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8" r:id="rId3"/>
    <p:sldId id="259" r:id="rId4"/>
    <p:sldId id="261" r:id="rId5"/>
    <p:sldId id="262" r:id="rId6"/>
    <p:sldId id="263" r:id="rId7"/>
    <p:sldId id="265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A6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3669B-1564-4A3F-99BC-DABFDCFE8D67}" type="datetimeFigureOut">
              <a:rPr lang="en-US" smtClean="0"/>
              <a:t>10/03/2023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84DD5-B720-442F-A2C4-9C708579C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12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3669B-1564-4A3F-99BC-DABFDCFE8D67}" type="datetimeFigureOut">
              <a:rPr lang="en-US" smtClean="0"/>
              <a:t>10/03/2023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84DD5-B720-442F-A2C4-9C708579C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519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3669B-1564-4A3F-99BC-DABFDCFE8D67}" type="datetimeFigureOut">
              <a:rPr lang="en-US" smtClean="0"/>
              <a:t>10/03/2023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84DD5-B720-442F-A2C4-9C708579C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246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3669B-1564-4A3F-99BC-DABFDCFE8D67}" type="datetimeFigureOut">
              <a:rPr lang="en-US" smtClean="0"/>
              <a:t>10/03/2023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84DD5-B720-442F-A2C4-9C708579C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692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3669B-1564-4A3F-99BC-DABFDCFE8D67}" type="datetimeFigureOut">
              <a:rPr lang="en-US" smtClean="0"/>
              <a:t>10/03/2023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84DD5-B720-442F-A2C4-9C708579C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00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3669B-1564-4A3F-99BC-DABFDCFE8D67}" type="datetimeFigureOut">
              <a:rPr lang="en-US" smtClean="0"/>
              <a:t>10/03/2023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84DD5-B720-442F-A2C4-9C708579C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304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3669B-1564-4A3F-99BC-DABFDCFE8D67}" type="datetimeFigureOut">
              <a:rPr lang="en-US" smtClean="0"/>
              <a:t>10/03/2023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84DD5-B720-442F-A2C4-9C708579C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629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3669B-1564-4A3F-99BC-DABFDCFE8D67}" type="datetimeFigureOut">
              <a:rPr lang="en-US" smtClean="0"/>
              <a:t>10/03/2023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84DD5-B720-442F-A2C4-9C708579C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28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3669B-1564-4A3F-99BC-DABFDCFE8D67}" type="datetimeFigureOut">
              <a:rPr lang="en-US" smtClean="0"/>
              <a:t>10/03/2023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84DD5-B720-442F-A2C4-9C708579C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823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3669B-1564-4A3F-99BC-DABFDCFE8D67}" type="datetimeFigureOut">
              <a:rPr lang="en-US" smtClean="0"/>
              <a:t>10/03/2023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84DD5-B720-442F-A2C4-9C708579C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79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3669B-1564-4A3F-99BC-DABFDCFE8D67}" type="datetimeFigureOut">
              <a:rPr lang="en-US" smtClean="0"/>
              <a:t>10/03/2023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84DD5-B720-442F-A2C4-9C708579C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104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3669B-1564-4A3F-99BC-DABFDCFE8D67}" type="datetimeFigureOut">
              <a:rPr lang="en-US" smtClean="0"/>
              <a:t>10/03/2023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84DD5-B720-442F-A2C4-9C708579C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841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21"/>
          <p:cNvSpPr>
            <a:spLocks noChangeArrowheads="1" noChangeShapeType="1" noTextEdit="1"/>
          </p:cNvSpPr>
          <p:nvPr/>
        </p:nvSpPr>
        <p:spPr bwMode="auto">
          <a:xfrm>
            <a:off x="914400" y="3287713"/>
            <a:ext cx="7456488" cy="869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829"/>
              </a:avLst>
            </a:prstTxWarp>
          </a:bodyPr>
          <a:lstStyle/>
          <a:p>
            <a:r>
              <a:rPr lang="en-US" sz="3323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MRVT: DŨNG CẢM ( TIẾT 1)</a:t>
            </a:r>
          </a:p>
        </p:txBody>
      </p:sp>
      <p:grpSp>
        <p:nvGrpSpPr>
          <p:cNvPr id="2053" name="Group 5"/>
          <p:cNvGrpSpPr>
            <a:grpSpLocks/>
          </p:cNvGrpSpPr>
          <p:nvPr/>
        </p:nvGrpSpPr>
        <p:grpSpPr bwMode="auto">
          <a:xfrm>
            <a:off x="352425" y="263525"/>
            <a:ext cx="8439150" cy="6330950"/>
            <a:chOff x="8" y="0"/>
            <a:chExt cx="5760" cy="4320"/>
          </a:xfrm>
        </p:grpSpPr>
        <p:pic>
          <p:nvPicPr>
            <p:cNvPr id="2058" name="Picture 6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9" name="Picture 7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60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2061" name="Picture 9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2" name="Picture 10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3" name="Picture 11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4" name="Picture 12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2054" name="Picture 2" descr="Bemua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888" y="5399088"/>
            <a:ext cx="1828800" cy="119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2" descr="Bemua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399088"/>
            <a:ext cx="18288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2" descr="Bemua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825" y="5468938"/>
            <a:ext cx="1757363" cy="90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6100692"/>
      </p:ext>
    </p:extLst>
  </p:cSld>
  <p:clrMapOvr>
    <a:masterClrMapping/>
  </p:clrMapOvr>
  <p:transition>
    <p:cover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70124" y="990600"/>
            <a:ext cx="5817619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err="1">
                <a:ln w="12700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6000" b="1" dirty="0">
                <a:ln w="12700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>
                <a:ln w="12700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6000" b="1" dirty="0">
                <a:ln w="12700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>
                <a:ln w="12700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vốn</a:t>
            </a:r>
            <a:r>
              <a:rPr lang="en-US" sz="6000" b="1" dirty="0">
                <a:ln w="12700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>
                <a:ln w="12700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6000" b="1" dirty="0">
                <a:ln w="12700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/>
            <a:r>
              <a:rPr lang="en-US" sz="6000" b="1" i="1" dirty="0" err="1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Dũng</a:t>
            </a:r>
            <a:r>
              <a:rPr lang="en-US" sz="6000" b="1" i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i="1" dirty="0" err="1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cảm</a:t>
            </a:r>
            <a:endParaRPr lang="en-US" sz="6000" b="1" cap="none" spc="0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92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1447800"/>
            <a:ext cx="8458200" cy="434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200000"/>
              </a:lnSpc>
              <a:buFont typeface="Arial" pitchFamily="34" charset="0"/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Gan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dạ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thuận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hiếu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 algn="just">
              <a:lnSpc>
                <a:spcPct val="200000"/>
              </a:lnSpc>
              <a:buFont typeface="Arial" pitchFamily="34" charset="0"/>
              <a:buNone/>
            </a:pP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lễ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can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đảm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 algn="just">
              <a:lnSpc>
                <a:spcPct val="200000"/>
              </a:lnSpc>
              <a:buFont typeface="Arial" pitchFamily="34" charset="0"/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can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gan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gan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lì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tận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tụy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tháo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vát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minh,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bạo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gan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96310" y="2209800"/>
            <a:ext cx="116664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946024" y="2209800"/>
            <a:ext cx="131247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792310" y="3200400"/>
            <a:ext cx="116664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46690" y="3200400"/>
            <a:ext cx="145831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970283" y="4267200"/>
            <a:ext cx="87498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374024" y="4267200"/>
            <a:ext cx="131247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59828" y="4267200"/>
            <a:ext cx="174997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802321" y="5181600"/>
            <a:ext cx="131247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382110" y="5181600"/>
            <a:ext cx="116664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86507" y="593974"/>
            <a:ext cx="75768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các từ có cùng nghĩa với "dũng cảm" trong số các từ dưới đây: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778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955732"/>
              </p:ext>
            </p:extLst>
          </p:nvPr>
        </p:nvGraphicFramePr>
        <p:xfrm>
          <a:off x="228600" y="1000779"/>
          <a:ext cx="8686802" cy="5638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907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087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Trước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Sau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6367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tinh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thần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6367"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hành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6367"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xông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lên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6367"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chiến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sĩ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66367"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nữ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du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kích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66367"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em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bé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liên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lạc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6367"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nhận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khuyết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điểm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66367"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cứu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bạn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66367"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chống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lại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cường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quyền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66367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trước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kẻ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thù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66367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nói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lên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sự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thật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781800" y="1491615"/>
            <a:ext cx="1476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dũng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26907" y="1953280"/>
            <a:ext cx="1476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dũng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4254" y="2426911"/>
            <a:ext cx="1476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dũng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62615" y="3853189"/>
            <a:ext cx="1476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dũng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62615" y="2862590"/>
            <a:ext cx="1476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dũng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79307" y="3395990"/>
            <a:ext cx="1476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dũng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1008" y="4296069"/>
            <a:ext cx="1476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dũng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1008" y="4720405"/>
            <a:ext cx="1476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dũng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2908" y="5236992"/>
            <a:ext cx="1476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dũng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2907" y="5698657"/>
            <a:ext cx="14908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dũng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2216" y="6160322"/>
            <a:ext cx="1476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dũng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82659"/>
            <a:ext cx="8762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Ghép từ "dũng cảm" vào trước hoặc sau các từ dưới đây tạo nên các cụm từ có nghĩa.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057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617326" y="973015"/>
            <a:ext cx="2362200" cy="1295400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dạ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66704" y="2680229"/>
            <a:ext cx="2362200" cy="1295400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40327" y="4495800"/>
            <a:ext cx="2362200" cy="1295400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lì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83719" y="1018401"/>
            <a:ext cx="4495800" cy="12954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chọi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kiên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lùi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98373" y="2680229"/>
            <a:ext cx="4495800" cy="1295400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trơ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sợ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83719" y="4495800"/>
            <a:ext cx="4510454" cy="1295400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sợ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hiểm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733800" y="838200"/>
            <a:ext cx="76200" cy="5181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47700" y="99536"/>
            <a:ext cx="7886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ìm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B.</a:t>
            </a:r>
          </a:p>
        </p:txBody>
      </p:sp>
      <p:cxnSp>
        <p:nvCxnSpPr>
          <p:cNvPr id="4" name="Straight Connector 3"/>
          <p:cNvCxnSpPr>
            <a:stCxn id="5" idx="3"/>
            <a:endCxn id="13" idx="1"/>
          </p:cNvCxnSpPr>
          <p:nvPr/>
        </p:nvCxnSpPr>
        <p:spPr>
          <a:xfrm>
            <a:off x="2979526" y="1620715"/>
            <a:ext cx="1304193" cy="352278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11" idx="1"/>
          </p:cNvCxnSpPr>
          <p:nvPr/>
        </p:nvCxnSpPr>
        <p:spPr>
          <a:xfrm flipV="1">
            <a:off x="2979526" y="1666101"/>
            <a:ext cx="1304193" cy="176289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7" idx="3"/>
            <a:endCxn id="12" idx="1"/>
          </p:cNvCxnSpPr>
          <p:nvPr/>
        </p:nvCxnSpPr>
        <p:spPr>
          <a:xfrm flipV="1">
            <a:off x="2902527" y="3327929"/>
            <a:ext cx="1395846" cy="181557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9224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839200" cy="2514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Kim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………….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…….. 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ở …………,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………… 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……….....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18792" y="1981200"/>
            <a:ext cx="218200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lạc</a:t>
            </a:r>
            <a:endParaRPr lang="en-US" sz="27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98502" y="2413338"/>
            <a:ext cx="148309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trận</a:t>
            </a:r>
            <a:endParaRPr lang="en-US" sz="27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3428999"/>
            <a:ext cx="188705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hiểm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nghèo</a:t>
            </a:r>
            <a:endParaRPr lang="en-US" sz="27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41931" y="3378369"/>
            <a:ext cx="178766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gương</a:t>
            </a:r>
            <a:endParaRPr lang="en-US" sz="27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81800" y="1981200"/>
            <a:ext cx="1444626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can </a:t>
            </a:r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đảm</a:t>
            </a:r>
            <a:endParaRPr lang="en-US" sz="2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088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77931"/>
            <a:ext cx="2514600" cy="366502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7" y="62346"/>
            <a:ext cx="2660073" cy="368061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8850" y="77932"/>
            <a:ext cx="2952750" cy="35896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058" y="3722178"/>
            <a:ext cx="2660074" cy="319070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795" y="3764609"/>
            <a:ext cx="2501900" cy="303814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461891" y="3180501"/>
            <a:ext cx="1851917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Võ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Sáu</a:t>
            </a:r>
            <a:endParaRPr lang="en-US" sz="27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72200" y="3149769"/>
            <a:ext cx="272401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Trỗi</a:t>
            </a:r>
            <a:endParaRPr lang="en-US" sz="27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1295" y="6325702"/>
            <a:ext cx="269490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endParaRPr lang="en-US" sz="2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759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eart 4"/>
          <p:cNvSpPr/>
          <p:nvPr/>
        </p:nvSpPr>
        <p:spPr>
          <a:xfrm>
            <a:off x="152400" y="838200"/>
            <a:ext cx="8686800" cy="5638800"/>
          </a:xfrm>
          <a:prstGeom prst="heart">
            <a:avLst/>
          </a:prstGeom>
          <a:solidFill>
            <a:srgbClr val="F7A61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WordArt 6"/>
          <p:cNvSpPr>
            <a:spLocks noChangeArrowheads="1" noChangeShapeType="1" noTextEdit="1"/>
          </p:cNvSpPr>
          <p:nvPr/>
        </p:nvSpPr>
        <p:spPr bwMode="auto">
          <a:xfrm>
            <a:off x="1524000" y="2133600"/>
            <a:ext cx="6240463" cy="2514601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7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900" b="1" kern="1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Impact" panose="020B0806030902050204" pitchFamily="34" charset="0"/>
              </a:rPr>
              <a:t>CHÀO CÁC EM !</a:t>
            </a:r>
          </a:p>
        </p:txBody>
      </p:sp>
    </p:spTree>
    <p:extLst>
      <p:ext uri="{BB962C8B-B14F-4D97-AF65-F5344CB8AC3E}">
        <p14:creationId xmlns:p14="http://schemas.microsoft.com/office/powerpoint/2010/main" val="1730572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</TotalTime>
  <Words>292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lenguyen</dc:creator>
  <cp:lastModifiedBy>Windows User</cp:lastModifiedBy>
  <cp:revision>25</cp:revision>
  <dcterms:created xsi:type="dcterms:W3CDTF">2016-02-29T11:59:29Z</dcterms:created>
  <dcterms:modified xsi:type="dcterms:W3CDTF">2023-03-10T02:46:30Z</dcterms:modified>
</cp:coreProperties>
</file>