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9"/>
  </p:notesMasterIdLst>
  <p:sldIdLst>
    <p:sldId id="379" r:id="rId2"/>
    <p:sldId id="271" r:id="rId3"/>
    <p:sldId id="272" r:id="rId4"/>
    <p:sldId id="273" r:id="rId5"/>
    <p:sldId id="274" r:id="rId6"/>
    <p:sldId id="287" r:id="rId7"/>
    <p:sldId id="290" r:id="rId8"/>
    <p:sldId id="291" r:id="rId9"/>
    <p:sldId id="295" r:id="rId10"/>
    <p:sldId id="318" r:id="rId11"/>
    <p:sldId id="293" r:id="rId12"/>
    <p:sldId id="294" r:id="rId13"/>
    <p:sldId id="382" r:id="rId14"/>
    <p:sldId id="384" r:id="rId15"/>
    <p:sldId id="385" r:id="rId16"/>
    <p:sldId id="386" r:id="rId17"/>
    <p:sldId id="387" r:id="rId18"/>
    <p:sldId id="388" r:id="rId19"/>
    <p:sldId id="389" r:id="rId20"/>
    <p:sldId id="390" r:id="rId21"/>
    <p:sldId id="391" r:id="rId22"/>
    <p:sldId id="392" r:id="rId23"/>
    <p:sldId id="393" r:id="rId24"/>
    <p:sldId id="394" r:id="rId25"/>
    <p:sldId id="395" r:id="rId26"/>
    <p:sldId id="380" r:id="rId27"/>
    <p:sldId id="381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3B4875-2977-41BE-9DC1-FE1570995D24}" type="datetimeFigureOut">
              <a:rPr lang="en-US" smtClean="0"/>
              <a:t>12/19/2022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B5982D-3AFC-4716-B242-869D8811D8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9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>
            <a:extLst>
              <a:ext uri="{FF2B5EF4-FFF2-40B4-BE49-F238E27FC236}">
                <a16:creationId xmlns:a16="http://schemas.microsoft.com/office/drawing/2014/main" id="{6C2E3640-1F86-485A-9CED-9BE6AB9B63B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1" name="Notes Placeholder 2">
            <a:extLst>
              <a:ext uri="{FF2B5EF4-FFF2-40B4-BE49-F238E27FC236}">
                <a16:creationId xmlns:a16="http://schemas.microsoft.com/office/drawing/2014/main" id="{2FBC75A8-C3B1-4719-BDB7-E9F5968A96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7172" name="Slide Number Placeholder 3">
            <a:extLst>
              <a:ext uri="{FF2B5EF4-FFF2-40B4-BE49-F238E27FC236}">
                <a16:creationId xmlns:a16="http://schemas.microsoft.com/office/drawing/2014/main" id="{515ADFF8-A871-4528-AD14-C6DE82F5FC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CECA146-45B6-4139-907E-4A5E325E1400}" type="slidenum">
              <a:rPr lang="en-US" altLang="en-US" smtClean="0"/>
              <a:pPr>
                <a:spcBef>
                  <a:spcPct val="0"/>
                </a:spcBef>
              </a:pPr>
              <a:t>6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>
            <a:extLst>
              <a:ext uri="{FF2B5EF4-FFF2-40B4-BE49-F238E27FC236}">
                <a16:creationId xmlns:a16="http://schemas.microsoft.com/office/drawing/2014/main" id="{E8B26356-002F-45D2-A35B-D3B4E7A521D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Notes Placeholder 2">
            <a:extLst>
              <a:ext uri="{FF2B5EF4-FFF2-40B4-BE49-F238E27FC236}">
                <a16:creationId xmlns:a16="http://schemas.microsoft.com/office/drawing/2014/main" id="{240F3D8E-6A39-4F56-B993-FB55AF4351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9220" name="Slide Number Placeholder 3">
            <a:extLst>
              <a:ext uri="{FF2B5EF4-FFF2-40B4-BE49-F238E27FC236}">
                <a16:creationId xmlns:a16="http://schemas.microsoft.com/office/drawing/2014/main" id="{9F6AF61D-40C7-4CCD-8632-D8B6B557AE8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A4A9FF2-4D8A-4730-8A07-728DCFC4CDCC}" type="slidenum">
              <a:rPr lang="en-US" altLang="en-US" smtClean="0"/>
              <a:pPr>
                <a:spcBef>
                  <a:spcPct val="0"/>
                </a:spcBef>
              </a:pPr>
              <a:t>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>
            <a:extLst>
              <a:ext uri="{FF2B5EF4-FFF2-40B4-BE49-F238E27FC236}">
                <a16:creationId xmlns:a16="http://schemas.microsoft.com/office/drawing/2014/main" id="{1F25D6FD-40EB-449F-8E35-299AB3CEE72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Notes Placeholder 2">
            <a:extLst>
              <a:ext uri="{FF2B5EF4-FFF2-40B4-BE49-F238E27FC236}">
                <a16:creationId xmlns:a16="http://schemas.microsoft.com/office/drawing/2014/main" id="{802CBE8F-4348-4234-AD8A-A5C7FC2CF8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1268" name="Slide Number Placeholder 3">
            <a:extLst>
              <a:ext uri="{FF2B5EF4-FFF2-40B4-BE49-F238E27FC236}">
                <a16:creationId xmlns:a16="http://schemas.microsoft.com/office/drawing/2014/main" id="{FB97B643-D886-45D1-B93A-EA0349014A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E9C85F0-91F1-4408-B4E4-DBCEC0318D04}" type="slidenum">
              <a:rPr lang="en-US" altLang="en-US" smtClean="0"/>
              <a:pPr>
                <a:spcBef>
                  <a:spcPct val="0"/>
                </a:spcBef>
              </a:pPr>
              <a:t>8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>
            <a:extLst>
              <a:ext uri="{FF2B5EF4-FFF2-40B4-BE49-F238E27FC236}">
                <a16:creationId xmlns:a16="http://schemas.microsoft.com/office/drawing/2014/main" id="{0D611525-94B9-450B-A6DC-A0B35A3A1EA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5" name="Notes Placeholder 2">
            <a:extLst>
              <a:ext uri="{FF2B5EF4-FFF2-40B4-BE49-F238E27FC236}">
                <a16:creationId xmlns:a16="http://schemas.microsoft.com/office/drawing/2014/main" id="{B6E27AA7-64AA-4FA9-8BBC-795E350B53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3316" name="Slide Number Placeholder 3">
            <a:extLst>
              <a:ext uri="{FF2B5EF4-FFF2-40B4-BE49-F238E27FC236}">
                <a16:creationId xmlns:a16="http://schemas.microsoft.com/office/drawing/2014/main" id="{F235ECAD-A6EE-460C-BE52-E2FEAE0D14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B4251E0-4A8E-40D7-A188-55CFCB55E912}" type="slidenum">
              <a:rPr lang="en-US" altLang="en-US" smtClean="0"/>
              <a:pPr>
                <a:spcBef>
                  <a:spcPct val="0"/>
                </a:spcBef>
              </a:pPr>
              <a:t>9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>
            <a:extLst>
              <a:ext uri="{FF2B5EF4-FFF2-40B4-BE49-F238E27FC236}">
                <a16:creationId xmlns:a16="http://schemas.microsoft.com/office/drawing/2014/main" id="{A61A26C5-6B13-43D8-9381-9C7B40C81D1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Notes Placeholder 2">
            <a:extLst>
              <a:ext uri="{FF2B5EF4-FFF2-40B4-BE49-F238E27FC236}">
                <a16:creationId xmlns:a16="http://schemas.microsoft.com/office/drawing/2014/main" id="{DA739394-2FA9-4D19-825D-4B004D0306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5364" name="Slide Number Placeholder 3">
            <a:extLst>
              <a:ext uri="{FF2B5EF4-FFF2-40B4-BE49-F238E27FC236}">
                <a16:creationId xmlns:a16="http://schemas.microsoft.com/office/drawing/2014/main" id="{FF2FEBA1-715C-411E-81B5-51FA508012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E069685-9D0A-4E10-9A02-EC4BF5F44A6F}" type="slidenum">
              <a:rPr lang="en-US" altLang="en-US" smtClean="0"/>
              <a:pPr>
                <a:spcBef>
                  <a:spcPct val="0"/>
                </a:spcBef>
              </a:pPr>
              <a:t>10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>
            <a:extLst>
              <a:ext uri="{FF2B5EF4-FFF2-40B4-BE49-F238E27FC236}">
                <a16:creationId xmlns:a16="http://schemas.microsoft.com/office/drawing/2014/main" id="{A5C38011-98ED-4D15-B292-A0286F929DF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Notes Placeholder 2">
            <a:extLst>
              <a:ext uri="{FF2B5EF4-FFF2-40B4-BE49-F238E27FC236}">
                <a16:creationId xmlns:a16="http://schemas.microsoft.com/office/drawing/2014/main" id="{AB80FC1C-5CFC-41BA-AD2C-4C978F577A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7412" name="Slide Number Placeholder 3">
            <a:extLst>
              <a:ext uri="{FF2B5EF4-FFF2-40B4-BE49-F238E27FC236}">
                <a16:creationId xmlns:a16="http://schemas.microsoft.com/office/drawing/2014/main" id="{291E4E5D-92F7-4FBA-AE37-704AC6DACC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CB0F62E-86F6-4EFC-9CC3-8C22519C6D32}" type="slidenum">
              <a:rPr lang="en-US" altLang="en-US" smtClean="0"/>
              <a:pPr>
                <a:spcBef>
                  <a:spcPct val="0"/>
                </a:spcBef>
              </a:pPr>
              <a:t>11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>
            <a:extLst>
              <a:ext uri="{FF2B5EF4-FFF2-40B4-BE49-F238E27FC236}">
                <a16:creationId xmlns:a16="http://schemas.microsoft.com/office/drawing/2014/main" id="{CC25993C-CA3D-49CE-8C55-87D91F299F6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Notes Placeholder 2">
            <a:extLst>
              <a:ext uri="{FF2B5EF4-FFF2-40B4-BE49-F238E27FC236}">
                <a16:creationId xmlns:a16="http://schemas.microsoft.com/office/drawing/2014/main" id="{E6879F73-990F-4A74-93E1-4ACECE285E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9460" name="Slide Number Placeholder 3">
            <a:extLst>
              <a:ext uri="{FF2B5EF4-FFF2-40B4-BE49-F238E27FC236}">
                <a16:creationId xmlns:a16="http://schemas.microsoft.com/office/drawing/2014/main" id="{ECA7591F-AF6E-4AEE-A86C-C6D604A8FF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8AA0D44-6768-41F6-819F-F8B307A14A44}" type="slidenum">
              <a:rPr lang="en-US" altLang="en-US" smtClean="0"/>
              <a:pPr>
                <a:spcBef>
                  <a:spcPct val="0"/>
                </a:spcBef>
              </a:pPr>
              <a:t>12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7A825-B0AA-4E78-ACCF-72F420F58B8F}" type="datetimeFigureOut">
              <a:rPr lang="en-US" smtClean="0"/>
              <a:t>12/19/2022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DFC73-0344-4B36-8C36-54A2CE1504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7A825-B0AA-4E78-ACCF-72F420F58B8F}" type="datetimeFigureOut">
              <a:rPr lang="en-US" smtClean="0"/>
              <a:t>12/19/2022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DFC73-0344-4B36-8C36-54A2CE1504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7A825-B0AA-4E78-ACCF-72F420F58B8F}" type="datetimeFigureOut">
              <a:rPr lang="en-US" smtClean="0"/>
              <a:t>12/19/2022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DFC73-0344-4B36-8C36-54A2CE1504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12/19/2022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7A825-B0AA-4E78-ACCF-72F420F58B8F}" type="datetimeFigureOut">
              <a:rPr lang="en-US" smtClean="0"/>
              <a:t>12/19/2022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DFC73-0344-4B36-8C36-54A2CE1504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7A825-B0AA-4E78-ACCF-72F420F58B8F}" type="datetimeFigureOut">
              <a:rPr lang="en-US" smtClean="0"/>
              <a:t>12/19/2022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DFC73-0344-4B36-8C36-54A2CE1504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7A825-B0AA-4E78-ACCF-72F420F58B8F}" type="datetimeFigureOut">
              <a:rPr lang="en-US" smtClean="0"/>
              <a:t>12/19/2022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DFC73-0344-4B36-8C36-54A2CE1504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7A825-B0AA-4E78-ACCF-72F420F58B8F}" type="datetimeFigureOut">
              <a:rPr lang="en-US" smtClean="0"/>
              <a:t>12/19/2022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DFC73-0344-4B36-8C36-54A2CE1504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7A825-B0AA-4E78-ACCF-72F420F58B8F}" type="datetimeFigureOut">
              <a:rPr lang="en-US" smtClean="0"/>
              <a:t>12/19/2022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DFC73-0344-4B36-8C36-54A2CE1504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7A825-B0AA-4E78-ACCF-72F420F58B8F}" type="datetimeFigureOut">
              <a:rPr lang="en-US" smtClean="0"/>
              <a:t>12/19/2022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DFC73-0344-4B36-8C36-54A2CE1504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7A825-B0AA-4E78-ACCF-72F420F58B8F}" type="datetimeFigureOut">
              <a:rPr lang="en-US" smtClean="0"/>
              <a:t>12/19/2022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DFC73-0344-4B36-8C36-54A2CE1504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7A825-B0AA-4E78-ACCF-72F420F58B8F}" type="datetimeFigureOut">
              <a:rPr lang="en-US" smtClean="0"/>
              <a:t>12/19/2022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DFC73-0344-4B36-8C36-54A2CE1504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A7A825-B0AA-4E78-ACCF-72F420F58B8F}" type="datetimeFigureOut">
              <a:rPr lang="en-US" smtClean="0"/>
              <a:t>12/19/2022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1DFC73-0344-4B36-8C36-54A2CE1504E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5" Type="http://schemas.openxmlformats.org/officeDocument/2006/relationships/image" Target="../media/image19.jpe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7" Type="http://schemas.openxmlformats.org/officeDocument/2006/relationships/image" Target="../media/image27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audio" Target="../media/audio7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7" Type="http://schemas.openxmlformats.org/officeDocument/2006/relationships/image" Target="../media/image27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audio" Target="../media/audio6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7" Type="http://schemas.openxmlformats.org/officeDocument/2006/relationships/image" Target="../media/image27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audio" Target="../media/audio6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28.png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slideLayout" Target="../slideLayouts/slideLayout1.xml"/><Relationship Id="rId1" Type="http://schemas.openxmlformats.org/officeDocument/2006/relationships/audio" Target="file:///G:\Tre-Nga-Ben-Lang-Bac.mp3" TargetMode="External"/><Relationship Id="rId5" Type="http://schemas.openxmlformats.org/officeDocument/2006/relationships/image" Target="../media/image35.gif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4.GIF"/><Relationship Id="rId18" Type="http://schemas.openxmlformats.org/officeDocument/2006/relationships/image" Target="../media/image12.GIF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2.png"/><Relationship Id="rId17" Type="http://schemas.openxmlformats.org/officeDocument/2006/relationships/image" Target="../media/image11.GIF"/><Relationship Id="rId2" Type="http://schemas.openxmlformats.org/officeDocument/2006/relationships/audio" Target="../media/media2.mp3"/><Relationship Id="rId16" Type="http://schemas.openxmlformats.org/officeDocument/2006/relationships/image" Target="../media/image10.GIF"/><Relationship Id="rId20" Type="http://schemas.openxmlformats.org/officeDocument/2006/relationships/image" Target="../media/image8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slideLayout" Target="../slideLayouts/slideLayout1.xml"/><Relationship Id="rId5" Type="http://schemas.microsoft.com/office/2007/relationships/media" Target="../media/media4.mp3"/><Relationship Id="rId15" Type="http://schemas.openxmlformats.org/officeDocument/2006/relationships/image" Target="../media/image9.GIF"/><Relationship Id="rId10" Type="http://schemas.openxmlformats.org/officeDocument/2006/relationships/audio" Target="../media/media6.mp3"/><Relationship Id="rId19" Type="http://schemas.openxmlformats.org/officeDocument/2006/relationships/image" Target="../media/image7.png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image" Target="../media/image3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13" Type="http://schemas.openxmlformats.org/officeDocument/2006/relationships/image" Target="../media/image16.png"/><Relationship Id="rId3" Type="http://schemas.openxmlformats.org/officeDocument/2006/relationships/audio" Target="../media/audio2.wav"/><Relationship Id="rId7" Type="http://schemas.openxmlformats.org/officeDocument/2006/relationships/image" Target="../media/image13.GIF"/><Relationship Id="rId12" Type="http://schemas.openxmlformats.org/officeDocument/2006/relationships/image" Target="../media/image15.GIF"/><Relationship Id="rId2" Type="http://schemas.openxmlformats.org/officeDocument/2006/relationships/audio" Target="../media/audio1.wav"/><Relationship Id="rId16" Type="http://schemas.openxmlformats.org/officeDocument/2006/relationships/image" Target="../media/image1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openxmlformats.org/officeDocument/2006/relationships/image" Target="../media/image12.GIF"/><Relationship Id="rId5" Type="http://schemas.openxmlformats.org/officeDocument/2006/relationships/audio" Target="../media/audio4.wav"/><Relationship Id="rId15" Type="http://schemas.openxmlformats.org/officeDocument/2006/relationships/image" Target="../media/image7.png"/><Relationship Id="rId10" Type="http://schemas.openxmlformats.org/officeDocument/2006/relationships/image" Target="../media/image14.GIF"/><Relationship Id="rId4" Type="http://schemas.openxmlformats.org/officeDocument/2006/relationships/audio" Target="../media/audio3.wav"/><Relationship Id="rId9" Type="http://schemas.openxmlformats.org/officeDocument/2006/relationships/image" Target="../media/image3.GIF"/><Relationship Id="rId1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13" Type="http://schemas.microsoft.com/office/2007/relationships/hdphoto" Target="../media/hdphoto1.wdp"/><Relationship Id="rId3" Type="http://schemas.openxmlformats.org/officeDocument/2006/relationships/audio" Target="../media/audio3.wav"/><Relationship Id="rId7" Type="http://schemas.openxmlformats.org/officeDocument/2006/relationships/image" Target="../media/image4.GIF"/><Relationship Id="rId12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GIF"/><Relationship Id="rId11" Type="http://schemas.openxmlformats.org/officeDocument/2006/relationships/image" Target="../media/image15.GIF"/><Relationship Id="rId5" Type="http://schemas.openxmlformats.org/officeDocument/2006/relationships/image" Target="../media/image2.png"/><Relationship Id="rId15" Type="http://schemas.openxmlformats.org/officeDocument/2006/relationships/image" Target="../media/image18.GIF"/><Relationship Id="rId10" Type="http://schemas.openxmlformats.org/officeDocument/2006/relationships/image" Target="../media/image12.GIF"/><Relationship Id="rId4" Type="http://schemas.openxmlformats.org/officeDocument/2006/relationships/audio" Target="../media/audio4.wav"/><Relationship Id="rId9" Type="http://schemas.openxmlformats.org/officeDocument/2006/relationships/image" Target="../media/image14.GIF"/><Relationship Id="rId1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i.imgur.com/1CdNL.jpg">
            <a:extLst>
              <a:ext uri="{FF2B5EF4-FFF2-40B4-BE49-F238E27FC236}">
                <a16:creationId xmlns:a16="http://schemas.microsoft.com/office/drawing/2014/main" id="{652CBD7D-698B-4A27-A27C-A3A05634C8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541" y="144193"/>
            <a:ext cx="12079459" cy="6569612"/>
          </a:xfrm>
          <a:prstGeom prst="rect">
            <a:avLst/>
          </a:prstGeom>
          <a:ln w="88900" cap="sq" cmpd="thickThin">
            <a:solidFill>
              <a:srgbClr val="0000FF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E3E7105-6135-4C76-BA53-3BFDE3AB782F}"/>
              </a:ext>
            </a:extLst>
          </p:cNvPr>
          <p:cNvSpPr/>
          <p:nvPr/>
        </p:nvSpPr>
        <p:spPr>
          <a:xfrm>
            <a:off x="2025039" y="660402"/>
            <a:ext cx="8141921" cy="3182004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en-US" sz="66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4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6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6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6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6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6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dự</a:t>
            </a:r>
            <a:r>
              <a:rPr lang="en-US" sz="6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6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thăm</a:t>
            </a:r>
            <a:r>
              <a:rPr lang="en-US" sz="6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endParaRPr lang="en-US" sz="60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8AC5C46-BDA8-44A7-9B2C-BD5DF8C956C7}"/>
              </a:ext>
            </a:extLst>
          </p:cNvPr>
          <p:cNvSpPr/>
          <p:nvPr/>
        </p:nvSpPr>
        <p:spPr>
          <a:xfrm>
            <a:off x="3124199" y="1976734"/>
            <a:ext cx="5943600" cy="1452265"/>
          </a:xfrm>
          <a:prstGeom prst="rect">
            <a:avLst/>
          </a:prstGeom>
          <a:noFill/>
        </p:spPr>
        <p:txBody>
          <a:bodyPr wrap="none">
            <a:prstTxWarp prst="textInflate">
              <a:avLst/>
            </a:prstTxWarp>
            <a:spAutoFit/>
          </a:bodyPr>
          <a:lstStyle/>
          <a:p>
            <a:pPr algn="ctr" eaLnBrk="1" hangingPunct="1">
              <a:defRPr/>
            </a:pPr>
            <a:r>
              <a:rPr lang="en-US" sz="5400" b="1" dirty="0">
                <a:ln w="12700">
                  <a:solidFill>
                    <a:srgbClr val="00FF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.VnHelvetInsH" pitchFamily="34" charset="0"/>
              </a:rPr>
              <a:t>M¤N TO¸N 4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7CE104C-DB02-4BCD-B1EB-3DE3462F8B6A}"/>
              </a:ext>
            </a:extLst>
          </p:cNvPr>
          <p:cNvSpPr txBox="1"/>
          <p:nvPr/>
        </p:nvSpPr>
        <p:spPr>
          <a:xfrm>
            <a:off x="2124221" y="5158738"/>
            <a:ext cx="86375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4142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Text Box 6">
            <a:extLst>
              <a:ext uri="{FF2B5EF4-FFF2-40B4-BE49-F238E27FC236}">
                <a16:creationId xmlns:a16="http://schemas.microsoft.com/office/drawing/2014/main" id="{334F4D6C-D03A-49FB-8E3B-06E08AD0BA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838200"/>
            <a:ext cx="30416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u="sng">
                <a:latin typeface="Times New Roman" panose="02020603050405020304" pitchFamily="18" charset="0"/>
              </a:rPr>
              <a:t>Bài 1</a:t>
            </a:r>
            <a:r>
              <a:rPr lang="en-US" altLang="en-US" sz="2400">
                <a:latin typeface="Times New Roman" panose="02020603050405020304" pitchFamily="18" charset="0"/>
              </a:rPr>
              <a:t>: Đặt tính rồi tính </a:t>
            </a:r>
          </a:p>
        </p:txBody>
      </p:sp>
      <p:sp>
        <p:nvSpPr>
          <p:cNvPr id="14341" name="Text Box 8">
            <a:extLst>
              <a:ext uri="{FF2B5EF4-FFF2-40B4-BE49-F238E27FC236}">
                <a16:creationId xmlns:a16="http://schemas.microsoft.com/office/drawing/2014/main" id="{69B4CD87-FF66-4A47-8E87-5A527B16AB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3429001"/>
            <a:ext cx="17160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b) 2996 : 28</a:t>
            </a:r>
          </a:p>
        </p:txBody>
      </p:sp>
      <p:sp>
        <p:nvSpPr>
          <p:cNvPr id="14342" name="Text Box 15">
            <a:extLst>
              <a:ext uri="{FF2B5EF4-FFF2-40B4-BE49-F238E27FC236}">
                <a16:creationId xmlns:a16="http://schemas.microsoft.com/office/drawing/2014/main" id="{AED0D21D-22D9-40A0-A489-175BD075C8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1" y="1219201"/>
            <a:ext cx="18256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AutoNum type="alphaLcParenR"/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8750 : 35</a:t>
            </a:r>
          </a:p>
        </p:txBody>
      </p:sp>
      <p:sp>
        <p:nvSpPr>
          <p:cNvPr id="14343" name="Rectangle 307">
            <a:extLst>
              <a:ext uri="{FF2B5EF4-FFF2-40B4-BE49-F238E27FC236}">
                <a16:creationId xmlns:a16="http://schemas.microsoft.com/office/drawing/2014/main" id="{DDCF36A9-0DEE-4CF0-A7FF-3DE720FA70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1204913"/>
            <a:ext cx="1524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23520 : 56</a:t>
            </a:r>
          </a:p>
        </p:txBody>
      </p:sp>
      <p:sp>
        <p:nvSpPr>
          <p:cNvPr id="14344" name="Text Box 15">
            <a:extLst>
              <a:ext uri="{FF2B5EF4-FFF2-40B4-BE49-F238E27FC236}">
                <a16:creationId xmlns:a16="http://schemas.microsoft.com/office/drawing/2014/main" id="{6F2929E2-A529-4AAB-A174-90F29DC8D1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3488" y="1620838"/>
            <a:ext cx="18986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</a:rPr>
              <a:t>8750    35</a:t>
            </a:r>
          </a:p>
        </p:txBody>
      </p:sp>
      <p:sp>
        <p:nvSpPr>
          <p:cNvPr id="14345" name="Line 10">
            <a:extLst>
              <a:ext uri="{FF2B5EF4-FFF2-40B4-BE49-F238E27FC236}">
                <a16:creationId xmlns:a16="http://schemas.microsoft.com/office/drawing/2014/main" id="{037265E8-725F-44D6-A5C3-52A56743780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344864" y="1703389"/>
            <a:ext cx="14287" cy="1144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6" name="Line 11">
            <a:extLst>
              <a:ext uri="{FF2B5EF4-FFF2-40B4-BE49-F238E27FC236}">
                <a16:creationId xmlns:a16="http://schemas.microsoft.com/office/drawing/2014/main" id="{7F565AA0-E3F8-4001-990C-4879017822A9}"/>
              </a:ext>
            </a:extLst>
          </p:cNvPr>
          <p:cNvSpPr>
            <a:spLocks noChangeShapeType="1"/>
          </p:cNvSpPr>
          <p:nvPr/>
        </p:nvSpPr>
        <p:spPr bwMode="auto">
          <a:xfrm>
            <a:off x="3359151" y="2030413"/>
            <a:ext cx="7778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7" name="Text Box 13">
            <a:extLst>
              <a:ext uri="{FF2B5EF4-FFF2-40B4-BE49-F238E27FC236}">
                <a16:creationId xmlns:a16="http://schemas.microsoft.com/office/drawing/2014/main" id="{1CA21F74-1085-4B27-BEF5-C5D311E0D4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9625" y="2033589"/>
            <a:ext cx="33855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14348" name="Text Box 13">
            <a:extLst>
              <a:ext uri="{FF2B5EF4-FFF2-40B4-BE49-F238E27FC236}">
                <a16:creationId xmlns:a16="http://schemas.microsoft.com/office/drawing/2014/main" id="{5E516F70-9020-4F2E-907E-9F9236108B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2076" y="1968501"/>
            <a:ext cx="3397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</a:rPr>
              <a:t>7</a:t>
            </a:r>
          </a:p>
        </p:txBody>
      </p:sp>
      <p:sp>
        <p:nvSpPr>
          <p:cNvPr id="14349" name="Text Box 13">
            <a:extLst>
              <a:ext uri="{FF2B5EF4-FFF2-40B4-BE49-F238E27FC236}">
                <a16:creationId xmlns:a16="http://schemas.microsoft.com/office/drawing/2014/main" id="{F46C48A7-95EB-4BE5-9FDD-DD1CA731CD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3364" y="2327276"/>
            <a:ext cx="4143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</a:rPr>
              <a:t>0 </a:t>
            </a:r>
          </a:p>
        </p:txBody>
      </p:sp>
      <p:sp>
        <p:nvSpPr>
          <p:cNvPr id="14350" name="Text Box 13">
            <a:extLst>
              <a:ext uri="{FF2B5EF4-FFF2-40B4-BE49-F238E27FC236}">
                <a16:creationId xmlns:a16="http://schemas.microsoft.com/office/drawing/2014/main" id="{F1E3473A-FD63-40AB-A5A9-64BF65D703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8464" y="2332038"/>
            <a:ext cx="4143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0</a:t>
            </a:r>
            <a:r>
              <a:rPr lang="en-US" altLang="en-US" sz="2400" b="1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4351" name="Text Box 13">
            <a:extLst>
              <a:ext uri="{FF2B5EF4-FFF2-40B4-BE49-F238E27FC236}">
                <a16:creationId xmlns:a16="http://schemas.microsoft.com/office/drawing/2014/main" id="{2D1BE79E-3455-450F-8EB4-DDC79F53BA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9963" y="2032001"/>
            <a:ext cx="33855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</a:rPr>
              <a:t>5</a:t>
            </a:r>
          </a:p>
        </p:txBody>
      </p:sp>
      <p:sp>
        <p:nvSpPr>
          <p:cNvPr id="14352" name="Text Box 13">
            <a:extLst>
              <a:ext uri="{FF2B5EF4-FFF2-40B4-BE49-F238E27FC236}">
                <a16:creationId xmlns:a16="http://schemas.microsoft.com/office/drawing/2014/main" id="{A7426EB0-F8F5-4FE8-BB7E-4E0080EB5D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3000" y="2032001"/>
            <a:ext cx="3381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14353" name="Rectangle 352">
            <a:extLst>
              <a:ext uri="{FF2B5EF4-FFF2-40B4-BE49-F238E27FC236}">
                <a16:creationId xmlns:a16="http://schemas.microsoft.com/office/drawing/2014/main" id="{D3B281AB-F68D-44F2-8CA5-630E41737B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1001" y="1143001"/>
            <a:ext cx="15017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11780 : 42</a:t>
            </a:r>
          </a:p>
        </p:txBody>
      </p:sp>
      <p:sp>
        <p:nvSpPr>
          <p:cNvPr id="14354" name="Text Box 15">
            <a:extLst>
              <a:ext uri="{FF2B5EF4-FFF2-40B4-BE49-F238E27FC236}">
                <a16:creationId xmlns:a16="http://schemas.microsoft.com/office/drawing/2014/main" id="{7811D01C-72D3-46CB-B428-2CB84FD788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1" y="1676401"/>
            <a:ext cx="19780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</a:rPr>
              <a:t>23520    56</a:t>
            </a:r>
          </a:p>
        </p:txBody>
      </p:sp>
      <p:sp>
        <p:nvSpPr>
          <p:cNvPr id="14355" name="Line 10">
            <a:extLst>
              <a:ext uri="{FF2B5EF4-FFF2-40B4-BE49-F238E27FC236}">
                <a16:creationId xmlns:a16="http://schemas.microsoft.com/office/drawing/2014/main" id="{2A3D750A-1B17-4255-B1AC-4C4299E5DD2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005514" y="1752600"/>
            <a:ext cx="14287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6" name="Line 11">
            <a:extLst>
              <a:ext uri="{FF2B5EF4-FFF2-40B4-BE49-F238E27FC236}">
                <a16:creationId xmlns:a16="http://schemas.microsoft.com/office/drawing/2014/main" id="{6EBD71E7-3055-45A5-969D-7122DE28DD91}"/>
              </a:ext>
            </a:extLst>
          </p:cNvPr>
          <p:cNvSpPr>
            <a:spLocks noChangeShapeType="1"/>
          </p:cNvSpPr>
          <p:nvPr/>
        </p:nvSpPr>
        <p:spPr bwMode="auto">
          <a:xfrm>
            <a:off x="6019800" y="2057400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7" name="Text Box 13">
            <a:extLst>
              <a:ext uri="{FF2B5EF4-FFF2-40B4-BE49-F238E27FC236}">
                <a16:creationId xmlns:a16="http://schemas.microsoft.com/office/drawing/2014/main" id="{7B04014B-A46A-49A5-9D90-E90E3F2EEB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1864" y="2003426"/>
            <a:ext cx="3381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14358" name="Text Box 13">
            <a:extLst>
              <a:ext uri="{FF2B5EF4-FFF2-40B4-BE49-F238E27FC236}">
                <a16:creationId xmlns:a16="http://schemas.microsoft.com/office/drawing/2014/main" id="{2C5D7EDF-D5CE-4EFB-9053-D231C00726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0351" y="2041526"/>
            <a:ext cx="3397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14359" name="Text Box 13">
            <a:extLst>
              <a:ext uri="{FF2B5EF4-FFF2-40B4-BE49-F238E27FC236}">
                <a16:creationId xmlns:a16="http://schemas.microsoft.com/office/drawing/2014/main" id="{33E3E134-F352-45FC-A1CC-D0033EB2C7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7039" y="2349501"/>
            <a:ext cx="4159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</a:rPr>
              <a:t>0 </a:t>
            </a:r>
          </a:p>
        </p:txBody>
      </p:sp>
      <p:sp>
        <p:nvSpPr>
          <p:cNvPr id="14360" name="Text Box 13">
            <a:extLst>
              <a:ext uri="{FF2B5EF4-FFF2-40B4-BE49-F238E27FC236}">
                <a16:creationId xmlns:a16="http://schemas.microsoft.com/office/drawing/2014/main" id="{767A48E8-1543-4185-AF91-67D36571BC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8150" y="2044701"/>
            <a:ext cx="3381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14361" name="Text Box 13">
            <a:extLst>
              <a:ext uri="{FF2B5EF4-FFF2-40B4-BE49-F238E27FC236}">
                <a16:creationId xmlns:a16="http://schemas.microsoft.com/office/drawing/2014/main" id="{929B31EE-53B0-477E-95D9-49D07216EA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8489" y="2349501"/>
            <a:ext cx="4159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0</a:t>
            </a:r>
            <a:r>
              <a:rPr lang="en-US" altLang="en-US" sz="2400" b="1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4362" name="Text Box 13">
            <a:extLst>
              <a:ext uri="{FF2B5EF4-FFF2-40B4-BE49-F238E27FC236}">
                <a16:creationId xmlns:a16="http://schemas.microsoft.com/office/drawing/2014/main" id="{9869F0D6-258C-4D05-B353-70D188DDD2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6014" y="1995488"/>
            <a:ext cx="3381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14363" name="Text Box 13">
            <a:extLst>
              <a:ext uri="{FF2B5EF4-FFF2-40B4-BE49-F238E27FC236}">
                <a16:creationId xmlns:a16="http://schemas.microsoft.com/office/drawing/2014/main" id="{02A19481-4FE0-486B-9345-11EB0330E2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67464" y="1997076"/>
            <a:ext cx="3381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14364" name="Text Box 15">
            <a:extLst>
              <a:ext uri="{FF2B5EF4-FFF2-40B4-BE49-F238E27FC236}">
                <a16:creationId xmlns:a16="http://schemas.microsoft.com/office/drawing/2014/main" id="{1FB667BE-2699-4525-9C6A-6BC3E30BC2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4801" y="1646238"/>
            <a:ext cx="19780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</a:rPr>
              <a:t>11780    42</a:t>
            </a:r>
          </a:p>
        </p:txBody>
      </p:sp>
      <p:sp>
        <p:nvSpPr>
          <p:cNvPr id="14365" name="Line 10">
            <a:extLst>
              <a:ext uri="{FF2B5EF4-FFF2-40B4-BE49-F238E27FC236}">
                <a16:creationId xmlns:a16="http://schemas.microsoft.com/office/drawing/2014/main" id="{15FD8588-8432-4E77-B18D-11183AF0FBE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901114" y="1722438"/>
            <a:ext cx="14287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66" name="Line 11">
            <a:extLst>
              <a:ext uri="{FF2B5EF4-FFF2-40B4-BE49-F238E27FC236}">
                <a16:creationId xmlns:a16="http://schemas.microsoft.com/office/drawing/2014/main" id="{AFBCBDA0-45CE-4A24-9018-618E97934914}"/>
              </a:ext>
            </a:extLst>
          </p:cNvPr>
          <p:cNvSpPr>
            <a:spLocks noChangeShapeType="1"/>
          </p:cNvSpPr>
          <p:nvPr/>
        </p:nvSpPr>
        <p:spPr bwMode="auto">
          <a:xfrm>
            <a:off x="8915400" y="2027238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67" name="Text Box 13">
            <a:extLst>
              <a:ext uri="{FF2B5EF4-FFF2-40B4-BE49-F238E27FC236}">
                <a16:creationId xmlns:a16="http://schemas.microsoft.com/office/drawing/2014/main" id="{3B010F7D-6105-4E09-AF64-582B70C43E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51914" y="1989138"/>
            <a:ext cx="3397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14368" name="Text Box 13">
            <a:extLst>
              <a:ext uri="{FF2B5EF4-FFF2-40B4-BE49-F238E27FC236}">
                <a16:creationId xmlns:a16="http://schemas.microsoft.com/office/drawing/2014/main" id="{AE52C5E6-E020-4B0A-A514-C52C398F1A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94675" y="2009776"/>
            <a:ext cx="33813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14369" name="Text Box 13">
            <a:extLst>
              <a:ext uri="{FF2B5EF4-FFF2-40B4-BE49-F238E27FC236}">
                <a16:creationId xmlns:a16="http://schemas.microsoft.com/office/drawing/2014/main" id="{AA5616E8-6DB1-4FA2-8418-80CF2A1460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32789" y="2354263"/>
            <a:ext cx="4159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</a:rPr>
              <a:t>2 </a:t>
            </a:r>
          </a:p>
        </p:txBody>
      </p:sp>
      <p:sp>
        <p:nvSpPr>
          <p:cNvPr id="14370" name="Text Box 13">
            <a:extLst>
              <a:ext uri="{FF2B5EF4-FFF2-40B4-BE49-F238E27FC236}">
                <a16:creationId xmlns:a16="http://schemas.microsoft.com/office/drawing/2014/main" id="{FB2F8A36-65E1-42ED-87C6-8C3F5940FB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45489" y="2011363"/>
            <a:ext cx="3381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8</a:t>
            </a:r>
          </a:p>
        </p:txBody>
      </p:sp>
      <p:sp>
        <p:nvSpPr>
          <p:cNvPr id="14371" name="Text Box 13">
            <a:extLst>
              <a:ext uri="{FF2B5EF4-FFF2-40B4-BE49-F238E27FC236}">
                <a16:creationId xmlns:a16="http://schemas.microsoft.com/office/drawing/2014/main" id="{36E79C1E-300F-4EA4-B8BD-A342F210DB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04239" y="2354263"/>
            <a:ext cx="4159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0</a:t>
            </a:r>
            <a:r>
              <a:rPr lang="en-US" altLang="en-US" sz="2400" b="1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4372" name="Text Box 13">
            <a:extLst>
              <a:ext uri="{FF2B5EF4-FFF2-40B4-BE49-F238E27FC236}">
                <a16:creationId xmlns:a16="http://schemas.microsoft.com/office/drawing/2014/main" id="{707FEC6B-24EF-47C0-99EF-BBE1545DA8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21776" y="1981201"/>
            <a:ext cx="3397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</a:rPr>
              <a:t>8</a:t>
            </a:r>
          </a:p>
        </p:txBody>
      </p:sp>
      <p:sp>
        <p:nvSpPr>
          <p:cNvPr id="14373" name="Text Box 13">
            <a:extLst>
              <a:ext uri="{FF2B5EF4-FFF2-40B4-BE49-F238E27FC236}">
                <a16:creationId xmlns:a16="http://schemas.microsoft.com/office/drawing/2014/main" id="{7FB9D5E3-9227-4D33-B81F-C87FC3739B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80526" y="1985964"/>
            <a:ext cx="3397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14374" name="Rectangle 370">
            <a:extLst>
              <a:ext uri="{FF2B5EF4-FFF2-40B4-BE49-F238E27FC236}">
                <a16:creationId xmlns:a16="http://schemas.microsoft.com/office/drawing/2014/main" id="{ABF98601-0470-45A1-ABCE-A8315B88C1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3424238"/>
            <a:ext cx="1524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2420  : 12</a:t>
            </a:r>
          </a:p>
        </p:txBody>
      </p:sp>
      <p:sp>
        <p:nvSpPr>
          <p:cNvPr id="14375" name="Rectangle 371">
            <a:extLst>
              <a:ext uri="{FF2B5EF4-FFF2-40B4-BE49-F238E27FC236}">
                <a16:creationId xmlns:a16="http://schemas.microsoft.com/office/drawing/2014/main" id="{A9B037E9-B251-45B4-B939-5079C655CD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5800" y="3424238"/>
            <a:ext cx="15176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13870 : 45</a:t>
            </a:r>
          </a:p>
        </p:txBody>
      </p:sp>
      <p:sp>
        <p:nvSpPr>
          <p:cNvPr id="14376" name="Text Box 15">
            <a:extLst>
              <a:ext uri="{FF2B5EF4-FFF2-40B4-BE49-F238E27FC236}">
                <a16:creationId xmlns:a16="http://schemas.microsoft.com/office/drawing/2014/main" id="{261C3331-536D-4802-AA2C-75E106B551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3976" y="3886201"/>
            <a:ext cx="18256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</a:rPr>
              <a:t>2996    28</a:t>
            </a:r>
          </a:p>
        </p:txBody>
      </p:sp>
      <p:sp>
        <p:nvSpPr>
          <p:cNvPr id="14377" name="Line 10">
            <a:extLst>
              <a:ext uri="{FF2B5EF4-FFF2-40B4-BE49-F238E27FC236}">
                <a16:creationId xmlns:a16="http://schemas.microsoft.com/office/drawing/2014/main" id="{1969E901-8D63-4801-964B-7776304B3DB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417889" y="3962400"/>
            <a:ext cx="14287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78" name="Line 11">
            <a:extLst>
              <a:ext uri="{FF2B5EF4-FFF2-40B4-BE49-F238E27FC236}">
                <a16:creationId xmlns:a16="http://schemas.microsoft.com/office/drawing/2014/main" id="{AA81CF85-9440-496B-A143-58A18DE793CF}"/>
              </a:ext>
            </a:extLst>
          </p:cNvPr>
          <p:cNvSpPr>
            <a:spLocks noChangeShapeType="1"/>
          </p:cNvSpPr>
          <p:nvPr/>
        </p:nvSpPr>
        <p:spPr bwMode="auto">
          <a:xfrm>
            <a:off x="3432175" y="4267200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79" name="Text Box 13">
            <a:extLst>
              <a:ext uri="{FF2B5EF4-FFF2-40B4-BE49-F238E27FC236}">
                <a16:creationId xmlns:a16="http://schemas.microsoft.com/office/drawing/2014/main" id="{ECA112BC-88B0-4DDD-83CD-A629227C60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7250" y="4257676"/>
            <a:ext cx="33813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14380" name="Text Box 13">
            <a:extLst>
              <a:ext uri="{FF2B5EF4-FFF2-40B4-BE49-F238E27FC236}">
                <a16:creationId xmlns:a16="http://schemas.microsoft.com/office/drawing/2014/main" id="{64EF7E09-346D-4E8C-8C13-8D697BA5DD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3376" y="4211638"/>
            <a:ext cx="3143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</a:rPr>
              <a:t>9</a:t>
            </a:r>
          </a:p>
        </p:txBody>
      </p:sp>
      <p:sp>
        <p:nvSpPr>
          <p:cNvPr id="14381" name="Text Box 13">
            <a:extLst>
              <a:ext uri="{FF2B5EF4-FFF2-40B4-BE49-F238E27FC236}">
                <a16:creationId xmlns:a16="http://schemas.microsoft.com/office/drawing/2014/main" id="{3DBF93B7-EA30-4B69-B26D-C581B35BEE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0514" y="4597401"/>
            <a:ext cx="4143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</a:rPr>
              <a:t>0 </a:t>
            </a:r>
          </a:p>
        </p:txBody>
      </p:sp>
      <p:sp>
        <p:nvSpPr>
          <p:cNvPr id="14382" name="Text Box 13">
            <a:extLst>
              <a:ext uri="{FF2B5EF4-FFF2-40B4-BE49-F238E27FC236}">
                <a16:creationId xmlns:a16="http://schemas.microsoft.com/office/drawing/2014/main" id="{63721D14-9727-49DC-943E-ECCCF03EC4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0063" y="4219576"/>
            <a:ext cx="3683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6</a:t>
            </a:r>
          </a:p>
        </p:txBody>
      </p:sp>
      <p:sp>
        <p:nvSpPr>
          <p:cNvPr id="14383" name="Text Box 13">
            <a:extLst>
              <a:ext uri="{FF2B5EF4-FFF2-40B4-BE49-F238E27FC236}">
                <a16:creationId xmlns:a16="http://schemas.microsoft.com/office/drawing/2014/main" id="{FC75603B-1668-4294-9753-17736A1458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9589" y="4592639"/>
            <a:ext cx="4159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</a:rPr>
              <a:t>0 </a:t>
            </a:r>
          </a:p>
        </p:txBody>
      </p:sp>
      <p:sp>
        <p:nvSpPr>
          <p:cNvPr id="14384" name="Text Box 13">
            <a:extLst>
              <a:ext uri="{FF2B5EF4-FFF2-40B4-BE49-F238E27FC236}">
                <a16:creationId xmlns:a16="http://schemas.microsoft.com/office/drawing/2014/main" id="{B3B8522F-1FFB-4FFA-990F-E4A754EBA1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8225" y="4262439"/>
            <a:ext cx="33813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14385" name="Text Box 13">
            <a:extLst>
              <a:ext uri="{FF2B5EF4-FFF2-40B4-BE49-F238E27FC236}">
                <a16:creationId xmlns:a16="http://schemas.microsoft.com/office/drawing/2014/main" id="{314EC433-F6CD-4D96-9832-989F89C757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7139" y="4273551"/>
            <a:ext cx="3381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</a:rPr>
              <a:t>7</a:t>
            </a:r>
          </a:p>
        </p:txBody>
      </p:sp>
      <p:sp>
        <p:nvSpPr>
          <p:cNvPr id="14386" name="Text Box 13">
            <a:extLst>
              <a:ext uri="{FF2B5EF4-FFF2-40B4-BE49-F238E27FC236}">
                <a16:creationId xmlns:a16="http://schemas.microsoft.com/office/drawing/2014/main" id="{BA17762B-5AE5-48A2-82BD-60192F6A62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8425" y="4211638"/>
            <a:ext cx="482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</a:rPr>
              <a:t> 1</a:t>
            </a:r>
          </a:p>
        </p:txBody>
      </p:sp>
      <p:sp>
        <p:nvSpPr>
          <p:cNvPr id="14387" name="Text Box 15">
            <a:extLst>
              <a:ext uri="{FF2B5EF4-FFF2-40B4-BE49-F238E27FC236}">
                <a16:creationId xmlns:a16="http://schemas.microsoft.com/office/drawing/2014/main" id="{7E6FACF9-C9EF-478E-8F47-7E11365064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60976" y="3886201"/>
            <a:ext cx="18256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</a:rPr>
              <a:t>2420    12</a:t>
            </a:r>
          </a:p>
        </p:txBody>
      </p:sp>
      <p:sp>
        <p:nvSpPr>
          <p:cNvPr id="14388" name="Line 10">
            <a:extLst>
              <a:ext uri="{FF2B5EF4-FFF2-40B4-BE49-F238E27FC236}">
                <a16:creationId xmlns:a16="http://schemas.microsoft.com/office/drawing/2014/main" id="{3A143D49-44CF-430B-AC9D-F31C3F0CD78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084889" y="3962400"/>
            <a:ext cx="14287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89" name="Line 11">
            <a:extLst>
              <a:ext uri="{FF2B5EF4-FFF2-40B4-BE49-F238E27FC236}">
                <a16:creationId xmlns:a16="http://schemas.microsoft.com/office/drawing/2014/main" id="{0C495A18-0A27-477D-B4BD-75E73B9B4EC3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9175" y="4267200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90" name="Text Box 13">
            <a:extLst>
              <a:ext uri="{FF2B5EF4-FFF2-40B4-BE49-F238E27FC236}">
                <a16:creationId xmlns:a16="http://schemas.microsoft.com/office/drawing/2014/main" id="{3559AA7F-AF9C-4852-B2EF-35539B9ACD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8550" y="4229101"/>
            <a:ext cx="3381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14391" name="Text Box 13">
            <a:extLst>
              <a:ext uri="{FF2B5EF4-FFF2-40B4-BE49-F238E27FC236}">
                <a16:creationId xmlns:a16="http://schemas.microsoft.com/office/drawing/2014/main" id="{11B55AED-8908-4A2E-B1BA-0BB1AECAAE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35614" y="4229101"/>
            <a:ext cx="3127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14392" name="Text Box 13">
            <a:extLst>
              <a:ext uri="{FF2B5EF4-FFF2-40B4-BE49-F238E27FC236}">
                <a16:creationId xmlns:a16="http://schemas.microsoft.com/office/drawing/2014/main" id="{4FF0E669-05A6-4836-A225-533AD60EB7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9126" y="4608513"/>
            <a:ext cx="4159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</a:rPr>
              <a:t>8 </a:t>
            </a:r>
          </a:p>
        </p:txBody>
      </p:sp>
      <p:sp>
        <p:nvSpPr>
          <p:cNvPr id="14393" name="Text Box 13">
            <a:extLst>
              <a:ext uri="{FF2B5EF4-FFF2-40B4-BE49-F238E27FC236}">
                <a16:creationId xmlns:a16="http://schemas.microsoft.com/office/drawing/2014/main" id="{7A27F10A-6DA2-4068-A9A2-4AD28330DB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2301" y="4229101"/>
            <a:ext cx="4048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14394" name="Text Box 13">
            <a:extLst>
              <a:ext uri="{FF2B5EF4-FFF2-40B4-BE49-F238E27FC236}">
                <a16:creationId xmlns:a16="http://schemas.microsoft.com/office/drawing/2014/main" id="{03ACAB3C-8030-4B50-A5A5-7913E64DA7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35614" y="4614864"/>
            <a:ext cx="4143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</a:rPr>
              <a:t>0 </a:t>
            </a:r>
          </a:p>
        </p:txBody>
      </p:sp>
      <p:sp>
        <p:nvSpPr>
          <p:cNvPr id="14395" name="Text Box 13">
            <a:extLst>
              <a:ext uri="{FF2B5EF4-FFF2-40B4-BE49-F238E27FC236}">
                <a16:creationId xmlns:a16="http://schemas.microsoft.com/office/drawing/2014/main" id="{985E79D3-BBF9-4B72-B091-6722955398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35714" y="4219576"/>
            <a:ext cx="3381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14396" name="Text Box 13">
            <a:extLst>
              <a:ext uri="{FF2B5EF4-FFF2-40B4-BE49-F238E27FC236}">
                <a16:creationId xmlns:a16="http://schemas.microsoft.com/office/drawing/2014/main" id="{4B2A1980-C369-49E0-BBA5-42D739291D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99225" y="4219576"/>
            <a:ext cx="3381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14397" name="Text Box 13">
            <a:extLst>
              <a:ext uri="{FF2B5EF4-FFF2-40B4-BE49-F238E27FC236}">
                <a16:creationId xmlns:a16="http://schemas.microsoft.com/office/drawing/2014/main" id="{8D4F9E31-5AAC-44F3-8777-F8FEAD170C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81626" y="4241801"/>
            <a:ext cx="2825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14398" name="Text Box 15">
            <a:extLst>
              <a:ext uri="{FF2B5EF4-FFF2-40B4-BE49-F238E27FC236}">
                <a16:creationId xmlns:a16="http://schemas.microsoft.com/office/drawing/2014/main" id="{38E426C5-CFFA-4378-A79B-CF15420BA5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6576" y="3886201"/>
            <a:ext cx="19780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</a:rPr>
              <a:t>13870    45</a:t>
            </a:r>
          </a:p>
        </p:txBody>
      </p:sp>
      <p:sp>
        <p:nvSpPr>
          <p:cNvPr id="14399" name="Line 10">
            <a:extLst>
              <a:ext uri="{FF2B5EF4-FFF2-40B4-BE49-F238E27FC236}">
                <a16:creationId xmlns:a16="http://schemas.microsoft.com/office/drawing/2014/main" id="{294C4743-D1DA-422E-A139-E656BCE58F8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132889" y="3962400"/>
            <a:ext cx="14287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400" name="Line 11">
            <a:extLst>
              <a:ext uri="{FF2B5EF4-FFF2-40B4-BE49-F238E27FC236}">
                <a16:creationId xmlns:a16="http://schemas.microsoft.com/office/drawing/2014/main" id="{7F38B2D9-212E-4B7D-95D4-9D96CE44367A}"/>
              </a:ext>
            </a:extLst>
          </p:cNvPr>
          <p:cNvSpPr>
            <a:spLocks noChangeShapeType="1"/>
          </p:cNvSpPr>
          <p:nvPr/>
        </p:nvSpPr>
        <p:spPr bwMode="auto">
          <a:xfrm>
            <a:off x="9147175" y="4267200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401" name="Text Box 13">
            <a:extLst>
              <a:ext uri="{FF2B5EF4-FFF2-40B4-BE49-F238E27FC236}">
                <a16:creationId xmlns:a16="http://schemas.microsoft.com/office/drawing/2014/main" id="{D0508682-4E71-4520-B1D6-CFC65ED7AA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5589" y="4211638"/>
            <a:ext cx="3381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14402" name="Text Box 13">
            <a:extLst>
              <a:ext uri="{FF2B5EF4-FFF2-40B4-BE49-F238E27FC236}">
                <a16:creationId xmlns:a16="http://schemas.microsoft.com/office/drawing/2014/main" id="{99AA81D1-D97E-4F98-88CB-BBE5E309CD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10600" y="4229101"/>
            <a:ext cx="2413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7</a:t>
            </a:r>
          </a:p>
        </p:txBody>
      </p:sp>
      <p:sp>
        <p:nvSpPr>
          <p:cNvPr id="14403" name="Text Box 13">
            <a:extLst>
              <a:ext uri="{FF2B5EF4-FFF2-40B4-BE49-F238E27FC236}">
                <a16:creationId xmlns:a16="http://schemas.microsoft.com/office/drawing/2014/main" id="{1216CC56-D6BF-4C07-A69C-AC4A698F8D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26476" y="4529138"/>
            <a:ext cx="4159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</a:rPr>
              <a:t>1 </a:t>
            </a:r>
          </a:p>
        </p:txBody>
      </p:sp>
      <p:sp>
        <p:nvSpPr>
          <p:cNvPr id="14404" name="Text Box 13">
            <a:extLst>
              <a:ext uri="{FF2B5EF4-FFF2-40B4-BE49-F238E27FC236}">
                <a16:creationId xmlns:a16="http://schemas.microsoft.com/office/drawing/2014/main" id="{A5746DC0-2FEC-4C8F-A1F2-59E64D9B92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20125" y="4233863"/>
            <a:ext cx="5921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  0</a:t>
            </a:r>
          </a:p>
        </p:txBody>
      </p:sp>
      <p:sp>
        <p:nvSpPr>
          <p:cNvPr id="14405" name="Text Box 13">
            <a:extLst>
              <a:ext uri="{FF2B5EF4-FFF2-40B4-BE49-F238E27FC236}">
                <a16:creationId xmlns:a16="http://schemas.microsoft.com/office/drawing/2014/main" id="{EE24B6B8-9890-4A28-B264-04A7D77351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86814" y="4532313"/>
            <a:ext cx="4143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0 </a:t>
            </a:r>
          </a:p>
        </p:txBody>
      </p:sp>
      <p:sp>
        <p:nvSpPr>
          <p:cNvPr id="14406" name="Text Box 13">
            <a:extLst>
              <a:ext uri="{FF2B5EF4-FFF2-40B4-BE49-F238E27FC236}">
                <a16:creationId xmlns:a16="http://schemas.microsoft.com/office/drawing/2014/main" id="{BCD99CE5-48CD-44E4-828A-AA05F8F0BC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13864" y="4224339"/>
            <a:ext cx="3381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14407" name="Text Box 13">
            <a:extLst>
              <a:ext uri="{FF2B5EF4-FFF2-40B4-BE49-F238E27FC236}">
                <a16:creationId xmlns:a16="http://schemas.microsoft.com/office/drawing/2014/main" id="{E383D87F-62A6-4C73-96BE-1DF1F574A5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86900" y="4221163"/>
            <a:ext cx="3381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</a:rPr>
              <a:t>8</a:t>
            </a:r>
          </a:p>
        </p:txBody>
      </p:sp>
      <p:sp>
        <p:nvSpPr>
          <p:cNvPr id="14408" name="Text Box 13">
            <a:extLst>
              <a:ext uri="{FF2B5EF4-FFF2-40B4-BE49-F238E27FC236}">
                <a16:creationId xmlns:a16="http://schemas.microsoft.com/office/drawing/2014/main" id="{9A7F690B-2185-48CD-A40B-8B7B3808A3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1850" y="4229101"/>
            <a:ext cx="311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14409" name="Text Box 13">
            <a:extLst>
              <a:ext uri="{FF2B5EF4-FFF2-40B4-BE49-F238E27FC236}">
                <a16:creationId xmlns:a16="http://schemas.microsoft.com/office/drawing/2014/main" id="{2ACAF0EE-8D0E-4A4E-8E1D-CC89F12CF8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85164" y="4227513"/>
            <a:ext cx="3460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14410" name="Text Box 13">
            <a:extLst>
              <a:ext uri="{FF2B5EF4-FFF2-40B4-BE49-F238E27FC236}">
                <a16:creationId xmlns:a16="http://schemas.microsoft.com/office/drawing/2014/main" id="{837C066D-F0EB-47BA-BDE4-76C838C5D7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7176" y="1968501"/>
            <a:ext cx="3397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5</a:t>
            </a:r>
          </a:p>
        </p:txBody>
      </p:sp>
      <p:sp>
        <p:nvSpPr>
          <p:cNvPr id="14411" name="Text Box 13">
            <a:extLst>
              <a:ext uri="{FF2B5EF4-FFF2-40B4-BE49-F238E27FC236}">
                <a16:creationId xmlns:a16="http://schemas.microsoft.com/office/drawing/2014/main" id="{3B6BF270-F91D-4F5D-95C2-05393E5950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3800" y="1962151"/>
            <a:ext cx="33813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14412" name="Text Box 13">
            <a:extLst>
              <a:ext uri="{FF2B5EF4-FFF2-40B4-BE49-F238E27FC236}">
                <a16:creationId xmlns:a16="http://schemas.microsoft.com/office/drawing/2014/main" id="{9E2CD07B-C0E1-462E-8142-BDA3658065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8900" y="2035176"/>
            <a:ext cx="3381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14413" name="Text Box 13">
            <a:extLst>
              <a:ext uri="{FF2B5EF4-FFF2-40B4-BE49-F238E27FC236}">
                <a16:creationId xmlns:a16="http://schemas.microsoft.com/office/drawing/2014/main" id="{772418C1-FF6F-43A2-B7FB-F467F8DF41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6676" y="2327276"/>
            <a:ext cx="4159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</a:rPr>
              <a:t>0 </a:t>
            </a:r>
          </a:p>
        </p:txBody>
      </p:sp>
      <p:sp>
        <p:nvSpPr>
          <p:cNvPr id="14414" name="Text Box 13">
            <a:extLst>
              <a:ext uri="{FF2B5EF4-FFF2-40B4-BE49-F238E27FC236}">
                <a16:creationId xmlns:a16="http://schemas.microsoft.com/office/drawing/2014/main" id="{DB335765-8789-4B38-9DFE-D33BE8F43C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51800" y="2009776"/>
            <a:ext cx="33813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14415" name="Text Box 13">
            <a:extLst>
              <a:ext uri="{FF2B5EF4-FFF2-40B4-BE49-F238E27FC236}">
                <a16:creationId xmlns:a16="http://schemas.microsoft.com/office/drawing/2014/main" id="{4191F8BD-61E2-459F-AAD4-E22A772EB3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72450" y="2354263"/>
            <a:ext cx="4143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</a:rPr>
              <a:t>0 </a:t>
            </a:r>
          </a:p>
        </p:txBody>
      </p:sp>
    </p:spTree>
  </p:cSld>
  <p:clrMapOvr>
    <a:masterClrMapping/>
  </p:clrMapOvr>
  <p:transition spd="slow">
    <p:comb dir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6">
            <a:extLst>
              <a:ext uri="{FF2B5EF4-FFF2-40B4-BE49-F238E27FC236}">
                <a16:creationId xmlns:a16="http://schemas.microsoft.com/office/drawing/2014/main" id="{F1270E07-0E12-4671-BC36-40628A6386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990600"/>
            <a:ext cx="88392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u="sng">
                <a:latin typeface="Times New Roman" panose="02020603050405020304" pitchFamily="18" charset="0"/>
              </a:rPr>
              <a:t>Bài 2: </a:t>
            </a:r>
            <a:r>
              <a:rPr lang="en-US" altLang="en-US" sz="2400">
                <a:latin typeface="Times New Roman" panose="02020603050405020304" pitchFamily="18" charset="0"/>
              </a:rPr>
              <a:t>Một máy bơm nước  trong 1 giờ 12 phút được 97 200 lít nước vào bể bơi. Hỏi trung bình mỗi phút máy đó bơm được bao nhiêu lít nước?</a:t>
            </a:r>
            <a:endParaRPr lang="en-US" altLang="en-US" sz="2400" u="sng">
              <a:latin typeface="Times New Roman" panose="02020603050405020304" pitchFamily="18" charset="0"/>
            </a:endParaRPr>
          </a:p>
        </p:txBody>
      </p:sp>
      <p:sp>
        <p:nvSpPr>
          <p:cNvPr id="290" name="Line 7">
            <a:extLst>
              <a:ext uri="{FF2B5EF4-FFF2-40B4-BE49-F238E27FC236}">
                <a16:creationId xmlns:a16="http://schemas.microsoft.com/office/drawing/2014/main" id="{EAB57A70-F3F1-4EA7-8D5E-D59598128F21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1" y="1406525"/>
            <a:ext cx="1546225" cy="0"/>
          </a:xfrm>
          <a:prstGeom prst="line">
            <a:avLst/>
          </a:prstGeom>
          <a:ln>
            <a:solidFill>
              <a:srgbClr val="FF0000"/>
            </a:solidFill>
            <a:headEnd/>
            <a:tailEnd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/>
          <a:lstStyle/>
          <a:p>
            <a:pPr eaLnBrk="1" hangingPunct="1">
              <a:defRPr/>
            </a:pPr>
            <a:endParaRPr lang="en-US" sz="2400"/>
          </a:p>
        </p:txBody>
      </p:sp>
      <p:sp>
        <p:nvSpPr>
          <p:cNvPr id="291" name="Line 8">
            <a:extLst>
              <a:ext uri="{FF2B5EF4-FFF2-40B4-BE49-F238E27FC236}">
                <a16:creationId xmlns:a16="http://schemas.microsoft.com/office/drawing/2014/main" id="{8D628C00-66BB-4AD9-987D-B0C74A0571A0}"/>
              </a:ext>
            </a:extLst>
          </p:cNvPr>
          <p:cNvSpPr>
            <a:spLocks noChangeShapeType="1"/>
          </p:cNvSpPr>
          <p:nvPr/>
        </p:nvSpPr>
        <p:spPr bwMode="auto">
          <a:xfrm>
            <a:off x="8458200" y="1406525"/>
            <a:ext cx="1104900" cy="0"/>
          </a:xfrm>
          <a:prstGeom prst="line">
            <a:avLst/>
          </a:prstGeom>
          <a:ln>
            <a:solidFill>
              <a:srgbClr val="FF0000"/>
            </a:solidFill>
            <a:headEnd/>
            <a:tailEnd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/>
          <a:lstStyle/>
          <a:p>
            <a:pPr eaLnBrk="1" hangingPunct="1">
              <a:defRPr/>
            </a:pPr>
            <a:endParaRPr lang="en-US" sz="2400"/>
          </a:p>
        </p:txBody>
      </p:sp>
      <p:sp>
        <p:nvSpPr>
          <p:cNvPr id="292" name="Line 9">
            <a:extLst>
              <a:ext uri="{FF2B5EF4-FFF2-40B4-BE49-F238E27FC236}">
                <a16:creationId xmlns:a16="http://schemas.microsoft.com/office/drawing/2014/main" id="{282DA594-EA68-4D5D-BF3D-890CEF7DA9B7}"/>
              </a:ext>
            </a:extLst>
          </p:cNvPr>
          <p:cNvSpPr>
            <a:spLocks noChangeShapeType="1"/>
          </p:cNvSpPr>
          <p:nvPr/>
        </p:nvSpPr>
        <p:spPr bwMode="auto">
          <a:xfrm>
            <a:off x="7467600" y="1752600"/>
            <a:ext cx="2667000" cy="0"/>
          </a:xfrm>
          <a:prstGeom prst="line">
            <a:avLst/>
          </a:prstGeom>
          <a:ln>
            <a:solidFill>
              <a:srgbClr val="FF0000"/>
            </a:solidFill>
            <a:headEnd/>
            <a:tailEnd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/>
          <a:lstStyle/>
          <a:p>
            <a:pPr eaLnBrk="1" hangingPunct="1">
              <a:defRPr/>
            </a:pPr>
            <a:endParaRPr lang="en-US" sz="2400"/>
          </a:p>
        </p:txBody>
      </p:sp>
      <p:sp>
        <p:nvSpPr>
          <p:cNvPr id="294" name="Line 10">
            <a:extLst>
              <a:ext uri="{FF2B5EF4-FFF2-40B4-BE49-F238E27FC236}">
                <a16:creationId xmlns:a16="http://schemas.microsoft.com/office/drawing/2014/main" id="{F3472D50-49FA-4249-84D0-C992E9145A8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886200" y="1752600"/>
            <a:ext cx="2362200" cy="0"/>
          </a:xfrm>
          <a:prstGeom prst="line">
            <a:avLst/>
          </a:prstGeom>
          <a:ln>
            <a:solidFill>
              <a:srgbClr val="FF0000"/>
            </a:solidFill>
            <a:headEnd/>
            <a:tailEnd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/>
          <a:lstStyle/>
          <a:p>
            <a:pPr eaLnBrk="1" hangingPunct="1">
              <a:defRPr/>
            </a:pPr>
            <a:endParaRPr lang="en-US" sz="2400"/>
          </a:p>
        </p:txBody>
      </p:sp>
      <p:sp>
        <p:nvSpPr>
          <p:cNvPr id="295" name="Text Box 11">
            <a:extLst>
              <a:ext uri="{FF2B5EF4-FFF2-40B4-BE49-F238E27FC236}">
                <a16:creationId xmlns:a16="http://schemas.microsoft.com/office/drawing/2014/main" id="{AB25B50B-566E-4F53-AD0D-E9E1DFE2E0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5164" y="2397125"/>
            <a:ext cx="11382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u="sng">
                <a:latin typeface="Times New Roman" panose="02020603050405020304" pitchFamily="18" charset="0"/>
              </a:rPr>
              <a:t>Tóm tắt</a:t>
            </a:r>
          </a:p>
        </p:txBody>
      </p:sp>
      <p:sp>
        <p:nvSpPr>
          <p:cNvPr id="296" name="Text Box 12">
            <a:extLst>
              <a:ext uri="{FF2B5EF4-FFF2-40B4-BE49-F238E27FC236}">
                <a16:creationId xmlns:a16="http://schemas.microsoft.com/office/drawing/2014/main" id="{60AB1866-C0B0-4F48-B354-FC23DF5C1E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6063" y="2841626"/>
            <a:ext cx="434340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1 giờ 12 phút: 97 200 </a:t>
            </a:r>
            <a:r>
              <a:rPr lang="en-US" altLang="en-US" sz="2400">
                <a:latin typeface="VNI-Commerce" pitchFamily="2" charset="0"/>
              </a:rPr>
              <a:t>l </a:t>
            </a:r>
            <a:r>
              <a:rPr lang="en-US" altLang="en-US" sz="2400">
                <a:latin typeface="Times New Roman" panose="02020603050405020304" pitchFamily="18" charset="0"/>
              </a:rPr>
              <a:t>nước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1 phút            : …….</a:t>
            </a:r>
            <a:r>
              <a:rPr lang="en-US" altLang="en-US" sz="2400">
                <a:latin typeface="VNI-Commerce" pitchFamily="2" charset="0"/>
              </a:rPr>
              <a:t>l </a:t>
            </a:r>
            <a:r>
              <a:rPr lang="en-US" altLang="en-US" sz="2400">
                <a:latin typeface="Times New Roman" panose="02020603050405020304" pitchFamily="18" charset="0"/>
              </a:rPr>
              <a:t>nước ?</a:t>
            </a:r>
          </a:p>
        </p:txBody>
      </p:sp>
      <p:sp>
        <p:nvSpPr>
          <p:cNvPr id="297" name="Text Box 15">
            <a:extLst>
              <a:ext uri="{FF2B5EF4-FFF2-40B4-BE49-F238E27FC236}">
                <a16:creationId xmlns:a16="http://schemas.microsoft.com/office/drawing/2014/main" id="{FCE17EB9-1E4B-4615-9836-1662CA0386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62864" y="2860675"/>
            <a:ext cx="11382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u="sng">
                <a:latin typeface="Times New Roman" panose="02020603050405020304" pitchFamily="18" charset="0"/>
              </a:rPr>
              <a:t>Bài giải</a:t>
            </a:r>
          </a:p>
        </p:txBody>
      </p:sp>
      <p:sp>
        <p:nvSpPr>
          <p:cNvPr id="298" name="Text Box 16">
            <a:extLst>
              <a:ext uri="{FF2B5EF4-FFF2-40B4-BE49-F238E27FC236}">
                <a16:creationId xmlns:a16="http://schemas.microsoft.com/office/drawing/2014/main" id="{9EF918D9-9369-492C-9545-4314035DED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50051" y="3449638"/>
            <a:ext cx="36734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Đổi: 1 giờ 12 phút = 72 phút</a:t>
            </a:r>
          </a:p>
        </p:txBody>
      </p:sp>
      <p:sp>
        <p:nvSpPr>
          <p:cNvPr id="299" name="Text Box 18">
            <a:extLst>
              <a:ext uri="{FF2B5EF4-FFF2-40B4-BE49-F238E27FC236}">
                <a16:creationId xmlns:a16="http://schemas.microsoft.com/office/drawing/2014/main" id="{E175561E-3CF7-4431-8A43-F7745D9C4A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54650" y="3865563"/>
            <a:ext cx="512445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Trung bình mỗi phút máy đó bơm được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số lít nước là</a:t>
            </a:r>
            <a:r>
              <a:rPr lang="en-US" altLang="en-US" sz="2400"/>
              <a:t> </a:t>
            </a:r>
            <a:r>
              <a:rPr lang="en-US" altLang="en-US" sz="2400"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300" name="Text Box 19">
            <a:extLst>
              <a:ext uri="{FF2B5EF4-FFF2-40B4-BE49-F238E27FC236}">
                <a16:creationId xmlns:a16="http://schemas.microsoft.com/office/drawing/2014/main" id="{613669D7-497B-4B58-B7D0-BF64A6B28F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1464" y="4667250"/>
            <a:ext cx="30305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97 200 : 72 = 1350 ( </a:t>
            </a:r>
            <a:r>
              <a:rPr lang="en-US" altLang="en-US" sz="2400">
                <a:latin typeface="VNI-Commerce" pitchFamily="2" charset="0"/>
              </a:rPr>
              <a:t>l </a:t>
            </a:r>
            <a:r>
              <a:rPr lang="en-US" altLang="en-US" sz="2400"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301" name="Text Box 20">
            <a:extLst>
              <a:ext uri="{FF2B5EF4-FFF2-40B4-BE49-F238E27FC236}">
                <a16:creationId xmlns:a16="http://schemas.microsoft.com/office/drawing/2014/main" id="{01CEFAC7-1005-4FC4-B5F7-86D3268B6D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0426" y="5175250"/>
            <a:ext cx="27543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Đáp số: 1 350 </a:t>
            </a:r>
            <a:r>
              <a:rPr lang="en-US" altLang="en-US" sz="2400">
                <a:latin typeface="VNI-Commerce" pitchFamily="2" charset="0"/>
              </a:rPr>
              <a:t>l </a:t>
            </a:r>
            <a:r>
              <a:rPr lang="en-US" altLang="en-US" sz="2400">
                <a:latin typeface="Times New Roman" panose="02020603050405020304" pitchFamily="18" charset="0"/>
              </a:rPr>
              <a:t>nước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9043E0C-07AA-43E7-BE87-E48772A90550}"/>
              </a:ext>
            </a:extLst>
          </p:cNvPr>
          <p:cNvCxnSpPr/>
          <p:nvPr/>
        </p:nvCxnSpPr>
        <p:spPr>
          <a:xfrm>
            <a:off x="5334000" y="3019425"/>
            <a:ext cx="0" cy="33972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5" dur="1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9" dur="1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5" grpId="0"/>
      <p:bldP spid="296" grpId="0"/>
      <p:bldP spid="297" grpId="0"/>
      <p:bldP spid="298" grpId="0"/>
      <p:bldP spid="299" grpId="0"/>
      <p:bldP spid="300" grpId="0"/>
      <p:bldP spid="30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ext Box 6">
            <a:extLst>
              <a:ext uri="{FF2B5EF4-FFF2-40B4-BE49-F238E27FC236}">
                <a16:creationId xmlns:a16="http://schemas.microsoft.com/office/drawing/2014/main" id="{F2E88E62-EDF2-44E7-8691-09075DF44F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838200"/>
            <a:ext cx="88392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u="sng" dirty="0" err="1">
                <a:latin typeface="Times New Roman" panose="02020603050405020304" pitchFamily="18" charset="0"/>
              </a:rPr>
              <a:t>Bài</a:t>
            </a:r>
            <a:r>
              <a:rPr lang="en-US" altLang="en-US" sz="2400" b="1" u="sng" dirty="0">
                <a:latin typeface="Times New Roman" panose="02020603050405020304" pitchFamily="18" charset="0"/>
              </a:rPr>
              <a:t> 3: </a:t>
            </a:r>
            <a:r>
              <a:rPr lang="en-US" altLang="en-US" sz="2400" dirty="0" err="1">
                <a:latin typeface="Times New Roman" panose="02020603050405020304" pitchFamily="18" charset="0"/>
              </a:rPr>
              <a:t>Một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mảnh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đất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hình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chữ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nhật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có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tổng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độ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dài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hai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cạnh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liên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tiếp</a:t>
            </a:r>
            <a:endParaRPr lang="en-US" altLang="en-US" sz="2400" dirty="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err="1">
                <a:latin typeface="Times New Roman" panose="02020603050405020304" pitchFamily="18" charset="0"/>
              </a:rPr>
              <a:t>bằng</a:t>
            </a:r>
            <a:r>
              <a:rPr lang="en-US" altLang="en-US" sz="2400" dirty="0">
                <a:latin typeface="Times New Roman" panose="02020603050405020304" pitchFamily="18" charset="0"/>
              </a:rPr>
              <a:t>  307m,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chiều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dài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hơn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chiều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rộng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là</a:t>
            </a:r>
            <a:r>
              <a:rPr lang="en-US" altLang="en-US" sz="2400" dirty="0">
                <a:latin typeface="Times New Roman" panose="02020603050405020304" pitchFamily="18" charset="0"/>
              </a:rPr>
              <a:t> 97m.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</a:rPr>
              <a:t>a, 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Tính</a:t>
            </a:r>
            <a:r>
              <a:rPr lang="en-US" altLang="en-US" sz="2400" dirty="0">
                <a:latin typeface="Times New Roman" panose="02020603050405020304" pitchFamily="18" charset="0"/>
              </a:rPr>
              <a:t> chu vi </a:t>
            </a:r>
            <a:r>
              <a:rPr lang="en-US" altLang="en-US" sz="2400" dirty="0" err="1">
                <a:latin typeface="Times New Roman" panose="02020603050405020304" pitchFamily="18" charset="0"/>
              </a:rPr>
              <a:t>mảnh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đất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đó</a:t>
            </a:r>
            <a:r>
              <a:rPr lang="en-US" altLang="en-US" sz="2400" dirty="0">
                <a:latin typeface="Times New Roman" panose="02020603050405020304" pitchFamily="18" charset="0"/>
              </a:rPr>
              <a:t>;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</a:rPr>
              <a:t>b, 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Tính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diện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tích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mảnh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đất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đó</a:t>
            </a:r>
            <a:r>
              <a:rPr lang="en-US" altLang="en-US" sz="2400" dirty="0"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290" name="Line 10">
            <a:extLst>
              <a:ext uri="{FF2B5EF4-FFF2-40B4-BE49-F238E27FC236}">
                <a16:creationId xmlns:a16="http://schemas.microsoft.com/office/drawing/2014/main" id="{DA5510F4-438F-445C-9B1F-0FDFC9A66417}"/>
              </a:ext>
            </a:extLst>
          </p:cNvPr>
          <p:cNvSpPr>
            <a:spLocks noChangeShapeType="1"/>
          </p:cNvSpPr>
          <p:nvPr/>
        </p:nvSpPr>
        <p:spPr bwMode="auto">
          <a:xfrm>
            <a:off x="6629400" y="2362200"/>
            <a:ext cx="0" cy="4038600"/>
          </a:xfrm>
          <a:prstGeom prst="line">
            <a:avLst/>
          </a:prstGeom>
          <a:ln>
            <a:solidFill>
              <a:srgbClr val="FF0000"/>
            </a:solidFill>
            <a:headEnd/>
            <a:tailEnd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/>
          <a:lstStyle/>
          <a:p>
            <a:pPr eaLnBrk="1" hangingPunct="1">
              <a:defRPr/>
            </a:pPr>
            <a:endParaRPr lang="en-US" sz="2400"/>
          </a:p>
        </p:txBody>
      </p:sp>
      <p:sp>
        <p:nvSpPr>
          <p:cNvPr id="291" name="Line 10">
            <a:extLst>
              <a:ext uri="{FF2B5EF4-FFF2-40B4-BE49-F238E27FC236}">
                <a16:creationId xmlns:a16="http://schemas.microsoft.com/office/drawing/2014/main" id="{57CAECDA-FBD7-4A19-A2AF-420EFE49E94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981200" y="1570038"/>
            <a:ext cx="1219200" cy="0"/>
          </a:xfrm>
          <a:prstGeom prst="line">
            <a:avLst/>
          </a:prstGeom>
          <a:ln>
            <a:solidFill>
              <a:srgbClr val="FF0000"/>
            </a:solidFill>
            <a:headEnd/>
            <a:tailEnd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/>
          <a:lstStyle/>
          <a:p>
            <a:pPr eaLnBrk="1" hangingPunct="1">
              <a:defRPr/>
            </a:pPr>
            <a:endParaRPr lang="en-US" sz="2400"/>
          </a:p>
        </p:txBody>
      </p:sp>
      <p:sp>
        <p:nvSpPr>
          <p:cNvPr id="292" name="Line 10">
            <a:extLst>
              <a:ext uri="{FF2B5EF4-FFF2-40B4-BE49-F238E27FC236}">
                <a16:creationId xmlns:a16="http://schemas.microsoft.com/office/drawing/2014/main" id="{64D865C1-F70F-4A95-93D2-B638F6A38A0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895600" y="1905000"/>
            <a:ext cx="838200" cy="0"/>
          </a:xfrm>
          <a:prstGeom prst="line">
            <a:avLst/>
          </a:prstGeom>
          <a:ln>
            <a:solidFill>
              <a:srgbClr val="FF0000"/>
            </a:solidFill>
            <a:headEnd/>
            <a:tailEnd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/>
          <a:lstStyle/>
          <a:p>
            <a:pPr eaLnBrk="1" hangingPunct="1">
              <a:defRPr/>
            </a:pPr>
            <a:endParaRPr lang="en-US" sz="2400"/>
          </a:p>
        </p:txBody>
      </p:sp>
      <p:sp>
        <p:nvSpPr>
          <p:cNvPr id="294" name="Line 10">
            <a:extLst>
              <a:ext uri="{FF2B5EF4-FFF2-40B4-BE49-F238E27FC236}">
                <a16:creationId xmlns:a16="http://schemas.microsoft.com/office/drawing/2014/main" id="{E0E60F09-0F6F-486A-9C82-E64BA1AC324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048000" y="2286000"/>
            <a:ext cx="838200" cy="0"/>
          </a:xfrm>
          <a:prstGeom prst="line">
            <a:avLst/>
          </a:prstGeom>
          <a:ln>
            <a:solidFill>
              <a:srgbClr val="FF0000"/>
            </a:solidFill>
            <a:headEnd/>
            <a:tailEnd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/>
          <a:lstStyle/>
          <a:p>
            <a:pPr eaLnBrk="1" hangingPunct="1">
              <a:defRPr/>
            </a:pPr>
            <a:endParaRPr lang="en-US" sz="2400"/>
          </a:p>
        </p:txBody>
      </p:sp>
      <p:sp>
        <p:nvSpPr>
          <p:cNvPr id="295" name="Line 10">
            <a:extLst>
              <a:ext uri="{FF2B5EF4-FFF2-40B4-BE49-F238E27FC236}">
                <a16:creationId xmlns:a16="http://schemas.microsoft.com/office/drawing/2014/main" id="{5E7ECEDA-DDCD-4778-AF6A-5793ABEBC5A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581400" y="1600200"/>
            <a:ext cx="3886200" cy="0"/>
          </a:xfrm>
          <a:prstGeom prst="line">
            <a:avLst/>
          </a:prstGeom>
          <a:ln>
            <a:solidFill>
              <a:srgbClr val="FF0000"/>
            </a:solidFill>
            <a:headEnd/>
            <a:tailEnd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/>
          <a:lstStyle/>
          <a:p>
            <a:pPr eaLnBrk="1" hangingPunct="1">
              <a:defRPr/>
            </a:pPr>
            <a:endParaRPr lang="en-US" sz="2400"/>
          </a:p>
        </p:txBody>
      </p:sp>
      <p:sp>
        <p:nvSpPr>
          <p:cNvPr id="296" name="Text Box 11">
            <a:extLst>
              <a:ext uri="{FF2B5EF4-FFF2-40B4-BE49-F238E27FC236}">
                <a16:creationId xmlns:a16="http://schemas.microsoft.com/office/drawing/2014/main" id="{AC2B891C-4535-46E0-80F7-6D77978A94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00" y="2286000"/>
            <a:ext cx="11382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i="1" u="sng">
                <a:latin typeface="Times New Roman" panose="02020603050405020304" pitchFamily="18" charset="0"/>
              </a:rPr>
              <a:t>Tóm tắt</a:t>
            </a:r>
          </a:p>
        </p:txBody>
      </p:sp>
      <p:sp>
        <p:nvSpPr>
          <p:cNvPr id="313" name="TextBox 312">
            <a:extLst>
              <a:ext uri="{FF2B5EF4-FFF2-40B4-BE49-F238E27FC236}">
                <a16:creationId xmlns:a16="http://schemas.microsoft.com/office/drawing/2014/main" id="{E627ECF1-33E0-405F-A6AB-DBA24C3321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3525838"/>
            <a:ext cx="26670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a, Chu vi :    ….m?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b, Diện tích : ….m</a:t>
            </a:r>
            <a:r>
              <a:rPr lang="en-US" altLang="en-US" sz="24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443" name="Text Box 11">
            <a:extLst>
              <a:ext uri="{FF2B5EF4-FFF2-40B4-BE49-F238E27FC236}">
                <a16:creationId xmlns:a16="http://schemas.microsoft.com/office/drawing/2014/main" id="{9660A2D3-01B3-49AE-99E1-F5D8B411CD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1001" y="2286001"/>
            <a:ext cx="11652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i="1" u="sng">
                <a:latin typeface="Times New Roman" panose="02020603050405020304" pitchFamily="18" charset="0"/>
              </a:rPr>
              <a:t>Bài giải</a:t>
            </a:r>
          </a:p>
        </p:txBody>
      </p:sp>
      <p:sp>
        <p:nvSpPr>
          <p:cNvPr id="18462" name="TextBox 315">
            <a:extLst>
              <a:ext uri="{FF2B5EF4-FFF2-40B4-BE49-F238E27FC236}">
                <a16:creationId xmlns:a16="http://schemas.microsoft.com/office/drawing/2014/main" id="{D06056E9-D740-42B6-9E71-F72DDBCA7C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799" y="2667001"/>
            <a:ext cx="365759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18463" name="TextBox 316">
            <a:extLst>
              <a:ext uri="{FF2B5EF4-FFF2-40B4-BE49-F238E27FC236}">
                <a16:creationId xmlns:a16="http://schemas.microsoft.com/office/drawing/2014/main" id="{65C3D5C0-E116-4C64-B6BA-66FC37A93D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200" y="3124201"/>
            <a:ext cx="3200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(307 + 97 ) : 2 =</a:t>
            </a:r>
          </a:p>
        </p:txBody>
      </p:sp>
      <p:sp>
        <p:nvSpPr>
          <p:cNvPr id="18464" name="TextBox 317">
            <a:extLst>
              <a:ext uri="{FF2B5EF4-FFF2-40B4-BE49-F238E27FC236}">
                <a16:creationId xmlns:a16="http://schemas.microsoft.com/office/drawing/2014/main" id="{41648BC9-A1D8-4089-9386-DE68F45E9F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3471864"/>
            <a:ext cx="32004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Chiều rộng mảnh đất là: </a:t>
            </a:r>
          </a:p>
        </p:txBody>
      </p:sp>
      <p:sp>
        <p:nvSpPr>
          <p:cNvPr id="18465" name="TextBox 318">
            <a:extLst>
              <a:ext uri="{FF2B5EF4-FFF2-40B4-BE49-F238E27FC236}">
                <a16:creationId xmlns:a16="http://schemas.microsoft.com/office/drawing/2014/main" id="{BE5EF732-78F1-4A44-969E-9EFBAC08A1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0" y="3881438"/>
            <a:ext cx="3200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 202 – 97 =</a:t>
            </a:r>
          </a:p>
        </p:txBody>
      </p:sp>
      <p:sp>
        <p:nvSpPr>
          <p:cNvPr id="18466" name="TextBox 319">
            <a:extLst>
              <a:ext uri="{FF2B5EF4-FFF2-40B4-BE49-F238E27FC236}">
                <a16:creationId xmlns:a16="http://schemas.microsoft.com/office/drawing/2014/main" id="{CF2B60BD-24D7-417D-9CB3-A117B79D2C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0" y="4191001"/>
            <a:ext cx="3200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Chu vi mảnh đất là: </a:t>
            </a:r>
          </a:p>
        </p:txBody>
      </p:sp>
      <p:sp>
        <p:nvSpPr>
          <p:cNvPr id="18467" name="TextBox 320">
            <a:extLst>
              <a:ext uri="{FF2B5EF4-FFF2-40B4-BE49-F238E27FC236}">
                <a16:creationId xmlns:a16="http://schemas.microsoft.com/office/drawing/2014/main" id="{CFF282F4-21ED-4C6A-8137-E31B74FE63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0400" y="4648201"/>
            <a:ext cx="3657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(202 + 105)  x 2 =</a:t>
            </a:r>
          </a:p>
        </p:txBody>
      </p:sp>
      <p:sp>
        <p:nvSpPr>
          <p:cNvPr id="18468" name="TextBox 321">
            <a:extLst>
              <a:ext uri="{FF2B5EF4-FFF2-40B4-BE49-F238E27FC236}">
                <a16:creationId xmlns:a16="http://schemas.microsoft.com/office/drawing/2014/main" id="{75BBC81B-A423-408A-94CD-5BDD896251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7999" y="5029201"/>
            <a:ext cx="365759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18469" name="TextBox 322">
            <a:extLst>
              <a:ext uri="{FF2B5EF4-FFF2-40B4-BE49-F238E27FC236}">
                <a16:creationId xmlns:a16="http://schemas.microsoft.com/office/drawing/2014/main" id="{FA0A98F8-027C-4BA4-B830-F5AB0DD532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0401" y="5410201"/>
            <a:ext cx="16859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202 x 105 =</a:t>
            </a:r>
          </a:p>
        </p:txBody>
      </p:sp>
      <p:sp>
        <p:nvSpPr>
          <p:cNvPr id="18470" name="TextBox 323">
            <a:extLst>
              <a:ext uri="{FF2B5EF4-FFF2-40B4-BE49-F238E27FC236}">
                <a16:creationId xmlns:a16="http://schemas.microsoft.com/office/drawing/2014/main" id="{0C9C07B5-20A8-43EA-9745-7BE4E9E93B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5791200"/>
            <a:ext cx="38862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a) 614 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b) 21210m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Line 10">
            <a:extLst>
              <a:ext uri="{FF2B5EF4-FFF2-40B4-BE49-F238E27FC236}">
                <a16:creationId xmlns:a16="http://schemas.microsoft.com/office/drawing/2014/main" id="{6101E2C4-7F59-4B7E-9F48-09FEF3B29F0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324600" y="1219200"/>
            <a:ext cx="3886200" cy="0"/>
          </a:xfrm>
          <a:prstGeom prst="line">
            <a:avLst/>
          </a:prstGeom>
          <a:ln>
            <a:solidFill>
              <a:srgbClr val="FF0000"/>
            </a:solidFill>
            <a:headEnd/>
            <a:tailEnd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/>
          <a:lstStyle/>
          <a:p>
            <a:pPr eaLnBrk="1" hangingPunct="1">
              <a:defRPr/>
            </a:pPr>
            <a:endParaRPr lang="en-US" sz="2400"/>
          </a:p>
        </p:txBody>
      </p:sp>
      <p:sp>
        <p:nvSpPr>
          <p:cNvPr id="39" name="Right Brace 38">
            <a:extLst>
              <a:ext uri="{FF2B5EF4-FFF2-40B4-BE49-F238E27FC236}">
                <a16:creationId xmlns:a16="http://schemas.microsoft.com/office/drawing/2014/main" id="{457846E2-5972-481E-A20D-BDB956E002CF}"/>
              </a:ext>
            </a:extLst>
          </p:cNvPr>
          <p:cNvSpPr/>
          <p:nvPr/>
        </p:nvSpPr>
        <p:spPr>
          <a:xfrm rot="5400000">
            <a:off x="4724400" y="2819400"/>
            <a:ext cx="228600" cy="685800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en-US"/>
          </a:p>
        </p:txBody>
      </p:sp>
      <p:grpSp>
        <p:nvGrpSpPr>
          <p:cNvPr id="3" name="Group 311">
            <a:extLst>
              <a:ext uri="{FF2B5EF4-FFF2-40B4-BE49-F238E27FC236}">
                <a16:creationId xmlns:a16="http://schemas.microsoft.com/office/drawing/2014/main" id="{D900BA31-CD5C-432E-A455-498B4DD0712B}"/>
              </a:ext>
            </a:extLst>
          </p:cNvPr>
          <p:cNvGrpSpPr>
            <a:grpSpLocks/>
          </p:cNvGrpSpPr>
          <p:nvPr/>
        </p:nvGrpSpPr>
        <p:grpSpPr bwMode="auto">
          <a:xfrm>
            <a:off x="1752600" y="2662239"/>
            <a:ext cx="4724400" cy="1000125"/>
            <a:chOff x="373917" y="2819400"/>
            <a:chExt cx="5163524" cy="999653"/>
          </a:xfrm>
        </p:grpSpPr>
        <p:sp>
          <p:nvSpPr>
            <p:cNvPr id="2" name="Text Box 11">
              <a:extLst>
                <a:ext uri="{FF2B5EF4-FFF2-40B4-BE49-F238E27FC236}">
                  <a16:creationId xmlns:a16="http://schemas.microsoft.com/office/drawing/2014/main" id="{211A7D85-1825-47D3-837E-50C54530396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7200" y="2819400"/>
              <a:ext cx="1498309" cy="4614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u="sng">
                  <a:latin typeface="Times New Roman" panose="02020603050405020304" pitchFamily="18" charset="0"/>
                </a:rPr>
                <a:t>Chiều dài</a:t>
              </a:r>
            </a:p>
          </p:txBody>
        </p:sp>
        <p:sp>
          <p:nvSpPr>
            <p:cNvPr id="4" name="Text Box 11">
              <a:extLst>
                <a:ext uri="{FF2B5EF4-FFF2-40B4-BE49-F238E27FC236}">
                  <a16:creationId xmlns:a16="http://schemas.microsoft.com/office/drawing/2014/main" id="{433FA101-865E-4241-830D-EDAC1C957B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3917" y="3276600"/>
              <a:ext cx="1748936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u="sng">
                  <a:latin typeface="Times New Roman" panose="02020603050405020304" pitchFamily="18" charset="0"/>
                </a:rPr>
                <a:t>Chiều rộng</a:t>
              </a:r>
            </a:p>
          </p:txBody>
        </p:sp>
        <p:sp>
          <p:nvSpPr>
            <p:cNvPr id="46" name="Line 10">
              <a:extLst>
                <a:ext uri="{FF2B5EF4-FFF2-40B4-BE49-F238E27FC236}">
                  <a16:creationId xmlns:a16="http://schemas.microsoft.com/office/drawing/2014/main" id="{77D07BA6-C26C-463A-A0B9-A1E0BD7BFC9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056920" y="3124056"/>
              <a:ext cx="2057775" cy="0"/>
            </a:xfrm>
            <a:prstGeom prst="line">
              <a:avLst/>
            </a:prstGeom>
            <a:ln>
              <a:solidFill>
                <a:schemeClr val="tx1"/>
              </a:solidFill>
              <a:headEnd/>
              <a:tailEnd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  <p:txBody>
            <a:bodyPr/>
            <a:lstStyle/>
            <a:p>
              <a:pPr eaLnBrk="1" hangingPunct="1">
                <a:defRPr/>
              </a:pPr>
              <a:endParaRPr lang="en-US" sz="2400"/>
            </a:p>
          </p:txBody>
        </p:sp>
        <p:sp>
          <p:nvSpPr>
            <p:cNvPr id="47" name="Line 10">
              <a:extLst>
                <a:ext uri="{FF2B5EF4-FFF2-40B4-BE49-F238E27FC236}">
                  <a16:creationId xmlns:a16="http://schemas.microsoft.com/office/drawing/2014/main" id="{5FBD2EC8-CE85-4BF4-962A-BB2179E426D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088151" y="3581040"/>
              <a:ext cx="1218009" cy="0"/>
            </a:xfrm>
            <a:prstGeom prst="line">
              <a:avLst/>
            </a:prstGeom>
            <a:ln>
              <a:solidFill>
                <a:schemeClr val="tx1"/>
              </a:solidFill>
              <a:headEnd/>
              <a:tailEnd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  <p:txBody>
            <a:bodyPr/>
            <a:lstStyle/>
            <a:p>
              <a:pPr eaLnBrk="1" hangingPunct="1">
                <a:defRPr/>
              </a:pPr>
              <a:endParaRPr lang="en-US" sz="2400"/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8278F2EC-4F39-40DB-8D6C-CA011ECCB8C8}"/>
                </a:ext>
              </a:extLst>
            </p:cNvPr>
            <p:cNvCxnSpPr/>
            <p:nvPr/>
          </p:nvCxnSpPr>
          <p:spPr>
            <a:xfrm>
              <a:off x="3353007" y="3047892"/>
              <a:ext cx="0" cy="22849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2A38F959-C22B-4596-8429-A7DCD8778151}"/>
                </a:ext>
              </a:extLst>
            </p:cNvPr>
            <p:cNvCxnSpPr/>
            <p:nvPr/>
          </p:nvCxnSpPr>
          <p:spPr>
            <a:xfrm>
              <a:off x="2056920" y="2971728"/>
              <a:ext cx="0" cy="22849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3FC136E4-3EFF-4EA1-BBED-5456191EA175}"/>
                </a:ext>
              </a:extLst>
            </p:cNvPr>
            <p:cNvCxnSpPr/>
            <p:nvPr/>
          </p:nvCxnSpPr>
          <p:spPr>
            <a:xfrm>
              <a:off x="4114696" y="3047892"/>
              <a:ext cx="0" cy="22849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3D2C4B0B-200A-48BB-90AD-E42DAD5A6452}"/>
                </a:ext>
              </a:extLst>
            </p:cNvPr>
            <p:cNvCxnSpPr/>
            <p:nvPr/>
          </p:nvCxnSpPr>
          <p:spPr>
            <a:xfrm>
              <a:off x="2056920" y="3428712"/>
              <a:ext cx="0" cy="22849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124F253B-E81D-4A36-B857-121BBEE3A5C9}"/>
                </a:ext>
              </a:extLst>
            </p:cNvPr>
            <p:cNvCxnSpPr/>
            <p:nvPr/>
          </p:nvCxnSpPr>
          <p:spPr>
            <a:xfrm>
              <a:off x="3353007" y="3428712"/>
              <a:ext cx="0" cy="22849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53" name="Right Brace 52">
              <a:extLst>
                <a:ext uri="{FF2B5EF4-FFF2-40B4-BE49-F238E27FC236}">
                  <a16:creationId xmlns:a16="http://schemas.microsoft.com/office/drawing/2014/main" id="{6DACD8C1-DAC6-4BE3-B8E1-E2AB77EC601D}"/>
                </a:ext>
              </a:extLst>
            </p:cNvPr>
            <p:cNvSpPr/>
            <p:nvPr/>
          </p:nvSpPr>
          <p:spPr>
            <a:xfrm>
              <a:off x="4272586" y="3047892"/>
              <a:ext cx="76342" cy="609312"/>
            </a:xfrm>
            <a:prstGeom prst="righ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/>
            </a:p>
          </p:txBody>
        </p:sp>
        <p:sp>
          <p:nvSpPr>
            <p:cNvPr id="18477" name="TextBox 310">
              <a:extLst>
                <a:ext uri="{FF2B5EF4-FFF2-40B4-BE49-F238E27FC236}">
                  <a16:creationId xmlns:a16="http://schemas.microsoft.com/office/drawing/2014/main" id="{C911AFF4-3BD1-48DE-ADCC-3485B9D4F31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56476" y="3124200"/>
              <a:ext cx="108096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307m</a:t>
              </a:r>
            </a:p>
          </p:txBody>
        </p:sp>
        <p:sp>
          <p:nvSpPr>
            <p:cNvPr id="18478" name="TextBox 310">
              <a:extLst>
                <a:ext uri="{FF2B5EF4-FFF2-40B4-BE49-F238E27FC236}">
                  <a16:creationId xmlns:a16="http://schemas.microsoft.com/office/drawing/2014/main" id="{7A151957-D532-4258-AAA8-7DC95455FFE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55375" y="3357388"/>
              <a:ext cx="108096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97m</a:t>
              </a:r>
            </a:p>
          </p:txBody>
        </p:sp>
      </p:grpSp>
      <p:sp>
        <p:nvSpPr>
          <p:cNvPr id="60" name="TextBox 315">
            <a:extLst>
              <a:ext uri="{FF2B5EF4-FFF2-40B4-BE49-F238E27FC236}">
                <a16:creationId xmlns:a16="http://schemas.microsoft.com/office/drawing/2014/main" id="{309ED895-11E4-4194-AF67-EF6139C368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2313" y="5019676"/>
            <a:ext cx="3200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1/ Chiều dài mảnh đất</a:t>
            </a:r>
          </a:p>
        </p:txBody>
      </p:sp>
      <p:sp>
        <p:nvSpPr>
          <p:cNvPr id="61" name="TextBox 315">
            <a:extLst>
              <a:ext uri="{FF2B5EF4-FFF2-40B4-BE49-F238E27FC236}">
                <a16:creationId xmlns:a16="http://schemas.microsoft.com/office/drawing/2014/main" id="{E973C634-3411-44B1-A80F-66D9C581C9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8975" y="5440363"/>
            <a:ext cx="39322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2/ Chiều rộng mảnh đất</a:t>
            </a:r>
          </a:p>
        </p:txBody>
      </p:sp>
      <p:sp>
        <p:nvSpPr>
          <p:cNvPr id="62" name="TextBox 315">
            <a:extLst>
              <a:ext uri="{FF2B5EF4-FFF2-40B4-BE49-F238E27FC236}">
                <a16:creationId xmlns:a16="http://schemas.microsoft.com/office/drawing/2014/main" id="{0BEBF47A-ECA9-4B7B-97A4-F680C81457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9613" y="5848351"/>
            <a:ext cx="3200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3/ Chu vi mảnh đất</a:t>
            </a:r>
          </a:p>
        </p:txBody>
      </p:sp>
      <p:sp>
        <p:nvSpPr>
          <p:cNvPr id="63" name="TextBox 315">
            <a:extLst>
              <a:ext uri="{FF2B5EF4-FFF2-40B4-BE49-F238E27FC236}">
                <a16:creationId xmlns:a16="http://schemas.microsoft.com/office/drawing/2014/main" id="{B1AABA53-19BC-451E-B55B-4A00C950C3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3575" y="6243639"/>
            <a:ext cx="370363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4/ Diện tích mảnh đất</a:t>
            </a:r>
          </a:p>
        </p:txBody>
      </p:sp>
      <p:sp>
        <p:nvSpPr>
          <p:cNvPr id="64" name="Text Box 11">
            <a:extLst>
              <a:ext uri="{FF2B5EF4-FFF2-40B4-BE49-F238E27FC236}">
                <a16:creationId xmlns:a16="http://schemas.microsoft.com/office/drawing/2014/main" id="{1B474F8C-F19E-4939-AE63-C85A351D7F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6888" y="4211638"/>
            <a:ext cx="15859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i="1" u="sng">
                <a:latin typeface="Times New Roman" panose="02020603050405020304" pitchFamily="18" charset="0"/>
              </a:rPr>
              <a:t>Hướng dẫn</a:t>
            </a:r>
          </a:p>
        </p:txBody>
      </p:sp>
      <p:sp>
        <p:nvSpPr>
          <p:cNvPr id="65" name="TextBox 315">
            <a:extLst>
              <a:ext uri="{FF2B5EF4-FFF2-40B4-BE49-F238E27FC236}">
                <a16:creationId xmlns:a16="http://schemas.microsoft.com/office/drawing/2014/main" id="{4CC39E14-707A-4293-95F4-5F5573E299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1" y="4592638"/>
            <a:ext cx="37639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Dạng toán: Tổng – Hiệu</a:t>
            </a:r>
          </a:p>
        </p:txBody>
      </p:sp>
      <p:sp>
        <p:nvSpPr>
          <p:cNvPr id="67" name="TextBox 316">
            <a:extLst>
              <a:ext uri="{FF2B5EF4-FFF2-40B4-BE49-F238E27FC236}">
                <a16:creationId xmlns:a16="http://schemas.microsoft.com/office/drawing/2014/main" id="{D24608C0-BF99-4739-87E0-C843B80492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1451" y="3119438"/>
            <a:ext cx="11461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202(m)</a:t>
            </a:r>
          </a:p>
        </p:txBody>
      </p:sp>
      <p:sp>
        <p:nvSpPr>
          <p:cNvPr id="68" name="TextBox 318">
            <a:extLst>
              <a:ext uri="{FF2B5EF4-FFF2-40B4-BE49-F238E27FC236}">
                <a16:creationId xmlns:a16="http://schemas.microsoft.com/office/drawing/2014/main" id="{452F60A6-4F17-4009-901A-1DB6058F9F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24863" y="3854451"/>
            <a:ext cx="1117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105(m)</a:t>
            </a:r>
          </a:p>
        </p:txBody>
      </p:sp>
      <p:sp>
        <p:nvSpPr>
          <p:cNvPr id="69" name="TextBox 320">
            <a:extLst>
              <a:ext uri="{FF2B5EF4-FFF2-40B4-BE49-F238E27FC236}">
                <a16:creationId xmlns:a16="http://schemas.microsoft.com/office/drawing/2014/main" id="{F1B470AA-E011-4F0B-A164-E9F7C6083F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45614" y="4638676"/>
            <a:ext cx="13430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614(m)</a:t>
            </a:r>
          </a:p>
        </p:txBody>
      </p:sp>
      <p:sp>
        <p:nvSpPr>
          <p:cNvPr id="70" name="TextBox 322">
            <a:extLst>
              <a:ext uri="{FF2B5EF4-FFF2-40B4-BE49-F238E27FC236}">
                <a16:creationId xmlns:a16="http://schemas.microsoft.com/office/drawing/2014/main" id="{8AD5E24E-8B69-45A2-BDB0-67C6630FB0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66151" y="5434013"/>
            <a:ext cx="18208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21210(m</a:t>
            </a:r>
            <a:r>
              <a:rPr lang="en-US" altLang="en-US" sz="24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20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8" dur="20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3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84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8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84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8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 nodeType="clickPar">
                      <p:stCondLst>
                        <p:cond delay="indefinite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 nodeType="clickPar">
                      <p:stCondLst>
                        <p:cond delay="indefinite"/>
                      </p:stCondLst>
                      <p:childTnLst>
                        <p:par>
                          <p:cTn id="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84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84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184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84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 nodeType="clickPar">
                      <p:stCondLst>
                        <p:cond delay="indefinite"/>
                      </p:stCondLst>
                      <p:childTnLst>
                        <p:par>
                          <p:cTn id="10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 nodeType="clickPar">
                      <p:stCondLst>
                        <p:cond delay="indefinite"/>
                      </p:stCondLst>
                      <p:childTnLst>
                        <p:par>
                          <p:cTn id="1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184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18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 nodeType="clickPar">
                      <p:stCondLst>
                        <p:cond delay="indefinite"/>
                      </p:stCondLst>
                      <p:childTnLst>
                        <p:par>
                          <p:cTn id="1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184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184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 nodeType="clickPar">
                      <p:stCondLst>
                        <p:cond delay="indefinite"/>
                      </p:stCondLst>
                      <p:childTnLst>
                        <p:par>
                          <p:cTn id="1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 nodeType="clickPar">
                      <p:stCondLst>
                        <p:cond delay="indefinite"/>
                      </p:stCondLst>
                      <p:childTnLst>
                        <p:par>
                          <p:cTn id="1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8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 nodeType="clickPar">
                      <p:stCondLst>
                        <p:cond delay="indefinite"/>
                      </p:stCondLst>
                      <p:childTnLst>
                        <p:par>
                          <p:cTn id="1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184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18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 nodeType="clickPar">
                      <p:stCondLst>
                        <p:cond delay="indefinite"/>
                      </p:stCondLst>
                      <p:childTnLst>
                        <p:par>
                          <p:cTn id="1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 nodeType="clickPar">
                      <p:stCondLst>
                        <p:cond delay="indefinite"/>
                      </p:stCondLst>
                      <p:childTnLst>
                        <p:par>
                          <p:cTn id="1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184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184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" grpId="0"/>
      <p:bldP spid="313" grpId="0"/>
      <p:bldP spid="18462" grpId="0"/>
      <p:bldP spid="18463" grpId="0"/>
      <p:bldP spid="18464" grpId="0"/>
      <p:bldP spid="18465" grpId="0"/>
      <p:bldP spid="18466" grpId="0"/>
      <p:bldP spid="18467" grpId="0"/>
      <p:bldP spid="18468" grpId="0"/>
      <p:bldP spid="18469" grpId="0"/>
      <p:bldP spid="18470" grpId="0"/>
      <p:bldP spid="39" grpId="0" animBg="1"/>
      <p:bldP spid="60" grpId="0"/>
      <p:bldP spid="61" grpId="0"/>
      <p:bldP spid="62" grpId="0"/>
      <p:bldP spid="63" grpId="0"/>
      <p:bldP spid="64" grpId="0"/>
      <p:bldP spid="65" grpId="0"/>
      <p:bldP spid="67" grpId="0"/>
      <p:bldP spid="68" grpId="0"/>
      <p:bldP spid="69" grpId="0"/>
      <p:bldP spid="7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06FE459-5418-42AE-B80D-2BD21CCA5DD2}"/>
              </a:ext>
            </a:extLst>
          </p:cNvPr>
          <p:cNvSpPr/>
          <p:nvPr/>
        </p:nvSpPr>
        <p:spPr>
          <a:xfrm>
            <a:off x="492369" y="745814"/>
            <a:ext cx="11029071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Chu vi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307 × 2 = 614 (m)</a:t>
            </a:r>
          </a:p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(307 – 97) : 2 = 105 (m)</a:t>
            </a:r>
          </a:p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105 + 97 = 202 (m)</a:t>
            </a:r>
          </a:p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 × 105 = 21210 (m</a:t>
            </a:r>
            <a:r>
              <a:rPr lang="en-US" sz="3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a) 614m</a:t>
            </a:r>
          </a:p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b) 21210 m</a:t>
            </a:r>
            <a:r>
              <a:rPr lang="en-US" sz="3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3200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57800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angin_with_the_Worm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89755" y="-609600"/>
            <a:ext cx="609600" cy="609600"/>
          </a:xfrm>
          <a:prstGeom prst="rect">
            <a:avLst/>
          </a:prstGeom>
        </p:spPr>
      </p:pic>
      <p:pic>
        <p:nvPicPr>
          <p:cNvPr id="1028" name="Picture 4" descr="Game nàng bach tuyết và bảy chú lùn | MỤ PHÙ THỦY ĐẦU ĐỘC CÔNG CHÚA BẠCH  TUYẾT - YouTub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WordArt 11"/>
          <p:cNvSpPr>
            <a:spLocks noChangeArrowheads="1" noChangeShapeType="1" noTextEdit="1"/>
          </p:cNvSpPr>
          <p:nvPr/>
        </p:nvSpPr>
        <p:spPr bwMode="auto">
          <a:xfrm>
            <a:off x="4529796" y="5739618"/>
            <a:ext cx="7443617" cy="66118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cs typeface="Times New Roman" panose="02020603050405020304" pitchFamily="18" charset="0"/>
              </a:rPr>
              <a:t>PHÙ THỦY VÀ NÀNG BẠCH TUYẾT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"/>
    </mc:Choice>
    <mc:Fallback xmlns="">
      <p:transition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1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048" y="692486"/>
            <a:ext cx="5570807" cy="55708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000">
        <p14:flash/>
      </p:transition>
    </mc:Choice>
    <mc:Fallback xmlns="">
      <p:transition spd="slow" advClick="0" advTm="1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>
          <a:xfrm>
            <a:off x="-6939830" y="30253"/>
            <a:ext cx="6511159" cy="6511159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048" y="692486"/>
            <a:ext cx="5570807" cy="557080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281" y="2913344"/>
            <a:ext cx="472440" cy="5261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33333E-6 L 0.78971 0.0189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479" y="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5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44444E-6 C -0.01381 0.022 -0.03632 0.0176 -0.05221 0.05301 C -0.06159 0.09352 -0.06745 0.11899 -0.06967 0.15787 " pathEditMode="relative" rAng="0" ptsTypes="AAA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90" y="7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8971 0.01898 L 1.57474 0.01898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2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-6939830" y="30253"/>
            <a:ext cx="6511159" cy="6511159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biLevel thresh="7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44129" y="1272423"/>
            <a:ext cx="3467060" cy="41858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69" t="55480" r="48767" b="9397"/>
          <a:stretch>
            <a:fillRect/>
          </a:stretch>
        </p:blipFill>
        <p:spPr>
          <a:xfrm>
            <a:off x="4192171" y="3756074"/>
            <a:ext cx="2138291" cy="19554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33333E-6 L 0.78971 0.0189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479" y="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8971 0.01898 L 1.57474 0.01898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2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44460" y="906663"/>
            <a:ext cx="6773065" cy="8177238"/>
          </a:xfrm>
          <a:prstGeom prst="rect">
            <a:avLst/>
          </a:prstGeom>
        </p:spPr>
      </p:pic>
      <p:sp>
        <p:nvSpPr>
          <p:cNvPr id="2" name="Rounded Rectangular Callout 1"/>
          <p:cNvSpPr/>
          <p:nvPr/>
        </p:nvSpPr>
        <p:spPr>
          <a:xfrm>
            <a:off x="2377440" y="956603"/>
            <a:ext cx="4065563" cy="2321169"/>
          </a:xfrm>
          <a:prstGeom prst="wedgeRoundRectCallout">
            <a:avLst>
              <a:gd name="adj1" fmla="val 72526"/>
              <a:gd name="adj2" fmla="val 30379"/>
              <a:gd name="adj3" fmla="val 16667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Bạch Tuyết </a:t>
            </a:r>
          </a:p>
          <a:p>
            <a:pPr algn="ctr"/>
            <a:r>
              <a:rPr lang="en-US" sz="3600"/>
              <a:t>Ngươi sẽ chết chắc</a:t>
            </a:r>
          </a:p>
          <a:p>
            <a:pPr algn="ctr"/>
            <a:r>
              <a:rPr lang="en-US" sz="3600">
                <a:solidFill>
                  <a:schemeClr val="bg2">
                    <a:lumMod val="50000"/>
                  </a:schemeClr>
                </a:solidFill>
              </a:rPr>
              <a:t>Snow White</a:t>
            </a:r>
          </a:p>
          <a:p>
            <a:pPr algn="ctr"/>
            <a:r>
              <a:rPr lang="en-US" sz="3600">
                <a:solidFill>
                  <a:schemeClr val="bg2">
                    <a:lumMod val="50000"/>
                  </a:schemeClr>
                </a:solidFill>
              </a:rPr>
              <a:t>You will die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000">
        <p14:flash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7" y="274395"/>
            <a:ext cx="5048865" cy="6583605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 flipH="1">
            <a:off x="5521919" y="274395"/>
            <a:ext cx="4065563" cy="2321169"/>
          </a:xfrm>
          <a:prstGeom prst="wedgeRoundRectCallout">
            <a:avLst>
              <a:gd name="adj1" fmla="val 72526"/>
              <a:gd name="adj2" fmla="val 30379"/>
              <a:gd name="adj3" fmla="val 16667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Gọi Bạch Tuyết vào đây cho ta</a:t>
            </a:r>
          </a:p>
          <a:p>
            <a:pPr algn="ctr"/>
            <a:r>
              <a:rPr lang="en-US" sz="3600">
                <a:solidFill>
                  <a:schemeClr val="bg2">
                    <a:lumMod val="50000"/>
                  </a:schemeClr>
                </a:solidFill>
              </a:rPr>
              <a:t>Call her on here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17055" y="0"/>
            <a:ext cx="12226200" cy="6858000"/>
            <a:chOff x="-22736" y="0"/>
            <a:chExt cx="9144000" cy="68580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2736" y="0"/>
              <a:ext cx="9144000" cy="6858000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6168571" y="3512457"/>
              <a:ext cx="1901372" cy="256666"/>
            </a:xfrm>
            <a:prstGeom prst="rect">
              <a:avLst/>
            </a:prstGeom>
            <a:solidFill>
              <a:srgbClr val="6FB01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585084" y="0"/>
            <a:ext cx="2708752" cy="527739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383938" y="1444253"/>
            <a:ext cx="5591595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NHỔ CÀ RỐT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23109" y="2841837"/>
            <a:ext cx="1196895" cy="9272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21264" y="2379176"/>
            <a:ext cx="2039956" cy="185261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93661" y="3201544"/>
            <a:ext cx="1485873" cy="20758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6" y="5417844"/>
            <a:ext cx="850901" cy="12732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7" y="5417844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7" y="5417844"/>
            <a:ext cx="850901" cy="12732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5" y="5417844"/>
            <a:ext cx="850901" cy="1273201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20" name="nhacn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660666" y="2537037"/>
            <a:ext cx="609600" cy="609600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5795645" y="329565"/>
            <a:ext cx="1056005" cy="36830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b="1"/>
              <a:t>Trò chơi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DD7EE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DD7EE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115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716" y="3787877"/>
            <a:ext cx="6676103" cy="33380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2454" y="3687098"/>
            <a:ext cx="1035174" cy="14010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9347" y="3687098"/>
            <a:ext cx="1025545" cy="14010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6" y="2281448"/>
            <a:ext cx="3509687" cy="4576552"/>
          </a:xfrm>
          <a:prstGeom prst="rect">
            <a:avLst/>
          </a:prstGeom>
        </p:spPr>
      </p:pic>
      <p:sp>
        <p:nvSpPr>
          <p:cNvPr id="10" name="Rounded Rectangular Callout 9"/>
          <p:cNvSpPr/>
          <p:nvPr/>
        </p:nvSpPr>
        <p:spPr>
          <a:xfrm flipH="1">
            <a:off x="1983464" y="0"/>
            <a:ext cx="4670086" cy="2068825"/>
          </a:xfrm>
          <a:prstGeom prst="wedgeRoundRectCallout">
            <a:avLst>
              <a:gd name="adj1" fmla="val 33909"/>
              <a:gd name="adj2" fmla="val 99846"/>
              <a:gd name="adj3" fmla="val 16667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Chỉ có một trái không có độc. Ngươi hãy chọn đi</a:t>
            </a:r>
          </a:p>
          <a:p>
            <a:pPr algn="ctr"/>
            <a:r>
              <a:rPr lang="en-US" sz="3600">
                <a:solidFill>
                  <a:schemeClr val="bg2">
                    <a:lumMod val="50000"/>
                  </a:schemeClr>
                </a:solidFill>
              </a:rPr>
              <a:t>Choose ! Now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59" b="33118"/>
          <a:stretch>
            <a:fillRect/>
          </a:stretch>
        </p:blipFill>
        <p:spPr>
          <a:xfrm flipH="1">
            <a:off x="7496829" y="2256502"/>
            <a:ext cx="4655842" cy="4586750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4072191" y="5338915"/>
            <a:ext cx="3723152" cy="1061884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>
                <a:solidFill>
                  <a:schemeClr val="bg1"/>
                </a:solidFill>
              </a:rPr>
              <a:t>Play</a:t>
            </a:r>
          </a:p>
        </p:txBody>
      </p:sp>
      <p:pic>
        <p:nvPicPr>
          <p:cNvPr id="16" name="zo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215292" y="-6096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6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0" grpId="0" bldLvl="0" animBg="1"/>
      <p:bldP spid="12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8"/>
          <a:stretch>
            <a:fillRect/>
          </a:stretch>
        </p:blipFill>
        <p:spPr>
          <a:xfrm>
            <a:off x="1007806" y="4601497"/>
            <a:ext cx="10112478" cy="22417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834" y="4200549"/>
            <a:ext cx="1388168" cy="18788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505" y="4200549"/>
            <a:ext cx="1375254" cy="1878869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24465" y="206477"/>
            <a:ext cx="11592232" cy="1828800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1440 : 12 </a:t>
            </a:r>
            <a:endParaRPr lang="en-US" sz="60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24465" y="2131311"/>
            <a:ext cx="5427406" cy="1290314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A. 120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6489291" y="2146401"/>
            <a:ext cx="5427406" cy="1290314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B. 130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4120677" y="6154058"/>
            <a:ext cx="6586651" cy="631713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bg1"/>
                </a:solidFill>
              </a:rPr>
              <a:t>Ngày hôm sau .</a:t>
            </a:r>
            <a:r>
              <a:rPr lang="en-US" sz="3600">
                <a:solidFill>
                  <a:schemeClr val="bg1">
                    <a:lumMod val="50000"/>
                  </a:schemeClr>
                </a:solidFill>
              </a:rPr>
              <a:t> The next day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ou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  <p:bldP spid="15" grpId="0" bldLvl="0" animBg="1"/>
      <p:bldP spid="15" grpId="1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8"/>
          <a:stretch>
            <a:fillRect/>
          </a:stretch>
        </p:blipFill>
        <p:spPr>
          <a:xfrm>
            <a:off x="1007806" y="4601497"/>
            <a:ext cx="10112478" cy="22417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834" y="4200549"/>
            <a:ext cx="1388168" cy="18788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505" y="4200549"/>
            <a:ext cx="1375254" cy="1878869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99884" y="117127"/>
            <a:ext cx="11592232" cy="1828800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400" dirty="0"/>
              <a:t>2660 : 15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24465" y="2131311"/>
            <a:ext cx="5427406" cy="1290314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</a:t>
            </a:r>
            <a:r>
              <a:rPr lang="en-US" sz="3200" dirty="0">
                <a:solidFill>
                  <a:srgbClr val="5B9BD5">
                    <a:lumMod val="20000"/>
                    <a:lumOff val="80000"/>
                  </a:srgbClr>
                </a:solidFill>
                <a:latin typeface="Calibri" panose="020F0502020204030204"/>
              </a:rPr>
              <a:t>177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6489291" y="2146401"/>
            <a:ext cx="5427406" cy="1290314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</a:t>
            </a:r>
            <a:r>
              <a:rPr lang="en-US" sz="3200" dirty="0">
                <a:solidFill>
                  <a:srgbClr val="5B9BD5">
                    <a:lumMod val="20000"/>
                    <a:lumOff val="80000"/>
                  </a:srgbClr>
                </a:solidFill>
                <a:latin typeface="Calibri" panose="020F0502020204030204"/>
              </a:rPr>
              <a:t>177 </a:t>
            </a:r>
            <a:r>
              <a:rPr lang="en-US" sz="3200" dirty="0" err="1">
                <a:solidFill>
                  <a:srgbClr val="5B9BD5">
                    <a:lumMod val="20000"/>
                    <a:lumOff val="80000"/>
                  </a:srgbClr>
                </a:solidFill>
                <a:latin typeface="Calibri" panose="020F0502020204030204"/>
              </a:rPr>
              <a:t>dư</a:t>
            </a:r>
            <a:r>
              <a:rPr lang="en-US" sz="3200" dirty="0">
                <a:solidFill>
                  <a:srgbClr val="5B9BD5">
                    <a:lumMod val="20000"/>
                    <a:lumOff val="80000"/>
                  </a:srgbClr>
                </a:solidFill>
                <a:latin typeface="Calibri" panose="020F0502020204030204"/>
              </a:rPr>
              <a:t> 5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4120677" y="6154058"/>
            <a:ext cx="6586651" cy="631713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 hôm sau .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The next day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ou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  <p:bldP spid="15" grpId="0" bldLvl="0" animBg="1"/>
      <p:bldP spid="15" grpId="1" bldLvl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8"/>
          <a:stretch>
            <a:fillRect/>
          </a:stretch>
        </p:blipFill>
        <p:spPr>
          <a:xfrm>
            <a:off x="1007806" y="4601497"/>
            <a:ext cx="10112478" cy="22417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834" y="4200549"/>
            <a:ext cx="1388168" cy="18788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505" y="4200549"/>
            <a:ext cx="1375254" cy="1878869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24465" y="206477"/>
            <a:ext cx="11592232" cy="1828800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000" dirty="0"/>
              <a:t>3570 : 35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24465" y="2131311"/>
            <a:ext cx="5427406" cy="1290314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</a:t>
            </a:r>
            <a:r>
              <a:rPr lang="en-US" sz="3200" dirty="0">
                <a:solidFill>
                  <a:srgbClr val="5B9BD5">
                    <a:lumMod val="20000"/>
                    <a:lumOff val="80000"/>
                  </a:srgbClr>
                </a:solidFill>
                <a:latin typeface="Calibri" panose="020F0502020204030204"/>
              </a:rPr>
              <a:t>105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6489291" y="2146401"/>
            <a:ext cx="5427406" cy="1290314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</a:t>
            </a:r>
            <a:r>
              <a:rPr lang="en-US" sz="3200" dirty="0">
                <a:solidFill>
                  <a:srgbClr val="5B9BD5">
                    <a:lumMod val="20000"/>
                    <a:lumOff val="80000"/>
                  </a:srgbClr>
                </a:solidFill>
                <a:latin typeface="Calibri" panose="020F0502020204030204"/>
              </a:rPr>
              <a:t>102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4120677" y="6154058"/>
            <a:ext cx="6586651" cy="631713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 hôm sau .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The next day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ou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  <p:bldP spid="15" grpId="0" bldLvl="0" animBg="1"/>
      <p:bldP spid="15" grpId="1" bldLvl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492" y="0"/>
            <a:ext cx="3724472" cy="39269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958592" cy="519159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492" y="3148685"/>
            <a:ext cx="4766949" cy="36610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49" y="3196983"/>
            <a:ext cx="2996843" cy="36127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695" y="0"/>
            <a:ext cx="844661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4.07407E-6 L 0.73997 -0.6016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992" y="-3009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7" y="274395"/>
            <a:ext cx="5048865" cy="6583605"/>
          </a:xfrm>
          <a:prstGeom prst="rect">
            <a:avLst/>
          </a:prstGeom>
        </p:spPr>
      </p:pic>
      <p:sp>
        <p:nvSpPr>
          <p:cNvPr id="10" name="Rounded Rectangular Callout 9"/>
          <p:cNvSpPr/>
          <p:nvPr/>
        </p:nvSpPr>
        <p:spPr>
          <a:xfrm flipH="1">
            <a:off x="5769568" y="274395"/>
            <a:ext cx="5603281" cy="2321169"/>
          </a:xfrm>
          <a:prstGeom prst="wedgeRoundRectCallout">
            <a:avLst>
              <a:gd name="adj1" fmla="val 72526"/>
              <a:gd name="adj2" fmla="val 30379"/>
              <a:gd name="adj3" fmla="val 16667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/>
              <a:t>Ngươi</a:t>
            </a:r>
            <a:r>
              <a:rPr lang="en-US" sz="3600" dirty="0"/>
              <a:t> </a:t>
            </a:r>
            <a:r>
              <a:rPr lang="en-US" sz="3600" dirty="0" err="1"/>
              <a:t>giỏi</a:t>
            </a:r>
            <a:r>
              <a:rPr lang="en-US" sz="3600" dirty="0"/>
              <a:t> </a:t>
            </a:r>
            <a:r>
              <a:rPr lang="en-US" sz="3600" dirty="0" err="1"/>
              <a:t>lắm</a:t>
            </a:r>
            <a:r>
              <a:rPr lang="en-US" sz="3600" dirty="0"/>
              <a:t> ! </a:t>
            </a:r>
          </a:p>
          <a:p>
            <a:pPr algn="ctr"/>
            <a:r>
              <a:rPr lang="en-US" sz="3600" dirty="0"/>
              <a:t>Ta </a:t>
            </a:r>
            <a:r>
              <a:rPr lang="en-US" sz="3600" dirty="0" err="1"/>
              <a:t>tha</a:t>
            </a:r>
            <a:r>
              <a:rPr lang="en-US" sz="3600" dirty="0"/>
              <a:t> </a:t>
            </a:r>
            <a:r>
              <a:rPr lang="en-US" sz="3600" dirty="0" err="1"/>
              <a:t>cho</a:t>
            </a:r>
            <a:r>
              <a:rPr lang="en-US" sz="3600" dirty="0"/>
              <a:t> </a:t>
            </a:r>
            <a:r>
              <a:rPr lang="en-US" sz="3600" dirty="0" err="1"/>
              <a:t>ngươi</a:t>
            </a:r>
            <a:r>
              <a:rPr lang="en-US" sz="3600" dirty="0"/>
              <a:t> </a:t>
            </a:r>
            <a:r>
              <a:rPr lang="en-US" sz="3600" dirty="0" err="1"/>
              <a:t>đó</a:t>
            </a:r>
            <a:r>
              <a:rPr lang="en-US" sz="3600" dirty="0"/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88602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SPARKLES">
            <a:extLst>
              <a:ext uri="{FF2B5EF4-FFF2-40B4-BE49-F238E27FC236}">
                <a16:creationId xmlns:a16="http://schemas.microsoft.com/office/drawing/2014/main" id="{F76CD1C8-F348-4A7E-87E3-3BA8CBF19D5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1" y="5791201"/>
            <a:ext cx="612775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 descr="SPARKLES">
            <a:extLst>
              <a:ext uri="{FF2B5EF4-FFF2-40B4-BE49-F238E27FC236}">
                <a16:creationId xmlns:a16="http://schemas.microsoft.com/office/drawing/2014/main" id="{624AAEC0-86C1-4512-AE15-7568A8743F7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1" y="4648201"/>
            <a:ext cx="612775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 descr="SPARKLES">
            <a:extLst>
              <a:ext uri="{FF2B5EF4-FFF2-40B4-BE49-F238E27FC236}">
                <a16:creationId xmlns:a16="http://schemas.microsoft.com/office/drawing/2014/main" id="{D534639F-0C39-4AAB-A8D8-E7AD24185A2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1" y="762001"/>
            <a:ext cx="612775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Tre-Nga-Ben-Lang-Bac.mp3">
            <a:hlinkClick r:id="" action="ppaction://media"/>
            <a:extLst>
              <a:ext uri="{FF2B5EF4-FFF2-40B4-BE49-F238E27FC236}">
                <a16:creationId xmlns:a16="http://schemas.microsoft.com/office/drawing/2014/main" id="{253A14D4-4AEE-42F3-9523-3FD1A27B8186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11" descr="Images Of Cartoon Sky Background Gif">
            <a:extLst>
              <a:ext uri="{FF2B5EF4-FFF2-40B4-BE49-F238E27FC236}">
                <a16:creationId xmlns:a16="http://schemas.microsoft.com/office/drawing/2014/main" id="{E419B93B-4743-40A5-BF83-6D0E1168E14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12211050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9" name="WordArt 7">
            <a:extLst>
              <a:ext uri="{FF2B5EF4-FFF2-40B4-BE49-F238E27FC236}">
                <a16:creationId xmlns:a16="http://schemas.microsoft.com/office/drawing/2014/main" id="{9D5DE2D7-FFD4-47B8-BF03-20ABE64F18B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012853" y="3057526"/>
            <a:ext cx="6858000" cy="35052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72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/>
            <a:r>
              <a:rPr lang="en-US" sz="3600" b="1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3600" b="1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600" b="1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2B8EBCA-847A-4497-AF29-D364D60A2F35}"/>
              </a:ext>
            </a:extLst>
          </p:cNvPr>
          <p:cNvSpPr txBox="1"/>
          <p:nvPr/>
        </p:nvSpPr>
        <p:spPr>
          <a:xfrm>
            <a:off x="-82062" y="1487668"/>
            <a:ext cx="12051323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CÁC THẦY CÔ SỨC KHOẺ, CÔNG TÁC TỐT</a:t>
            </a:r>
          </a:p>
          <a:p>
            <a:pPr algn="ctr"/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CÁC CON CHĂM NGOAN, HỌC GIỎI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87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-34200" y="0"/>
            <a:ext cx="12226200" cy="6858000"/>
            <a:chOff x="-22736" y="0"/>
            <a:chExt cx="9144000" cy="6858000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2736" y="0"/>
              <a:ext cx="9144000" cy="6858000"/>
            </a:xfrm>
            <a:prstGeom prst="rect">
              <a:avLst/>
            </a:prstGeom>
          </p:spPr>
        </p:pic>
        <p:sp>
          <p:nvSpPr>
            <p:cNvPr id="28" name="Rectangle 27"/>
            <p:cNvSpPr/>
            <p:nvPr/>
          </p:nvSpPr>
          <p:spPr>
            <a:xfrm>
              <a:off x="6168571" y="3512457"/>
              <a:ext cx="1901372" cy="256666"/>
            </a:xfrm>
            <a:prstGeom prst="rect">
              <a:avLst/>
            </a:prstGeom>
            <a:solidFill>
              <a:srgbClr val="6FB01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823109" y="2841837"/>
            <a:ext cx="1196895" cy="92728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flipH="1">
            <a:off x="1752603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flipH="1">
            <a:off x="-952500" y="442174"/>
            <a:ext cx="2476500" cy="381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2280520" y="3301355"/>
            <a:ext cx="1683130" cy="16831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903006" y="2284904"/>
            <a:ext cx="1581150" cy="2032907"/>
          </a:xfrm>
          <a:prstGeom prst="rect">
            <a:avLst/>
          </a:prstGeom>
        </p:spPr>
      </p:pic>
      <p:sp>
        <p:nvSpPr>
          <p:cNvPr id="9" name="Rounded Rectangular Callout 8"/>
          <p:cNvSpPr/>
          <p:nvPr/>
        </p:nvSpPr>
        <p:spPr>
          <a:xfrm>
            <a:off x="5765420" y="3027879"/>
            <a:ext cx="3984014" cy="1345724"/>
          </a:xfrm>
          <a:prstGeom prst="wedgeRoundRectCallout">
            <a:avLst>
              <a:gd name="adj1" fmla="val -77817"/>
              <a:gd name="adj2" fmla="val -23801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!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Cháu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lắm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cháu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rốt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ạ?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5200415" y="1277852"/>
            <a:ext cx="4735790" cy="1341211"/>
          </a:xfrm>
          <a:prstGeom prst="wedgeRoundRectCallout">
            <a:avLst>
              <a:gd name="adj1" fmla="val -103719"/>
              <a:gd name="adj2" fmla="val -56700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tốt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1715915" y="3924301"/>
            <a:ext cx="3124200" cy="1060184"/>
          </a:xfrm>
          <a:prstGeom prst="wedgeRoundRectCallout">
            <a:avLst>
              <a:gd name="adj1" fmla="val -25718"/>
              <a:gd name="adj2" fmla="val -299077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Giờ ta sẽ cho con tự nhổ cà rốt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4929345" y="408655"/>
            <a:ext cx="4894435" cy="726840"/>
          </a:xfrm>
          <a:prstGeom prst="wedgeRoundRectCallout">
            <a:avLst>
              <a:gd name="adj1" fmla="val -96880"/>
              <a:gd name="adj2" fmla="val 47257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dám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711091" y="2690473"/>
            <a:ext cx="1683130" cy="168313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524000" y="2405211"/>
            <a:ext cx="1060934" cy="1267227"/>
          </a:xfrm>
          <a:prstGeom prst="rect">
            <a:avLst/>
          </a:prstGeom>
        </p:spPr>
      </p:pic>
      <p:sp>
        <p:nvSpPr>
          <p:cNvPr id="17" name="Rounded Rectangular Callout 16"/>
          <p:cNvSpPr/>
          <p:nvPr/>
        </p:nvSpPr>
        <p:spPr>
          <a:xfrm>
            <a:off x="1708634" y="3769123"/>
            <a:ext cx="3409950" cy="1345724"/>
          </a:xfrm>
          <a:prstGeom prst="wedgeRoundRectCallout">
            <a:avLst>
              <a:gd name="adj1" fmla="val -37594"/>
              <a:gd name="adj2" fmla="val -100244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6" y="5417844"/>
            <a:ext cx="850901" cy="12732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7" y="5417844"/>
            <a:ext cx="850901" cy="12732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7" y="5417844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5" y="5417844"/>
            <a:ext cx="850901" cy="1273201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29" name="voice 1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512485" y="-90342"/>
            <a:ext cx="609600" cy="609600"/>
          </a:xfrm>
          <a:prstGeom prst="rect">
            <a:avLst/>
          </a:prstGeom>
        </p:spPr>
      </p:pic>
      <p:pic>
        <p:nvPicPr>
          <p:cNvPr id="30" name="voice1b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512485" y="1207860"/>
            <a:ext cx="609600" cy="609600"/>
          </a:xfrm>
          <a:prstGeom prst="rect">
            <a:avLst/>
          </a:prstGeom>
        </p:spPr>
      </p:pic>
      <p:pic>
        <p:nvPicPr>
          <p:cNvPr id="31" name="voice2b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354050" y="1207860"/>
            <a:ext cx="609600" cy="609600"/>
          </a:xfrm>
          <a:prstGeom prst="rect">
            <a:avLst/>
          </a:prstGeom>
        </p:spPr>
      </p:pic>
      <p:pic>
        <p:nvPicPr>
          <p:cNvPr id="32" name="voice3b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4382750" y="1167754"/>
            <a:ext cx="609600" cy="609600"/>
          </a:xfrm>
          <a:prstGeom prst="rect">
            <a:avLst/>
          </a:prstGeom>
        </p:spPr>
      </p:pic>
      <p:pic>
        <p:nvPicPr>
          <p:cNvPr id="33" name="voice2a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354050" y="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111E-6 L 0.21684 -0.0541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51" y="-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3.33333E-6 L -0.76302 -0.09584 " pathEditMode="relative" rAng="0" ptsTypes="AA">
                                      <p:cBhvr>
                                        <p:cTn id="15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160" y="-4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10"/>
                            </p:stCondLst>
                            <p:childTnLst>
                              <p:par>
                                <p:cTn id="2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5984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994"/>
                            </p:stCondLst>
                            <p:childTnLst>
                              <p:par>
                                <p:cTn id="3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494"/>
                            </p:stCondLst>
                            <p:childTnLst>
                              <p:par>
                                <p:cTn id="3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7184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6678"/>
                            </p:stCondLst>
                            <p:childTnLst>
                              <p:par>
                                <p:cTn id="4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7178"/>
                            </p:stCondLst>
                            <p:childTnLst>
                              <p:par>
                                <p:cTn id="4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3728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906"/>
                            </p:stCondLst>
                            <p:childTnLst>
                              <p:par>
                                <p:cTn id="5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1406"/>
                            </p:stCondLst>
                            <p:childTnLst>
                              <p:par>
                                <p:cTn id="6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952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3358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3368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7037E-6 L -0.26493 -0.07361 " pathEditMode="relative" rAng="0" ptsTypes="AA">
                                      <p:cBhvr>
                                        <p:cTn id="7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47" y="-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4368"/>
                            </p:stCondLst>
                            <p:childTnLst>
                              <p:par>
                                <p:cTn id="7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4378"/>
                            </p:stCondLst>
                            <p:childTnLst>
                              <p:par>
                                <p:cTn id="8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5378"/>
                            </p:stCondLst>
                            <p:childTnLst>
                              <p:par>
                                <p:cTn id="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2144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7522"/>
                            </p:stCondLst>
                            <p:childTnLst>
                              <p:par>
                                <p:cTn id="9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-34200" y="0"/>
            <a:ext cx="12226200" cy="6858000"/>
            <a:chOff x="-22736" y="0"/>
            <a:chExt cx="9144000" cy="6858000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2736" y="0"/>
              <a:ext cx="9144000" cy="6858000"/>
            </a:xfrm>
            <a:prstGeom prst="rect">
              <a:avLst/>
            </a:prstGeom>
          </p:spPr>
        </p:pic>
        <p:sp>
          <p:nvSpPr>
            <p:cNvPr id="32" name="Rectangle 31"/>
            <p:cNvSpPr/>
            <p:nvPr/>
          </p:nvSpPr>
          <p:spPr>
            <a:xfrm>
              <a:off x="6168571" y="3512457"/>
              <a:ext cx="1901372" cy="256666"/>
            </a:xfrm>
            <a:prstGeom prst="rect">
              <a:avLst/>
            </a:prstGeom>
            <a:solidFill>
              <a:srgbClr val="6FB01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14026" y="4555482"/>
            <a:ext cx="1249999" cy="13362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92417" y="4489550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23109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1714752" y="3981875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752603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1178483" y="2209368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24000" y="2405211"/>
            <a:ext cx="1060934" cy="1267227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4965349" y="1605561"/>
            <a:ext cx="324028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01755" y="4489550"/>
            <a:ext cx="1249999" cy="13362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717747" y="4555485"/>
            <a:ext cx="1442555" cy="131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>
          <a:xfrm rot="3519568">
            <a:off x="9748786" y="5479736"/>
            <a:ext cx="823031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6" y="5417844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96138" y="4489553"/>
            <a:ext cx="1442555" cy="13100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>
          <a:xfrm rot="3519568">
            <a:off x="7527177" y="5413804"/>
            <a:ext cx="823031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7" y="5417844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60938" y="4527653"/>
            <a:ext cx="1442555" cy="131007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57217" y="4527650"/>
            <a:ext cx="1249999" cy="133620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>
          <a:xfrm rot="3519568">
            <a:off x="5291977" y="5451904"/>
            <a:ext cx="823031" cy="61253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7" y="5417844"/>
            <a:ext cx="850901" cy="1273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244739" y="4343308"/>
            <a:ext cx="1102519" cy="136025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5" y="5417844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3188668" y="0"/>
            <a:ext cx="7055223" cy="1394582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3200 : 40</a:t>
            </a:r>
            <a:r>
              <a:rPr lang="vi-VN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?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A                   B                   C                   D</a:t>
            </a:r>
          </a:p>
        </p:txBody>
      </p:sp>
      <p:sp>
        <p:nvSpPr>
          <p:cNvPr id="81" name="Rectangle 80"/>
          <p:cNvSpPr/>
          <p:nvPr/>
        </p:nvSpPr>
        <p:spPr>
          <a:xfrm>
            <a:off x="5020004" y="2436809"/>
            <a:ext cx="300954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8985644" y="1615790"/>
            <a:ext cx="238426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60</a:t>
            </a:r>
          </a:p>
        </p:txBody>
      </p:sp>
      <p:sp>
        <p:nvSpPr>
          <p:cNvPr id="83" name="Rectangle 82"/>
          <p:cNvSpPr/>
          <p:nvPr/>
        </p:nvSpPr>
        <p:spPr>
          <a:xfrm>
            <a:off x="8985644" y="2527220"/>
            <a:ext cx="279399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4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9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4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0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400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60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500"/>
                            </p:stCondLst>
                            <p:childTnLst>
                              <p:par>
                                <p:cTn id="1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50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4000"/>
                            </p:stCondLst>
                            <p:childTnLst>
                              <p:par>
                                <p:cTn id="15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6000"/>
                            </p:stCondLst>
                            <p:childTnLst>
                              <p:par>
                                <p:cTn id="1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1000"/>
                            </p:stCondLst>
                            <p:childTnLst>
                              <p:par>
                                <p:cTn id="19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1500"/>
                            </p:stCondLst>
                            <p:childTnLst>
                              <p:par>
                                <p:cTn id="201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3500"/>
                            </p:stCondLst>
                            <p:childTnLst>
                              <p:par>
                                <p:cTn id="2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6000"/>
                            </p:stCondLst>
                            <p:childTnLst>
                              <p:par>
                                <p:cTn id="2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81" grpId="0" build="allAtOnce"/>
      <p:bldP spid="82" grpId="0" build="allAtOnce"/>
      <p:bldP spid="83" grpId="0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/>
          <p:cNvGrpSpPr/>
          <p:nvPr/>
        </p:nvGrpSpPr>
        <p:grpSpPr>
          <a:xfrm>
            <a:off x="-34200" y="0"/>
            <a:ext cx="12226200" cy="6858000"/>
            <a:chOff x="-22736" y="0"/>
            <a:chExt cx="9144000" cy="6858000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2736" y="0"/>
              <a:ext cx="9144000" cy="6858000"/>
            </a:xfrm>
            <a:prstGeom prst="rect">
              <a:avLst/>
            </a:prstGeom>
          </p:spPr>
        </p:pic>
        <p:sp>
          <p:nvSpPr>
            <p:cNvPr id="37" name="Rectangle 36"/>
            <p:cNvSpPr/>
            <p:nvPr/>
          </p:nvSpPr>
          <p:spPr>
            <a:xfrm>
              <a:off x="6168571" y="3512457"/>
              <a:ext cx="1901372" cy="256666"/>
            </a:xfrm>
            <a:prstGeom prst="rect">
              <a:avLst/>
            </a:prstGeom>
            <a:solidFill>
              <a:srgbClr val="6FB01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14026" y="4555482"/>
            <a:ext cx="1249999" cy="13362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92417" y="4489550"/>
            <a:ext cx="1249999" cy="13362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7217" y="4527650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23109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3879401" y="3960547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752603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178483" y="2209368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24000" y="2405211"/>
            <a:ext cx="1060934" cy="126722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01755" y="4489550"/>
            <a:ext cx="1249999" cy="13362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17747" y="4555485"/>
            <a:ext cx="1442555" cy="131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>
          <a:xfrm rot="3519568">
            <a:off x="9748786" y="5479736"/>
            <a:ext cx="823031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6" y="5417844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96138" y="4489553"/>
            <a:ext cx="1442555" cy="13100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>
          <a:xfrm rot="3519568">
            <a:off x="7527177" y="5413804"/>
            <a:ext cx="823031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7" y="5417844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429719" y="4347071"/>
            <a:ext cx="1061850" cy="131007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7" y="5417844"/>
            <a:ext cx="850901" cy="1273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90741" y="4385097"/>
            <a:ext cx="1581495" cy="143625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5" y="5417844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3137163" y="8859"/>
            <a:ext cx="7055223" cy="1394582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4200 : 60</a:t>
            </a:r>
            <a:r>
              <a:rPr lang="vi-VN" sz="4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?</a:t>
            </a:r>
            <a:r>
              <a:rPr lang="en-US" sz="4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A                   B                   C                   D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>
          <a:xfrm rot="3519568">
            <a:off x="3218657" y="5479735"/>
            <a:ext cx="823031" cy="61253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5020004" y="1376236"/>
            <a:ext cx="524680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041179" y="2219385"/>
            <a:ext cx="325422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70</a:t>
            </a:r>
          </a:p>
        </p:txBody>
      </p:sp>
      <p:sp>
        <p:nvSpPr>
          <p:cNvPr id="32" name="Rectangle 31"/>
          <p:cNvSpPr/>
          <p:nvPr/>
        </p:nvSpPr>
        <p:spPr>
          <a:xfrm>
            <a:off x="9117650" y="1572646"/>
            <a:ext cx="267093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34</a:t>
            </a:r>
          </a:p>
        </p:txBody>
      </p:sp>
      <p:sp>
        <p:nvSpPr>
          <p:cNvPr id="34" name="Rectangle 33"/>
          <p:cNvSpPr/>
          <p:nvPr/>
        </p:nvSpPr>
        <p:spPr>
          <a:xfrm>
            <a:off x="9124080" y="2434917"/>
            <a:ext cx="228545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4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9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4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0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400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60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500"/>
                            </p:stCondLst>
                            <p:childTnLst>
                              <p:par>
                                <p:cTn id="1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50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4000"/>
                            </p:stCondLst>
                            <p:childTnLst>
                              <p:par>
                                <p:cTn id="15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6000"/>
                            </p:stCondLst>
                            <p:childTnLst>
                              <p:par>
                                <p:cTn id="1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5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000"/>
                            </p:stCondLst>
                            <p:childTnLst>
                              <p:par>
                                <p:cTn id="1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500"/>
                            </p:stCondLst>
                            <p:childTnLst>
                              <p:par>
                                <p:cTn id="20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50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4000"/>
                            </p:stCondLst>
                            <p:childTnLst>
                              <p:par>
                                <p:cTn id="2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29" grpId="0" build="allAtOnce"/>
      <p:bldP spid="32" grpId="0" build="allAtOnce"/>
      <p:bldP spid="34" grpId="0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TextBox 315">
            <a:extLst>
              <a:ext uri="{FF2B5EF4-FFF2-40B4-BE49-F238E27FC236}">
                <a16:creationId xmlns:a16="http://schemas.microsoft.com/office/drawing/2014/main" id="{7A4C59B1-5BB7-446A-9F96-495439A1AD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6225" y="1123951"/>
            <a:ext cx="1524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Ví dụ 1:</a:t>
            </a:r>
          </a:p>
        </p:txBody>
      </p:sp>
      <p:sp>
        <p:nvSpPr>
          <p:cNvPr id="317" name="TextBox 316">
            <a:extLst>
              <a:ext uri="{FF2B5EF4-FFF2-40B4-BE49-F238E27FC236}">
                <a16:creationId xmlns:a16="http://schemas.microsoft.com/office/drawing/2014/main" id="{24B193DB-582C-4715-8731-B9DD825180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2588" y="1127126"/>
            <a:ext cx="2057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9450 : 35 = ?</a:t>
            </a:r>
          </a:p>
        </p:txBody>
      </p:sp>
      <p:sp>
        <p:nvSpPr>
          <p:cNvPr id="319" name="Text Box 56">
            <a:extLst>
              <a:ext uri="{FF2B5EF4-FFF2-40B4-BE49-F238E27FC236}">
                <a16:creationId xmlns:a16="http://schemas.microsoft.com/office/drawing/2014/main" id="{EE78E0D8-703C-4BD7-BD46-A0DA87C1F4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1519238"/>
            <a:ext cx="54102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i="1">
                <a:latin typeface="Times New Roman" panose="02020603050405020304" pitchFamily="18" charset="0"/>
              </a:rPr>
              <a:t>Chia theo thứ tự từ trái sang </a:t>
            </a:r>
            <a:r>
              <a:rPr lang="en-US" altLang="en-US" sz="2400" b="1" i="1">
                <a:latin typeface="Times New Roman" panose="02020603050405020304" pitchFamily="18" charset="0"/>
                <a:sym typeface="Times New Roman" panose="02020603050405020304" pitchFamily="18" charset="0"/>
              </a:rPr>
              <a:t>phải :</a:t>
            </a:r>
          </a:p>
        </p:txBody>
      </p:sp>
      <p:sp>
        <p:nvSpPr>
          <p:cNvPr id="326" name="Text Box 63">
            <a:extLst>
              <a:ext uri="{FF2B5EF4-FFF2-40B4-BE49-F238E27FC236}">
                <a16:creationId xmlns:a16="http://schemas.microsoft.com/office/drawing/2014/main" id="{5E213618-1649-4F10-9C55-BEBBBC681F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1905001"/>
            <a:ext cx="3581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chemeClr val="folHlink"/>
                </a:solidFill>
              </a:rPr>
              <a:t>   </a:t>
            </a:r>
            <a:r>
              <a:rPr lang="en-US" altLang="en-US" sz="2400" b="1">
                <a:latin typeface="Times New Roman" panose="02020603050405020304" pitchFamily="18" charset="0"/>
              </a:rPr>
              <a:t>* 94 chia cho 35 được 2, </a:t>
            </a:r>
          </a:p>
        </p:txBody>
      </p:sp>
      <p:sp>
        <p:nvSpPr>
          <p:cNvPr id="342" name="Text Box 63">
            <a:extLst>
              <a:ext uri="{FF2B5EF4-FFF2-40B4-BE49-F238E27FC236}">
                <a16:creationId xmlns:a16="http://schemas.microsoft.com/office/drawing/2014/main" id="{97B5B220-2563-4B31-BB14-B2B5500EB4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0" y="2286001"/>
            <a:ext cx="5334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fol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  2 nhân 5 bằng 10; 14 trừ 10 bằng 4, </a:t>
            </a:r>
            <a:endParaRPr lang="en-US" altLang="en-US" sz="2400" b="1"/>
          </a:p>
        </p:txBody>
      </p:sp>
      <p:sp>
        <p:nvSpPr>
          <p:cNvPr id="346" name="Text Box 63">
            <a:extLst>
              <a:ext uri="{FF2B5EF4-FFF2-40B4-BE49-F238E27FC236}">
                <a16:creationId xmlns:a16="http://schemas.microsoft.com/office/drawing/2014/main" id="{52966962-AD42-4584-87AD-837AED5D94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0" y="3048001"/>
            <a:ext cx="65532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fol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  2 nhân 3 bằng 6; thêm 1 bằng 7; 9 trừ 7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     bằng 2, </a:t>
            </a:r>
          </a:p>
        </p:txBody>
      </p:sp>
      <p:sp>
        <p:nvSpPr>
          <p:cNvPr id="351" name="Text Box 63">
            <a:extLst>
              <a:ext uri="{FF2B5EF4-FFF2-40B4-BE49-F238E27FC236}">
                <a16:creationId xmlns:a16="http://schemas.microsoft.com/office/drawing/2014/main" id="{1AB1DAF7-7CD4-4B0C-89D9-5594DEECE4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0" y="3805238"/>
            <a:ext cx="1371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fol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* Hạ 5,  </a:t>
            </a:r>
          </a:p>
        </p:txBody>
      </p:sp>
      <p:sp>
        <p:nvSpPr>
          <p:cNvPr id="356" name="Text Box 63">
            <a:extLst>
              <a:ext uri="{FF2B5EF4-FFF2-40B4-BE49-F238E27FC236}">
                <a16:creationId xmlns:a16="http://schemas.microsoft.com/office/drawing/2014/main" id="{6324FEBC-6E66-4895-B09D-736A8E0919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1900" y="3773488"/>
            <a:ext cx="32893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     245 chia 35 được 7, </a:t>
            </a:r>
          </a:p>
        </p:txBody>
      </p:sp>
      <p:sp>
        <p:nvSpPr>
          <p:cNvPr id="357" name="Text Box 63">
            <a:extLst>
              <a:ext uri="{FF2B5EF4-FFF2-40B4-BE49-F238E27FC236}">
                <a16:creationId xmlns:a16="http://schemas.microsoft.com/office/drawing/2014/main" id="{EE5BEA34-A768-4373-AF43-7A4D8BB503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3787776"/>
            <a:ext cx="1752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 được 245;  </a:t>
            </a:r>
          </a:p>
        </p:txBody>
      </p:sp>
      <p:sp>
        <p:nvSpPr>
          <p:cNvPr id="358" name="Text Box 63">
            <a:extLst>
              <a:ext uri="{FF2B5EF4-FFF2-40B4-BE49-F238E27FC236}">
                <a16:creationId xmlns:a16="http://schemas.microsoft.com/office/drawing/2014/main" id="{28C90A56-3275-4394-8951-F73A26F1E9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0" y="4198938"/>
            <a:ext cx="5257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fol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  7 nhân 5 bằng 35; 35 trừ 35 bằng 0, </a:t>
            </a:r>
          </a:p>
        </p:txBody>
      </p:sp>
      <p:sp>
        <p:nvSpPr>
          <p:cNvPr id="359" name="Text Box 63">
            <a:extLst>
              <a:ext uri="{FF2B5EF4-FFF2-40B4-BE49-F238E27FC236}">
                <a16:creationId xmlns:a16="http://schemas.microsoft.com/office/drawing/2014/main" id="{AAB363D4-7804-4938-98EE-5C4B796AB7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4960938"/>
            <a:ext cx="65532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fol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   7 nhân 3 bằng 21; thêm 3 bằng 24; 24 trừ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      24 bằng 0, </a:t>
            </a:r>
          </a:p>
        </p:txBody>
      </p:sp>
      <p:sp>
        <p:nvSpPr>
          <p:cNvPr id="360" name="Text Box 63">
            <a:extLst>
              <a:ext uri="{FF2B5EF4-FFF2-40B4-BE49-F238E27FC236}">
                <a16:creationId xmlns:a16="http://schemas.microsoft.com/office/drawing/2014/main" id="{54D73AAF-22C5-40E6-A65E-3A5D0E273B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0" y="5710238"/>
            <a:ext cx="1371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fol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* Hạ 0;   </a:t>
            </a:r>
          </a:p>
        </p:txBody>
      </p:sp>
      <p:sp>
        <p:nvSpPr>
          <p:cNvPr id="361" name="Text Box 63">
            <a:extLst>
              <a:ext uri="{FF2B5EF4-FFF2-40B4-BE49-F238E27FC236}">
                <a16:creationId xmlns:a16="http://schemas.microsoft.com/office/drawing/2014/main" id="{0F23D6D5-AE4F-4F81-9E9E-52E9FEFBF3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5710238"/>
            <a:ext cx="3962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  0 chia 35 được 0,    </a:t>
            </a:r>
          </a:p>
        </p:txBody>
      </p:sp>
      <p:sp>
        <p:nvSpPr>
          <p:cNvPr id="362" name="TextBox 361">
            <a:extLst>
              <a:ext uri="{FF2B5EF4-FFF2-40B4-BE49-F238E27FC236}">
                <a16:creationId xmlns:a16="http://schemas.microsoft.com/office/drawing/2014/main" id="{C164FCE0-9B1F-4634-8FCB-3FBD227CCA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3357563"/>
            <a:ext cx="23622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9450 : 35 =</a:t>
            </a:r>
            <a:endParaRPr lang="en-US" alt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3" name="TextBox 362">
            <a:extLst>
              <a:ext uri="{FF2B5EF4-FFF2-40B4-BE49-F238E27FC236}">
                <a16:creationId xmlns:a16="http://schemas.microsoft.com/office/drawing/2014/main" id="{892CE594-AB4A-4DA1-AB61-A7669F854F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3886201"/>
            <a:ext cx="25908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Thử lại: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270 x 35 = 9450</a:t>
            </a:r>
          </a:p>
        </p:txBody>
      </p:sp>
      <p:sp>
        <p:nvSpPr>
          <p:cNvPr id="368" name="TextBox 367">
            <a:extLst>
              <a:ext uri="{FF2B5EF4-FFF2-40B4-BE49-F238E27FC236}">
                <a16:creationId xmlns:a16="http://schemas.microsoft.com/office/drawing/2014/main" id="{059B28B7-C5DA-4536-BCBF-0969C099B7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00" y="3352801"/>
            <a:ext cx="838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270</a:t>
            </a:r>
          </a:p>
        </p:txBody>
      </p:sp>
      <p:cxnSp>
        <p:nvCxnSpPr>
          <p:cNvPr id="370" name="Straight Connector 369">
            <a:extLst>
              <a:ext uri="{FF2B5EF4-FFF2-40B4-BE49-F238E27FC236}">
                <a16:creationId xmlns:a16="http://schemas.microsoft.com/office/drawing/2014/main" id="{390A47C4-7B17-4398-BE25-F75CF0DE0753}"/>
              </a:ext>
            </a:extLst>
          </p:cNvPr>
          <p:cNvCxnSpPr/>
          <p:nvPr/>
        </p:nvCxnSpPr>
        <p:spPr>
          <a:xfrm>
            <a:off x="4343400" y="1643063"/>
            <a:ext cx="0" cy="48768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aphicFrame>
        <p:nvGraphicFramePr>
          <p:cNvPr id="385" name="Table 384">
            <a:extLst>
              <a:ext uri="{FF2B5EF4-FFF2-40B4-BE49-F238E27FC236}">
                <a16:creationId xmlns:a16="http://schemas.microsoft.com/office/drawing/2014/main" id="{5E97CEAC-2F79-420F-A5C5-AADAA3DC560E}"/>
              </a:ext>
            </a:extLst>
          </p:cNvPr>
          <p:cNvGraphicFramePr>
            <a:graphicFrameLocks noGrp="1"/>
          </p:cNvGraphicFramePr>
          <p:nvPr/>
        </p:nvGraphicFramePr>
        <p:xfrm>
          <a:off x="1752600" y="1676400"/>
          <a:ext cx="1066800" cy="1447800"/>
        </p:xfrm>
        <a:graphic>
          <a:graphicData uri="http://schemas.openxmlformats.org/drawingml/2006/table">
            <a:tbl>
              <a:tblPr/>
              <a:tblGrid>
                <a:gridCol w="266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6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6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67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524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7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7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86" name="Line 11">
            <a:extLst>
              <a:ext uri="{FF2B5EF4-FFF2-40B4-BE49-F238E27FC236}">
                <a16:creationId xmlns:a16="http://schemas.microsoft.com/office/drawing/2014/main" id="{333B9C16-3E94-4C80-9F16-E2A722B4BDF3}"/>
              </a:ext>
            </a:extLst>
          </p:cNvPr>
          <p:cNvSpPr>
            <a:spLocks noChangeShapeType="1"/>
          </p:cNvSpPr>
          <p:nvPr/>
        </p:nvSpPr>
        <p:spPr bwMode="auto">
          <a:xfrm>
            <a:off x="2895600" y="2209800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388" name="Straight Connector 387">
            <a:extLst>
              <a:ext uri="{FF2B5EF4-FFF2-40B4-BE49-F238E27FC236}">
                <a16:creationId xmlns:a16="http://schemas.microsoft.com/office/drawing/2014/main" id="{B907FBA8-2E2E-4B3C-9FE2-D93F3EB17DA1}"/>
              </a:ext>
            </a:extLst>
          </p:cNvPr>
          <p:cNvCxnSpPr/>
          <p:nvPr/>
        </p:nvCxnSpPr>
        <p:spPr>
          <a:xfrm>
            <a:off x="2895600" y="1676400"/>
            <a:ext cx="0" cy="13716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89" name="Table 388">
            <a:extLst>
              <a:ext uri="{FF2B5EF4-FFF2-40B4-BE49-F238E27FC236}">
                <a16:creationId xmlns:a16="http://schemas.microsoft.com/office/drawing/2014/main" id="{AF0EBAED-00A7-43FF-96AC-55EDBCFDB39A}"/>
              </a:ext>
            </a:extLst>
          </p:cNvPr>
          <p:cNvGraphicFramePr>
            <a:graphicFrameLocks noGrp="1"/>
          </p:cNvGraphicFramePr>
          <p:nvPr/>
        </p:nvGraphicFramePr>
        <p:xfrm>
          <a:off x="2971800" y="1676400"/>
          <a:ext cx="5334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6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52400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cxnSp>
        <p:nvCxnSpPr>
          <p:cNvPr id="396" name="Straight Arrow Connector 395">
            <a:extLst>
              <a:ext uri="{FF2B5EF4-FFF2-40B4-BE49-F238E27FC236}">
                <a16:creationId xmlns:a16="http://schemas.microsoft.com/office/drawing/2014/main" id="{4805D0DE-AE9A-4977-A404-4AFD6A81599D}"/>
              </a:ext>
            </a:extLst>
          </p:cNvPr>
          <p:cNvCxnSpPr/>
          <p:nvPr/>
        </p:nvCxnSpPr>
        <p:spPr>
          <a:xfrm flipH="1">
            <a:off x="2286000" y="1447800"/>
            <a:ext cx="76200" cy="2286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01" name="Straight Arrow Connector 400">
            <a:extLst>
              <a:ext uri="{FF2B5EF4-FFF2-40B4-BE49-F238E27FC236}">
                <a16:creationId xmlns:a16="http://schemas.microsoft.com/office/drawing/2014/main" id="{79754DAD-0EB3-4CED-BEF2-5106AF30E5EE}"/>
              </a:ext>
            </a:extLst>
          </p:cNvPr>
          <p:cNvCxnSpPr/>
          <p:nvPr/>
        </p:nvCxnSpPr>
        <p:spPr>
          <a:xfrm flipH="1">
            <a:off x="2667000" y="1447800"/>
            <a:ext cx="76200" cy="2286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02" name="Straight Arrow Connector 401">
            <a:extLst>
              <a:ext uri="{FF2B5EF4-FFF2-40B4-BE49-F238E27FC236}">
                <a16:creationId xmlns:a16="http://schemas.microsoft.com/office/drawing/2014/main" id="{38AA9950-6F26-4A17-B7B1-17EA60BAEB58}"/>
              </a:ext>
            </a:extLst>
          </p:cNvPr>
          <p:cNvCxnSpPr/>
          <p:nvPr/>
        </p:nvCxnSpPr>
        <p:spPr>
          <a:xfrm flipH="1">
            <a:off x="2514600" y="1447800"/>
            <a:ext cx="76200" cy="2286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11" name="TextBox 410">
            <a:extLst>
              <a:ext uri="{FF2B5EF4-FFF2-40B4-BE49-F238E27FC236}">
                <a16:creationId xmlns:a16="http://schemas.microsoft.com/office/drawing/2014/main" id="{DBBAB95A-3A06-45C5-B3AA-C040B4BFCC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2286001"/>
            <a:ext cx="381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/>
              <a:t>2</a:t>
            </a:r>
          </a:p>
        </p:txBody>
      </p:sp>
      <p:sp>
        <p:nvSpPr>
          <p:cNvPr id="412" name="TextBox 411">
            <a:extLst>
              <a:ext uri="{FF2B5EF4-FFF2-40B4-BE49-F238E27FC236}">
                <a16:creationId xmlns:a16="http://schemas.microsoft.com/office/drawing/2014/main" id="{9A59682F-2BE8-4FFF-B266-8E9C3A76E9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3113" y="2222501"/>
            <a:ext cx="381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/>
              <a:t>4</a:t>
            </a:r>
          </a:p>
        </p:txBody>
      </p:sp>
      <p:sp>
        <p:nvSpPr>
          <p:cNvPr id="413" name="TextBox 412">
            <a:extLst>
              <a:ext uri="{FF2B5EF4-FFF2-40B4-BE49-F238E27FC236}">
                <a16:creationId xmlns:a16="http://schemas.microsoft.com/office/drawing/2014/main" id="{E6313BD5-7E8F-4A8E-8BAB-0565BE986F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2763" y="2239964"/>
            <a:ext cx="3810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/>
              <a:t>2</a:t>
            </a:r>
          </a:p>
        </p:txBody>
      </p:sp>
      <p:sp>
        <p:nvSpPr>
          <p:cNvPr id="414" name="TextBox 413">
            <a:extLst>
              <a:ext uri="{FF2B5EF4-FFF2-40B4-BE49-F238E27FC236}">
                <a16:creationId xmlns:a16="http://schemas.microsoft.com/office/drawing/2014/main" id="{27C7938A-441A-4432-B1AD-C4F4ACBF87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7750" y="2738438"/>
            <a:ext cx="381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/>
              <a:t>0</a:t>
            </a:r>
          </a:p>
        </p:txBody>
      </p:sp>
      <p:sp>
        <p:nvSpPr>
          <p:cNvPr id="415" name="TextBox 414">
            <a:extLst>
              <a:ext uri="{FF2B5EF4-FFF2-40B4-BE49-F238E27FC236}">
                <a16:creationId xmlns:a16="http://schemas.microsoft.com/office/drawing/2014/main" id="{3A3C79FD-9AE2-43D8-BD54-FB5E278F62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9050" y="1676401"/>
            <a:ext cx="381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/>
              <a:t>0</a:t>
            </a:r>
          </a:p>
        </p:txBody>
      </p:sp>
      <p:sp>
        <p:nvSpPr>
          <p:cNvPr id="416" name="TextBox 415">
            <a:extLst>
              <a:ext uri="{FF2B5EF4-FFF2-40B4-BE49-F238E27FC236}">
                <a16:creationId xmlns:a16="http://schemas.microsoft.com/office/drawing/2014/main" id="{CB32CCE1-AA37-425A-988C-11BFC64C30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1679576"/>
            <a:ext cx="3810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/>
              <a:t>5</a:t>
            </a:r>
          </a:p>
        </p:txBody>
      </p:sp>
      <p:sp>
        <p:nvSpPr>
          <p:cNvPr id="417" name="TextBox 416">
            <a:extLst>
              <a:ext uri="{FF2B5EF4-FFF2-40B4-BE49-F238E27FC236}">
                <a16:creationId xmlns:a16="http://schemas.microsoft.com/office/drawing/2014/main" id="{408AEC04-590E-455C-9C5F-2CFDD48454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3275" y="2738438"/>
            <a:ext cx="381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/>
              <a:t>0</a:t>
            </a:r>
          </a:p>
        </p:txBody>
      </p:sp>
      <p:sp>
        <p:nvSpPr>
          <p:cNvPr id="418" name="TextBox 417">
            <a:extLst>
              <a:ext uri="{FF2B5EF4-FFF2-40B4-BE49-F238E27FC236}">
                <a16:creationId xmlns:a16="http://schemas.microsoft.com/office/drawing/2014/main" id="{3C9D1FB4-C1D3-43E6-8B9D-BBF4B1F6F0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1500" y="2286001"/>
            <a:ext cx="381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/>
              <a:t>7</a:t>
            </a:r>
          </a:p>
        </p:txBody>
      </p:sp>
      <p:sp>
        <p:nvSpPr>
          <p:cNvPr id="419" name="TextBox 418">
            <a:extLst>
              <a:ext uri="{FF2B5EF4-FFF2-40B4-BE49-F238E27FC236}">
                <a16:creationId xmlns:a16="http://schemas.microsoft.com/office/drawing/2014/main" id="{8BF2CBA7-5ECF-428A-9AAB-C1015BE109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6763" y="2286001"/>
            <a:ext cx="381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/>
              <a:t>0</a:t>
            </a:r>
          </a:p>
        </p:txBody>
      </p:sp>
      <p:sp>
        <p:nvSpPr>
          <p:cNvPr id="420" name="TextBox 419">
            <a:extLst>
              <a:ext uri="{FF2B5EF4-FFF2-40B4-BE49-F238E27FC236}">
                <a16:creationId xmlns:a16="http://schemas.microsoft.com/office/drawing/2014/main" id="{9642576D-D9BB-4727-B096-AA89F38598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3588" y="2286001"/>
            <a:ext cx="381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324" name="TextBox 323">
            <a:extLst>
              <a:ext uri="{FF2B5EF4-FFF2-40B4-BE49-F238E27FC236}">
                <a16:creationId xmlns:a16="http://schemas.microsoft.com/office/drawing/2014/main" id="{6F4F1946-DFD1-4E90-B554-FB91801EEB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3800" y="1898650"/>
            <a:ext cx="16002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</a:rPr>
              <a:t>viết 2.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25" name="TextBox 324">
            <a:extLst>
              <a:ext uri="{FF2B5EF4-FFF2-40B4-BE49-F238E27FC236}">
                <a16:creationId xmlns:a16="http://schemas.microsoft.com/office/drawing/2014/main" id="{C22E1830-044D-4092-8D55-852FED6EF3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200" y="2635250"/>
            <a:ext cx="23622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</a:rPr>
              <a:t>viết 4, nhớ 1.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27" name="TextBox 326">
            <a:extLst>
              <a:ext uri="{FF2B5EF4-FFF2-40B4-BE49-F238E27FC236}">
                <a16:creationId xmlns:a16="http://schemas.microsoft.com/office/drawing/2014/main" id="{D13E8323-2CF1-40FD-B0D2-5AA2178349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6263" y="3409950"/>
            <a:ext cx="16002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</a:rPr>
              <a:t>viết 2.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28" name="TextBox 327">
            <a:extLst>
              <a:ext uri="{FF2B5EF4-FFF2-40B4-BE49-F238E27FC236}">
                <a16:creationId xmlns:a16="http://schemas.microsoft.com/office/drawing/2014/main" id="{265012C6-C5FA-41FB-9E19-CEF611217C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72600" y="3778250"/>
            <a:ext cx="16002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</a:rPr>
              <a:t>viết 7.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29" name="TextBox 328">
            <a:extLst>
              <a:ext uri="{FF2B5EF4-FFF2-40B4-BE49-F238E27FC236}">
                <a16:creationId xmlns:a16="http://schemas.microsoft.com/office/drawing/2014/main" id="{28A2D791-0D64-445C-B0BB-8699E0494F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200" y="4572000"/>
            <a:ext cx="23622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</a:rPr>
              <a:t>viết 0, nhớ 3.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30" name="TextBox 329">
            <a:extLst>
              <a:ext uri="{FF2B5EF4-FFF2-40B4-BE49-F238E27FC236}">
                <a16:creationId xmlns:a16="http://schemas.microsoft.com/office/drawing/2014/main" id="{ECD52D29-067F-42C9-9357-8B53A0E462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07100" y="5327650"/>
            <a:ext cx="16002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</a:rPr>
              <a:t>viết 0.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31" name="TextBox 330">
            <a:extLst>
              <a:ext uri="{FF2B5EF4-FFF2-40B4-BE49-F238E27FC236}">
                <a16:creationId xmlns:a16="http://schemas.microsoft.com/office/drawing/2014/main" id="{EB3E237D-28DE-49C9-85B0-089EEDAD3E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2400" y="5708650"/>
            <a:ext cx="16002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</a:rPr>
              <a:t>viết 0.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32" name="TextBox 331">
            <a:extLst>
              <a:ext uri="{FF2B5EF4-FFF2-40B4-BE49-F238E27FC236}">
                <a16:creationId xmlns:a16="http://schemas.microsoft.com/office/drawing/2014/main" id="{CD7DE007-AA2E-4F96-B075-1F97C908C5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4338" y="2632075"/>
            <a:ext cx="23622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nhớ 1.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33" name="TextBox 332">
            <a:extLst>
              <a:ext uri="{FF2B5EF4-FFF2-40B4-BE49-F238E27FC236}">
                <a16:creationId xmlns:a16="http://schemas.microsoft.com/office/drawing/2014/main" id="{E46709FF-B7F8-4145-B739-E3D212484A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4338" y="4573589"/>
            <a:ext cx="236220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nhớ 3.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34" name="TextBox 333">
            <a:extLst>
              <a:ext uri="{FF2B5EF4-FFF2-40B4-BE49-F238E27FC236}">
                <a16:creationId xmlns:a16="http://schemas.microsoft.com/office/drawing/2014/main" id="{70301943-6EF2-44EF-BCCF-61FAA9374F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2400" y="5708650"/>
            <a:ext cx="23622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viết 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35" name="Text Box 63">
            <a:extLst>
              <a:ext uri="{FF2B5EF4-FFF2-40B4-BE49-F238E27FC236}">
                <a16:creationId xmlns:a16="http://schemas.microsoft.com/office/drawing/2014/main" id="{3668255A-2AE2-49D1-82E8-F6652E96DE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0" y="5705476"/>
            <a:ext cx="1371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* Hạ 0;   </a:t>
            </a:r>
          </a:p>
        </p:txBody>
      </p:sp>
      <p:sp>
        <p:nvSpPr>
          <p:cNvPr id="336" name="Text Box 63">
            <a:extLst>
              <a:ext uri="{FF2B5EF4-FFF2-40B4-BE49-F238E27FC236}">
                <a16:creationId xmlns:a16="http://schemas.microsoft.com/office/drawing/2014/main" id="{BFA09677-9B49-47CA-824E-6DB4398489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5705476"/>
            <a:ext cx="3962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0 chia 35 được 0,    </a:t>
            </a:r>
          </a:p>
        </p:txBody>
      </p:sp>
      <p:sp>
        <p:nvSpPr>
          <p:cNvPr id="337" name="TextBox 336">
            <a:extLst>
              <a:ext uri="{FF2B5EF4-FFF2-40B4-BE49-F238E27FC236}">
                <a16:creationId xmlns:a16="http://schemas.microsoft.com/office/drawing/2014/main" id="{DB7FD3E4-08C6-43BD-AF79-DE3B902610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4288" y="3349626"/>
            <a:ext cx="381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</a:rPr>
              <a:t>0</a:t>
            </a:r>
          </a:p>
        </p:txBody>
      </p:sp>
    </p:spTree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9" dur="10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6" dur="10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9" dur="10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6" dur="10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5" dur="10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 nodeType="clickPar">
                      <p:stCondLst>
                        <p:cond delay="indefinite"/>
                      </p:stCondLst>
                      <p:childTnLst>
                        <p:par>
                          <p:cTn id="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2" dur="10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4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 nodeType="clickPar">
                      <p:stCondLst>
                        <p:cond delay="indefinite"/>
                      </p:stCondLst>
                      <p:childTnLst>
                        <p:par>
                          <p:cTn id="1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3" dur="5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20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4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2000" fill="hold"/>
                                        <p:tgtEl>
                                          <p:spTgt spid="4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1" dur="5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4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8" dur="10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0.00156 0.00209 L 0.00156 0.07917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4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2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6" dur="10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 nodeType="clickPar">
                      <p:stCondLst>
                        <p:cond delay="indefinite"/>
                      </p:stCondLst>
                      <p:childTnLst>
                        <p:par>
                          <p:cTn id="1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3" dur="10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 nodeType="clickPar">
                      <p:stCondLst>
                        <p:cond delay="indefinite"/>
                      </p:stCondLst>
                      <p:childTnLst>
                        <p:par>
                          <p:cTn id="1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0" dur="10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4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4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 nodeType="clickPar">
                      <p:stCondLst>
                        <p:cond delay="indefinite"/>
                      </p:stCondLst>
                      <p:childTnLst>
                        <p:par>
                          <p:cTn id="1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3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3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3" dur="10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 nodeType="clickPar">
                      <p:stCondLst>
                        <p:cond delay="indefinite"/>
                      </p:stCondLst>
                      <p:childTnLst>
                        <p:par>
                          <p:cTn id="1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0" dur="10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4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4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 nodeType="clickPar">
                      <p:stCondLst>
                        <p:cond delay="indefinite"/>
                      </p:stCondLst>
                      <p:childTnLst>
                        <p:par>
                          <p:cTn id="1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1" dur="500" fill="hold"/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500" fill="hold"/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 nodeType="clickPar">
                      <p:stCondLst>
                        <p:cond delay="indefinite"/>
                      </p:stCondLst>
                      <p:childTnLst>
                        <p:par>
                          <p:cTn id="1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3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3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9" dur="10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 nodeType="clickPar">
                      <p:stCondLst>
                        <p:cond delay="indefinite"/>
                      </p:stCondLst>
                      <p:childTnLst>
                        <p:par>
                          <p:cTn id="1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6" dur="10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4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4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2" dur="10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 nodeType="clickPar">
                      <p:stCondLst>
                        <p:cond delay="indefinite"/>
                      </p:stCondLst>
                      <p:childTnLst>
                        <p:par>
                          <p:cTn id="2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7" dur="50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0" dur="100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3" dur="10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15" dur="20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8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0" dur="1000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2" dur="10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2.22222E-6 7.40741E-7 L -0.0007 0.15532 " pathEditMode="relative" rAng="0" ptsTypes="AA">
                                      <p:cBhvr>
                                        <p:cTn id="224" dur="200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7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 nodeType="clickPar">
                      <p:stCondLst>
                        <p:cond delay="indefinite"/>
                      </p:stCondLst>
                      <p:childTnLst>
                        <p:par>
                          <p:cTn id="2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9" dur="1000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1" dur="10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 nodeType="clickPar">
                      <p:stCondLst>
                        <p:cond delay="indefinite"/>
                      </p:stCondLst>
                      <p:childTnLst>
                        <p:par>
                          <p:cTn id="2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6" dur="1000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8" dur="10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1" dur="1000" fill="hold"/>
                                        <p:tgtEl>
                                          <p:spTgt spid="4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 fill="hold"/>
                                        <p:tgtEl>
                                          <p:spTgt spid="4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1000" fill="hold"/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4" dur="1000"/>
                                        <p:tgtEl>
                                          <p:spTgt spid="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46" dur="200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 nodeType="clickPar">
                      <p:stCondLst>
                        <p:cond delay="indefinite"/>
                      </p:stCondLst>
                      <p:childTnLst>
                        <p:par>
                          <p:cTn id="2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2" dur="500" fill="hold"/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500" fill="hold"/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5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7" dur="500" fill="hold"/>
                                        <p:tgtEl>
                                          <p:spTgt spid="3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500" fill="hold"/>
                                        <p:tgtEl>
                                          <p:spTgt spid="3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 nodeType="clickPar">
                      <p:stCondLst>
                        <p:cond delay="indefinite"/>
                      </p:stCondLst>
                      <p:childTnLst>
                        <p:par>
                          <p:cTn id="2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3" dur="500" fill="hold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500" fill="hold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 nodeType="clickPar">
                      <p:stCondLst>
                        <p:cond delay="indefinite"/>
                      </p:stCondLst>
                      <p:childTnLst>
                        <p:par>
                          <p:cTn id="2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9" dur="1000" fill="hold"/>
                                        <p:tgtEl>
                                          <p:spTgt spid="4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1000" fill="hold"/>
                                        <p:tgtEl>
                                          <p:spTgt spid="4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1000" fill="hold"/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2" dur="1000"/>
                                        <p:tgtEl>
                                          <p:spTgt spid="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5" dur="1000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1000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7" dur="1000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8" dur="10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 nodeType="clickPar">
                      <p:stCondLst>
                        <p:cond delay="indefinite"/>
                      </p:stCondLst>
                      <p:childTnLst>
                        <p:par>
                          <p:cTn id="2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3" dur="500" fill="hold"/>
                                        <p:tgtEl>
                                          <p:spTgt spid="3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500" fill="hold"/>
                                        <p:tgtEl>
                                          <p:spTgt spid="3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7" dur="5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5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1" dur="5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5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6" grpId="0"/>
      <p:bldP spid="317" grpId="0"/>
      <p:bldP spid="319" grpId="0"/>
      <p:bldP spid="326" grpId="0"/>
      <p:bldP spid="342" grpId="0"/>
      <p:bldP spid="346" grpId="0"/>
      <p:bldP spid="351" grpId="0"/>
      <p:bldP spid="356" grpId="0"/>
      <p:bldP spid="357" grpId="0"/>
      <p:bldP spid="358" grpId="0"/>
      <p:bldP spid="359" grpId="0"/>
      <p:bldP spid="360" grpId="0"/>
      <p:bldP spid="361" grpId="0"/>
      <p:bldP spid="362" grpId="0"/>
      <p:bldP spid="363" grpId="0"/>
      <p:bldP spid="368" grpId="0"/>
      <p:bldP spid="411" grpId="0"/>
      <p:bldP spid="412" grpId="0"/>
      <p:bldP spid="413" grpId="0"/>
      <p:bldP spid="414" grpId="0"/>
      <p:bldP spid="415" grpId="0"/>
      <p:bldP spid="415" grpId="1"/>
      <p:bldP spid="416" grpId="0"/>
      <p:bldP spid="416" grpId="1"/>
      <p:bldP spid="417" grpId="0"/>
      <p:bldP spid="418" grpId="0"/>
      <p:bldP spid="419" grpId="0"/>
      <p:bldP spid="420" grpId="0"/>
      <p:bldP spid="324" grpId="0"/>
      <p:bldP spid="325" grpId="0"/>
      <p:bldP spid="327" grpId="0"/>
      <p:bldP spid="328" grpId="0"/>
      <p:bldP spid="329" grpId="0"/>
      <p:bldP spid="330" grpId="0"/>
      <p:bldP spid="331" grpId="0"/>
      <p:bldP spid="332" grpId="0"/>
      <p:bldP spid="333" grpId="0"/>
      <p:bldP spid="33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TextBox 315">
            <a:extLst>
              <a:ext uri="{FF2B5EF4-FFF2-40B4-BE49-F238E27FC236}">
                <a16:creationId xmlns:a16="http://schemas.microsoft.com/office/drawing/2014/main" id="{7A5E0BB0-0BB8-470C-835A-4EEB66A6D9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1062038"/>
            <a:ext cx="1524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Ví dụ 2:</a:t>
            </a:r>
          </a:p>
        </p:txBody>
      </p:sp>
      <p:sp>
        <p:nvSpPr>
          <p:cNvPr id="317" name="TextBox 316">
            <a:extLst>
              <a:ext uri="{FF2B5EF4-FFF2-40B4-BE49-F238E27FC236}">
                <a16:creationId xmlns:a16="http://schemas.microsoft.com/office/drawing/2014/main" id="{EA804230-6FA0-4A28-9FE6-68E5D86781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400" y="1066801"/>
            <a:ext cx="2057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2448 : 24 = ?</a:t>
            </a:r>
          </a:p>
        </p:txBody>
      </p:sp>
      <p:sp>
        <p:nvSpPr>
          <p:cNvPr id="319" name="Text Box 56">
            <a:extLst>
              <a:ext uri="{FF2B5EF4-FFF2-40B4-BE49-F238E27FC236}">
                <a16:creationId xmlns:a16="http://schemas.microsoft.com/office/drawing/2014/main" id="{CB416BC5-9FDB-4D88-AF72-C49A41FC91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1519238"/>
            <a:ext cx="54102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i="1">
                <a:latin typeface="Times New Roman" panose="02020603050405020304" pitchFamily="18" charset="0"/>
              </a:rPr>
              <a:t>Chia theo thứ tự từ trái sang </a:t>
            </a:r>
            <a:r>
              <a:rPr lang="en-US" altLang="en-US" sz="2400" b="1" i="1">
                <a:latin typeface="Times New Roman" panose="02020603050405020304" pitchFamily="18" charset="0"/>
                <a:sym typeface="Times New Roman" panose="02020603050405020304" pitchFamily="18" charset="0"/>
              </a:rPr>
              <a:t>phải :</a:t>
            </a:r>
          </a:p>
        </p:txBody>
      </p:sp>
      <p:sp>
        <p:nvSpPr>
          <p:cNvPr id="326" name="Text Box 63">
            <a:extLst>
              <a:ext uri="{FF2B5EF4-FFF2-40B4-BE49-F238E27FC236}">
                <a16:creationId xmlns:a16="http://schemas.microsoft.com/office/drawing/2014/main" id="{428AF8DF-04D1-4AF3-8926-A24F7DCF1C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1905001"/>
            <a:ext cx="5029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chemeClr val="folHlink"/>
                </a:solidFill>
              </a:rPr>
              <a:t>   </a:t>
            </a:r>
            <a:r>
              <a:rPr lang="en-US" altLang="en-US" sz="2400" b="1">
                <a:latin typeface="Times New Roman" panose="02020603050405020304" pitchFamily="18" charset="0"/>
              </a:rPr>
              <a:t>* 24 chia cho 24 được 1, viết 1.</a:t>
            </a:r>
          </a:p>
        </p:txBody>
      </p:sp>
      <p:sp>
        <p:nvSpPr>
          <p:cNvPr id="342" name="Text Box 63">
            <a:extLst>
              <a:ext uri="{FF2B5EF4-FFF2-40B4-BE49-F238E27FC236}">
                <a16:creationId xmlns:a16="http://schemas.microsoft.com/office/drawing/2014/main" id="{E91154B2-3AA7-45A0-AA60-DE2CAD3F02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0" y="2286001"/>
            <a:ext cx="6553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fol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  1 nhân 4 bằng 4; 4 trừ 4 bằng 0, viết 0.</a:t>
            </a:r>
          </a:p>
        </p:txBody>
      </p:sp>
      <p:sp>
        <p:nvSpPr>
          <p:cNvPr id="346" name="Text Box 63">
            <a:extLst>
              <a:ext uri="{FF2B5EF4-FFF2-40B4-BE49-F238E27FC236}">
                <a16:creationId xmlns:a16="http://schemas.microsoft.com/office/drawing/2014/main" id="{1FCBCE03-DA79-4CD8-8CBA-D66AF6DA0A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2743201"/>
            <a:ext cx="6553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fol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   1 nhân 2 bằng 2; 2 trừ 2 bằng 0, viết 0.</a:t>
            </a:r>
          </a:p>
        </p:txBody>
      </p:sp>
      <p:sp>
        <p:nvSpPr>
          <p:cNvPr id="351" name="Text Box 63">
            <a:extLst>
              <a:ext uri="{FF2B5EF4-FFF2-40B4-BE49-F238E27FC236}">
                <a16:creationId xmlns:a16="http://schemas.microsoft.com/office/drawing/2014/main" id="{E18641D2-5E09-4CC8-BDE6-C0BE1B9834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3157539"/>
            <a:ext cx="13716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fol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* Hạ 4,  </a:t>
            </a:r>
          </a:p>
        </p:txBody>
      </p:sp>
      <p:sp>
        <p:nvSpPr>
          <p:cNvPr id="356" name="Text Box 63">
            <a:extLst>
              <a:ext uri="{FF2B5EF4-FFF2-40B4-BE49-F238E27FC236}">
                <a16:creationId xmlns:a16="http://schemas.microsoft.com/office/drawing/2014/main" id="{FBB1ECAD-1219-44A4-AA04-6BDE2A4120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8363" y="3138488"/>
            <a:ext cx="41275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     4 chia 24 được 0, viết 0.  </a:t>
            </a:r>
          </a:p>
        </p:txBody>
      </p:sp>
      <p:sp>
        <p:nvSpPr>
          <p:cNvPr id="357" name="Text Box 63">
            <a:extLst>
              <a:ext uri="{FF2B5EF4-FFF2-40B4-BE49-F238E27FC236}">
                <a16:creationId xmlns:a16="http://schemas.microsoft.com/office/drawing/2014/main" id="{3B471062-5994-4CE5-AD61-065706EA81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600" y="3140076"/>
            <a:ext cx="17526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 được 4;  </a:t>
            </a:r>
          </a:p>
        </p:txBody>
      </p:sp>
      <p:sp>
        <p:nvSpPr>
          <p:cNvPr id="358" name="Text Box 63">
            <a:extLst>
              <a:ext uri="{FF2B5EF4-FFF2-40B4-BE49-F238E27FC236}">
                <a16:creationId xmlns:a16="http://schemas.microsoft.com/office/drawing/2014/main" id="{39C41E39-D74D-48CA-8678-018C043C4C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4419601"/>
            <a:ext cx="65532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fol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  2 nhân 2 bằng 4; 4 trừ 4 bằng 0, viết 0.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</a:p>
        </p:txBody>
      </p:sp>
      <p:sp>
        <p:nvSpPr>
          <p:cNvPr id="359" name="Text Box 63">
            <a:extLst>
              <a:ext uri="{FF2B5EF4-FFF2-40B4-BE49-F238E27FC236}">
                <a16:creationId xmlns:a16="http://schemas.microsoft.com/office/drawing/2014/main" id="{A9E91EEE-654B-4F8C-9432-F6E369BFC1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4016376"/>
            <a:ext cx="6553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fol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  2 nhân 4 bằng 8; 8 trừ 8 bằng 0, viết 0.</a:t>
            </a:r>
          </a:p>
        </p:txBody>
      </p:sp>
      <p:sp>
        <p:nvSpPr>
          <p:cNvPr id="360" name="Text Box 63">
            <a:extLst>
              <a:ext uri="{FF2B5EF4-FFF2-40B4-BE49-F238E27FC236}">
                <a16:creationId xmlns:a16="http://schemas.microsoft.com/office/drawing/2014/main" id="{CA0F37D1-705F-4A1E-8E31-C39986273E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3581401"/>
            <a:ext cx="1371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fol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* Hạ 8,   </a:t>
            </a:r>
          </a:p>
        </p:txBody>
      </p:sp>
      <p:sp>
        <p:nvSpPr>
          <p:cNvPr id="361" name="Text Box 63">
            <a:extLst>
              <a:ext uri="{FF2B5EF4-FFF2-40B4-BE49-F238E27FC236}">
                <a16:creationId xmlns:a16="http://schemas.microsoft.com/office/drawing/2014/main" id="{45A8176A-2231-4CDD-859A-2F5CE93773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9064" y="3581401"/>
            <a:ext cx="15065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 được 48; </a:t>
            </a:r>
          </a:p>
        </p:txBody>
      </p:sp>
      <p:sp>
        <p:nvSpPr>
          <p:cNvPr id="362" name="TextBox 361">
            <a:extLst>
              <a:ext uri="{FF2B5EF4-FFF2-40B4-BE49-F238E27FC236}">
                <a16:creationId xmlns:a16="http://schemas.microsoft.com/office/drawing/2014/main" id="{0C487473-6025-451D-932C-4C09A7743E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3357563"/>
            <a:ext cx="23622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2448 : 24 =</a:t>
            </a:r>
            <a:endParaRPr lang="en-US" alt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3" name="TextBox 362">
            <a:extLst>
              <a:ext uri="{FF2B5EF4-FFF2-40B4-BE49-F238E27FC236}">
                <a16:creationId xmlns:a16="http://schemas.microsoft.com/office/drawing/2014/main" id="{DE87CDF8-8263-44BB-A0DA-8A4C960A29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3886201"/>
            <a:ext cx="25908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Thử lại: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102 x 24 = 2448</a:t>
            </a:r>
          </a:p>
        </p:txBody>
      </p:sp>
      <p:sp>
        <p:nvSpPr>
          <p:cNvPr id="368" name="TextBox 367">
            <a:extLst>
              <a:ext uri="{FF2B5EF4-FFF2-40B4-BE49-F238E27FC236}">
                <a16:creationId xmlns:a16="http://schemas.microsoft.com/office/drawing/2014/main" id="{AF6D4F18-9169-4020-8B7B-98EE0FB77B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00" y="3352801"/>
            <a:ext cx="838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102</a:t>
            </a:r>
          </a:p>
        </p:txBody>
      </p:sp>
      <p:cxnSp>
        <p:nvCxnSpPr>
          <p:cNvPr id="370" name="Straight Connector 369">
            <a:extLst>
              <a:ext uri="{FF2B5EF4-FFF2-40B4-BE49-F238E27FC236}">
                <a16:creationId xmlns:a16="http://schemas.microsoft.com/office/drawing/2014/main" id="{75B16449-4BB3-4E81-A95E-B6CA7F1904DF}"/>
              </a:ext>
            </a:extLst>
          </p:cNvPr>
          <p:cNvCxnSpPr/>
          <p:nvPr/>
        </p:nvCxnSpPr>
        <p:spPr>
          <a:xfrm>
            <a:off x="4343400" y="1524000"/>
            <a:ext cx="0" cy="48768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aphicFrame>
        <p:nvGraphicFramePr>
          <p:cNvPr id="385" name="Table 384">
            <a:extLst>
              <a:ext uri="{FF2B5EF4-FFF2-40B4-BE49-F238E27FC236}">
                <a16:creationId xmlns:a16="http://schemas.microsoft.com/office/drawing/2014/main" id="{FDEDD94A-BAF1-4C76-9122-B432B6AA3ED5}"/>
              </a:ext>
            </a:extLst>
          </p:cNvPr>
          <p:cNvGraphicFramePr>
            <a:graphicFrameLocks noGrp="1"/>
          </p:cNvGraphicFramePr>
          <p:nvPr/>
        </p:nvGraphicFramePr>
        <p:xfrm>
          <a:off x="1752600" y="1676400"/>
          <a:ext cx="1066800" cy="1447800"/>
        </p:xfrm>
        <a:graphic>
          <a:graphicData uri="http://schemas.openxmlformats.org/drawingml/2006/table">
            <a:tbl>
              <a:tblPr/>
              <a:tblGrid>
                <a:gridCol w="266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6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6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67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524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7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7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86" name="Line 11">
            <a:extLst>
              <a:ext uri="{FF2B5EF4-FFF2-40B4-BE49-F238E27FC236}">
                <a16:creationId xmlns:a16="http://schemas.microsoft.com/office/drawing/2014/main" id="{5830C8A9-6334-48B8-AC1A-719BEC3F3248}"/>
              </a:ext>
            </a:extLst>
          </p:cNvPr>
          <p:cNvSpPr>
            <a:spLocks noChangeShapeType="1"/>
          </p:cNvSpPr>
          <p:nvPr/>
        </p:nvSpPr>
        <p:spPr bwMode="auto">
          <a:xfrm>
            <a:off x="2895600" y="2209800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388" name="Straight Connector 387">
            <a:extLst>
              <a:ext uri="{FF2B5EF4-FFF2-40B4-BE49-F238E27FC236}">
                <a16:creationId xmlns:a16="http://schemas.microsoft.com/office/drawing/2014/main" id="{6336EB33-0299-43BD-BEB3-C37C6A14B170}"/>
              </a:ext>
            </a:extLst>
          </p:cNvPr>
          <p:cNvCxnSpPr/>
          <p:nvPr/>
        </p:nvCxnSpPr>
        <p:spPr>
          <a:xfrm>
            <a:off x="2895600" y="1676400"/>
            <a:ext cx="0" cy="13716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89" name="Table 388">
            <a:extLst>
              <a:ext uri="{FF2B5EF4-FFF2-40B4-BE49-F238E27FC236}">
                <a16:creationId xmlns:a16="http://schemas.microsoft.com/office/drawing/2014/main" id="{B24F2455-894C-4421-B8E6-65178873CBB7}"/>
              </a:ext>
            </a:extLst>
          </p:cNvPr>
          <p:cNvGraphicFramePr>
            <a:graphicFrameLocks noGrp="1"/>
          </p:cNvGraphicFramePr>
          <p:nvPr/>
        </p:nvGraphicFramePr>
        <p:xfrm>
          <a:off x="2971800" y="1676400"/>
          <a:ext cx="5334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6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52400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cxnSp>
        <p:nvCxnSpPr>
          <p:cNvPr id="396" name="Straight Arrow Connector 395">
            <a:extLst>
              <a:ext uri="{FF2B5EF4-FFF2-40B4-BE49-F238E27FC236}">
                <a16:creationId xmlns:a16="http://schemas.microsoft.com/office/drawing/2014/main" id="{3B67811D-F424-42D1-AADF-6FA1C55D64F2}"/>
              </a:ext>
            </a:extLst>
          </p:cNvPr>
          <p:cNvCxnSpPr/>
          <p:nvPr/>
        </p:nvCxnSpPr>
        <p:spPr>
          <a:xfrm flipH="1">
            <a:off x="2286000" y="1447800"/>
            <a:ext cx="76200" cy="2286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01" name="Straight Arrow Connector 400">
            <a:extLst>
              <a:ext uri="{FF2B5EF4-FFF2-40B4-BE49-F238E27FC236}">
                <a16:creationId xmlns:a16="http://schemas.microsoft.com/office/drawing/2014/main" id="{B162E3A7-2A77-43D2-B488-F12B6FC7BEAB}"/>
              </a:ext>
            </a:extLst>
          </p:cNvPr>
          <p:cNvCxnSpPr/>
          <p:nvPr/>
        </p:nvCxnSpPr>
        <p:spPr>
          <a:xfrm flipH="1">
            <a:off x="2743200" y="1479550"/>
            <a:ext cx="76200" cy="2286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02" name="Straight Arrow Connector 401">
            <a:extLst>
              <a:ext uri="{FF2B5EF4-FFF2-40B4-BE49-F238E27FC236}">
                <a16:creationId xmlns:a16="http://schemas.microsoft.com/office/drawing/2014/main" id="{C7D029C7-80F8-4307-9312-25B6BE8C5148}"/>
              </a:ext>
            </a:extLst>
          </p:cNvPr>
          <p:cNvCxnSpPr/>
          <p:nvPr/>
        </p:nvCxnSpPr>
        <p:spPr>
          <a:xfrm flipH="1">
            <a:off x="2514600" y="1465263"/>
            <a:ext cx="76200" cy="2286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10" name="TextBox 409">
            <a:extLst>
              <a:ext uri="{FF2B5EF4-FFF2-40B4-BE49-F238E27FC236}">
                <a16:creationId xmlns:a16="http://schemas.microsoft.com/office/drawing/2014/main" id="{F899F4E2-792A-4229-A577-E28A5432D2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2209801"/>
            <a:ext cx="381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/>
              <a:t>4</a:t>
            </a:r>
          </a:p>
        </p:txBody>
      </p:sp>
      <p:sp>
        <p:nvSpPr>
          <p:cNvPr id="411" name="TextBox 410">
            <a:extLst>
              <a:ext uri="{FF2B5EF4-FFF2-40B4-BE49-F238E27FC236}">
                <a16:creationId xmlns:a16="http://schemas.microsoft.com/office/drawing/2014/main" id="{03EF74BF-62E2-4793-AE11-BEE86506C7B1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2941638" y="2289176"/>
            <a:ext cx="4572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/>
              <a:t>1</a:t>
            </a:r>
          </a:p>
        </p:txBody>
      </p:sp>
      <p:sp>
        <p:nvSpPr>
          <p:cNvPr id="412" name="TextBox 411">
            <a:extLst>
              <a:ext uri="{FF2B5EF4-FFF2-40B4-BE49-F238E27FC236}">
                <a16:creationId xmlns:a16="http://schemas.microsoft.com/office/drawing/2014/main" id="{FAEFE2B3-3924-47DC-B92D-E31B29CEB2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3113" y="2236788"/>
            <a:ext cx="381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/>
              <a:t>0</a:t>
            </a:r>
          </a:p>
        </p:txBody>
      </p:sp>
      <p:sp>
        <p:nvSpPr>
          <p:cNvPr id="413" name="TextBox 412">
            <a:extLst>
              <a:ext uri="{FF2B5EF4-FFF2-40B4-BE49-F238E27FC236}">
                <a16:creationId xmlns:a16="http://schemas.microsoft.com/office/drawing/2014/main" id="{2667A89D-77BE-4969-91B8-884CBDBF7B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2763" y="2239964"/>
            <a:ext cx="3810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/>
              <a:t>0</a:t>
            </a:r>
          </a:p>
        </p:txBody>
      </p:sp>
      <p:sp>
        <p:nvSpPr>
          <p:cNvPr id="414" name="TextBox 413">
            <a:extLst>
              <a:ext uri="{FF2B5EF4-FFF2-40B4-BE49-F238E27FC236}">
                <a16:creationId xmlns:a16="http://schemas.microsoft.com/office/drawing/2014/main" id="{B18B23FB-187C-45E9-906E-4F8C85F36C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2738438"/>
            <a:ext cx="381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/>
              <a:t>0</a:t>
            </a:r>
          </a:p>
        </p:txBody>
      </p:sp>
      <p:sp>
        <p:nvSpPr>
          <p:cNvPr id="418" name="TextBox 417">
            <a:extLst>
              <a:ext uri="{FF2B5EF4-FFF2-40B4-BE49-F238E27FC236}">
                <a16:creationId xmlns:a16="http://schemas.microsoft.com/office/drawing/2014/main" id="{949EFF31-ED12-420A-976C-C16CE42791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1500" y="2286001"/>
            <a:ext cx="381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/>
              <a:t>0</a:t>
            </a:r>
          </a:p>
        </p:txBody>
      </p:sp>
      <p:sp>
        <p:nvSpPr>
          <p:cNvPr id="419" name="TextBox 418">
            <a:extLst>
              <a:ext uri="{FF2B5EF4-FFF2-40B4-BE49-F238E27FC236}">
                <a16:creationId xmlns:a16="http://schemas.microsoft.com/office/drawing/2014/main" id="{FB7ED20F-D788-4749-9BEF-835FC4C771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6763" y="2286001"/>
            <a:ext cx="381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/>
              <a:t>2</a:t>
            </a:r>
          </a:p>
        </p:txBody>
      </p:sp>
      <p:sp>
        <p:nvSpPr>
          <p:cNvPr id="420" name="TextBox 419">
            <a:extLst>
              <a:ext uri="{FF2B5EF4-FFF2-40B4-BE49-F238E27FC236}">
                <a16:creationId xmlns:a16="http://schemas.microsoft.com/office/drawing/2014/main" id="{43BD3E94-CEAD-4514-9439-C723F6D4CD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9913" y="2286001"/>
            <a:ext cx="381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332" name="TextBox 331">
            <a:extLst>
              <a:ext uri="{FF2B5EF4-FFF2-40B4-BE49-F238E27FC236}">
                <a16:creationId xmlns:a16="http://schemas.microsoft.com/office/drawing/2014/main" id="{CF62599F-D87B-45A6-A1B8-CE06AF5208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2738438"/>
            <a:ext cx="381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/>
              <a:t>0</a:t>
            </a:r>
          </a:p>
        </p:txBody>
      </p:sp>
      <p:grpSp>
        <p:nvGrpSpPr>
          <p:cNvPr id="4" name="Group 339">
            <a:extLst>
              <a:ext uri="{FF2B5EF4-FFF2-40B4-BE49-F238E27FC236}">
                <a16:creationId xmlns:a16="http://schemas.microsoft.com/office/drawing/2014/main" id="{938469E4-1A8B-423A-B0D3-30D962CC1402}"/>
              </a:ext>
            </a:extLst>
          </p:cNvPr>
          <p:cNvGrpSpPr>
            <a:grpSpLocks/>
          </p:cNvGrpSpPr>
          <p:nvPr/>
        </p:nvGrpSpPr>
        <p:grpSpPr bwMode="auto">
          <a:xfrm>
            <a:off x="4117976" y="3138489"/>
            <a:ext cx="5961063" cy="479425"/>
            <a:chOff x="2357437" y="5257800"/>
            <a:chExt cx="5961063" cy="479425"/>
          </a:xfrm>
        </p:grpSpPr>
        <p:sp>
          <p:nvSpPr>
            <p:cNvPr id="8262" name="Text Box 63">
              <a:extLst>
                <a:ext uri="{FF2B5EF4-FFF2-40B4-BE49-F238E27FC236}">
                  <a16:creationId xmlns:a16="http://schemas.microsoft.com/office/drawing/2014/main" id="{F4949773-FB6A-4E22-8497-FEA54E7CCE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57437" y="5276850"/>
              <a:ext cx="1371600" cy="460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* Hạ 4,  </a:t>
              </a:r>
            </a:p>
          </p:txBody>
        </p:sp>
        <p:sp>
          <p:nvSpPr>
            <p:cNvPr id="8263" name="Text Box 63">
              <a:extLst>
                <a:ext uri="{FF2B5EF4-FFF2-40B4-BE49-F238E27FC236}">
                  <a16:creationId xmlns:a16="http://schemas.microsoft.com/office/drawing/2014/main" id="{150A9C16-7E0D-4CD5-AC49-F2148FA92FB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91000" y="5257800"/>
              <a:ext cx="4127500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4 chia 24 được 0, viết 0.  </a:t>
              </a:r>
            </a:p>
          </p:txBody>
        </p:sp>
        <p:sp>
          <p:nvSpPr>
            <p:cNvPr id="8264" name="Text Box 63">
              <a:extLst>
                <a:ext uri="{FF2B5EF4-FFF2-40B4-BE49-F238E27FC236}">
                  <a16:creationId xmlns:a16="http://schemas.microsoft.com/office/drawing/2014/main" id="{329B3BA7-D5F2-4BAC-87C1-42A3F5C01A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24237" y="5259387"/>
              <a:ext cx="1752600" cy="460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được 4;  </a:t>
              </a:r>
            </a:p>
          </p:txBody>
        </p:sp>
      </p:grpSp>
      <p:sp>
        <p:nvSpPr>
          <p:cNvPr id="335" name="TextBox 334">
            <a:extLst>
              <a:ext uri="{FF2B5EF4-FFF2-40B4-BE49-F238E27FC236}">
                <a16:creationId xmlns:a16="http://schemas.microsoft.com/office/drawing/2014/main" id="{597A6CAD-B7A6-4423-B770-748AFFBF77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2209801"/>
            <a:ext cx="381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/>
              <a:t>8</a:t>
            </a:r>
          </a:p>
        </p:txBody>
      </p:sp>
      <p:sp>
        <p:nvSpPr>
          <p:cNvPr id="337" name="Text Box 63">
            <a:extLst>
              <a:ext uri="{FF2B5EF4-FFF2-40B4-BE49-F238E27FC236}">
                <a16:creationId xmlns:a16="http://schemas.microsoft.com/office/drawing/2014/main" id="{CF016FB2-B7C2-4857-BA9D-7A73961402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3568701"/>
            <a:ext cx="3505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48 chia 24 được 2, viết 2.    </a:t>
            </a:r>
          </a:p>
        </p:txBody>
      </p:sp>
      <p:sp>
        <p:nvSpPr>
          <p:cNvPr id="338" name="TextBox 337">
            <a:extLst>
              <a:ext uri="{FF2B5EF4-FFF2-40B4-BE49-F238E27FC236}">
                <a16:creationId xmlns:a16="http://schemas.microsoft.com/office/drawing/2014/main" id="{DBF89AE0-B3B0-42D2-A5DE-185A100A16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3367088"/>
            <a:ext cx="381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339" name="TextBox 338">
            <a:extLst>
              <a:ext uri="{FF2B5EF4-FFF2-40B4-BE49-F238E27FC236}">
                <a16:creationId xmlns:a16="http://schemas.microsoft.com/office/drawing/2014/main" id="{73353FB9-BEA0-4107-9437-3AD208D9C7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2209801"/>
            <a:ext cx="381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</a:rPr>
              <a:t>4</a:t>
            </a:r>
          </a:p>
        </p:txBody>
      </p:sp>
    </p:spTree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4" dur="100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1" dur="10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6" dur="5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3" dur="10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5" dur="10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8" dur="10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400" fill="hold"/>
                                        <p:tgtEl>
                                          <p:spTgt spid="4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400" fill="hold"/>
                                        <p:tgtEl>
                                          <p:spTgt spid="4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9" dur="10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4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6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0" dur="10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7" dur="10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4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4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 nodeType="clickPar">
                      <p:stCondLst>
                        <p:cond delay="indefinite"/>
                      </p:stCondLst>
                      <p:childTnLst>
                        <p:par>
                          <p:cTn id="1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7" dur="50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9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3" dur="10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3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3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0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4" dur="10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 nodeType="clickPar">
                      <p:stCondLst>
                        <p:cond delay="indefinite"/>
                      </p:stCondLst>
                      <p:childTnLst>
                        <p:par>
                          <p:cTn id="1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1" dur="10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4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4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 nodeType="clickPar">
                      <p:stCondLst>
                        <p:cond delay="indefinite"/>
                      </p:stCondLst>
                      <p:childTnLst>
                        <p:par>
                          <p:cTn id="1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3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3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3" dur="10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 nodeType="clickPar">
                      <p:stCondLst>
                        <p:cond delay="indefinite"/>
                      </p:stCondLst>
                      <p:childTnLst>
                        <p:par>
                          <p:cTn id="1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3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3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6" dur="10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100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4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4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 nodeType="clickPar">
                      <p:stCondLst>
                        <p:cond delay="indefinite"/>
                      </p:stCondLst>
                      <p:childTnLst>
                        <p:par>
                          <p:cTn id="1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9" dur="10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 nodeType="clickPar">
                      <p:stCondLst>
                        <p:cond delay="indefinite"/>
                      </p:stCondLst>
                      <p:childTnLst>
                        <p:par>
                          <p:cTn id="1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3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3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7" dur="100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 nodeType="clickPar">
                      <p:stCondLst>
                        <p:cond delay="indefinite"/>
                      </p:stCondLst>
                      <p:childTnLst>
                        <p:par>
                          <p:cTn id="1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4" dur="10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 nodeType="clickPar">
                      <p:stCondLst>
                        <p:cond delay="indefinite"/>
                      </p:stCondLst>
                      <p:childTnLst>
                        <p:par>
                          <p:cTn id="2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4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4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3" dur="5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 nodeType="clickPar">
                      <p:stCondLst>
                        <p:cond delay="indefinite"/>
                      </p:stCondLst>
                      <p:childTnLst>
                        <p:par>
                          <p:cTn id="2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10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0" dur="1000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 nodeType="clickPar">
                      <p:stCondLst>
                        <p:cond delay="indefinite"/>
                      </p:stCondLst>
                      <p:childTnLst>
                        <p:par>
                          <p:cTn id="2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6" grpId="0"/>
      <p:bldP spid="317" grpId="0"/>
      <p:bldP spid="319" grpId="0"/>
      <p:bldP spid="326" grpId="0"/>
      <p:bldP spid="342" grpId="0"/>
      <p:bldP spid="346" grpId="0"/>
      <p:bldP spid="351" grpId="0"/>
      <p:bldP spid="356" grpId="0"/>
      <p:bldP spid="357" grpId="0"/>
      <p:bldP spid="358" grpId="0"/>
      <p:bldP spid="359" grpId="0"/>
      <p:bldP spid="360" grpId="0"/>
      <p:bldP spid="361" grpId="0"/>
      <p:bldP spid="362" grpId="0"/>
      <p:bldP spid="363" grpId="0"/>
      <p:bldP spid="368" grpId="0"/>
      <p:bldP spid="410" grpId="0"/>
      <p:bldP spid="411" grpId="0"/>
      <p:bldP spid="412" grpId="0"/>
      <p:bldP spid="413" grpId="0"/>
      <p:bldP spid="414" grpId="0"/>
      <p:bldP spid="418" grpId="0"/>
      <p:bldP spid="419" grpId="0"/>
      <p:bldP spid="420" grpId="0"/>
      <p:bldP spid="332" grpId="0"/>
      <p:bldP spid="335" grpId="0"/>
      <p:bldP spid="337" grpId="0"/>
      <p:bldP spid="338" grpId="0"/>
      <p:bldP spid="33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7" name="Text Box 3">
            <a:extLst>
              <a:ext uri="{FF2B5EF4-FFF2-40B4-BE49-F238E27FC236}">
                <a16:creationId xmlns:a16="http://schemas.microsoft.com/office/drawing/2014/main" id="{BEF10D46-EE37-4136-8132-A26999EA1B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5325" y="1168401"/>
            <a:ext cx="448392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</a:rPr>
              <a:t>VD1) </a:t>
            </a:r>
            <a:r>
              <a:rPr lang="en-US" altLang="en-US" sz="2800" dirty="0" err="1">
                <a:latin typeface="Times New Roman" panose="02020603050405020304" pitchFamily="18" charset="0"/>
              </a:rPr>
              <a:t>Phép</a:t>
            </a:r>
            <a:r>
              <a:rPr lang="en-US" altLang="en-US" sz="2800" dirty="0">
                <a:latin typeface="Times New Roman" panose="02020603050405020304" pitchFamily="18" charset="0"/>
              </a:rPr>
              <a:t> chia 9450 : 35 = ?</a:t>
            </a:r>
          </a:p>
        </p:txBody>
      </p:sp>
      <p:sp>
        <p:nvSpPr>
          <p:cNvPr id="10248" name="Text Box 4">
            <a:extLst>
              <a:ext uri="{FF2B5EF4-FFF2-40B4-BE49-F238E27FC236}">
                <a16:creationId xmlns:a16="http://schemas.microsoft.com/office/drawing/2014/main" id="{59DB1BC4-E38B-4A3A-A816-C8C4482071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0125" y="1625601"/>
            <a:ext cx="8953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latin typeface="Times New Roman" panose="02020603050405020304" pitchFamily="18" charset="0"/>
              </a:rPr>
              <a:t>9450</a:t>
            </a:r>
          </a:p>
        </p:txBody>
      </p:sp>
      <p:sp>
        <p:nvSpPr>
          <p:cNvPr id="10249" name="Text Box 7">
            <a:extLst>
              <a:ext uri="{FF2B5EF4-FFF2-40B4-BE49-F238E27FC236}">
                <a16:creationId xmlns:a16="http://schemas.microsoft.com/office/drawing/2014/main" id="{4C50504B-4083-4935-9D0A-C5C9D344E6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1635126"/>
            <a:ext cx="5397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latin typeface="Times New Roman" panose="02020603050405020304" pitchFamily="18" charset="0"/>
              </a:rPr>
              <a:t>35</a:t>
            </a:r>
          </a:p>
        </p:txBody>
      </p:sp>
      <p:sp>
        <p:nvSpPr>
          <p:cNvPr id="10250" name="Text Box 8">
            <a:extLst>
              <a:ext uri="{FF2B5EF4-FFF2-40B4-BE49-F238E27FC236}">
                <a16:creationId xmlns:a16="http://schemas.microsoft.com/office/drawing/2014/main" id="{35E73D13-4E6B-4061-A781-6B3009CB46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1" y="2092325"/>
            <a:ext cx="354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2</a:t>
            </a:r>
          </a:p>
        </p:txBody>
      </p:sp>
      <p:sp>
        <p:nvSpPr>
          <p:cNvPr id="10251" name="Text Box 9">
            <a:extLst>
              <a:ext uri="{FF2B5EF4-FFF2-40B4-BE49-F238E27FC236}">
                <a16:creationId xmlns:a16="http://schemas.microsoft.com/office/drawing/2014/main" id="{1F15D3E8-A9E6-4DFB-9FA3-D6503B011F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0125" y="1930401"/>
            <a:ext cx="5397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latin typeface="Times New Roman" panose="02020603050405020304" pitchFamily="18" charset="0"/>
              </a:rPr>
              <a:t>24</a:t>
            </a:r>
          </a:p>
        </p:txBody>
      </p:sp>
      <p:sp>
        <p:nvSpPr>
          <p:cNvPr id="10252" name="Text Box 10">
            <a:extLst>
              <a:ext uri="{FF2B5EF4-FFF2-40B4-BE49-F238E27FC236}">
                <a16:creationId xmlns:a16="http://schemas.microsoft.com/office/drawing/2014/main" id="{CA0406D5-1EAA-4E64-B593-192E1D1705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7788" y="1966913"/>
            <a:ext cx="3619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latin typeface="Times New Roman" panose="02020603050405020304" pitchFamily="18" charset="0"/>
              </a:rPr>
              <a:t>5</a:t>
            </a:r>
          </a:p>
        </p:txBody>
      </p:sp>
      <p:sp>
        <p:nvSpPr>
          <p:cNvPr id="10253" name="Text Box 11">
            <a:extLst>
              <a:ext uri="{FF2B5EF4-FFF2-40B4-BE49-F238E27FC236}">
                <a16:creationId xmlns:a16="http://schemas.microsoft.com/office/drawing/2014/main" id="{16AA287B-84B0-42B4-A715-C28CF37D45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2092325"/>
            <a:ext cx="336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7</a:t>
            </a:r>
          </a:p>
        </p:txBody>
      </p:sp>
      <p:sp>
        <p:nvSpPr>
          <p:cNvPr id="10254" name="Text Box 12">
            <a:extLst>
              <a:ext uri="{FF2B5EF4-FFF2-40B4-BE49-F238E27FC236}">
                <a16:creationId xmlns:a16="http://schemas.microsoft.com/office/drawing/2014/main" id="{E73E8A8E-EA28-45E7-996E-8EA3EF1C53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2270126"/>
            <a:ext cx="5397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latin typeface="Times New Roman" panose="02020603050405020304" pitchFamily="18" charset="0"/>
              </a:rPr>
              <a:t>00</a:t>
            </a:r>
          </a:p>
        </p:txBody>
      </p:sp>
      <p:sp>
        <p:nvSpPr>
          <p:cNvPr id="10255" name="Text Box 13">
            <a:extLst>
              <a:ext uri="{FF2B5EF4-FFF2-40B4-BE49-F238E27FC236}">
                <a16:creationId xmlns:a16="http://schemas.microsoft.com/office/drawing/2014/main" id="{AF845567-5CE0-48EA-9F9B-70F6066030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2270126"/>
            <a:ext cx="3619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10256" name="Text Box 15">
            <a:extLst>
              <a:ext uri="{FF2B5EF4-FFF2-40B4-BE49-F238E27FC236}">
                <a16:creationId xmlns:a16="http://schemas.microsoft.com/office/drawing/2014/main" id="{7DB7BED1-DDBB-4EAB-B0B7-16A2378492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00" y="2092325"/>
            <a:ext cx="336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10257" name="Text Box 18">
            <a:extLst>
              <a:ext uri="{FF2B5EF4-FFF2-40B4-BE49-F238E27FC236}">
                <a16:creationId xmlns:a16="http://schemas.microsoft.com/office/drawing/2014/main" id="{F983A39A-654D-47AA-A9B7-F2F455AF31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0" y="1072357"/>
            <a:ext cx="394691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</a:rPr>
              <a:t>VD2 ) </a:t>
            </a:r>
            <a:r>
              <a:rPr lang="en-US" altLang="en-US" sz="2400" dirty="0" err="1">
                <a:latin typeface="Times New Roman" panose="02020603050405020304" pitchFamily="18" charset="0"/>
              </a:rPr>
              <a:t>Phép</a:t>
            </a:r>
            <a:r>
              <a:rPr lang="en-US" altLang="en-US" sz="2400" dirty="0">
                <a:latin typeface="Times New Roman" panose="02020603050405020304" pitchFamily="18" charset="0"/>
              </a:rPr>
              <a:t> chia 2448 : 24 = ?</a:t>
            </a:r>
          </a:p>
        </p:txBody>
      </p:sp>
      <p:sp>
        <p:nvSpPr>
          <p:cNvPr id="10258" name="Text Box 19">
            <a:extLst>
              <a:ext uri="{FF2B5EF4-FFF2-40B4-BE49-F238E27FC236}">
                <a16:creationId xmlns:a16="http://schemas.microsoft.com/office/drawing/2014/main" id="{DF26046D-0355-4F31-A8BF-B76C171656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0" y="1584326"/>
            <a:ext cx="8953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latin typeface="Times New Roman" panose="02020603050405020304" pitchFamily="18" charset="0"/>
              </a:rPr>
              <a:t>2448</a:t>
            </a:r>
          </a:p>
        </p:txBody>
      </p:sp>
      <p:sp>
        <p:nvSpPr>
          <p:cNvPr id="10259" name="Line 21">
            <a:extLst>
              <a:ext uri="{FF2B5EF4-FFF2-40B4-BE49-F238E27FC236}">
                <a16:creationId xmlns:a16="http://schemas.microsoft.com/office/drawing/2014/main" id="{4B9CA73B-C304-4211-ABEE-D1C60445DDCE}"/>
              </a:ext>
            </a:extLst>
          </p:cNvPr>
          <p:cNvSpPr>
            <a:spLocks noChangeShapeType="1"/>
          </p:cNvSpPr>
          <p:nvPr/>
        </p:nvSpPr>
        <p:spPr bwMode="auto">
          <a:xfrm>
            <a:off x="7848600" y="2092325"/>
            <a:ext cx="990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60" name="Text Box 22">
            <a:extLst>
              <a:ext uri="{FF2B5EF4-FFF2-40B4-BE49-F238E27FC236}">
                <a16:creationId xmlns:a16="http://schemas.microsoft.com/office/drawing/2014/main" id="{85B321F6-3BC6-4DF9-8F09-2412E21D46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1000" y="1558926"/>
            <a:ext cx="5397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latin typeface="Times New Roman" panose="02020603050405020304" pitchFamily="18" charset="0"/>
              </a:rPr>
              <a:t>24</a:t>
            </a:r>
          </a:p>
        </p:txBody>
      </p:sp>
      <p:sp>
        <p:nvSpPr>
          <p:cNvPr id="10261" name="Text Box 23">
            <a:extLst>
              <a:ext uri="{FF2B5EF4-FFF2-40B4-BE49-F238E27FC236}">
                <a16:creationId xmlns:a16="http://schemas.microsoft.com/office/drawing/2014/main" id="{C19C2218-9C07-41FE-B003-246AA9617B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0" y="1939926"/>
            <a:ext cx="5397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latin typeface="Times New Roman" panose="02020603050405020304" pitchFamily="18" charset="0"/>
              </a:rPr>
              <a:t>00</a:t>
            </a:r>
          </a:p>
        </p:txBody>
      </p:sp>
      <p:sp>
        <p:nvSpPr>
          <p:cNvPr id="10262" name="Text Box 25">
            <a:extLst>
              <a:ext uri="{FF2B5EF4-FFF2-40B4-BE49-F238E27FC236}">
                <a16:creationId xmlns:a16="http://schemas.microsoft.com/office/drawing/2014/main" id="{D9665E4D-7BE2-4619-A1AB-AB2487244C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08925" y="2006601"/>
            <a:ext cx="3619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10263" name="Text Box 26">
            <a:extLst>
              <a:ext uri="{FF2B5EF4-FFF2-40B4-BE49-F238E27FC236}">
                <a16:creationId xmlns:a16="http://schemas.microsoft.com/office/drawing/2014/main" id="{13C66A90-CC49-4F28-88D1-34731F5A7D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2016126"/>
            <a:ext cx="3619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10264" name="Text Box 28">
            <a:extLst>
              <a:ext uri="{FF2B5EF4-FFF2-40B4-BE49-F238E27FC236}">
                <a16:creationId xmlns:a16="http://schemas.microsoft.com/office/drawing/2014/main" id="{7A3BB3F4-E87C-4B5F-B755-E9B58118C8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88338" y="2016126"/>
            <a:ext cx="3619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10265" name="Text Box 29">
            <a:extLst>
              <a:ext uri="{FF2B5EF4-FFF2-40B4-BE49-F238E27FC236}">
                <a16:creationId xmlns:a16="http://schemas.microsoft.com/office/drawing/2014/main" id="{EDA3F793-9E43-4BCA-8060-829A3EF4F0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9000" y="2244726"/>
            <a:ext cx="5397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latin typeface="Times New Roman" panose="02020603050405020304" pitchFamily="18" charset="0"/>
              </a:rPr>
              <a:t>00</a:t>
            </a:r>
          </a:p>
        </p:txBody>
      </p:sp>
      <p:sp>
        <p:nvSpPr>
          <p:cNvPr id="10266" name="Text Box 29">
            <a:extLst>
              <a:ext uri="{FF2B5EF4-FFF2-40B4-BE49-F238E27FC236}">
                <a16:creationId xmlns:a16="http://schemas.microsoft.com/office/drawing/2014/main" id="{C2A3B31A-A29D-4CB2-BF43-BF40164E03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8838" y="1906589"/>
            <a:ext cx="54451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latin typeface="Times New Roman" panose="02020603050405020304" pitchFamily="18" charset="0"/>
              </a:rPr>
              <a:t>48</a:t>
            </a:r>
          </a:p>
        </p:txBody>
      </p:sp>
      <p:sp>
        <p:nvSpPr>
          <p:cNvPr id="623" name="Text Box 13">
            <a:extLst>
              <a:ext uri="{FF2B5EF4-FFF2-40B4-BE49-F238E27FC236}">
                <a16:creationId xmlns:a16="http://schemas.microsoft.com/office/drawing/2014/main" id="{F344A300-92B3-4E1A-8F7B-C3CA83009F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1550" y="2087564"/>
            <a:ext cx="3619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624" name="Text Box 13">
            <a:extLst>
              <a:ext uri="{FF2B5EF4-FFF2-40B4-BE49-F238E27FC236}">
                <a16:creationId xmlns:a16="http://schemas.microsoft.com/office/drawing/2014/main" id="{CBC141F4-F660-4E55-AA12-90DBBFEB05FA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8094664" y="2044701"/>
            <a:ext cx="3063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10269" name="Line 5">
            <a:extLst>
              <a:ext uri="{FF2B5EF4-FFF2-40B4-BE49-F238E27FC236}">
                <a16:creationId xmlns:a16="http://schemas.microsoft.com/office/drawing/2014/main" id="{4C749A65-A691-4F87-9A67-7BDC032973DB}"/>
              </a:ext>
            </a:extLst>
          </p:cNvPr>
          <p:cNvSpPr>
            <a:spLocks noChangeShapeType="1"/>
          </p:cNvSpPr>
          <p:nvPr/>
        </p:nvSpPr>
        <p:spPr bwMode="auto">
          <a:xfrm>
            <a:off x="3200400" y="1676400"/>
            <a:ext cx="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70" name="Line 6">
            <a:extLst>
              <a:ext uri="{FF2B5EF4-FFF2-40B4-BE49-F238E27FC236}">
                <a16:creationId xmlns:a16="http://schemas.microsoft.com/office/drawing/2014/main" id="{001E1219-60B8-413D-9B28-285CC300B359}"/>
              </a:ext>
            </a:extLst>
          </p:cNvPr>
          <p:cNvSpPr>
            <a:spLocks noChangeShapeType="1"/>
          </p:cNvSpPr>
          <p:nvPr/>
        </p:nvSpPr>
        <p:spPr bwMode="auto">
          <a:xfrm>
            <a:off x="3200400" y="2057400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71" name="Line 20">
            <a:extLst>
              <a:ext uri="{FF2B5EF4-FFF2-40B4-BE49-F238E27FC236}">
                <a16:creationId xmlns:a16="http://schemas.microsoft.com/office/drawing/2014/main" id="{C8447E4F-578D-4E58-A96A-217B35794AA3}"/>
              </a:ext>
            </a:extLst>
          </p:cNvPr>
          <p:cNvSpPr>
            <a:spLocks noChangeShapeType="1"/>
          </p:cNvSpPr>
          <p:nvPr/>
        </p:nvSpPr>
        <p:spPr bwMode="auto">
          <a:xfrm>
            <a:off x="7848600" y="1600200"/>
            <a:ext cx="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72" name="Text Box 27">
            <a:extLst>
              <a:ext uri="{FF2B5EF4-FFF2-40B4-BE49-F238E27FC236}">
                <a16:creationId xmlns:a16="http://schemas.microsoft.com/office/drawing/2014/main" id="{960BFCE4-27FA-4426-ADEF-CC0C791AB6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3276601"/>
            <a:ext cx="1841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800">
              <a:latin typeface="Times New Roman" panose="02020603050405020304" pitchFamily="18" charset="0"/>
            </a:endParaRPr>
          </a:p>
        </p:txBody>
      </p:sp>
      <p:sp>
        <p:nvSpPr>
          <p:cNvPr id="639" name="Rectangle 28">
            <a:extLst>
              <a:ext uri="{FF2B5EF4-FFF2-40B4-BE49-F238E27FC236}">
                <a16:creationId xmlns:a16="http://schemas.microsoft.com/office/drawing/2014/main" id="{4B0DCE52-D344-40F9-BBE7-A9A1D52DBB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3810000"/>
            <a:ext cx="8458200" cy="14478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defRPr/>
            </a:pP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just" eaLnBrk="1" hangingPunct="1">
              <a:defRPr/>
            </a:pP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Lưu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ý: </a:t>
            </a:r>
            <a:r>
              <a:rPr lang="en-US" altLang="en-US" sz="2400" dirty="0">
                <a:solidFill>
                  <a:schemeClr val="accent2"/>
                </a:solidFill>
                <a:latin typeface="Times New Roman" panose="02020603050405020304" pitchFamily="18" charset="0"/>
              </a:rPr>
              <a:t>Ở </a:t>
            </a:r>
            <a:r>
              <a:rPr lang="en-US" altLang="en-US" sz="2400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mỗi</a:t>
            </a:r>
            <a:r>
              <a:rPr lang="en-US" altLang="en-US" sz="2400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lần</a:t>
            </a:r>
            <a:r>
              <a:rPr lang="en-US" altLang="en-US" sz="2400" dirty="0">
                <a:solidFill>
                  <a:schemeClr val="accent2"/>
                </a:solidFill>
                <a:latin typeface="Times New Roman" panose="02020603050405020304" pitchFamily="18" charset="0"/>
              </a:rPr>
              <a:t> chia, </a:t>
            </a:r>
            <a:r>
              <a:rPr lang="en-US" altLang="en-US" sz="2400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kể</a:t>
            </a:r>
            <a:r>
              <a:rPr lang="en-US" altLang="en-US" sz="2400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từ</a:t>
            </a:r>
            <a:r>
              <a:rPr lang="en-US" altLang="en-US" sz="2400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lần</a:t>
            </a:r>
            <a:r>
              <a:rPr lang="en-US" altLang="en-US" sz="2400" dirty="0">
                <a:solidFill>
                  <a:schemeClr val="accent2"/>
                </a:solidFill>
                <a:latin typeface="Times New Roman" panose="02020603050405020304" pitchFamily="18" charset="0"/>
              </a:rPr>
              <a:t> chia </a:t>
            </a:r>
            <a:r>
              <a:rPr lang="en-US" altLang="en-US" sz="2400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thứ</a:t>
            </a:r>
            <a:r>
              <a:rPr lang="en-US" altLang="en-US" sz="2400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hai</a:t>
            </a:r>
            <a:r>
              <a:rPr lang="en-US" altLang="en-US" sz="2400" dirty="0">
                <a:solidFill>
                  <a:schemeClr val="accent2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khi</a:t>
            </a:r>
            <a:r>
              <a:rPr lang="en-US" altLang="en-US" sz="2400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hạ</a:t>
            </a:r>
            <a:r>
              <a:rPr lang="en-US" altLang="en-US" sz="2400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en-US" sz="2400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400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tiếp</a:t>
            </a:r>
            <a:r>
              <a:rPr lang="en-US" altLang="en-US" sz="2400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theo</a:t>
            </a:r>
            <a:r>
              <a:rPr lang="en-US" altLang="en-US" sz="2400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</a:p>
          <a:p>
            <a:pPr algn="just" eaLnBrk="1" hangingPunct="1">
              <a:defRPr/>
            </a:pPr>
            <a:r>
              <a:rPr lang="en-US" altLang="en-US" sz="2400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400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400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bị</a:t>
            </a:r>
            <a:r>
              <a:rPr lang="en-US" altLang="en-US" sz="2400" dirty="0">
                <a:solidFill>
                  <a:schemeClr val="accent2"/>
                </a:solidFill>
                <a:latin typeface="Times New Roman" panose="02020603050405020304" pitchFamily="18" charset="0"/>
              </a:rPr>
              <a:t> chia </a:t>
            </a:r>
            <a:r>
              <a:rPr lang="en-US" altLang="en-US" sz="2400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xuống</a:t>
            </a:r>
            <a:r>
              <a:rPr lang="en-US" altLang="en-US" sz="2400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mà</a:t>
            </a:r>
            <a:r>
              <a:rPr lang="en-US" altLang="en-US" sz="2400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400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bị</a:t>
            </a:r>
            <a:r>
              <a:rPr lang="en-US" altLang="en-US" sz="2400" dirty="0">
                <a:solidFill>
                  <a:schemeClr val="accent2"/>
                </a:solidFill>
                <a:latin typeface="Times New Roman" panose="02020603050405020304" pitchFamily="18" charset="0"/>
              </a:rPr>
              <a:t> chia </a:t>
            </a:r>
            <a:r>
              <a:rPr lang="en-US" altLang="en-US" sz="2400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400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lần</a:t>
            </a:r>
            <a:r>
              <a:rPr lang="en-US" altLang="en-US" sz="2400" dirty="0">
                <a:solidFill>
                  <a:schemeClr val="accent2"/>
                </a:solidFill>
                <a:latin typeface="Times New Roman" panose="02020603050405020304" pitchFamily="18" charset="0"/>
              </a:rPr>
              <a:t> chia </a:t>
            </a:r>
            <a:r>
              <a:rPr lang="en-US" altLang="en-US" sz="2400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đó</a:t>
            </a:r>
            <a:r>
              <a:rPr lang="en-US" altLang="en-US" sz="2400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nhỏ</a:t>
            </a:r>
            <a:r>
              <a:rPr lang="en-US" altLang="en-US" sz="2400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hơn</a:t>
            </a:r>
            <a:r>
              <a:rPr lang="en-US" altLang="en-US" sz="2400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400" dirty="0">
                <a:solidFill>
                  <a:schemeClr val="accent2"/>
                </a:solidFill>
                <a:latin typeface="Times New Roman" panose="02020603050405020304" pitchFamily="18" charset="0"/>
              </a:rPr>
              <a:t> chia </a:t>
            </a:r>
          </a:p>
          <a:p>
            <a:pPr algn="just" eaLnBrk="1" hangingPunct="1">
              <a:defRPr/>
            </a:pPr>
            <a:r>
              <a:rPr lang="en-US" altLang="en-US" sz="2400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thì</a:t>
            </a:r>
            <a:r>
              <a:rPr lang="en-US" altLang="en-US" sz="2400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cần</a:t>
            </a:r>
            <a:r>
              <a:rPr lang="en-US" altLang="en-US" sz="26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phải</a:t>
            </a:r>
            <a:r>
              <a:rPr lang="en-US" altLang="en-US" sz="26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sz="26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0 </a:t>
            </a:r>
            <a:r>
              <a:rPr lang="en-US" altLang="en-US" sz="26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sz="26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thương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rồi</a:t>
            </a:r>
            <a:r>
              <a:rPr lang="en-US" altLang="en-US" sz="2400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mới</a:t>
            </a:r>
            <a:r>
              <a:rPr lang="en-US" altLang="en-US" sz="2400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tiếp</a:t>
            </a:r>
            <a:r>
              <a:rPr lang="en-US" altLang="en-US" sz="2400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tục</a:t>
            </a:r>
            <a:r>
              <a:rPr lang="en-US" altLang="en-US" sz="2400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lần</a:t>
            </a:r>
            <a:r>
              <a:rPr lang="en-US" altLang="en-US" sz="2400" dirty="0">
                <a:solidFill>
                  <a:schemeClr val="accent2"/>
                </a:solidFill>
                <a:latin typeface="Times New Roman" panose="02020603050405020304" pitchFamily="18" charset="0"/>
              </a:rPr>
              <a:t> chia </a:t>
            </a:r>
            <a:r>
              <a:rPr lang="en-US" altLang="en-US" sz="2400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sau</a:t>
            </a:r>
            <a:r>
              <a:rPr lang="en-US" altLang="en-US" sz="2400" dirty="0">
                <a:solidFill>
                  <a:schemeClr val="accent2"/>
                </a:solidFill>
                <a:latin typeface="Times New Roman" panose="02020603050405020304" pitchFamily="18" charset="0"/>
              </a:rPr>
              <a:t>.</a:t>
            </a:r>
          </a:p>
        </p:txBody>
      </p:sp>
      <p:cxnSp>
        <p:nvCxnSpPr>
          <p:cNvPr id="326" name="Straight Connector 325">
            <a:extLst>
              <a:ext uri="{FF2B5EF4-FFF2-40B4-BE49-F238E27FC236}">
                <a16:creationId xmlns:a16="http://schemas.microsoft.com/office/drawing/2014/main" id="{15C0B2FA-A711-4258-ADD2-66E1A6C0A96A}"/>
              </a:ext>
            </a:extLst>
          </p:cNvPr>
          <p:cNvCxnSpPr/>
          <p:nvPr/>
        </p:nvCxnSpPr>
        <p:spPr>
          <a:xfrm>
            <a:off x="5105400" y="4876800"/>
            <a:ext cx="4953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27" name="Straight Connector 326">
            <a:extLst>
              <a:ext uri="{FF2B5EF4-FFF2-40B4-BE49-F238E27FC236}">
                <a16:creationId xmlns:a16="http://schemas.microsoft.com/office/drawing/2014/main" id="{11A4ED5A-5953-4E1C-B81B-F0E589D2B99D}"/>
              </a:ext>
            </a:extLst>
          </p:cNvPr>
          <p:cNvCxnSpPr/>
          <p:nvPr/>
        </p:nvCxnSpPr>
        <p:spPr>
          <a:xfrm>
            <a:off x="5181600" y="4495800"/>
            <a:ext cx="2286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28" name="Straight Connector 327">
            <a:extLst>
              <a:ext uri="{FF2B5EF4-FFF2-40B4-BE49-F238E27FC236}">
                <a16:creationId xmlns:a16="http://schemas.microsoft.com/office/drawing/2014/main" id="{0D121F2F-C870-4906-9D94-7C017BD36AD2}"/>
              </a:ext>
            </a:extLst>
          </p:cNvPr>
          <p:cNvCxnSpPr/>
          <p:nvPr/>
        </p:nvCxnSpPr>
        <p:spPr>
          <a:xfrm>
            <a:off x="7467600" y="4495800"/>
            <a:ext cx="28194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33" name="Straight Connector 332">
            <a:extLst>
              <a:ext uri="{FF2B5EF4-FFF2-40B4-BE49-F238E27FC236}">
                <a16:creationId xmlns:a16="http://schemas.microsoft.com/office/drawing/2014/main" id="{43C31402-7B39-4145-AF0C-72A8DF290819}"/>
              </a:ext>
            </a:extLst>
          </p:cNvPr>
          <p:cNvCxnSpPr/>
          <p:nvPr/>
        </p:nvCxnSpPr>
        <p:spPr>
          <a:xfrm>
            <a:off x="2438400" y="5257800"/>
            <a:ext cx="3429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" dur="500"/>
                                        <p:tgtEl>
                                          <p:spTgt spid="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3" grpId="0"/>
      <p:bldP spid="624" grpId="0"/>
      <p:bldP spid="63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Text Box 6">
            <a:extLst>
              <a:ext uri="{FF2B5EF4-FFF2-40B4-BE49-F238E27FC236}">
                <a16:creationId xmlns:a16="http://schemas.microsoft.com/office/drawing/2014/main" id="{322B9B2D-70A7-405E-8BF9-F5435B6D25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838200"/>
            <a:ext cx="30416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u="sng">
                <a:latin typeface="Times New Roman" panose="02020603050405020304" pitchFamily="18" charset="0"/>
              </a:rPr>
              <a:t>Bài 1</a:t>
            </a:r>
            <a:r>
              <a:rPr lang="en-US" altLang="en-US" sz="2400">
                <a:latin typeface="Times New Roman" panose="02020603050405020304" pitchFamily="18" charset="0"/>
              </a:rPr>
              <a:t>: Đặt tính rồi tính </a:t>
            </a:r>
          </a:p>
        </p:txBody>
      </p:sp>
      <p:sp>
        <p:nvSpPr>
          <p:cNvPr id="12293" name="Text Box 8">
            <a:extLst>
              <a:ext uri="{FF2B5EF4-FFF2-40B4-BE49-F238E27FC236}">
                <a16:creationId xmlns:a16="http://schemas.microsoft.com/office/drawing/2014/main" id="{375C65E0-0CCF-47D8-9B07-2B35859AE5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3429001"/>
            <a:ext cx="17160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b) 2996 : 28</a:t>
            </a:r>
          </a:p>
        </p:txBody>
      </p:sp>
      <p:sp>
        <p:nvSpPr>
          <p:cNvPr id="12294" name="Text Box 15">
            <a:extLst>
              <a:ext uri="{FF2B5EF4-FFF2-40B4-BE49-F238E27FC236}">
                <a16:creationId xmlns:a16="http://schemas.microsoft.com/office/drawing/2014/main" id="{62B8A531-8B6C-46B8-8A54-F20B84FEB0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1" y="1219201"/>
            <a:ext cx="18256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AutoNum type="alphaLcParenR"/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8750 : 35</a:t>
            </a:r>
          </a:p>
        </p:txBody>
      </p:sp>
      <p:sp>
        <p:nvSpPr>
          <p:cNvPr id="12295" name="Rectangle 307">
            <a:extLst>
              <a:ext uri="{FF2B5EF4-FFF2-40B4-BE49-F238E27FC236}">
                <a16:creationId xmlns:a16="http://schemas.microsoft.com/office/drawing/2014/main" id="{24231BC7-0138-4564-BE2E-160BAB7701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1204913"/>
            <a:ext cx="1524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23520 : 56</a:t>
            </a:r>
          </a:p>
        </p:txBody>
      </p:sp>
      <p:sp>
        <p:nvSpPr>
          <p:cNvPr id="12296" name="Text Box 15">
            <a:extLst>
              <a:ext uri="{FF2B5EF4-FFF2-40B4-BE49-F238E27FC236}">
                <a16:creationId xmlns:a16="http://schemas.microsoft.com/office/drawing/2014/main" id="{FDFC16DE-784B-4633-A80D-3EB64E5A6C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3488" y="1620838"/>
            <a:ext cx="18986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</a:rPr>
              <a:t>8750    35</a:t>
            </a:r>
          </a:p>
        </p:txBody>
      </p:sp>
      <p:sp>
        <p:nvSpPr>
          <p:cNvPr id="12297" name="Line 10">
            <a:extLst>
              <a:ext uri="{FF2B5EF4-FFF2-40B4-BE49-F238E27FC236}">
                <a16:creationId xmlns:a16="http://schemas.microsoft.com/office/drawing/2014/main" id="{C3F0F38E-034E-4B91-A771-1B08051A8DE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344864" y="1703389"/>
            <a:ext cx="14287" cy="1144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98" name="Line 11">
            <a:extLst>
              <a:ext uri="{FF2B5EF4-FFF2-40B4-BE49-F238E27FC236}">
                <a16:creationId xmlns:a16="http://schemas.microsoft.com/office/drawing/2014/main" id="{1D734DEB-64EA-474F-A80C-BCD8B45A4067}"/>
              </a:ext>
            </a:extLst>
          </p:cNvPr>
          <p:cNvSpPr>
            <a:spLocks noChangeShapeType="1"/>
          </p:cNvSpPr>
          <p:nvPr/>
        </p:nvSpPr>
        <p:spPr bwMode="auto">
          <a:xfrm>
            <a:off x="3359151" y="2030413"/>
            <a:ext cx="7778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99" name="Text Box 13">
            <a:extLst>
              <a:ext uri="{FF2B5EF4-FFF2-40B4-BE49-F238E27FC236}">
                <a16:creationId xmlns:a16="http://schemas.microsoft.com/office/drawing/2014/main" id="{3CD91535-1AE1-448F-8CD6-1B8C46660D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3364" y="2327276"/>
            <a:ext cx="2619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2300" name="Text Box 13">
            <a:extLst>
              <a:ext uri="{FF2B5EF4-FFF2-40B4-BE49-F238E27FC236}">
                <a16:creationId xmlns:a16="http://schemas.microsoft.com/office/drawing/2014/main" id="{5909BE3D-B006-43DA-868C-D46E46A96F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8464" y="2332038"/>
            <a:ext cx="2619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2301" name="Rectangle 352">
            <a:extLst>
              <a:ext uri="{FF2B5EF4-FFF2-40B4-BE49-F238E27FC236}">
                <a16:creationId xmlns:a16="http://schemas.microsoft.com/office/drawing/2014/main" id="{3B1C31D0-E8CB-4911-903C-0D75352CDA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1001" y="1143001"/>
            <a:ext cx="15017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11780 : 42</a:t>
            </a:r>
          </a:p>
        </p:txBody>
      </p:sp>
      <p:sp>
        <p:nvSpPr>
          <p:cNvPr id="12302" name="Text Box 15">
            <a:extLst>
              <a:ext uri="{FF2B5EF4-FFF2-40B4-BE49-F238E27FC236}">
                <a16:creationId xmlns:a16="http://schemas.microsoft.com/office/drawing/2014/main" id="{DDFCBCF7-2E54-47F0-89C9-82B0966E03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1" y="1676401"/>
            <a:ext cx="19780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</a:rPr>
              <a:t>23520    56</a:t>
            </a:r>
          </a:p>
        </p:txBody>
      </p:sp>
      <p:sp>
        <p:nvSpPr>
          <p:cNvPr id="12303" name="Line 10">
            <a:extLst>
              <a:ext uri="{FF2B5EF4-FFF2-40B4-BE49-F238E27FC236}">
                <a16:creationId xmlns:a16="http://schemas.microsoft.com/office/drawing/2014/main" id="{324A7F8C-918D-401D-A8E3-6C112AFC2CF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005514" y="1752600"/>
            <a:ext cx="14287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04" name="Line 11">
            <a:extLst>
              <a:ext uri="{FF2B5EF4-FFF2-40B4-BE49-F238E27FC236}">
                <a16:creationId xmlns:a16="http://schemas.microsoft.com/office/drawing/2014/main" id="{9FF098DB-44EC-4775-A3AD-B30D2DC31A17}"/>
              </a:ext>
            </a:extLst>
          </p:cNvPr>
          <p:cNvSpPr>
            <a:spLocks noChangeShapeType="1"/>
          </p:cNvSpPr>
          <p:nvPr/>
        </p:nvSpPr>
        <p:spPr bwMode="auto">
          <a:xfrm>
            <a:off x="6019800" y="2057400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05" name="Text Box 13">
            <a:extLst>
              <a:ext uri="{FF2B5EF4-FFF2-40B4-BE49-F238E27FC236}">
                <a16:creationId xmlns:a16="http://schemas.microsoft.com/office/drawing/2014/main" id="{47214ABF-DFF5-4C94-AF7A-2B9AD2D89F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7039" y="2349501"/>
            <a:ext cx="2619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2306" name="Text Box 15">
            <a:extLst>
              <a:ext uri="{FF2B5EF4-FFF2-40B4-BE49-F238E27FC236}">
                <a16:creationId xmlns:a16="http://schemas.microsoft.com/office/drawing/2014/main" id="{290DE624-620F-4794-82FD-C54C64845C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4801" y="1646238"/>
            <a:ext cx="19780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</a:rPr>
              <a:t>11780    42</a:t>
            </a:r>
          </a:p>
        </p:txBody>
      </p:sp>
      <p:sp>
        <p:nvSpPr>
          <p:cNvPr id="12307" name="Line 10">
            <a:extLst>
              <a:ext uri="{FF2B5EF4-FFF2-40B4-BE49-F238E27FC236}">
                <a16:creationId xmlns:a16="http://schemas.microsoft.com/office/drawing/2014/main" id="{D0F76AEF-F637-4562-AA49-92AE8027F19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901114" y="1722438"/>
            <a:ext cx="14287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08" name="Line 11">
            <a:extLst>
              <a:ext uri="{FF2B5EF4-FFF2-40B4-BE49-F238E27FC236}">
                <a16:creationId xmlns:a16="http://schemas.microsoft.com/office/drawing/2014/main" id="{349E9984-415A-4BF8-A6A6-579257AFA5AC}"/>
              </a:ext>
            </a:extLst>
          </p:cNvPr>
          <p:cNvSpPr>
            <a:spLocks noChangeShapeType="1"/>
          </p:cNvSpPr>
          <p:nvPr/>
        </p:nvSpPr>
        <p:spPr bwMode="auto">
          <a:xfrm>
            <a:off x="8915400" y="2027238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09" name="Text Box 13">
            <a:extLst>
              <a:ext uri="{FF2B5EF4-FFF2-40B4-BE49-F238E27FC236}">
                <a16:creationId xmlns:a16="http://schemas.microsoft.com/office/drawing/2014/main" id="{D558C885-801C-4A41-BC24-8A5B778F98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32789" y="2354263"/>
            <a:ext cx="2619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2310" name="Rectangle 370">
            <a:extLst>
              <a:ext uri="{FF2B5EF4-FFF2-40B4-BE49-F238E27FC236}">
                <a16:creationId xmlns:a16="http://schemas.microsoft.com/office/drawing/2014/main" id="{CC57B37F-1983-4965-B1BB-519FDD2210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3424238"/>
            <a:ext cx="1524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2420  : 12</a:t>
            </a:r>
          </a:p>
        </p:txBody>
      </p:sp>
      <p:sp>
        <p:nvSpPr>
          <p:cNvPr id="12311" name="Rectangle 371">
            <a:extLst>
              <a:ext uri="{FF2B5EF4-FFF2-40B4-BE49-F238E27FC236}">
                <a16:creationId xmlns:a16="http://schemas.microsoft.com/office/drawing/2014/main" id="{07D9F693-4CD3-4D95-9CB8-BBF763B8C3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5800" y="3424238"/>
            <a:ext cx="15176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13870 : 45</a:t>
            </a:r>
          </a:p>
        </p:txBody>
      </p:sp>
      <p:sp>
        <p:nvSpPr>
          <p:cNvPr id="12312" name="Text Box 15">
            <a:extLst>
              <a:ext uri="{FF2B5EF4-FFF2-40B4-BE49-F238E27FC236}">
                <a16:creationId xmlns:a16="http://schemas.microsoft.com/office/drawing/2014/main" id="{4B06A1C9-95FB-4726-87AE-CCAB8EEC6B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3976" y="3886201"/>
            <a:ext cx="18256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</a:rPr>
              <a:t>2996    28</a:t>
            </a:r>
          </a:p>
        </p:txBody>
      </p:sp>
      <p:sp>
        <p:nvSpPr>
          <p:cNvPr id="12313" name="Line 10">
            <a:extLst>
              <a:ext uri="{FF2B5EF4-FFF2-40B4-BE49-F238E27FC236}">
                <a16:creationId xmlns:a16="http://schemas.microsoft.com/office/drawing/2014/main" id="{D710650F-2A34-4F39-BCDB-E67C1516692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417889" y="3962400"/>
            <a:ext cx="14287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14" name="Line 11">
            <a:extLst>
              <a:ext uri="{FF2B5EF4-FFF2-40B4-BE49-F238E27FC236}">
                <a16:creationId xmlns:a16="http://schemas.microsoft.com/office/drawing/2014/main" id="{25430731-3C64-4800-9680-A5964F9EED48}"/>
              </a:ext>
            </a:extLst>
          </p:cNvPr>
          <p:cNvSpPr>
            <a:spLocks noChangeShapeType="1"/>
          </p:cNvSpPr>
          <p:nvPr/>
        </p:nvSpPr>
        <p:spPr bwMode="auto">
          <a:xfrm>
            <a:off x="3432175" y="4267200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15" name="Text Box 13">
            <a:extLst>
              <a:ext uri="{FF2B5EF4-FFF2-40B4-BE49-F238E27FC236}">
                <a16:creationId xmlns:a16="http://schemas.microsoft.com/office/drawing/2014/main" id="{3E781115-382E-43CD-B7F5-EF929BF166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0514" y="4597401"/>
            <a:ext cx="2619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2316" name="Text Box 15">
            <a:extLst>
              <a:ext uri="{FF2B5EF4-FFF2-40B4-BE49-F238E27FC236}">
                <a16:creationId xmlns:a16="http://schemas.microsoft.com/office/drawing/2014/main" id="{9D380533-C6A8-4D34-AABF-AED1D458E7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60976" y="3886201"/>
            <a:ext cx="18256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</a:rPr>
              <a:t>2420    12</a:t>
            </a:r>
          </a:p>
        </p:txBody>
      </p:sp>
      <p:sp>
        <p:nvSpPr>
          <p:cNvPr id="12317" name="Line 10">
            <a:extLst>
              <a:ext uri="{FF2B5EF4-FFF2-40B4-BE49-F238E27FC236}">
                <a16:creationId xmlns:a16="http://schemas.microsoft.com/office/drawing/2014/main" id="{0E17906D-B655-4CF8-97A8-F1EC62DC5D3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084889" y="3962400"/>
            <a:ext cx="14287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18" name="Line 11">
            <a:extLst>
              <a:ext uri="{FF2B5EF4-FFF2-40B4-BE49-F238E27FC236}">
                <a16:creationId xmlns:a16="http://schemas.microsoft.com/office/drawing/2014/main" id="{47E6A091-EFE1-4C01-9D1F-B004534313B0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9175" y="4267200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19" name="Text Box 15">
            <a:extLst>
              <a:ext uri="{FF2B5EF4-FFF2-40B4-BE49-F238E27FC236}">
                <a16:creationId xmlns:a16="http://schemas.microsoft.com/office/drawing/2014/main" id="{63D22F58-DACF-4CF1-A161-EF6C6BEAA6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6576" y="3886201"/>
            <a:ext cx="19780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</a:rPr>
              <a:t>13870    45</a:t>
            </a:r>
          </a:p>
        </p:txBody>
      </p:sp>
      <p:sp>
        <p:nvSpPr>
          <p:cNvPr id="12320" name="Line 10">
            <a:extLst>
              <a:ext uri="{FF2B5EF4-FFF2-40B4-BE49-F238E27FC236}">
                <a16:creationId xmlns:a16="http://schemas.microsoft.com/office/drawing/2014/main" id="{69B039B0-592D-404F-BC7B-A7459ACC2B3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132889" y="3962400"/>
            <a:ext cx="14287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21" name="Line 11">
            <a:extLst>
              <a:ext uri="{FF2B5EF4-FFF2-40B4-BE49-F238E27FC236}">
                <a16:creationId xmlns:a16="http://schemas.microsoft.com/office/drawing/2014/main" id="{AE026912-D23D-4617-913B-1AAA05B8F839}"/>
              </a:ext>
            </a:extLst>
          </p:cNvPr>
          <p:cNvSpPr>
            <a:spLocks noChangeShapeType="1"/>
          </p:cNvSpPr>
          <p:nvPr/>
        </p:nvSpPr>
        <p:spPr bwMode="auto">
          <a:xfrm>
            <a:off x="9147175" y="4267200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comb dir="vert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</TotalTime>
  <Words>1219</Words>
  <Application>Microsoft Office PowerPoint</Application>
  <PresentationFormat>Widescreen</PresentationFormat>
  <Paragraphs>306</Paragraphs>
  <Slides>27</Slides>
  <Notes>7</Notes>
  <HiddenSlides>0</HiddenSlides>
  <MMClips>9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.VnHelvetInsH</vt:lpstr>
      <vt:lpstr>Arial</vt:lpstr>
      <vt:lpstr>Calibri</vt:lpstr>
      <vt:lpstr>Calibri Light</vt:lpstr>
      <vt:lpstr>Times New Roman</vt:lpstr>
      <vt:lpstr>VNI-Commerce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Administrator</cp:lastModifiedBy>
  <cp:revision>102</cp:revision>
  <dcterms:created xsi:type="dcterms:W3CDTF">2019-07-11T02:46:00Z</dcterms:created>
  <dcterms:modified xsi:type="dcterms:W3CDTF">2022-12-19T19:45:33Z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1033-11.2.0.9052</vt:lpwstr>
  </property>
</Properties>
</file>