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5" r:id="rId4"/>
    <p:sldId id="278" r:id="rId5"/>
    <p:sldId id="279" r:id="rId6"/>
    <p:sldId id="281" r:id="rId7"/>
    <p:sldId id="282" r:id="rId8"/>
    <p:sldId id="280" r:id="rId9"/>
    <p:sldId id="283" r:id="rId10"/>
    <p:sldId id="284" r:id="rId11"/>
    <p:sldId id="285" r:id="rId12"/>
    <p:sldId id="286" r:id="rId13"/>
    <p:sldId id="269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FF3399"/>
    <a:srgbClr val="0000FF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5" autoAdjust="0"/>
  </p:normalViewPr>
  <p:slideViewPr>
    <p:cSldViewPr>
      <p:cViewPr varScale="1">
        <p:scale>
          <a:sx n="55" d="100"/>
          <a:sy n="55" d="100"/>
        </p:scale>
        <p:origin x="288" y="43"/>
      </p:cViewPr>
      <p:guideLst>
        <p:guide orient="horz" pos="2688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29182" y="4678929"/>
            <a:ext cx="11773290" cy="9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86: LUYỆN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EM ĐẾN VỚI TIẾT HỌC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DDACC55F-CFB8-F016-933B-1F6354A3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752" y="626928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7D4DD69-DC27-733C-8F0D-B7B29F1B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7" y="1534732"/>
            <a:ext cx="14371321" cy="7533067"/>
          </a:xfrm>
          <a:prstGeom prst="rect">
            <a:avLst/>
          </a:prstGeom>
          <a:pattFill prst="pct50">
            <a:fgClr>
              <a:srgbClr val="FEF4EC"/>
            </a:fgClr>
            <a:bgClr>
              <a:schemeClr val="bg1"/>
            </a:bgClr>
          </a:pattFill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8402DD9-7FC0-9D98-140A-AA67EB7D8DFF}"/>
              </a:ext>
            </a:extLst>
          </p:cNvPr>
          <p:cNvSpPr/>
          <p:nvPr/>
        </p:nvSpPr>
        <p:spPr>
          <a:xfrm>
            <a:off x="9662319" y="4958729"/>
            <a:ext cx="2514600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2 531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72568AE-9DFA-9447-EBEF-1AC4E7895B7C}"/>
              </a:ext>
            </a:extLst>
          </p:cNvPr>
          <p:cNvSpPr/>
          <p:nvPr/>
        </p:nvSpPr>
        <p:spPr>
          <a:xfrm>
            <a:off x="12228511" y="4966522"/>
            <a:ext cx="2767808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2FC2179-C076-352A-7F43-0168F84908FB}"/>
              </a:ext>
            </a:extLst>
          </p:cNvPr>
          <p:cNvSpPr/>
          <p:nvPr/>
        </p:nvSpPr>
        <p:spPr>
          <a:xfrm>
            <a:off x="9662319" y="5880922"/>
            <a:ext cx="25146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97C7014-E2D8-D6EB-11E1-300B5B297027}"/>
              </a:ext>
            </a:extLst>
          </p:cNvPr>
          <p:cNvSpPr/>
          <p:nvPr/>
        </p:nvSpPr>
        <p:spPr>
          <a:xfrm>
            <a:off x="12228511" y="5867400"/>
            <a:ext cx="2767808" cy="10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E47EFB2-6080-2B35-53DD-1CBF6320AC46}"/>
              </a:ext>
            </a:extLst>
          </p:cNvPr>
          <p:cNvSpPr/>
          <p:nvPr/>
        </p:nvSpPr>
        <p:spPr>
          <a:xfrm>
            <a:off x="9662319" y="6871522"/>
            <a:ext cx="2514600" cy="956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14 118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D144D19-61A5-4E59-5630-4FB0D32223D5}"/>
              </a:ext>
            </a:extLst>
          </p:cNvPr>
          <p:cNvSpPr/>
          <p:nvPr/>
        </p:nvSpPr>
        <p:spPr>
          <a:xfrm>
            <a:off x="9662319" y="7875644"/>
            <a:ext cx="2514600" cy="929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12 171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DDD009D-84B3-F1C3-B120-FF34EA2079E9}"/>
              </a:ext>
            </a:extLst>
          </p:cNvPr>
          <p:cNvSpPr/>
          <p:nvPr/>
        </p:nvSpPr>
        <p:spPr>
          <a:xfrm>
            <a:off x="12228511" y="6871522"/>
            <a:ext cx="2767808" cy="956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4D0C44B-9B33-99CD-A276-F86C9D37F394}"/>
              </a:ext>
            </a:extLst>
          </p:cNvPr>
          <p:cNvSpPr/>
          <p:nvPr/>
        </p:nvSpPr>
        <p:spPr>
          <a:xfrm>
            <a:off x="12228511" y="7875644"/>
            <a:ext cx="2767808" cy="9530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866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="" xmlns:a16="http://schemas.microsoft.com/office/drawing/2014/main" id="{216F2EEC-C6D2-35D1-B01F-76FCD0494EDD}"/>
              </a:ext>
            </a:extLst>
          </p:cNvPr>
          <p:cNvGrpSpPr/>
          <p:nvPr/>
        </p:nvGrpSpPr>
        <p:grpSpPr>
          <a:xfrm>
            <a:off x="12367653" y="3177673"/>
            <a:ext cx="3771702" cy="5927883"/>
            <a:chOff x="2194719" y="1371600"/>
            <a:chExt cx="4495800" cy="5486400"/>
          </a:xfrm>
        </p:grpSpPr>
        <p:sp>
          <p:nvSpPr>
            <p:cNvPr id="165" name="Rectangle 164">
              <a:extLst>
                <a:ext uri="{FF2B5EF4-FFF2-40B4-BE49-F238E27FC236}">
                  <a16:creationId xmlns="" xmlns:a16="http://schemas.microsoft.com/office/drawing/2014/main" id="{528FA0B9-CF2B-62F6-1675-78F0A66A31BC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="" xmlns:a16="http://schemas.microsoft.com/office/drawing/2014/main" id="{769951F0-CE34-EB28-9678-6858C7B80A6B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="" xmlns:a16="http://schemas.microsoft.com/office/drawing/2014/main" id="{83F7404E-CB09-B2AA-0C47-ADF603A5A94D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CCC30DC0-BBCC-E107-83EA-40819348F169}"/>
              </a:ext>
            </a:extLst>
          </p:cNvPr>
          <p:cNvGrpSpPr/>
          <p:nvPr/>
        </p:nvGrpSpPr>
        <p:grpSpPr>
          <a:xfrm>
            <a:off x="8313739" y="3185214"/>
            <a:ext cx="3771702" cy="5927883"/>
            <a:chOff x="2194719" y="1371600"/>
            <a:chExt cx="4495800" cy="5486400"/>
          </a:xfrm>
        </p:grpSpPr>
        <p:sp>
          <p:nvSpPr>
            <p:cNvPr id="153" name="Rectangle 152">
              <a:extLst>
                <a:ext uri="{FF2B5EF4-FFF2-40B4-BE49-F238E27FC236}">
                  <a16:creationId xmlns="" xmlns:a16="http://schemas.microsoft.com/office/drawing/2014/main" id="{86E3D965-B804-44EA-F9AF-62B731AFCD9C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B7918050-CC70-6330-C25F-9FE69131D3D0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="" xmlns:a16="http://schemas.microsoft.com/office/drawing/2014/main" id="{B5F5C152-2333-BBAB-3171-1A324D637DB2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93D0BDD4-5E74-0946-D1DC-4C9581FF8E1C}"/>
              </a:ext>
            </a:extLst>
          </p:cNvPr>
          <p:cNvGrpSpPr/>
          <p:nvPr/>
        </p:nvGrpSpPr>
        <p:grpSpPr>
          <a:xfrm>
            <a:off x="4245503" y="3177673"/>
            <a:ext cx="3771702" cy="5927883"/>
            <a:chOff x="2194719" y="1371600"/>
            <a:chExt cx="4495800" cy="5486400"/>
          </a:xfrm>
        </p:grpSpPr>
        <p:sp>
          <p:nvSpPr>
            <p:cNvPr id="101" name="Rectangle 100">
              <a:extLst>
                <a:ext uri="{FF2B5EF4-FFF2-40B4-BE49-F238E27FC236}">
                  <a16:creationId xmlns="" xmlns:a16="http://schemas.microsoft.com/office/drawing/2014/main" id="{351595E2-BF82-AC97-E344-38533F3C21DF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="" xmlns:a16="http://schemas.microsoft.com/office/drawing/2014/main" id="{EA0990D0-6D92-71A0-C125-33D556D93036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="" xmlns:a16="http://schemas.microsoft.com/office/drawing/2014/main" id="{8C10AA7B-3014-8CAB-F1E3-FA0FF0A7020C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="" xmlns:a16="http://schemas.microsoft.com/office/drawing/2014/main" id="{698A0975-FF8F-1B07-85A8-5003302B5157}"/>
              </a:ext>
            </a:extLst>
          </p:cNvPr>
          <p:cNvGrpSpPr/>
          <p:nvPr/>
        </p:nvGrpSpPr>
        <p:grpSpPr>
          <a:xfrm>
            <a:off x="207046" y="3162350"/>
            <a:ext cx="3771702" cy="5927883"/>
            <a:chOff x="2194719" y="1371600"/>
            <a:chExt cx="4495800" cy="5486400"/>
          </a:xfrm>
        </p:grpSpPr>
        <p:sp>
          <p:nvSpPr>
            <p:cNvPr id="157" name="Rectangle 156">
              <a:extLst>
                <a:ext uri="{FF2B5EF4-FFF2-40B4-BE49-F238E27FC236}">
                  <a16:creationId xmlns="" xmlns:a16="http://schemas.microsoft.com/office/drawing/2014/main" id="{13A0DD8A-44EC-A5E7-DCDE-E1C85B7F2A2B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="" xmlns:a16="http://schemas.microsoft.com/office/drawing/2014/main" id="{C8FD4490-2D70-5CB0-95A3-D4F2C5EEFD3D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="" xmlns:a16="http://schemas.microsoft.com/office/drawing/2014/main" id="{B32A7E45-10B4-3F1F-EC73-B96EFD16A67B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308196" y="471386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464A34DA-BE94-61AD-58D5-0308F27E872E}"/>
              </a:ext>
            </a:extLst>
          </p:cNvPr>
          <p:cNvSpPr txBox="1">
            <a:spLocks/>
          </p:cNvSpPr>
          <p:nvPr/>
        </p:nvSpPr>
        <p:spPr>
          <a:xfrm>
            <a:off x="592069" y="3939105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217E827F-5943-E9B1-5A2A-34B9697E1EBF}"/>
              </a:ext>
            </a:extLst>
          </p:cNvPr>
          <p:cNvSpPr txBox="1">
            <a:spLocks/>
          </p:cNvSpPr>
          <p:nvPr/>
        </p:nvSpPr>
        <p:spPr>
          <a:xfrm>
            <a:off x="2216597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7E39D412-0085-905D-33B9-AB8EFC37B62A}"/>
              </a:ext>
            </a:extLst>
          </p:cNvPr>
          <p:cNvCxnSpPr>
            <a:cxnSpLocks/>
          </p:cNvCxnSpPr>
          <p:nvPr/>
        </p:nvCxnSpPr>
        <p:spPr>
          <a:xfrm>
            <a:off x="707282" y="4523145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FD8A898B-0B3E-5913-4E8B-66BF8B6B7CF9}"/>
              </a:ext>
            </a:extLst>
          </p:cNvPr>
          <p:cNvSpPr txBox="1">
            <a:spLocks/>
          </p:cNvSpPr>
          <p:nvPr/>
        </p:nvSpPr>
        <p:spPr>
          <a:xfrm>
            <a:off x="594265" y="450651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1F8B7352-F5D0-1DDC-EA1A-B49C8E80AF9B}"/>
              </a:ext>
            </a:extLst>
          </p:cNvPr>
          <p:cNvSpPr txBox="1">
            <a:spLocks/>
          </p:cNvSpPr>
          <p:nvPr/>
        </p:nvSpPr>
        <p:spPr>
          <a:xfrm>
            <a:off x="878031" y="4506801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E145CCB-0216-B6AD-71C6-E692A97E825A}"/>
              </a:ext>
            </a:extLst>
          </p:cNvPr>
          <p:cNvSpPr txBox="1">
            <a:spLocks/>
          </p:cNvSpPr>
          <p:nvPr/>
        </p:nvSpPr>
        <p:spPr>
          <a:xfrm>
            <a:off x="2482660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A0BDD803-0288-9AF3-E648-750FA3CA21F8}"/>
              </a:ext>
            </a:extLst>
          </p:cNvPr>
          <p:cNvSpPr txBox="1">
            <a:spLocks/>
          </p:cNvSpPr>
          <p:nvPr/>
        </p:nvSpPr>
        <p:spPr>
          <a:xfrm>
            <a:off x="950658" y="494380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0049A6FC-E28A-12C9-2FBA-3A444288101F}"/>
              </a:ext>
            </a:extLst>
          </p:cNvPr>
          <p:cNvCxnSpPr>
            <a:cxnSpLocks/>
          </p:cNvCxnSpPr>
          <p:nvPr/>
        </p:nvCxnSpPr>
        <p:spPr>
          <a:xfrm>
            <a:off x="1015242" y="5492228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662DF483-0E30-E6F3-F0E2-CDC11BFE43D5}"/>
              </a:ext>
            </a:extLst>
          </p:cNvPr>
          <p:cNvSpPr txBox="1">
            <a:spLocks/>
          </p:cNvSpPr>
          <p:nvPr/>
        </p:nvSpPr>
        <p:spPr>
          <a:xfrm>
            <a:off x="950569" y="542489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764EB755-2165-DB61-D000-C4541381287C}"/>
              </a:ext>
            </a:extLst>
          </p:cNvPr>
          <p:cNvSpPr txBox="1">
            <a:spLocks/>
          </p:cNvSpPr>
          <p:nvPr/>
        </p:nvSpPr>
        <p:spPr>
          <a:xfrm>
            <a:off x="2748723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B130990-619E-D696-2FE9-4A07A2F636AB}"/>
              </a:ext>
            </a:extLst>
          </p:cNvPr>
          <p:cNvSpPr txBox="1">
            <a:spLocks/>
          </p:cNvSpPr>
          <p:nvPr/>
        </p:nvSpPr>
        <p:spPr>
          <a:xfrm>
            <a:off x="983902" y="5864486"/>
            <a:ext cx="82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593CFA6C-FA35-CE4C-7955-CC3CBBAC9CFE}"/>
              </a:ext>
            </a:extLst>
          </p:cNvPr>
          <p:cNvCxnSpPr>
            <a:cxnSpLocks/>
          </p:cNvCxnSpPr>
          <p:nvPr/>
        </p:nvCxnSpPr>
        <p:spPr>
          <a:xfrm>
            <a:off x="1030226" y="6414553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A1481D32-BF8D-62EC-8104-BBC852619A3D}"/>
              </a:ext>
            </a:extLst>
          </p:cNvPr>
          <p:cNvSpPr txBox="1">
            <a:spLocks/>
          </p:cNvSpPr>
          <p:nvPr/>
        </p:nvSpPr>
        <p:spPr>
          <a:xfrm>
            <a:off x="1232300" y="6358407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F904F419-504B-EE99-9888-9F73C9E4CC6D}"/>
              </a:ext>
            </a:extLst>
          </p:cNvPr>
          <p:cNvSpPr txBox="1">
            <a:spLocks/>
          </p:cNvSpPr>
          <p:nvPr/>
        </p:nvSpPr>
        <p:spPr>
          <a:xfrm>
            <a:off x="1215996" y="542489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9071D718-57D8-A159-BBA8-3959D9336D84}"/>
              </a:ext>
            </a:extLst>
          </p:cNvPr>
          <p:cNvSpPr txBox="1">
            <a:spLocks/>
          </p:cNvSpPr>
          <p:nvPr/>
        </p:nvSpPr>
        <p:spPr>
          <a:xfrm>
            <a:off x="3014785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9F08D07-95F9-95E5-8C84-FBBC05B779C0}"/>
              </a:ext>
            </a:extLst>
          </p:cNvPr>
          <p:cNvSpPr txBox="1">
            <a:spLocks/>
          </p:cNvSpPr>
          <p:nvPr/>
        </p:nvSpPr>
        <p:spPr>
          <a:xfrm>
            <a:off x="1476085" y="6358407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0CE0302C-74C8-51DC-4E55-A592646DAB05}"/>
              </a:ext>
            </a:extLst>
          </p:cNvPr>
          <p:cNvSpPr txBox="1">
            <a:spLocks/>
          </p:cNvSpPr>
          <p:nvPr/>
        </p:nvSpPr>
        <p:spPr>
          <a:xfrm>
            <a:off x="1459554" y="73879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E6C6C0F0-C975-AEED-4AA6-C242304412B1}"/>
              </a:ext>
            </a:extLst>
          </p:cNvPr>
          <p:cNvCxnSpPr>
            <a:cxnSpLocks/>
          </p:cNvCxnSpPr>
          <p:nvPr/>
        </p:nvCxnSpPr>
        <p:spPr>
          <a:xfrm>
            <a:off x="1355380" y="7418745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674C2419-54B0-9CDA-44C8-6BF15C370AEE}"/>
              </a:ext>
            </a:extLst>
          </p:cNvPr>
          <p:cNvSpPr txBox="1">
            <a:spLocks/>
          </p:cNvSpPr>
          <p:nvPr/>
        </p:nvSpPr>
        <p:spPr>
          <a:xfrm>
            <a:off x="1480890" y="6796966"/>
            <a:ext cx="71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B4F216DB-32B9-4040-2A6A-DDF7DFBD1321}"/>
              </a:ext>
            </a:extLst>
          </p:cNvPr>
          <p:cNvGrpSpPr/>
          <p:nvPr/>
        </p:nvGrpSpPr>
        <p:grpSpPr>
          <a:xfrm>
            <a:off x="575767" y="3400918"/>
            <a:ext cx="3521699" cy="976212"/>
            <a:chOff x="4795789" y="5087168"/>
            <a:chExt cx="2031612" cy="976212"/>
          </a:xfrm>
        </p:grpSpPr>
        <p:grpSp>
          <p:nvGrpSpPr>
            <p:cNvPr id="89" name="Group 88">
              <a:extLst>
                <a:ext uri="{FF2B5EF4-FFF2-40B4-BE49-F238E27FC236}">
                  <a16:creationId xmlns="" xmlns:a16="http://schemas.microsoft.com/office/drawing/2014/main" id="{1EE8427C-43CE-1D8A-FC8C-314EBB58145D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="" xmlns:a16="http://schemas.microsoft.com/office/drawing/2014/main" id="{2A799264-3BD4-C51D-2F1E-99F88B332B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="" xmlns:a16="http://schemas.microsoft.com/office/drawing/2014/main" id="{D14F8622-FBEB-0A8E-D052-61200CBBE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3C71815A-C979-7AC5-9BA7-35B35C09131F}"/>
                </a:ext>
              </a:extLst>
            </p:cNvPr>
            <p:cNvSpPr txBox="1">
              <a:spLocks/>
            </p:cNvSpPr>
            <p:nvPr/>
          </p:nvSpPr>
          <p:spPr>
            <a:xfrm>
              <a:off x="4795789" y="5106918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79 184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A7FA47F4-BF3E-8C0C-E316-C4921293D22F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04034B5D-B53C-419C-3BD4-B1E374FA7CA6}"/>
              </a:ext>
            </a:extLst>
          </p:cNvPr>
          <p:cNvSpPr txBox="1"/>
          <p:nvPr/>
        </p:nvSpPr>
        <p:spPr>
          <a:xfrm>
            <a:off x="5194473" y="3476423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06315C07-8734-6C9F-4B7A-EF1821937199}"/>
              </a:ext>
            </a:extLst>
          </p:cNvPr>
          <p:cNvSpPr txBox="1"/>
          <p:nvPr/>
        </p:nvSpPr>
        <p:spPr>
          <a:xfrm>
            <a:off x="5376072" y="4250212"/>
            <a:ext cx="19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11 312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9DA0832B-7D50-3D07-0C04-629A51B3C576}"/>
              </a:ext>
            </a:extLst>
          </p:cNvPr>
          <p:cNvSpPr txBox="1"/>
          <p:nvPr/>
        </p:nvSpPr>
        <p:spPr>
          <a:xfrm>
            <a:off x="6510335" y="4280173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653321C8-D1FB-4C0C-932F-4293208A3F01}"/>
              </a:ext>
            </a:extLst>
          </p:cNvPr>
          <p:cNvCxnSpPr/>
          <p:nvPr/>
        </p:nvCxnSpPr>
        <p:spPr>
          <a:xfrm>
            <a:off x="5331729" y="5353632"/>
            <a:ext cx="15598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="" xmlns:a16="http://schemas.microsoft.com/office/drawing/2014/main" id="{B8810B59-9F41-5649-88FD-636B566D721C}"/>
                  </a:ext>
                </a:extLst>
              </p:cNvPr>
              <p:cNvSpPr txBox="1"/>
              <p:nvPr/>
            </p:nvSpPr>
            <p:spPr>
              <a:xfrm>
                <a:off x="5021300" y="4643846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8810B59-9F41-5649-88FD-636B566D7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300" y="4643846"/>
                <a:ext cx="43441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C677E93B-5E91-B597-83F7-3DD92C8C4BC1}"/>
              </a:ext>
            </a:extLst>
          </p:cNvPr>
          <p:cNvSpPr txBox="1"/>
          <p:nvPr/>
        </p:nvSpPr>
        <p:spPr>
          <a:xfrm>
            <a:off x="5367209" y="5480502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79 184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5E7DB05C-41FC-D8B6-8DF4-E7D34ED667DE}"/>
              </a:ext>
            </a:extLst>
          </p:cNvPr>
          <p:cNvSpPr txBox="1">
            <a:spLocks/>
          </p:cNvSpPr>
          <p:nvPr/>
        </p:nvSpPr>
        <p:spPr>
          <a:xfrm>
            <a:off x="1727034" y="7397580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F31869B8-BF50-EA32-8C22-F1EF4BBBE401}"/>
              </a:ext>
            </a:extLst>
          </p:cNvPr>
          <p:cNvSpPr txBox="1">
            <a:spLocks/>
          </p:cNvSpPr>
          <p:nvPr/>
        </p:nvSpPr>
        <p:spPr>
          <a:xfrm>
            <a:off x="1499392" y="7846497"/>
            <a:ext cx="72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4BFB4CDE-8A4D-D40E-6926-C65208D03D60}"/>
              </a:ext>
            </a:extLst>
          </p:cNvPr>
          <p:cNvSpPr txBox="1">
            <a:spLocks/>
          </p:cNvSpPr>
          <p:nvPr/>
        </p:nvSpPr>
        <p:spPr>
          <a:xfrm>
            <a:off x="3302852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DFAA4CC7-5CD8-4F86-34AA-3B2D8C647D9D}"/>
              </a:ext>
            </a:extLst>
          </p:cNvPr>
          <p:cNvCxnSpPr>
            <a:cxnSpLocks/>
          </p:cNvCxnSpPr>
          <p:nvPr/>
        </p:nvCxnSpPr>
        <p:spPr>
          <a:xfrm>
            <a:off x="1624280" y="8481993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779428C2-B49E-F99F-E8BE-BC5B88BA820E}"/>
              </a:ext>
            </a:extLst>
          </p:cNvPr>
          <p:cNvSpPr txBox="1">
            <a:spLocks/>
          </p:cNvSpPr>
          <p:nvPr/>
        </p:nvSpPr>
        <p:spPr>
          <a:xfrm>
            <a:off x="1768338" y="8447111"/>
            <a:ext cx="42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DD5E9A07-9B60-AF55-9676-7B1BF621B0C5}"/>
              </a:ext>
            </a:extLst>
          </p:cNvPr>
          <p:cNvSpPr txBox="1">
            <a:spLocks/>
          </p:cNvSpPr>
          <p:nvPr/>
        </p:nvSpPr>
        <p:spPr>
          <a:xfrm>
            <a:off x="8671142" y="3973416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521B8D5F-A66E-4862-1381-D447DB672370}"/>
              </a:ext>
            </a:extLst>
          </p:cNvPr>
          <p:cNvSpPr txBox="1">
            <a:spLocks/>
          </p:cNvSpPr>
          <p:nvPr/>
        </p:nvSpPr>
        <p:spPr>
          <a:xfrm>
            <a:off x="10295670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D62BCC57-AB01-D004-B560-863EAC95CE05}"/>
              </a:ext>
            </a:extLst>
          </p:cNvPr>
          <p:cNvCxnSpPr>
            <a:cxnSpLocks/>
          </p:cNvCxnSpPr>
          <p:nvPr/>
        </p:nvCxnSpPr>
        <p:spPr>
          <a:xfrm>
            <a:off x="8786355" y="455745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D98B1B31-7260-25DD-16AF-98805426762F}"/>
              </a:ext>
            </a:extLst>
          </p:cNvPr>
          <p:cNvSpPr txBox="1">
            <a:spLocks/>
          </p:cNvSpPr>
          <p:nvPr/>
        </p:nvSpPr>
        <p:spPr>
          <a:xfrm>
            <a:off x="8673338" y="453008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B3840DB2-E76E-F577-E323-0CCDFB430DBB}"/>
              </a:ext>
            </a:extLst>
          </p:cNvPr>
          <p:cNvSpPr txBox="1">
            <a:spLocks/>
          </p:cNvSpPr>
          <p:nvPr/>
        </p:nvSpPr>
        <p:spPr>
          <a:xfrm>
            <a:off x="8957104" y="4541112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82710717-33BD-C69C-F9BF-248BD0705D10}"/>
              </a:ext>
            </a:extLst>
          </p:cNvPr>
          <p:cNvSpPr txBox="1">
            <a:spLocks/>
          </p:cNvSpPr>
          <p:nvPr/>
        </p:nvSpPr>
        <p:spPr>
          <a:xfrm>
            <a:off x="10561733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4AEF0F8A-CB95-6585-C437-11D90FF66032}"/>
              </a:ext>
            </a:extLst>
          </p:cNvPr>
          <p:cNvSpPr txBox="1">
            <a:spLocks/>
          </p:cNvSpPr>
          <p:nvPr/>
        </p:nvSpPr>
        <p:spPr>
          <a:xfrm>
            <a:off x="8671142" y="4978112"/>
            <a:ext cx="81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E10A2D79-1360-4DD7-34F0-327EC7CF8D30}"/>
              </a:ext>
            </a:extLst>
          </p:cNvPr>
          <p:cNvCxnSpPr>
            <a:cxnSpLocks/>
          </p:cNvCxnSpPr>
          <p:nvPr/>
        </p:nvCxnSpPr>
        <p:spPr>
          <a:xfrm>
            <a:off x="8744012" y="5526539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C270F00E-1792-181A-8142-79A90917758B}"/>
              </a:ext>
            </a:extLst>
          </p:cNvPr>
          <p:cNvSpPr txBox="1">
            <a:spLocks/>
          </p:cNvSpPr>
          <p:nvPr/>
        </p:nvSpPr>
        <p:spPr>
          <a:xfrm>
            <a:off x="8977062" y="545920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57157C05-9E18-3574-3CC3-CB5B03514931}"/>
              </a:ext>
            </a:extLst>
          </p:cNvPr>
          <p:cNvSpPr txBox="1">
            <a:spLocks/>
          </p:cNvSpPr>
          <p:nvPr/>
        </p:nvSpPr>
        <p:spPr>
          <a:xfrm>
            <a:off x="10827796" y="406725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A0F35984-F747-E395-775F-D757CD5DA9C5}"/>
              </a:ext>
            </a:extLst>
          </p:cNvPr>
          <p:cNvSpPr txBox="1">
            <a:spLocks/>
          </p:cNvSpPr>
          <p:nvPr/>
        </p:nvSpPr>
        <p:spPr>
          <a:xfrm>
            <a:off x="9266668" y="5921657"/>
            <a:ext cx="82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312878D8-286E-7244-76FA-A65457881356}"/>
              </a:ext>
            </a:extLst>
          </p:cNvPr>
          <p:cNvCxnSpPr>
            <a:cxnSpLocks/>
          </p:cNvCxnSpPr>
          <p:nvPr/>
        </p:nvCxnSpPr>
        <p:spPr>
          <a:xfrm>
            <a:off x="9292448" y="647172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BE5EAC9A-1D1C-BBE4-3E69-0A96BE30CD66}"/>
              </a:ext>
            </a:extLst>
          </p:cNvPr>
          <p:cNvSpPr txBox="1">
            <a:spLocks/>
          </p:cNvSpPr>
          <p:nvPr/>
        </p:nvSpPr>
        <p:spPr>
          <a:xfrm>
            <a:off x="9227422" y="643275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C949CE2E-EBA3-BA7D-D083-D9146E808C4A}"/>
              </a:ext>
            </a:extLst>
          </p:cNvPr>
          <p:cNvSpPr txBox="1">
            <a:spLocks/>
          </p:cNvSpPr>
          <p:nvPr/>
        </p:nvSpPr>
        <p:spPr>
          <a:xfrm>
            <a:off x="9242489" y="544956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5070F6B0-9962-8DED-8E5D-D1E2C26E1781}"/>
              </a:ext>
            </a:extLst>
          </p:cNvPr>
          <p:cNvSpPr txBox="1">
            <a:spLocks/>
          </p:cNvSpPr>
          <p:nvPr/>
        </p:nvSpPr>
        <p:spPr>
          <a:xfrm>
            <a:off x="11093858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2C938B5D-7D8A-C9B5-E152-20EE7F469584}"/>
              </a:ext>
            </a:extLst>
          </p:cNvPr>
          <p:cNvSpPr txBox="1">
            <a:spLocks/>
          </p:cNvSpPr>
          <p:nvPr/>
        </p:nvSpPr>
        <p:spPr>
          <a:xfrm>
            <a:off x="9471915" y="641557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3C5CA671-F3D9-6EC9-7017-8356A9AB7C6A}"/>
              </a:ext>
            </a:extLst>
          </p:cNvPr>
          <p:cNvSpPr txBox="1">
            <a:spLocks/>
          </p:cNvSpPr>
          <p:nvPr/>
        </p:nvSpPr>
        <p:spPr>
          <a:xfrm>
            <a:off x="9455384" y="744510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8B8B605A-39EB-0FEF-F34D-D0D8D0E1A9D8}"/>
              </a:ext>
            </a:extLst>
          </p:cNvPr>
          <p:cNvCxnSpPr>
            <a:cxnSpLocks/>
          </p:cNvCxnSpPr>
          <p:nvPr/>
        </p:nvCxnSpPr>
        <p:spPr>
          <a:xfrm>
            <a:off x="9509919" y="7475916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D07E6ED5-A807-BC4D-342C-39099B9676B5}"/>
              </a:ext>
            </a:extLst>
          </p:cNvPr>
          <p:cNvSpPr txBox="1">
            <a:spLocks/>
          </p:cNvSpPr>
          <p:nvPr/>
        </p:nvSpPr>
        <p:spPr>
          <a:xfrm>
            <a:off x="9498392" y="6969796"/>
            <a:ext cx="71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="" xmlns:a16="http://schemas.microsoft.com/office/drawing/2014/main" id="{70299558-9AF6-6845-8A86-417CE4B1EC76}"/>
              </a:ext>
            </a:extLst>
          </p:cNvPr>
          <p:cNvGrpSpPr/>
          <p:nvPr/>
        </p:nvGrpSpPr>
        <p:grpSpPr>
          <a:xfrm>
            <a:off x="8661847" y="3457394"/>
            <a:ext cx="3521699" cy="976212"/>
            <a:chOff x="4795789" y="5087168"/>
            <a:chExt cx="2031612" cy="976212"/>
          </a:xfrm>
        </p:grpSpPr>
        <p:grpSp>
          <p:nvGrpSpPr>
            <p:cNvPr id="132" name="Group 131">
              <a:extLst>
                <a:ext uri="{FF2B5EF4-FFF2-40B4-BE49-F238E27FC236}">
                  <a16:creationId xmlns="" xmlns:a16="http://schemas.microsoft.com/office/drawing/2014/main" id="{50B99F34-D940-F81D-8D53-87281A4B6AB4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13E2D67D-C314-ABA2-531A-B5D9D8EF0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5FEB2DD0-C94E-5789-27B1-C4319D3E9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A910615F-032D-5BDD-709B-6F81D44672D2}"/>
                </a:ext>
              </a:extLst>
            </p:cNvPr>
            <p:cNvSpPr txBox="1">
              <a:spLocks/>
            </p:cNvSpPr>
            <p:nvPr/>
          </p:nvSpPr>
          <p:spPr>
            <a:xfrm>
              <a:off x="4795789" y="5106918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57 647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A717134B-532F-021B-0CC2-A79E87846B76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3C821F4E-876A-C524-0FA4-EB44484F696E}"/>
              </a:ext>
            </a:extLst>
          </p:cNvPr>
          <p:cNvSpPr txBox="1"/>
          <p:nvPr/>
        </p:nvSpPr>
        <p:spPr>
          <a:xfrm>
            <a:off x="13162419" y="3579597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D9C2B1E2-6E8F-6639-6B16-4B4A8640791B}"/>
              </a:ext>
            </a:extLst>
          </p:cNvPr>
          <p:cNvSpPr txBox="1"/>
          <p:nvPr/>
        </p:nvSpPr>
        <p:spPr>
          <a:xfrm>
            <a:off x="13622785" y="4330243"/>
            <a:ext cx="19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19 215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7A65188F-9B23-C3F3-CF2B-7B4F649C77D2}"/>
              </a:ext>
            </a:extLst>
          </p:cNvPr>
          <p:cNvSpPr txBox="1"/>
          <p:nvPr/>
        </p:nvSpPr>
        <p:spPr>
          <a:xfrm>
            <a:off x="14757048" y="4360204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="" xmlns:a16="http://schemas.microsoft.com/office/drawing/2014/main" id="{0C4006C3-7228-8507-B541-CDE63DD62CEF}"/>
              </a:ext>
            </a:extLst>
          </p:cNvPr>
          <p:cNvCxnSpPr/>
          <p:nvPr/>
        </p:nvCxnSpPr>
        <p:spPr>
          <a:xfrm>
            <a:off x="13578442" y="5433663"/>
            <a:ext cx="15598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="" xmlns:a16="http://schemas.microsoft.com/office/drawing/2014/main" id="{D3FACEBF-3D9C-C3FC-48CB-64D562EC551A}"/>
                  </a:ext>
                </a:extLst>
              </p:cNvPr>
              <p:cNvSpPr txBox="1"/>
              <p:nvPr/>
            </p:nvSpPr>
            <p:spPr>
              <a:xfrm>
                <a:off x="13268013" y="4632437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D3FACEBF-3D9C-C3FC-48CB-64D562EC5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8013" y="4632437"/>
                <a:ext cx="43441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39BB0B43-AC33-7AA7-3642-71B6A60AE38F}"/>
              </a:ext>
            </a:extLst>
          </p:cNvPr>
          <p:cNvSpPr txBox="1"/>
          <p:nvPr/>
        </p:nvSpPr>
        <p:spPr>
          <a:xfrm>
            <a:off x="13613922" y="5560533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57 645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334B606D-B282-5424-4085-9B3067A2F72F}"/>
              </a:ext>
            </a:extLst>
          </p:cNvPr>
          <p:cNvSpPr txBox="1">
            <a:spLocks/>
          </p:cNvSpPr>
          <p:nvPr/>
        </p:nvSpPr>
        <p:spPr>
          <a:xfrm>
            <a:off x="9722864" y="745475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E34FD697-7D27-1871-842B-1589EB29C9A9}"/>
              </a:ext>
            </a:extLst>
          </p:cNvPr>
          <p:cNvSpPr txBox="1">
            <a:spLocks/>
          </p:cNvSpPr>
          <p:nvPr/>
        </p:nvSpPr>
        <p:spPr>
          <a:xfrm>
            <a:off x="9495222" y="7903668"/>
            <a:ext cx="72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A497935D-19C8-B8C2-F3E4-D2CD02B97852}"/>
              </a:ext>
            </a:extLst>
          </p:cNvPr>
          <p:cNvSpPr txBox="1">
            <a:spLocks/>
          </p:cNvSpPr>
          <p:nvPr/>
        </p:nvSpPr>
        <p:spPr>
          <a:xfrm>
            <a:off x="11381925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6AD201AF-D992-2627-7A52-F3E5452F539A}"/>
              </a:ext>
            </a:extLst>
          </p:cNvPr>
          <p:cNvCxnSpPr>
            <a:cxnSpLocks/>
          </p:cNvCxnSpPr>
          <p:nvPr/>
        </p:nvCxnSpPr>
        <p:spPr>
          <a:xfrm>
            <a:off x="9620110" y="853916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68080A92-9738-766E-FB8A-147B103FD552}"/>
              </a:ext>
            </a:extLst>
          </p:cNvPr>
          <p:cNvSpPr txBox="1">
            <a:spLocks/>
          </p:cNvSpPr>
          <p:nvPr/>
        </p:nvSpPr>
        <p:spPr>
          <a:xfrm>
            <a:off x="9746298" y="8466766"/>
            <a:ext cx="42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C4B43B41-B7A6-B68A-B6D3-5657834EE52E}"/>
              </a:ext>
            </a:extLst>
          </p:cNvPr>
          <p:cNvSpPr txBox="1"/>
          <p:nvPr/>
        </p:nvSpPr>
        <p:spPr>
          <a:xfrm>
            <a:off x="13549760" y="6467657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57 645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00796901-04F1-884D-E0B7-412C804B7D25}"/>
                  </a:ext>
                </a:extLst>
              </p:cNvPr>
              <p:cNvSpPr txBox="1"/>
              <p:nvPr/>
            </p:nvSpPr>
            <p:spPr>
              <a:xfrm>
                <a:off x="13146781" y="6797859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0796901-04F1-884D-E0B7-412C804B7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781" y="6797859"/>
                <a:ext cx="448841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3459C0B2-55C4-261C-8E35-26871EACBEA7}"/>
              </a:ext>
            </a:extLst>
          </p:cNvPr>
          <p:cNvSpPr txBox="1"/>
          <p:nvPr/>
        </p:nvSpPr>
        <p:spPr>
          <a:xfrm>
            <a:off x="14654687" y="6461071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="" xmlns:a16="http://schemas.microsoft.com/office/drawing/2014/main" id="{20A80BD3-2984-4FBF-BD8A-0476445B542B}"/>
              </a:ext>
            </a:extLst>
          </p:cNvPr>
          <p:cNvCxnSpPr/>
          <p:nvPr/>
        </p:nvCxnSpPr>
        <p:spPr>
          <a:xfrm>
            <a:off x="13547965" y="7577119"/>
            <a:ext cx="15598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30C67D3B-491A-E2F5-CE6D-02E9DBE7010A}"/>
              </a:ext>
            </a:extLst>
          </p:cNvPr>
          <p:cNvSpPr txBox="1"/>
          <p:nvPr/>
        </p:nvSpPr>
        <p:spPr>
          <a:xfrm>
            <a:off x="13583445" y="7703989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57 647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F73946-AE07-C8F1-DB1B-7E0976CA1745}"/>
              </a:ext>
            </a:extLst>
          </p:cNvPr>
          <p:cNvGrpSpPr/>
          <p:nvPr/>
        </p:nvGrpSpPr>
        <p:grpSpPr>
          <a:xfrm>
            <a:off x="556008" y="1239777"/>
            <a:ext cx="14165356" cy="796010"/>
            <a:chOff x="510512" y="1283374"/>
            <a:chExt cx="14165356" cy="796010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A073337F-F299-528B-A8EE-491E8CE56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97" b="35246" l="161" r="93076">
                          <a14:foregroundMark x1="2415" y1="18852" x2="92754" y2="27869"/>
                          <a14:foregroundMark x1="92754" y1="27869" x2="93076" y2="27869"/>
                          <a14:foregroundMark x1="161" y1="27869" x2="27697" y2="27869"/>
                        </a14:backgroundRemoval>
                      </a14:imgEffect>
                    </a14:imgLayer>
                  </a14:imgProps>
                </a:ext>
              </a:extLst>
            </a:blip>
            <a:srcRect l="-1" t="5763" r="92422" b="60381"/>
            <a:stretch/>
          </p:blipFill>
          <p:spPr>
            <a:xfrm>
              <a:off x="510512" y="1283374"/>
              <a:ext cx="907023" cy="796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BDA4DBA-8E50-1528-3FCD-4D4DAEC69BA5}"/>
                </a:ext>
              </a:extLst>
            </p:cNvPr>
            <p:cNvSpPr txBox="1"/>
            <p:nvPr/>
          </p:nvSpPr>
          <p:spPr>
            <a:xfrm>
              <a:off x="1337593" y="1302644"/>
              <a:ext cx="13338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chia sau rồi dung phép nhân để thử lại: 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B1A245E-A610-2955-2250-BC15F93B8AE6}"/>
              </a:ext>
            </a:extLst>
          </p:cNvPr>
          <p:cNvSpPr/>
          <p:nvPr/>
        </p:nvSpPr>
        <p:spPr>
          <a:xfrm>
            <a:off x="3192468" y="2020397"/>
            <a:ext cx="2174741" cy="8668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79 184 : 7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="" xmlns:a16="http://schemas.microsoft.com/office/drawing/2014/main" id="{20F43FFF-4C27-8A4B-8B71-61C030A666D2}"/>
              </a:ext>
            </a:extLst>
          </p:cNvPr>
          <p:cNvSpPr/>
          <p:nvPr/>
        </p:nvSpPr>
        <p:spPr>
          <a:xfrm>
            <a:off x="11243680" y="2026281"/>
            <a:ext cx="2174742" cy="8668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57 647 : 3</a:t>
            </a:r>
          </a:p>
        </p:txBody>
      </p:sp>
    </p:spTree>
    <p:extLst>
      <p:ext uri="{BB962C8B-B14F-4D97-AF65-F5344CB8AC3E}">
        <p14:creationId xmlns:p14="http://schemas.microsoft.com/office/powerpoint/2010/main" val="21300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7" grpId="0"/>
      <p:bldP spid="94" grpId="0"/>
      <p:bldP spid="95" grpId="0"/>
      <p:bldP spid="96" grpId="0"/>
      <p:bldP spid="98" grpId="0"/>
      <p:bldP spid="99" grpId="0"/>
      <p:bldP spid="105" grpId="0"/>
      <p:bldP spid="106" grpId="0"/>
      <p:bldP spid="107" grpId="0"/>
      <p:bldP spid="109" grpId="0"/>
      <p:bldP spid="112" grpId="0"/>
      <p:bldP spid="113" grpId="0"/>
      <p:bldP spid="115" grpId="0"/>
      <p:bldP spid="116" grpId="0"/>
      <p:bldP spid="117" grpId="0"/>
      <p:bldP spid="118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0" grpId="0"/>
      <p:bldP spid="137" grpId="0"/>
      <p:bldP spid="138" grpId="0"/>
      <p:bldP spid="139" grpId="0"/>
      <p:bldP spid="141" grpId="0"/>
      <p:bldP spid="142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48032" y="1612261"/>
            <a:ext cx="102737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8 660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="" xmlns:a16="http://schemas.microsoft.com/office/drawing/2014/main" id="{06AA7248-6084-216B-D31C-D89E23E9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15" y="462701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34E271-26AF-7A0D-3ACB-056E0A1B6344}"/>
              </a:ext>
            </a:extLst>
          </p:cNvPr>
          <p:cNvSpPr txBox="1"/>
          <p:nvPr/>
        </p:nvSpPr>
        <p:spPr>
          <a:xfrm>
            <a:off x="2651919" y="483378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FB0ACE-712B-6518-F736-2B8CFCC5DA24}"/>
              </a:ext>
            </a:extLst>
          </p:cNvPr>
          <p:cNvSpPr txBox="1"/>
          <p:nvPr/>
        </p:nvSpPr>
        <p:spPr>
          <a:xfrm>
            <a:off x="711715" y="5786915"/>
            <a:ext cx="65122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8 660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BBFA504-D7A5-275A-81BB-3C91AC46E525}"/>
              </a:ext>
            </a:extLst>
          </p:cNvPr>
          <p:cNvCxnSpPr/>
          <p:nvPr/>
        </p:nvCxnSpPr>
        <p:spPr>
          <a:xfrm>
            <a:off x="7105524" y="4523072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C3B4BB1-556E-74EA-DFB9-0EA08F009588}"/>
              </a:ext>
            </a:extLst>
          </p:cNvPr>
          <p:cNvSpPr txBox="1"/>
          <p:nvPr/>
        </p:nvSpPr>
        <p:spPr>
          <a:xfrm>
            <a:off x="10348119" y="4819931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12ACFBF-ECE8-72CE-F750-D08FA45BAB25}"/>
              </a:ext>
            </a:extLst>
          </p:cNvPr>
          <p:cNvSpPr txBox="1"/>
          <p:nvPr/>
        </p:nvSpPr>
        <p:spPr>
          <a:xfrm>
            <a:off x="7105524" y="5758541"/>
            <a:ext cx="912913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8 660 : 4 = 2165 (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2165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68658D3-EECA-2C53-E6B2-6C6F33FD4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" t="22401" r="2067"/>
          <a:stretch/>
        </p:blipFill>
        <p:spPr>
          <a:xfrm>
            <a:off x="11670089" y="1341425"/>
            <a:ext cx="4564565" cy="2849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557E973-7BF8-F0B5-6195-81082CA3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59" y="1609533"/>
            <a:ext cx="1062913" cy="10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4099719" y="3505200"/>
            <a:ext cx="86868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57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57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biệt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04229" y="654055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0BEEF30-D12D-DC62-FF25-0CEFCC7BE22D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612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="" xmlns:a16="http://schemas.microsoft.com/office/drawing/2014/main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="" xmlns:a16="http://schemas.microsoft.com/office/drawing/2014/main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38AFFC0-A2BA-05A7-BFD0-ABDDED9B019E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="" xmlns:a16="http://schemas.microsoft.com/office/drawing/2014/main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="" xmlns:a16="http://schemas.microsoft.com/office/drawing/2014/main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58EC8C4-77F3-1B1E-EE97-BA29DF0BE9A8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9 848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="" xmlns:a16="http://schemas.microsoft.com/office/drawing/2014/main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="" xmlns:a16="http://schemas.microsoft.com/office/drawing/2014/main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3677821A-CE7E-5E07-AC00-B43FD89ABF59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C238A3F7-49A9-80B8-0332-899910C69B24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4 851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900068A7-3800-7C03-1E43-9CC87EC5E2C0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9548DC43-2445-FA59-D5DD-3437E37F89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BEBFFAC5-2A38-EBCE-320D-A692D40FD9FC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="" xmlns:a16="http://schemas.microsoft.com/office/drawing/2014/main" id="{C3665CB4-B620-E080-067E-DB743F616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="" xmlns:a16="http://schemas.microsoft.com/office/drawing/2014/main" id="{7069A0DC-2293-A53F-4C33-5E040FF7C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220EC1BD-1BF5-7FC0-83B0-FF9666DD4069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5963D66E-A571-5018-C960-E470FB99FC2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36 542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79ADFD25-19A5-2854-EE9D-41AADEE219E9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058F2944-FF57-EEE1-64D3-3985F7BAE1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="" xmlns:a16="http://schemas.microsoft.com/office/drawing/2014/main" id="{BE9850A3-C0BD-E26D-E2FF-9798DE45CD1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="" xmlns:a16="http://schemas.microsoft.com/office/drawing/2014/main" id="{E9F60D20-FB97-7C71-473F-EBFC84FC5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="" xmlns:a16="http://schemas.microsoft.com/office/drawing/2014/main" id="{DEF32E4C-8F5D-EDDB-E92C-3F9B93C7BA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58C421AF-DF4D-1BE6-2AD3-CA85A4DEE4BE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274B01F-35FA-6BB7-0AF8-8E57505F6AB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69 684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12A1B4C9-64D8-0785-0889-4E669AAC840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DBCD1E64-528E-49BA-29A4-231DE6A9A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0F1965CB-BD80-6756-6C7C-4F35F7507A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="" xmlns:a16="http://schemas.microsoft.com/office/drawing/2014/main" id="{7A9D2748-122C-50A0-CE77-4712D1458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="" xmlns:a16="http://schemas.microsoft.com/office/drawing/2014/main" id="{C1DBCBE8-E2C7-7BB1-1254-7F970A822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182846" y="294475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350492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809638" y="597134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182846" y="3575235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478550" y="35814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36324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195725" y="417517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539474" y="478081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39371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525468" y="528589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78594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806728" y="47786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590438" y="232788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47330" y="230842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21796" y="356700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76238" y="482700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907655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383095" y="30249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426213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907655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7198084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058744" y="303578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923387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7189982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8694845" y="30363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220480" y="528547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53331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488679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309873" y="234868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7988860" y="2350393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946605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7013616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11770380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13635261" y="30478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12288938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11770380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12122849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13310910" y="30586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11786112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12052707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13947011" y="305922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12087343" y="5370157"/>
            <a:ext cx="75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12396041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12351404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11562039" y="237154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9 848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=""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13241026" y="2373253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=""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=""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11809330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=""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11876341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67F375-297D-37E9-A281-084521DE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02" y="8955699"/>
            <a:ext cx="11415889" cy="384325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="" xmlns:a16="http://schemas.microsoft.com/office/drawing/2014/main" id="{7F8B21FC-FA74-3F1E-612A-DCDA04D36231}"/>
              </a:ext>
            </a:extLst>
          </p:cNvPr>
          <p:cNvSpPr txBox="1">
            <a:spLocks/>
          </p:cNvSpPr>
          <p:nvPr/>
        </p:nvSpPr>
        <p:spPr>
          <a:xfrm>
            <a:off x="12704739" y="60258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7E36FD6E-38C2-DA85-27DE-DBF2525E7365}"/>
              </a:ext>
            </a:extLst>
          </p:cNvPr>
          <p:cNvSpPr txBox="1">
            <a:spLocks/>
          </p:cNvSpPr>
          <p:nvPr/>
        </p:nvSpPr>
        <p:spPr>
          <a:xfrm>
            <a:off x="14215942" y="307062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A25A10EF-277D-5720-10DF-99772931C8BE}"/>
              </a:ext>
            </a:extLst>
          </p:cNvPr>
          <p:cNvSpPr txBox="1">
            <a:spLocks/>
          </p:cNvSpPr>
          <p:nvPr/>
        </p:nvSpPr>
        <p:spPr>
          <a:xfrm>
            <a:off x="12737376" y="64748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="" xmlns:a16="http://schemas.microsoft.com/office/drawing/2014/main" id="{0959BA4C-A648-CAED-EBE8-572FF881486D}"/>
              </a:ext>
            </a:extLst>
          </p:cNvPr>
          <p:cNvCxnSpPr>
            <a:cxnSpLocks/>
          </p:cNvCxnSpPr>
          <p:nvPr/>
        </p:nvCxnSpPr>
        <p:spPr>
          <a:xfrm>
            <a:off x="12545883" y="713223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F81B4838-48EE-02EC-87EA-106ACFD7C641}"/>
              </a:ext>
            </a:extLst>
          </p:cNvPr>
          <p:cNvSpPr txBox="1">
            <a:spLocks/>
          </p:cNvSpPr>
          <p:nvPr/>
        </p:nvSpPr>
        <p:spPr>
          <a:xfrm>
            <a:off x="12760236" y="7047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0" name="Text Box 14">
            <a:extLst>
              <a:ext uri="{FF2B5EF4-FFF2-40B4-BE49-F238E27FC236}">
                <a16:creationId xmlns="" xmlns:a16="http://schemas.microsoft.com/office/drawing/2014/main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327" y="542174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65" grpId="0"/>
      <p:bldP spid="167" grpId="0"/>
      <p:bldP spid="168" grpId="0"/>
      <p:bldP spid="2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1413521" y="291050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323287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=""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1932079" y="5916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1413521" y="35409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1703950" y="35490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2908520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1444454" y="413813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1695848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358909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2053280" y="5289590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1994545" y="59817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1994545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1204119" y="2359104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4 851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=""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2883106" y="2360817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=""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1452471" y="353275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=""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1519482" y="479407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5755705" y="2923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795190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=""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6322389" y="57848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5755705" y="35538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6046134" y="3561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7627557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6043832" y="398614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603803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826365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6409052" y="513559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6415193" y="57309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640905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5423361" y="2327642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36 542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=""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7557673" y="2329355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=""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=""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=""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5794655" y="3545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=""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5861666" y="466256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1314907" y="281789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346671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=""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1833465" y="582370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=""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1314907" y="34483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=""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1605336" y="345646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3142359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1597234" y="404129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1646101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377846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1635834" y="517572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=""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1920474" y="5857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=""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1939510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0938163" y="2220223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=""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3072475" y="2221936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=""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=""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=""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1353857" y="344014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=""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1420868" y="470147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="" xmlns:a16="http://schemas.microsoft.com/office/drawing/2014/main" id="{25CFCD12-1215-186F-FE04-A89B7DE161AE}"/>
              </a:ext>
            </a:extLst>
          </p:cNvPr>
          <p:cNvSpPr txBox="1">
            <a:spLocks/>
          </p:cNvSpPr>
          <p:nvPr/>
        </p:nvSpPr>
        <p:spPr>
          <a:xfrm>
            <a:off x="2255317" y="59974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A83D92DB-0FFE-8D68-96FF-EA16A656F0B6}"/>
              </a:ext>
            </a:extLst>
          </p:cNvPr>
          <p:cNvSpPr txBox="1">
            <a:spLocks/>
          </p:cNvSpPr>
          <p:nvPr/>
        </p:nvSpPr>
        <p:spPr>
          <a:xfrm>
            <a:off x="3856146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67BC747A-24E9-5155-56BD-9061E82AD6C6}"/>
              </a:ext>
            </a:extLst>
          </p:cNvPr>
          <p:cNvSpPr txBox="1">
            <a:spLocks/>
          </p:cNvSpPr>
          <p:nvPr/>
        </p:nvSpPr>
        <p:spPr>
          <a:xfrm>
            <a:off x="1986179" y="652341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="" xmlns:a16="http://schemas.microsoft.com/office/drawing/2014/main" id="{A5E28A3F-76CA-D7B5-01AB-2ECF94F44277}"/>
              </a:ext>
            </a:extLst>
          </p:cNvPr>
          <p:cNvCxnSpPr>
            <a:cxnSpLocks/>
          </p:cNvCxnSpPr>
          <p:nvPr/>
        </p:nvCxnSpPr>
        <p:spPr>
          <a:xfrm>
            <a:off x="1991750" y="717143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1E7063C7-5659-986B-344A-59D59889C5A8}"/>
              </a:ext>
            </a:extLst>
          </p:cNvPr>
          <p:cNvSpPr txBox="1">
            <a:spLocks/>
          </p:cNvSpPr>
          <p:nvPr/>
        </p:nvSpPr>
        <p:spPr>
          <a:xfrm>
            <a:off x="2299317" y="7213656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70C34D66-5417-0B44-F31A-D009DB710A6E}"/>
              </a:ext>
            </a:extLst>
          </p:cNvPr>
          <p:cNvSpPr txBox="1">
            <a:spLocks/>
          </p:cNvSpPr>
          <p:nvPr/>
        </p:nvSpPr>
        <p:spPr>
          <a:xfrm>
            <a:off x="6757859" y="57204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CB3FEA12-F0A1-DA5F-90C1-8B4C3B7473CF}"/>
              </a:ext>
            </a:extLst>
          </p:cNvPr>
          <p:cNvSpPr txBox="1">
            <a:spLocks/>
          </p:cNvSpPr>
          <p:nvPr/>
        </p:nvSpPr>
        <p:spPr>
          <a:xfrm>
            <a:off x="8560620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38B757BE-8AE9-E6F7-5B2E-80C65D247BFE}"/>
              </a:ext>
            </a:extLst>
          </p:cNvPr>
          <p:cNvSpPr txBox="1">
            <a:spLocks/>
          </p:cNvSpPr>
          <p:nvPr/>
        </p:nvSpPr>
        <p:spPr>
          <a:xfrm>
            <a:off x="6451622" y="63250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="" xmlns:a16="http://schemas.microsoft.com/office/drawing/2014/main" id="{B271AA05-E40C-8E61-D6DE-5905A77D46ED}"/>
              </a:ext>
            </a:extLst>
          </p:cNvPr>
          <p:cNvCxnSpPr>
            <a:cxnSpLocks/>
          </p:cNvCxnSpPr>
          <p:nvPr/>
        </p:nvCxnSpPr>
        <p:spPr>
          <a:xfrm>
            <a:off x="6495962" y="703297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D256C6A1-708C-DD48-B82C-E7C1EACED4C7}"/>
              </a:ext>
            </a:extLst>
          </p:cNvPr>
          <p:cNvSpPr txBox="1">
            <a:spLocks/>
          </p:cNvSpPr>
          <p:nvPr/>
        </p:nvSpPr>
        <p:spPr>
          <a:xfrm>
            <a:off x="6772694" y="698269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1D32349C-0763-8784-8F5B-DF03F8C85EE1}"/>
              </a:ext>
            </a:extLst>
          </p:cNvPr>
          <p:cNvSpPr txBox="1">
            <a:spLocks/>
          </p:cNvSpPr>
          <p:nvPr/>
        </p:nvSpPr>
        <p:spPr>
          <a:xfrm>
            <a:off x="7145776" y="699531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F1081984-BE9F-1322-4879-EA975AD8F7D4}"/>
              </a:ext>
            </a:extLst>
          </p:cNvPr>
          <p:cNvSpPr txBox="1">
            <a:spLocks/>
          </p:cNvSpPr>
          <p:nvPr/>
        </p:nvSpPr>
        <p:spPr>
          <a:xfrm>
            <a:off x="8881192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B65D1792-187C-06FB-B3BB-23ED14AAECAF}"/>
              </a:ext>
            </a:extLst>
          </p:cNvPr>
          <p:cNvSpPr txBox="1">
            <a:spLocks/>
          </p:cNvSpPr>
          <p:nvPr/>
        </p:nvSpPr>
        <p:spPr>
          <a:xfrm>
            <a:off x="12215527" y="5862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2123298D-0EAB-E452-5438-82D302506DD5}"/>
              </a:ext>
            </a:extLst>
          </p:cNvPr>
          <p:cNvSpPr txBox="1">
            <a:spLocks/>
          </p:cNvSpPr>
          <p:nvPr/>
        </p:nvSpPr>
        <p:spPr>
          <a:xfrm>
            <a:off x="1409503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32027634-2471-AAEC-9425-EDFF8AE3A4A8}"/>
              </a:ext>
            </a:extLst>
          </p:cNvPr>
          <p:cNvSpPr txBox="1">
            <a:spLocks/>
          </p:cNvSpPr>
          <p:nvPr/>
        </p:nvSpPr>
        <p:spPr>
          <a:xfrm>
            <a:off x="12223132" y="63010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="" xmlns:a16="http://schemas.microsoft.com/office/drawing/2014/main" id="{59D5C398-20AB-8C4B-5781-5CFCC73A7F3F}"/>
              </a:ext>
            </a:extLst>
          </p:cNvPr>
          <p:cNvCxnSpPr>
            <a:cxnSpLocks/>
          </p:cNvCxnSpPr>
          <p:nvPr/>
        </p:nvCxnSpPr>
        <p:spPr>
          <a:xfrm>
            <a:off x="12104031" y="695174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="" xmlns:a16="http://schemas.microsoft.com/office/drawing/2014/main" id="{64C6A14B-3FF4-5D6F-CEEF-589F654E1FCA}"/>
              </a:ext>
            </a:extLst>
          </p:cNvPr>
          <p:cNvSpPr txBox="1">
            <a:spLocks/>
          </p:cNvSpPr>
          <p:nvPr/>
        </p:nvSpPr>
        <p:spPr>
          <a:xfrm>
            <a:off x="12230737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="" xmlns:a16="http://schemas.microsoft.com/office/drawing/2014/main" id="{1CFFDBF6-0D2E-D8F0-63D5-2E1E9280F038}"/>
              </a:ext>
            </a:extLst>
          </p:cNvPr>
          <p:cNvSpPr txBox="1">
            <a:spLocks/>
          </p:cNvSpPr>
          <p:nvPr/>
        </p:nvSpPr>
        <p:spPr>
          <a:xfrm>
            <a:off x="12574012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="" xmlns:a16="http://schemas.microsoft.com/office/drawing/2014/main" id="{09592A87-265A-3AC6-EE8D-058C013184F6}"/>
              </a:ext>
            </a:extLst>
          </p:cNvPr>
          <p:cNvSpPr txBox="1">
            <a:spLocks/>
          </p:cNvSpPr>
          <p:nvPr/>
        </p:nvSpPr>
        <p:spPr>
          <a:xfrm>
            <a:off x="1436787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3468680-14B1-D7B9-E3EE-8DCAFBF77528}"/>
              </a:ext>
            </a:extLst>
          </p:cNvPr>
          <p:cNvSpPr txBox="1">
            <a:spLocks/>
          </p:cNvSpPr>
          <p:nvPr/>
        </p:nvSpPr>
        <p:spPr>
          <a:xfrm>
            <a:off x="12287496" y="741423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="" xmlns:a16="http://schemas.microsoft.com/office/drawing/2014/main" id="{8CDB0FEC-FB0C-FA61-5529-97F72CFD2810}"/>
              </a:ext>
            </a:extLst>
          </p:cNvPr>
          <p:cNvCxnSpPr>
            <a:cxnSpLocks/>
          </p:cNvCxnSpPr>
          <p:nvPr/>
        </p:nvCxnSpPr>
        <p:spPr>
          <a:xfrm>
            <a:off x="12401738" y="810685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D3EA7885-A7C8-4FB1-0133-3864320FD818}"/>
              </a:ext>
            </a:extLst>
          </p:cNvPr>
          <p:cNvSpPr txBox="1">
            <a:spLocks/>
          </p:cNvSpPr>
          <p:nvPr/>
        </p:nvSpPr>
        <p:spPr>
          <a:xfrm>
            <a:off x="12664863" y="8056575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7" name="Text Box 14">
            <a:extLst>
              <a:ext uri="{FF2B5EF4-FFF2-40B4-BE49-F238E27FC236}">
                <a16:creationId xmlns="" xmlns:a16="http://schemas.microsoft.com/office/drawing/2014/main" id="{ED1BBBE4-E5E2-7CE3-0D73-021FF854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092" y="542285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165" grpId="0"/>
      <p:bldP spid="166" grpId="0"/>
      <p:bldP spid="167" grpId="0"/>
      <p:bldP spid="169" grpId="0"/>
      <p:bldP spid="209" grpId="0"/>
      <p:bldP spid="210" grpId="0"/>
      <p:bldP spid="211" grpId="0"/>
      <p:bldP spid="213" grpId="0"/>
      <p:bldP spid="214" grpId="0"/>
      <p:bldP spid="215" grpId="0"/>
      <p:bldP spid="227" grpId="0"/>
      <p:bldP spid="228" grpId="0"/>
      <p:bldP spid="229" grpId="0"/>
      <p:bldP spid="231" grpId="0"/>
      <p:bldP spid="232" grpId="0"/>
      <p:bldP spid="233" grpId="0"/>
      <p:bldP spid="234" grpId="0"/>
      <p:bldP spid="2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a, Tính rồi nêu thương và số dư mỗi phép chia sau.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45148F-45DC-C4CB-6F78-F9F86404382C}"/>
              </a:ext>
            </a:extLst>
          </p:cNvPr>
          <p:cNvSpPr txBox="1"/>
          <p:nvPr/>
        </p:nvSpPr>
        <p:spPr>
          <a:xfrm>
            <a:off x="2291920" y="681494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 : 4 = 216 (dư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169EB9D-EEA0-C3FD-1FBA-2890F652553F}"/>
              </a:ext>
            </a:extLst>
          </p:cNvPr>
          <p:cNvSpPr txBox="1">
            <a:spLocks/>
          </p:cNvSpPr>
          <p:nvPr/>
        </p:nvSpPr>
        <p:spPr>
          <a:xfrm>
            <a:off x="3542119" y="280649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1CC6D10-C058-8817-EE93-A68134ADD83C}"/>
              </a:ext>
            </a:extLst>
          </p:cNvPr>
          <p:cNvSpPr txBox="1">
            <a:spLocks/>
          </p:cNvSpPr>
          <p:nvPr/>
        </p:nvSpPr>
        <p:spPr>
          <a:xfrm>
            <a:off x="4806239" y="302200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0922B71-D71D-B8DB-DF86-5EBD6B553DEA}"/>
              </a:ext>
            </a:extLst>
          </p:cNvPr>
          <p:cNvCxnSpPr>
            <a:cxnSpLocks/>
          </p:cNvCxnSpPr>
          <p:nvPr/>
        </p:nvCxnSpPr>
        <p:spPr>
          <a:xfrm>
            <a:off x="4107362" y="59278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09F39A-48B0-B094-0CD4-A6CFEB200340}"/>
              </a:ext>
            </a:extLst>
          </p:cNvPr>
          <p:cNvSpPr txBox="1">
            <a:spLocks/>
          </p:cNvSpPr>
          <p:nvPr/>
        </p:nvSpPr>
        <p:spPr>
          <a:xfrm>
            <a:off x="3580056" y="3514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5AA82E-8F9D-9B47-2340-9564617B4CE8}"/>
              </a:ext>
            </a:extLst>
          </p:cNvPr>
          <p:cNvSpPr txBox="1">
            <a:spLocks/>
          </p:cNvSpPr>
          <p:nvPr/>
        </p:nvSpPr>
        <p:spPr>
          <a:xfrm>
            <a:off x="3874884" y="35219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935E6E-2973-153B-C582-742CC752AC71}"/>
              </a:ext>
            </a:extLst>
          </p:cNvPr>
          <p:cNvSpPr txBox="1">
            <a:spLocks/>
          </p:cNvSpPr>
          <p:nvPr/>
        </p:nvSpPr>
        <p:spPr>
          <a:xfrm>
            <a:off x="5088187" y="30332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DADB950-4C18-34B2-B9E9-324C900E560D}"/>
              </a:ext>
            </a:extLst>
          </p:cNvPr>
          <p:cNvSpPr txBox="1">
            <a:spLocks/>
          </p:cNvSpPr>
          <p:nvPr/>
        </p:nvSpPr>
        <p:spPr>
          <a:xfrm>
            <a:off x="3897196" y="40819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480CCF3-871B-D26E-1831-EBF8B1F07869}"/>
              </a:ext>
            </a:extLst>
          </p:cNvPr>
          <p:cNvSpPr txBox="1">
            <a:spLocks/>
          </p:cNvSpPr>
          <p:nvPr/>
        </p:nvSpPr>
        <p:spPr>
          <a:xfrm>
            <a:off x="4007094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838D20A-DDBD-B552-1434-E52962758138}"/>
              </a:ext>
            </a:extLst>
          </p:cNvPr>
          <p:cNvSpPr txBox="1">
            <a:spLocks/>
          </p:cNvSpPr>
          <p:nvPr/>
        </p:nvSpPr>
        <p:spPr>
          <a:xfrm>
            <a:off x="5392887" y="304482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EF1D81-1291-115D-CE6D-1402B7E3B622}"/>
              </a:ext>
            </a:extLst>
          </p:cNvPr>
          <p:cNvSpPr txBox="1">
            <a:spLocks/>
          </p:cNvSpPr>
          <p:nvPr/>
        </p:nvSpPr>
        <p:spPr>
          <a:xfrm>
            <a:off x="3969916" y="5305626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C26CDD3-0BC4-51DD-3722-7F89A3D0AB06}"/>
              </a:ext>
            </a:extLst>
          </p:cNvPr>
          <p:cNvSpPr txBox="1">
            <a:spLocks/>
          </p:cNvSpPr>
          <p:nvPr/>
        </p:nvSpPr>
        <p:spPr>
          <a:xfrm>
            <a:off x="4287066" y="59800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AE3B15F-BEFE-8C28-9D8D-AE8B62744560}"/>
              </a:ext>
            </a:extLst>
          </p:cNvPr>
          <p:cNvSpPr txBox="1">
            <a:spLocks/>
          </p:cNvSpPr>
          <p:nvPr/>
        </p:nvSpPr>
        <p:spPr>
          <a:xfrm>
            <a:off x="4287066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7A572F3-3D65-F256-FA8E-5E4A9AE7A13A}"/>
              </a:ext>
            </a:extLst>
          </p:cNvPr>
          <p:cNvSpPr txBox="1">
            <a:spLocks/>
          </p:cNvSpPr>
          <p:nvPr/>
        </p:nvSpPr>
        <p:spPr>
          <a:xfrm>
            <a:off x="2954953" y="226575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91B52A2-3818-3387-62D1-AD618429D82E}"/>
              </a:ext>
            </a:extLst>
          </p:cNvPr>
          <p:cNvGrpSpPr/>
          <p:nvPr/>
        </p:nvGrpSpPr>
        <p:grpSpPr>
          <a:xfrm>
            <a:off x="4664356" y="2269979"/>
            <a:ext cx="1295400" cy="1963967"/>
            <a:chOff x="3333382" y="2531790"/>
            <a:chExt cx="1295400" cy="1963967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BEF0E76-1711-4B4E-30D6-5D7D07BD74B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72C9286D-6B10-D107-116E-854AFA92A59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24E8F2E9-8667-9513-719A-96D5DEAEC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EEBD77D3-1CEA-A399-8922-F918A0544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1EB12D4B-3AD3-71E0-8F7A-B2A63CC5067B}"/>
              </a:ext>
            </a:extLst>
          </p:cNvPr>
          <p:cNvCxnSpPr>
            <a:cxnSpLocks/>
          </p:cNvCxnSpPr>
          <p:nvPr/>
        </p:nvCxnSpPr>
        <p:spPr>
          <a:xfrm>
            <a:off x="3619006" y="350615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FB02B5AB-6BA5-0502-0178-3FE608776085}"/>
              </a:ext>
            </a:extLst>
          </p:cNvPr>
          <p:cNvCxnSpPr>
            <a:cxnSpLocks/>
          </p:cNvCxnSpPr>
          <p:nvPr/>
        </p:nvCxnSpPr>
        <p:spPr>
          <a:xfrm>
            <a:off x="3893475" y="472245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Text Box 14">
            <a:extLst>
              <a:ext uri="{FF2B5EF4-FFF2-40B4-BE49-F238E27FC236}">
                <a16:creationId xmlns=""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19" y="412928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CD738457-8B8E-0692-6179-C98432DABD0E}"/>
              </a:ext>
            </a:extLst>
          </p:cNvPr>
          <p:cNvSpPr txBox="1"/>
          <p:nvPr/>
        </p:nvSpPr>
        <p:spPr>
          <a:xfrm>
            <a:off x="7294302" y="683694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: 3 = 172 (dư 2)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B4144DBD-BBDE-E450-CC5D-EB75AB356C67}"/>
              </a:ext>
            </a:extLst>
          </p:cNvPr>
          <p:cNvSpPr txBox="1">
            <a:spLocks/>
          </p:cNvSpPr>
          <p:nvPr/>
        </p:nvSpPr>
        <p:spPr>
          <a:xfrm>
            <a:off x="8544501" y="282849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86524015-1D76-FB1F-B3DE-4FA661F9FB11}"/>
              </a:ext>
            </a:extLst>
          </p:cNvPr>
          <p:cNvSpPr txBox="1">
            <a:spLocks/>
          </p:cNvSpPr>
          <p:nvPr/>
        </p:nvSpPr>
        <p:spPr>
          <a:xfrm>
            <a:off x="9808621" y="30668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BD1611D7-EC82-ACA1-09F8-07C141CE1A68}"/>
              </a:ext>
            </a:extLst>
          </p:cNvPr>
          <p:cNvCxnSpPr>
            <a:cxnSpLocks/>
          </p:cNvCxnSpPr>
          <p:nvPr/>
        </p:nvCxnSpPr>
        <p:spPr>
          <a:xfrm>
            <a:off x="9109744" y="594980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E643283C-E955-1182-EB12-F2FF52427120}"/>
              </a:ext>
            </a:extLst>
          </p:cNvPr>
          <p:cNvSpPr txBox="1">
            <a:spLocks/>
          </p:cNvSpPr>
          <p:nvPr/>
        </p:nvSpPr>
        <p:spPr>
          <a:xfrm>
            <a:off x="8582438" y="3536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674CB537-4A89-6B85-42E1-F0C379A3021A}"/>
              </a:ext>
            </a:extLst>
          </p:cNvPr>
          <p:cNvSpPr txBox="1">
            <a:spLocks/>
          </p:cNvSpPr>
          <p:nvPr/>
        </p:nvSpPr>
        <p:spPr>
          <a:xfrm>
            <a:off x="8877266" y="3543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01CD3A2E-4A43-AED3-10CC-B4D50FFF595B}"/>
              </a:ext>
            </a:extLst>
          </p:cNvPr>
          <p:cNvSpPr txBox="1">
            <a:spLocks/>
          </p:cNvSpPr>
          <p:nvPr/>
        </p:nvSpPr>
        <p:spPr>
          <a:xfrm>
            <a:off x="10090569" y="30552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E9D05F16-FDD5-3543-2508-5911CB30CAC4}"/>
              </a:ext>
            </a:extLst>
          </p:cNvPr>
          <p:cNvSpPr txBox="1">
            <a:spLocks/>
          </p:cNvSpPr>
          <p:nvPr/>
        </p:nvSpPr>
        <p:spPr>
          <a:xfrm>
            <a:off x="8578782" y="4103906"/>
            <a:ext cx="82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2B3B160A-36ED-A003-574E-B6C0C89053DB}"/>
              </a:ext>
            </a:extLst>
          </p:cNvPr>
          <p:cNvSpPr txBox="1">
            <a:spLocks/>
          </p:cNvSpPr>
          <p:nvPr/>
        </p:nvSpPr>
        <p:spPr>
          <a:xfrm>
            <a:off x="8870227" y="47561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52B65547-8680-6A13-BB20-36DFB66E30AD}"/>
              </a:ext>
            </a:extLst>
          </p:cNvPr>
          <p:cNvSpPr txBox="1">
            <a:spLocks/>
          </p:cNvSpPr>
          <p:nvPr/>
        </p:nvSpPr>
        <p:spPr>
          <a:xfrm>
            <a:off x="10395269" y="30668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3BC696A0-B6CA-D8C4-64A3-3B530B14D5E1}"/>
              </a:ext>
            </a:extLst>
          </p:cNvPr>
          <p:cNvSpPr txBox="1">
            <a:spLocks/>
          </p:cNvSpPr>
          <p:nvPr/>
        </p:nvSpPr>
        <p:spPr>
          <a:xfrm>
            <a:off x="9177769" y="5324637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36E68D86-EDEE-2A87-C7E4-6C0E14CA22B6}"/>
              </a:ext>
            </a:extLst>
          </p:cNvPr>
          <p:cNvSpPr txBox="1">
            <a:spLocks/>
          </p:cNvSpPr>
          <p:nvPr/>
        </p:nvSpPr>
        <p:spPr>
          <a:xfrm>
            <a:off x="9202584" y="6024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F5730D7A-0347-9B06-808F-96D03E994FD8}"/>
              </a:ext>
            </a:extLst>
          </p:cNvPr>
          <p:cNvSpPr txBox="1">
            <a:spLocks/>
          </p:cNvSpPr>
          <p:nvPr/>
        </p:nvSpPr>
        <p:spPr>
          <a:xfrm>
            <a:off x="9177769" y="47800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75726D25-5D05-E193-FB6A-540553532FD0}"/>
              </a:ext>
            </a:extLst>
          </p:cNvPr>
          <p:cNvSpPr txBox="1">
            <a:spLocks/>
          </p:cNvSpPr>
          <p:nvPr/>
        </p:nvSpPr>
        <p:spPr>
          <a:xfrm>
            <a:off x="7957335" y="228774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5568E6BD-C61C-BE65-45AF-AEC5429AA26E}"/>
              </a:ext>
            </a:extLst>
          </p:cNvPr>
          <p:cNvGrpSpPr/>
          <p:nvPr/>
        </p:nvGrpSpPr>
        <p:grpSpPr>
          <a:xfrm>
            <a:off x="9666738" y="2291972"/>
            <a:ext cx="1295400" cy="1963967"/>
            <a:chOff x="3333382" y="2531790"/>
            <a:chExt cx="1295400" cy="1963967"/>
          </a:xfrm>
        </p:grpSpPr>
        <p:sp>
          <p:nvSpPr>
            <p:cNvPr id="140" name="TextBox 139">
              <a:extLst>
                <a:ext uri="{FF2B5EF4-FFF2-40B4-BE49-F238E27FC236}">
                  <a16:creationId xmlns="" xmlns:a16="http://schemas.microsoft.com/office/drawing/2014/main" id="{684CFC83-94FF-1A7E-DB01-476D7E4F347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="" xmlns:a16="http://schemas.microsoft.com/office/drawing/2014/main" id="{F5682354-7A5E-6372-3EF4-0CB14D1B831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115527E5-6F91-D0F9-B7CC-26BDCB611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B06FE5B1-11B7-579C-E53B-9534778C5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4" name="Straight Connector 143">
            <a:extLst>
              <a:ext uri="{FF2B5EF4-FFF2-40B4-BE49-F238E27FC236}">
                <a16:creationId xmlns="" xmlns:a16="http://schemas.microsoft.com/office/drawing/2014/main" id="{BD8D7CE8-B009-6AC6-4AE4-4D74F0317C44}"/>
              </a:ext>
            </a:extLst>
          </p:cNvPr>
          <p:cNvCxnSpPr>
            <a:cxnSpLocks/>
          </p:cNvCxnSpPr>
          <p:nvPr/>
        </p:nvCxnSpPr>
        <p:spPr>
          <a:xfrm>
            <a:off x="8621388" y="35281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="" xmlns:a16="http://schemas.microsoft.com/office/drawing/2014/main" id="{781B9041-6C48-9A2E-9AE5-F179601A25E9}"/>
              </a:ext>
            </a:extLst>
          </p:cNvPr>
          <p:cNvCxnSpPr>
            <a:cxnSpLocks/>
          </p:cNvCxnSpPr>
          <p:nvPr/>
        </p:nvCxnSpPr>
        <p:spPr>
          <a:xfrm>
            <a:off x="8716863" y="474846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94" grpId="0"/>
      <p:bldP spid="95" grpId="0"/>
      <p:bldP spid="96" grpId="0"/>
      <p:bldP spid="9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53F2B60-3AE9-DAE7-5F99-0081A2454814}"/>
              </a:ext>
            </a:extLst>
          </p:cNvPr>
          <p:cNvSpPr txBox="1"/>
          <p:nvPr/>
        </p:nvSpPr>
        <p:spPr>
          <a:xfrm>
            <a:off x="1869288" y="7797002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 : 7 = 1211 (dư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E33BA30-6288-E0FE-B271-AC907149502A}"/>
              </a:ext>
            </a:extLst>
          </p:cNvPr>
          <p:cNvSpPr txBox="1">
            <a:spLocks/>
          </p:cNvSpPr>
          <p:nvPr/>
        </p:nvSpPr>
        <p:spPr>
          <a:xfrm>
            <a:off x="3037383" y="285012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3AFC962-BEB6-536B-79F7-3798CC8B302C}"/>
              </a:ext>
            </a:extLst>
          </p:cNvPr>
          <p:cNvSpPr txBox="1">
            <a:spLocks/>
          </p:cNvSpPr>
          <p:nvPr/>
        </p:nvSpPr>
        <p:spPr>
          <a:xfrm>
            <a:off x="453674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A001BEF2-4D64-2878-E7DC-19AFEC8DF22D}"/>
              </a:ext>
            </a:extLst>
          </p:cNvPr>
          <p:cNvCxnSpPr>
            <a:cxnSpLocks/>
          </p:cNvCxnSpPr>
          <p:nvPr/>
        </p:nvCxnSpPr>
        <p:spPr>
          <a:xfrm>
            <a:off x="3561517" y="59714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76E0550-97ED-8E8B-C204-6ABECC100C9A}"/>
              </a:ext>
            </a:extLst>
          </p:cNvPr>
          <p:cNvSpPr txBox="1">
            <a:spLocks/>
          </p:cNvSpPr>
          <p:nvPr/>
        </p:nvSpPr>
        <p:spPr>
          <a:xfrm>
            <a:off x="3075320" y="35580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4C35D66-678F-42E5-6300-4FB0DAE45132}"/>
              </a:ext>
            </a:extLst>
          </p:cNvPr>
          <p:cNvSpPr txBox="1">
            <a:spLocks/>
          </p:cNvSpPr>
          <p:nvPr/>
        </p:nvSpPr>
        <p:spPr>
          <a:xfrm>
            <a:off x="3375444" y="3545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C6A4694-498B-F3EC-F684-DF1A9665E703}"/>
              </a:ext>
            </a:extLst>
          </p:cNvPr>
          <p:cNvSpPr txBox="1">
            <a:spLocks/>
          </p:cNvSpPr>
          <p:nvPr/>
        </p:nvSpPr>
        <p:spPr>
          <a:xfrm>
            <a:off x="4892140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95A3D9-3EF8-11B4-242A-FE0E4A5E16E6}"/>
              </a:ext>
            </a:extLst>
          </p:cNvPr>
          <p:cNvSpPr txBox="1">
            <a:spLocks/>
          </p:cNvSpPr>
          <p:nvPr/>
        </p:nvSpPr>
        <p:spPr>
          <a:xfrm>
            <a:off x="3077071" y="4135669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2D47F3D-D4DD-603F-B0D6-A327D69C8427}"/>
              </a:ext>
            </a:extLst>
          </p:cNvPr>
          <p:cNvSpPr txBox="1">
            <a:spLocks/>
          </p:cNvSpPr>
          <p:nvPr/>
        </p:nvSpPr>
        <p:spPr>
          <a:xfrm>
            <a:off x="3388058" y="48016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FCF5860-0E24-AD37-6C41-E0723199A509}"/>
              </a:ext>
            </a:extLst>
          </p:cNvPr>
          <p:cNvSpPr txBox="1">
            <a:spLocks/>
          </p:cNvSpPr>
          <p:nvPr/>
        </p:nvSpPr>
        <p:spPr>
          <a:xfrm>
            <a:off x="519808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78C9E1C-362E-DB3F-DBA4-D8318728AA36}"/>
              </a:ext>
            </a:extLst>
          </p:cNvPr>
          <p:cNvSpPr txBox="1">
            <a:spLocks/>
          </p:cNvSpPr>
          <p:nvPr/>
        </p:nvSpPr>
        <p:spPr>
          <a:xfrm>
            <a:off x="3791945" y="53492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1379484-7E5E-11D4-738D-14C519B416D9}"/>
              </a:ext>
            </a:extLst>
          </p:cNvPr>
          <p:cNvSpPr txBox="1">
            <a:spLocks/>
          </p:cNvSpPr>
          <p:nvPr/>
        </p:nvSpPr>
        <p:spPr>
          <a:xfrm>
            <a:off x="3791945" y="594378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4E7ADC5-1979-08D9-D883-79E86BD42429}"/>
              </a:ext>
            </a:extLst>
          </p:cNvPr>
          <p:cNvSpPr txBox="1">
            <a:spLocks/>
          </p:cNvSpPr>
          <p:nvPr/>
        </p:nvSpPr>
        <p:spPr>
          <a:xfrm>
            <a:off x="3780710" y="48184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67BFCF8-A8DA-2E82-53E4-528BF88C659F}"/>
              </a:ext>
            </a:extLst>
          </p:cNvPr>
          <p:cNvSpPr txBox="1">
            <a:spLocks/>
          </p:cNvSpPr>
          <p:nvPr/>
        </p:nvSpPr>
        <p:spPr>
          <a:xfrm>
            <a:off x="2195795" y="2312660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B9F6B319-E415-B171-294F-2B1781169051}"/>
              </a:ext>
            </a:extLst>
          </p:cNvPr>
          <p:cNvGrpSpPr/>
          <p:nvPr/>
        </p:nvGrpSpPr>
        <p:grpSpPr>
          <a:xfrm>
            <a:off x="4558668" y="2313610"/>
            <a:ext cx="1295400" cy="1963967"/>
            <a:chOff x="3333382" y="2531790"/>
            <a:chExt cx="1295400" cy="1963967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E6A1B5B-4B97-599E-CD8A-E5AFC847E36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FC39F206-0AF1-899E-ABAA-A1CBE22BDD3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810187F3-AF0E-6D03-59F6-E5F81540D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4811D3D7-ECED-8B76-1E57-99A559D6D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FCDDCDCE-E723-8DF5-2DC8-0B25BDD2DDCD}"/>
              </a:ext>
            </a:extLst>
          </p:cNvPr>
          <p:cNvCxnSpPr>
            <a:cxnSpLocks/>
          </p:cNvCxnSpPr>
          <p:nvPr/>
        </p:nvCxnSpPr>
        <p:spPr>
          <a:xfrm>
            <a:off x="3114270" y="35497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C2BEF43C-8D3B-265D-31C3-771ABFDEFDD6}"/>
              </a:ext>
            </a:extLst>
          </p:cNvPr>
          <p:cNvCxnSpPr>
            <a:cxnSpLocks/>
          </p:cNvCxnSpPr>
          <p:nvPr/>
        </p:nvCxnSpPr>
        <p:spPr>
          <a:xfrm>
            <a:off x="3214463" y="476608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53271666-F4FC-65E7-29D7-2C4E4566286D}"/>
              </a:ext>
            </a:extLst>
          </p:cNvPr>
          <p:cNvSpPr txBox="1">
            <a:spLocks/>
          </p:cNvSpPr>
          <p:nvPr/>
        </p:nvSpPr>
        <p:spPr>
          <a:xfrm>
            <a:off x="4106943" y="59630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E1B9306-9DD9-20B4-E863-DB3C76F87F68}"/>
              </a:ext>
            </a:extLst>
          </p:cNvPr>
          <p:cNvSpPr txBox="1">
            <a:spLocks/>
          </p:cNvSpPr>
          <p:nvPr/>
        </p:nvSpPr>
        <p:spPr>
          <a:xfrm>
            <a:off x="5464151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6A1D8341-9A69-CD7C-5F98-8102938C06A6}"/>
              </a:ext>
            </a:extLst>
          </p:cNvPr>
          <p:cNvSpPr txBox="1">
            <a:spLocks/>
          </p:cNvSpPr>
          <p:nvPr/>
        </p:nvSpPr>
        <p:spPr>
          <a:xfrm>
            <a:off x="4126222" y="6423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59330AB3-360D-DB30-7FD3-CB4A4D4C58EC}"/>
              </a:ext>
            </a:extLst>
          </p:cNvPr>
          <p:cNvCxnSpPr>
            <a:cxnSpLocks/>
          </p:cNvCxnSpPr>
          <p:nvPr/>
        </p:nvCxnSpPr>
        <p:spPr>
          <a:xfrm>
            <a:off x="3771067" y="701320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23227B7-A297-CAAA-4832-DE636AAA0844}"/>
              </a:ext>
            </a:extLst>
          </p:cNvPr>
          <p:cNvSpPr txBox="1">
            <a:spLocks/>
          </p:cNvSpPr>
          <p:nvPr/>
        </p:nvSpPr>
        <p:spPr>
          <a:xfrm>
            <a:off x="4153395" y="69307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Text Box 14">
            <a:extLst>
              <a:ext uri="{FF2B5EF4-FFF2-40B4-BE49-F238E27FC236}">
                <a16:creationId xmlns=""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19" y="370676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415078AD-7B1B-E8CC-B2C2-EEA445835841}"/>
              </a:ext>
            </a:extLst>
          </p:cNvPr>
          <p:cNvSpPr txBox="1"/>
          <p:nvPr/>
        </p:nvSpPr>
        <p:spPr>
          <a:xfrm>
            <a:off x="9028248" y="7803333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 : 5 = 1318 (dư 2)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7CF2EAF-9679-6DCD-2C5D-BA628442B9F7}"/>
              </a:ext>
            </a:extLst>
          </p:cNvPr>
          <p:cNvSpPr txBox="1">
            <a:spLocks/>
          </p:cNvSpPr>
          <p:nvPr/>
        </p:nvSpPr>
        <p:spPr>
          <a:xfrm>
            <a:off x="10196343" y="28564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28B47F9A-B7A3-483C-272B-0B24DDB39CCF}"/>
              </a:ext>
            </a:extLst>
          </p:cNvPr>
          <p:cNvSpPr txBox="1">
            <a:spLocks/>
          </p:cNvSpPr>
          <p:nvPr/>
        </p:nvSpPr>
        <p:spPr>
          <a:xfrm>
            <a:off x="1169570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B9E136E9-0DF1-C557-C498-338EEC608AF0}"/>
              </a:ext>
            </a:extLst>
          </p:cNvPr>
          <p:cNvCxnSpPr>
            <a:cxnSpLocks/>
          </p:cNvCxnSpPr>
          <p:nvPr/>
        </p:nvCxnSpPr>
        <p:spPr>
          <a:xfrm>
            <a:off x="10720477" y="597777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16C182EB-25CD-B426-3FFC-5B27CB4DC34D}"/>
              </a:ext>
            </a:extLst>
          </p:cNvPr>
          <p:cNvSpPr txBox="1">
            <a:spLocks/>
          </p:cNvSpPr>
          <p:nvPr/>
        </p:nvSpPr>
        <p:spPr>
          <a:xfrm>
            <a:off x="10234280" y="35643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E378358-2795-8173-6069-10721266C67B}"/>
              </a:ext>
            </a:extLst>
          </p:cNvPr>
          <p:cNvSpPr txBox="1">
            <a:spLocks/>
          </p:cNvSpPr>
          <p:nvPr/>
        </p:nvSpPr>
        <p:spPr>
          <a:xfrm>
            <a:off x="10534404" y="3551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92CB6770-174E-15A9-01AC-1FF904F94238}"/>
              </a:ext>
            </a:extLst>
          </p:cNvPr>
          <p:cNvSpPr txBox="1">
            <a:spLocks/>
          </p:cNvSpPr>
          <p:nvPr/>
        </p:nvSpPr>
        <p:spPr>
          <a:xfrm>
            <a:off x="12051100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BB51486-5127-4C7D-5A52-91C50E4A0E81}"/>
              </a:ext>
            </a:extLst>
          </p:cNvPr>
          <p:cNvSpPr txBox="1">
            <a:spLocks/>
          </p:cNvSpPr>
          <p:nvPr/>
        </p:nvSpPr>
        <p:spPr>
          <a:xfrm>
            <a:off x="10236031" y="4142000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B005971C-D1AA-E67D-D9AF-E102ED8BF44B}"/>
              </a:ext>
            </a:extLst>
          </p:cNvPr>
          <p:cNvSpPr txBox="1">
            <a:spLocks/>
          </p:cNvSpPr>
          <p:nvPr/>
        </p:nvSpPr>
        <p:spPr>
          <a:xfrm>
            <a:off x="10547018" y="48080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40426778-EB12-9CFD-6A3C-A40C4EDD2BB7}"/>
              </a:ext>
            </a:extLst>
          </p:cNvPr>
          <p:cNvSpPr txBox="1">
            <a:spLocks/>
          </p:cNvSpPr>
          <p:nvPr/>
        </p:nvSpPr>
        <p:spPr>
          <a:xfrm>
            <a:off x="1235704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9DDEE741-6AA9-BB5B-B6B6-9CE03F220D29}"/>
              </a:ext>
            </a:extLst>
          </p:cNvPr>
          <p:cNvSpPr txBox="1">
            <a:spLocks/>
          </p:cNvSpPr>
          <p:nvPr/>
        </p:nvSpPr>
        <p:spPr>
          <a:xfrm>
            <a:off x="10950905" y="535558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3CE8CACB-84DA-AB97-7DF7-28DD0398528A}"/>
              </a:ext>
            </a:extLst>
          </p:cNvPr>
          <p:cNvSpPr txBox="1">
            <a:spLocks/>
          </p:cNvSpPr>
          <p:nvPr/>
        </p:nvSpPr>
        <p:spPr>
          <a:xfrm>
            <a:off x="10950905" y="59501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23CB38ED-6A56-DF49-06CB-BCA90BBAAF5F}"/>
              </a:ext>
            </a:extLst>
          </p:cNvPr>
          <p:cNvSpPr txBox="1">
            <a:spLocks/>
          </p:cNvSpPr>
          <p:nvPr/>
        </p:nvSpPr>
        <p:spPr>
          <a:xfrm>
            <a:off x="10939670" y="48247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15B8077-CD6A-124D-1321-42B44BE41F7A}"/>
              </a:ext>
            </a:extLst>
          </p:cNvPr>
          <p:cNvSpPr txBox="1">
            <a:spLocks/>
          </p:cNvSpPr>
          <p:nvPr/>
        </p:nvSpPr>
        <p:spPr>
          <a:xfrm>
            <a:off x="9354755" y="2318991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F5C8FE00-6D35-3734-9139-7D52418DD273}"/>
              </a:ext>
            </a:extLst>
          </p:cNvPr>
          <p:cNvGrpSpPr/>
          <p:nvPr/>
        </p:nvGrpSpPr>
        <p:grpSpPr>
          <a:xfrm>
            <a:off x="11717628" y="2319941"/>
            <a:ext cx="1295400" cy="1963967"/>
            <a:chOff x="3333382" y="2531790"/>
            <a:chExt cx="1295400" cy="1963967"/>
          </a:xfrm>
        </p:grpSpPr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8EBB4A50-3D71-1C9D-7079-25F1F468B369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05718B3A-2930-2EF5-788E-8F5E05C0A981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F1E0C247-BAD4-1D89-AE5C-D0A53BD32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F08E5EEC-511E-309B-217F-42A415D11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4169A263-878D-CD57-C7C0-2F386A4B5242}"/>
              </a:ext>
            </a:extLst>
          </p:cNvPr>
          <p:cNvCxnSpPr>
            <a:cxnSpLocks/>
          </p:cNvCxnSpPr>
          <p:nvPr/>
        </p:nvCxnSpPr>
        <p:spPr>
          <a:xfrm>
            <a:off x="10273230" y="355611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F8D94A19-A469-6C70-1E7F-25AAA56E969D}"/>
              </a:ext>
            </a:extLst>
          </p:cNvPr>
          <p:cNvCxnSpPr>
            <a:cxnSpLocks/>
          </p:cNvCxnSpPr>
          <p:nvPr/>
        </p:nvCxnSpPr>
        <p:spPr>
          <a:xfrm>
            <a:off x="10547699" y="477241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08A2EC9A-A80C-9BA7-F223-646265615ED0}"/>
              </a:ext>
            </a:extLst>
          </p:cNvPr>
          <p:cNvSpPr txBox="1">
            <a:spLocks/>
          </p:cNvSpPr>
          <p:nvPr/>
        </p:nvSpPr>
        <p:spPr>
          <a:xfrm>
            <a:off x="11265903" y="5969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574823B-2B28-D25A-F217-8E72D5744960}"/>
              </a:ext>
            </a:extLst>
          </p:cNvPr>
          <p:cNvSpPr txBox="1">
            <a:spLocks/>
          </p:cNvSpPr>
          <p:nvPr/>
        </p:nvSpPr>
        <p:spPr>
          <a:xfrm>
            <a:off x="12623111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D16128C3-47C9-35A1-F33F-6D0AFED647A8}"/>
              </a:ext>
            </a:extLst>
          </p:cNvPr>
          <p:cNvSpPr txBox="1">
            <a:spLocks/>
          </p:cNvSpPr>
          <p:nvPr/>
        </p:nvSpPr>
        <p:spPr>
          <a:xfrm>
            <a:off x="10950905" y="6429978"/>
            <a:ext cx="7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F489F92A-DDCB-54E7-3A95-1E49C013434F}"/>
              </a:ext>
            </a:extLst>
          </p:cNvPr>
          <p:cNvCxnSpPr>
            <a:cxnSpLocks/>
          </p:cNvCxnSpPr>
          <p:nvPr/>
        </p:nvCxnSpPr>
        <p:spPr>
          <a:xfrm>
            <a:off x="10930027" y="701953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C0362D68-7FF7-DBE5-E6FC-04EBB3FAF845}"/>
              </a:ext>
            </a:extLst>
          </p:cNvPr>
          <p:cNvSpPr txBox="1">
            <a:spLocks/>
          </p:cNvSpPr>
          <p:nvPr/>
        </p:nvSpPr>
        <p:spPr>
          <a:xfrm>
            <a:off x="11238929" y="69695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1" grpId="0"/>
      <p:bldP spid="52" grpId="0"/>
      <p:bldP spid="53" grpId="0"/>
      <p:bldP spid="55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2" grpId="0"/>
      <p:bldP spid="93" grpId="0"/>
      <p:bldP spid="94" grpId="0"/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EF4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66" name="Text Box 14">
            <a:extLst>
              <a:ext uri="{FF2B5EF4-FFF2-40B4-BE49-F238E27FC236}">
                <a16:creationId xmlns=""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211" y="481561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86: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37C3602C-2537-2001-4BF4-D7BE3C51F228}"/>
              </a:ext>
            </a:extLst>
          </p:cNvPr>
          <p:cNvSpPr txBox="1"/>
          <p:nvPr/>
        </p:nvSpPr>
        <p:spPr>
          <a:xfrm>
            <a:off x="9144291" y="8350095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7113248-AB98-E027-AC00-FA03986E9570}"/>
              </a:ext>
            </a:extLst>
          </p:cNvPr>
          <p:cNvSpPr txBox="1">
            <a:spLocks/>
          </p:cNvSpPr>
          <p:nvPr/>
        </p:nvSpPr>
        <p:spPr>
          <a:xfrm>
            <a:off x="9787195" y="265702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95CEA4AA-D7A5-AAA6-3433-CB1FCAA6768F}"/>
              </a:ext>
            </a:extLst>
          </p:cNvPr>
          <p:cNvSpPr txBox="1">
            <a:spLocks/>
          </p:cNvSpPr>
          <p:nvPr/>
        </p:nvSpPr>
        <p:spPr>
          <a:xfrm>
            <a:off x="1152719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F36612BF-CA19-F155-719B-267509B4D21C}"/>
              </a:ext>
            </a:extLst>
          </p:cNvPr>
          <p:cNvCxnSpPr>
            <a:cxnSpLocks/>
          </p:cNvCxnSpPr>
          <p:nvPr/>
        </p:nvCxnSpPr>
        <p:spPr>
          <a:xfrm>
            <a:off x="10311329" y="577834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C61BD703-9D38-182C-B2DD-4C9D301F0727}"/>
              </a:ext>
            </a:extLst>
          </p:cNvPr>
          <p:cNvSpPr txBox="1">
            <a:spLocks/>
          </p:cNvSpPr>
          <p:nvPr/>
        </p:nvSpPr>
        <p:spPr>
          <a:xfrm>
            <a:off x="9825132" y="33649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31F54555-E6AB-4EDD-642D-DB731716DF8E}"/>
              </a:ext>
            </a:extLst>
          </p:cNvPr>
          <p:cNvSpPr txBox="1">
            <a:spLocks/>
          </p:cNvSpPr>
          <p:nvPr/>
        </p:nvSpPr>
        <p:spPr>
          <a:xfrm>
            <a:off x="10125256" y="3400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D5A5CEE3-7F4A-2F5C-8363-F18052585C1A}"/>
              </a:ext>
            </a:extLst>
          </p:cNvPr>
          <p:cNvSpPr txBox="1">
            <a:spLocks/>
          </p:cNvSpPr>
          <p:nvPr/>
        </p:nvSpPr>
        <p:spPr>
          <a:xfrm>
            <a:off x="11882582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1762E2BF-F8C3-1001-4B86-94456CD35E96}"/>
              </a:ext>
            </a:extLst>
          </p:cNvPr>
          <p:cNvSpPr txBox="1">
            <a:spLocks/>
          </p:cNvSpPr>
          <p:nvPr/>
        </p:nvSpPr>
        <p:spPr>
          <a:xfrm>
            <a:off x="10125260" y="3942900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C079A782-4335-A823-B0B8-64CC5D3C8AE3}"/>
              </a:ext>
            </a:extLst>
          </p:cNvPr>
          <p:cNvSpPr txBox="1">
            <a:spLocks/>
          </p:cNvSpPr>
          <p:nvPr/>
        </p:nvSpPr>
        <p:spPr>
          <a:xfrm>
            <a:off x="10185996" y="46085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1E455EB4-3DA4-E450-06E4-7E8ACD66E1E1}"/>
              </a:ext>
            </a:extLst>
          </p:cNvPr>
          <p:cNvSpPr txBox="1">
            <a:spLocks/>
          </p:cNvSpPr>
          <p:nvPr/>
        </p:nvSpPr>
        <p:spPr>
          <a:xfrm>
            <a:off x="1218853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8F301BD8-4B64-5A1B-BE72-A5DA59B04A4B}"/>
              </a:ext>
            </a:extLst>
          </p:cNvPr>
          <p:cNvSpPr txBox="1">
            <a:spLocks/>
          </p:cNvSpPr>
          <p:nvPr/>
        </p:nvSpPr>
        <p:spPr>
          <a:xfrm>
            <a:off x="10227099" y="5156153"/>
            <a:ext cx="89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71D503D3-FBE7-9155-F651-1F8DEE646158}"/>
              </a:ext>
            </a:extLst>
          </p:cNvPr>
          <p:cNvSpPr txBox="1">
            <a:spLocks/>
          </p:cNvSpPr>
          <p:nvPr/>
        </p:nvSpPr>
        <p:spPr>
          <a:xfrm>
            <a:off x="10541757" y="57506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8B6AB0DE-E5A8-E795-C90C-F475ED6D13E8}"/>
              </a:ext>
            </a:extLst>
          </p:cNvPr>
          <p:cNvSpPr txBox="1">
            <a:spLocks/>
          </p:cNvSpPr>
          <p:nvPr/>
        </p:nvSpPr>
        <p:spPr>
          <a:xfrm>
            <a:off x="10530522" y="46253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11BC53B2-2DB1-3894-D720-F29111B5E816}"/>
              </a:ext>
            </a:extLst>
          </p:cNvPr>
          <p:cNvSpPr txBox="1">
            <a:spLocks/>
          </p:cNvSpPr>
          <p:nvPr/>
        </p:nvSpPr>
        <p:spPr>
          <a:xfrm>
            <a:off x="9234494" y="2117559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89 689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EB8361DE-0B5C-F8D6-CFAD-8DDC9E8DB829}"/>
              </a:ext>
            </a:extLst>
          </p:cNvPr>
          <p:cNvGrpSpPr/>
          <p:nvPr/>
        </p:nvGrpSpPr>
        <p:grpSpPr>
          <a:xfrm>
            <a:off x="11549110" y="2120506"/>
            <a:ext cx="1295400" cy="1963967"/>
            <a:chOff x="3333382" y="2531790"/>
            <a:chExt cx="1295400" cy="1963967"/>
          </a:xfrm>
        </p:grpSpPr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A0047563-386E-5C31-8143-2B1013FC21A2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="" xmlns:a16="http://schemas.microsoft.com/office/drawing/2014/main" id="{9EAFF768-76F9-10EE-0EDF-C3166CC929A8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482B5BD3-5A74-2737-DA31-B6B948CA4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B735A601-B81F-9801-62F7-074E77173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4CD82673-44A6-5727-4F8F-8B381D6AD627}"/>
              </a:ext>
            </a:extLst>
          </p:cNvPr>
          <p:cNvCxnSpPr>
            <a:cxnSpLocks/>
          </p:cNvCxnSpPr>
          <p:nvPr/>
        </p:nvCxnSpPr>
        <p:spPr>
          <a:xfrm>
            <a:off x="9864082" y="335668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9559F969-0A12-0C8B-1DD6-E8DA0577A6ED}"/>
              </a:ext>
            </a:extLst>
          </p:cNvPr>
          <p:cNvCxnSpPr>
            <a:cxnSpLocks/>
          </p:cNvCxnSpPr>
          <p:nvPr/>
        </p:nvCxnSpPr>
        <p:spPr>
          <a:xfrm>
            <a:off x="10138551" y="457297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1C289DC1-0332-62F7-BA3A-A55198CF41B0}"/>
              </a:ext>
            </a:extLst>
          </p:cNvPr>
          <p:cNvSpPr txBox="1">
            <a:spLocks/>
          </p:cNvSpPr>
          <p:nvPr/>
        </p:nvSpPr>
        <p:spPr>
          <a:xfrm>
            <a:off x="10856755" y="576993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A4FC8790-20B2-1B3E-2A8C-386C00E7CABE}"/>
              </a:ext>
            </a:extLst>
          </p:cNvPr>
          <p:cNvSpPr txBox="1">
            <a:spLocks/>
          </p:cNvSpPr>
          <p:nvPr/>
        </p:nvSpPr>
        <p:spPr>
          <a:xfrm>
            <a:off x="12454593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6B3130F9-3EC5-8DA2-3C3D-F7355BAA8B2C}"/>
              </a:ext>
            </a:extLst>
          </p:cNvPr>
          <p:cNvSpPr txBox="1">
            <a:spLocks/>
          </p:cNvSpPr>
          <p:nvPr/>
        </p:nvSpPr>
        <p:spPr>
          <a:xfrm>
            <a:off x="10876034" y="62305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8579727D-0F6E-BB2A-A8FA-1F2BA90C2461}"/>
              </a:ext>
            </a:extLst>
          </p:cNvPr>
          <p:cNvCxnSpPr>
            <a:cxnSpLocks/>
          </p:cNvCxnSpPr>
          <p:nvPr/>
        </p:nvCxnSpPr>
        <p:spPr>
          <a:xfrm>
            <a:off x="10520879" y="682009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E2D5A5F3-387A-1E8C-17CB-945C99A40A83}"/>
              </a:ext>
            </a:extLst>
          </p:cNvPr>
          <p:cNvSpPr txBox="1">
            <a:spLocks/>
          </p:cNvSpPr>
          <p:nvPr/>
        </p:nvSpPr>
        <p:spPr>
          <a:xfrm>
            <a:off x="10903207" y="67376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E4E4593C-CD99-02EE-E860-3E250D0AE44D}"/>
              </a:ext>
            </a:extLst>
          </p:cNvPr>
          <p:cNvSpPr txBox="1">
            <a:spLocks/>
          </p:cNvSpPr>
          <p:nvPr/>
        </p:nvSpPr>
        <p:spPr>
          <a:xfrm>
            <a:off x="11173561" y="67623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2C3FD28B-A75E-40FA-16A0-3CDBC2002845}"/>
              </a:ext>
            </a:extLst>
          </p:cNvPr>
          <p:cNvSpPr txBox="1">
            <a:spLocks/>
          </p:cNvSpPr>
          <p:nvPr/>
        </p:nvSpPr>
        <p:spPr>
          <a:xfrm>
            <a:off x="12720656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1EA427BC-80BB-4051-7C67-4BB44B734575}"/>
              </a:ext>
            </a:extLst>
          </p:cNvPr>
          <p:cNvSpPr txBox="1">
            <a:spLocks/>
          </p:cNvSpPr>
          <p:nvPr/>
        </p:nvSpPr>
        <p:spPr>
          <a:xfrm>
            <a:off x="11173561" y="71844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83E2FEF9-2308-3B1D-B04C-B11AC4716B5D}"/>
              </a:ext>
            </a:extLst>
          </p:cNvPr>
          <p:cNvSpPr txBox="1">
            <a:spLocks/>
          </p:cNvSpPr>
          <p:nvPr/>
        </p:nvSpPr>
        <p:spPr>
          <a:xfrm>
            <a:off x="11193341" y="77148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DDADC047-1FF2-E7A9-B3C4-BEA374F5C042}"/>
              </a:ext>
            </a:extLst>
          </p:cNvPr>
          <p:cNvCxnSpPr>
            <a:cxnSpLocks/>
          </p:cNvCxnSpPr>
          <p:nvPr/>
        </p:nvCxnSpPr>
        <p:spPr>
          <a:xfrm>
            <a:off x="10951635" y="781373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7408789B-B885-A01C-EA42-AF34C710038E}"/>
              </a:ext>
            </a:extLst>
          </p:cNvPr>
          <p:cNvSpPr txBox="1"/>
          <p:nvPr/>
        </p:nvSpPr>
        <p:spPr>
          <a:xfrm>
            <a:off x="2078196" y="8341014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C94FF9ED-24EF-90A7-EDA0-EEBAB00EAD9D}"/>
              </a:ext>
            </a:extLst>
          </p:cNvPr>
          <p:cNvSpPr txBox="1">
            <a:spLocks/>
          </p:cNvSpPr>
          <p:nvPr/>
        </p:nvSpPr>
        <p:spPr>
          <a:xfrm>
            <a:off x="2721100" y="264794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6E368796-9BD7-1BDA-EF56-A872AEACA024}"/>
              </a:ext>
            </a:extLst>
          </p:cNvPr>
          <p:cNvSpPr txBox="1">
            <a:spLocks/>
          </p:cNvSpPr>
          <p:nvPr/>
        </p:nvSpPr>
        <p:spPr>
          <a:xfrm>
            <a:off x="446109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="" xmlns:a16="http://schemas.microsoft.com/office/drawing/2014/main" id="{28FB43C3-6D92-67D1-F05A-0CEEDA1F8DE8}"/>
              </a:ext>
            </a:extLst>
          </p:cNvPr>
          <p:cNvCxnSpPr>
            <a:cxnSpLocks/>
          </p:cNvCxnSpPr>
          <p:nvPr/>
        </p:nvCxnSpPr>
        <p:spPr>
          <a:xfrm>
            <a:off x="3467697" y="576993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C242476B-1894-D131-0AC4-CD0F544F9D65}"/>
              </a:ext>
            </a:extLst>
          </p:cNvPr>
          <p:cNvSpPr txBox="1">
            <a:spLocks/>
          </p:cNvSpPr>
          <p:nvPr/>
        </p:nvSpPr>
        <p:spPr>
          <a:xfrm>
            <a:off x="2759037" y="335583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BACB9CD0-61EF-0D72-232A-BBB2C83BC4E2}"/>
              </a:ext>
            </a:extLst>
          </p:cNvPr>
          <p:cNvSpPr txBox="1">
            <a:spLocks/>
          </p:cNvSpPr>
          <p:nvPr/>
        </p:nvSpPr>
        <p:spPr>
          <a:xfrm>
            <a:off x="3059161" y="33915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B4D4E820-2A55-0CF3-1A42-AF874B5A043D}"/>
              </a:ext>
            </a:extLst>
          </p:cNvPr>
          <p:cNvSpPr txBox="1">
            <a:spLocks/>
          </p:cNvSpPr>
          <p:nvPr/>
        </p:nvSpPr>
        <p:spPr>
          <a:xfrm>
            <a:off x="4816487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573485C3-5AEF-8B05-567E-2B75463FB075}"/>
              </a:ext>
            </a:extLst>
          </p:cNvPr>
          <p:cNvSpPr txBox="1">
            <a:spLocks/>
          </p:cNvSpPr>
          <p:nvPr/>
        </p:nvSpPr>
        <p:spPr>
          <a:xfrm>
            <a:off x="2770272" y="3933484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DC4F1F46-4402-BBF7-E902-4C82CB861580}"/>
              </a:ext>
            </a:extLst>
          </p:cNvPr>
          <p:cNvSpPr txBox="1">
            <a:spLocks/>
          </p:cNvSpPr>
          <p:nvPr/>
        </p:nvSpPr>
        <p:spPr>
          <a:xfrm>
            <a:off x="3071775" y="45995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5A716025-716F-DB0B-357C-BB517F8B9EB0}"/>
              </a:ext>
            </a:extLst>
          </p:cNvPr>
          <p:cNvSpPr txBox="1">
            <a:spLocks/>
          </p:cNvSpPr>
          <p:nvPr/>
        </p:nvSpPr>
        <p:spPr>
          <a:xfrm>
            <a:off x="512243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B83ED606-14F3-E67D-9926-D7A6D1D9146C}"/>
              </a:ext>
            </a:extLst>
          </p:cNvPr>
          <p:cNvSpPr txBox="1">
            <a:spLocks/>
          </p:cNvSpPr>
          <p:nvPr/>
        </p:nvSpPr>
        <p:spPr>
          <a:xfrm>
            <a:off x="3475662" y="51470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F9FE6928-C727-3540-058D-8ED993E70C2C}"/>
              </a:ext>
            </a:extLst>
          </p:cNvPr>
          <p:cNvSpPr txBox="1">
            <a:spLocks/>
          </p:cNvSpPr>
          <p:nvPr/>
        </p:nvSpPr>
        <p:spPr>
          <a:xfrm>
            <a:off x="3475662" y="57563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1CECC9BD-7926-A763-4558-56D01A0E09EC}"/>
              </a:ext>
            </a:extLst>
          </p:cNvPr>
          <p:cNvSpPr txBox="1">
            <a:spLocks/>
          </p:cNvSpPr>
          <p:nvPr/>
        </p:nvSpPr>
        <p:spPr>
          <a:xfrm>
            <a:off x="3464427" y="46162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CDE9CDD4-106E-AA1F-D65B-CAB9FC73FF64}"/>
              </a:ext>
            </a:extLst>
          </p:cNvPr>
          <p:cNvSpPr txBox="1">
            <a:spLocks/>
          </p:cNvSpPr>
          <p:nvPr/>
        </p:nvSpPr>
        <p:spPr>
          <a:xfrm>
            <a:off x="2168399" y="2108478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="" xmlns:a16="http://schemas.microsoft.com/office/drawing/2014/main" id="{FE072C29-FFA5-DA1C-B973-A825BBC7FC3D}"/>
              </a:ext>
            </a:extLst>
          </p:cNvPr>
          <p:cNvGrpSpPr/>
          <p:nvPr/>
        </p:nvGrpSpPr>
        <p:grpSpPr>
          <a:xfrm>
            <a:off x="4483015" y="2111425"/>
            <a:ext cx="1295400" cy="1963967"/>
            <a:chOff x="3333382" y="2531790"/>
            <a:chExt cx="1295400" cy="1963967"/>
          </a:xfrm>
        </p:grpSpPr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88CD5E7F-ABB0-205F-DCC8-90906A6A191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="" xmlns:a16="http://schemas.microsoft.com/office/drawing/2014/main" id="{A2940D74-5181-EB68-5DF3-0182A891490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17F37832-B429-615C-2184-D3BBC2B0D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0FF7E694-D3B6-BCA9-A4A9-D07109432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2" name="Straight Connector 151">
            <a:extLst>
              <a:ext uri="{FF2B5EF4-FFF2-40B4-BE49-F238E27FC236}">
                <a16:creationId xmlns="" xmlns:a16="http://schemas.microsoft.com/office/drawing/2014/main" id="{EB344D45-D325-2A17-BCAF-1941BCED05C7}"/>
              </a:ext>
            </a:extLst>
          </p:cNvPr>
          <p:cNvCxnSpPr>
            <a:cxnSpLocks/>
          </p:cNvCxnSpPr>
          <p:nvPr/>
        </p:nvCxnSpPr>
        <p:spPr>
          <a:xfrm>
            <a:off x="2797987" y="334760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="" xmlns:a16="http://schemas.microsoft.com/office/drawing/2014/main" id="{0928C614-2FF7-C975-C630-D33CC68FE01C}"/>
              </a:ext>
            </a:extLst>
          </p:cNvPr>
          <p:cNvCxnSpPr>
            <a:cxnSpLocks/>
          </p:cNvCxnSpPr>
          <p:nvPr/>
        </p:nvCxnSpPr>
        <p:spPr>
          <a:xfrm>
            <a:off x="3072456" y="456389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9682E3A4-E43C-C9BE-919C-6427AD03A0C4}"/>
              </a:ext>
            </a:extLst>
          </p:cNvPr>
          <p:cNvSpPr txBox="1">
            <a:spLocks/>
          </p:cNvSpPr>
          <p:nvPr/>
        </p:nvSpPr>
        <p:spPr>
          <a:xfrm>
            <a:off x="3790660" y="57608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C889FC9A-34FF-CD1B-F12B-6ECCC233333D}"/>
              </a:ext>
            </a:extLst>
          </p:cNvPr>
          <p:cNvSpPr txBox="1">
            <a:spLocks/>
          </p:cNvSpPr>
          <p:nvPr/>
        </p:nvSpPr>
        <p:spPr>
          <a:xfrm>
            <a:off x="5388498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DF8DF82B-163B-A45A-79DC-FFABB9C6CED3}"/>
              </a:ext>
            </a:extLst>
          </p:cNvPr>
          <p:cNvSpPr txBox="1">
            <a:spLocks/>
          </p:cNvSpPr>
          <p:nvPr/>
        </p:nvSpPr>
        <p:spPr>
          <a:xfrm>
            <a:off x="3809939" y="62214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="" xmlns:a16="http://schemas.microsoft.com/office/drawing/2014/main" id="{1A2751DC-D078-E98D-1E23-E46EEA20798B}"/>
              </a:ext>
            </a:extLst>
          </p:cNvPr>
          <p:cNvCxnSpPr>
            <a:cxnSpLocks/>
          </p:cNvCxnSpPr>
          <p:nvPr/>
        </p:nvCxnSpPr>
        <p:spPr>
          <a:xfrm>
            <a:off x="3856680" y="682009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169C3981-F6C7-BC8C-E6E8-C4C709C45589}"/>
              </a:ext>
            </a:extLst>
          </p:cNvPr>
          <p:cNvSpPr txBox="1">
            <a:spLocks/>
          </p:cNvSpPr>
          <p:nvPr/>
        </p:nvSpPr>
        <p:spPr>
          <a:xfrm>
            <a:off x="3837112" y="67285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EBA01943-3CD7-69C6-D6A5-E21602DFA715}"/>
              </a:ext>
            </a:extLst>
          </p:cNvPr>
          <p:cNvSpPr txBox="1">
            <a:spLocks/>
          </p:cNvSpPr>
          <p:nvPr/>
        </p:nvSpPr>
        <p:spPr>
          <a:xfrm>
            <a:off x="4107466" y="67532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E32E2C34-3FA3-E7BD-B845-D12AD48D8522}"/>
              </a:ext>
            </a:extLst>
          </p:cNvPr>
          <p:cNvSpPr txBox="1">
            <a:spLocks/>
          </p:cNvSpPr>
          <p:nvPr/>
        </p:nvSpPr>
        <p:spPr>
          <a:xfrm>
            <a:off x="5654561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="" xmlns:a16="http://schemas.microsoft.com/office/drawing/2014/main" id="{950F3D72-58C4-B82C-F861-36BBBF171C63}"/>
              </a:ext>
            </a:extLst>
          </p:cNvPr>
          <p:cNvSpPr txBox="1">
            <a:spLocks/>
          </p:cNvSpPr>
          <p:nvPr/>
        </p:nvSpPr>
        <p:spPr>
          <a:xfrm>
            <a:off x="4107466" y="7175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2DB338F7-8D3A-D5E1-19B5-2599E4FE497B}"/>
              </a:ext>
            </a:extLst>
          </p:cNvPr>
          <p:cNvSpPr txBox="1">
            <a:spLocks/>
          </p:cNvSpPr>
          <p:nvPr/>
        </p:nvSpPr>
        <p:spPr>
          <a:xfrm>
            <a:off x="4127246" y="7705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="" xmlns:a16="http://schemas.microsoft.com/office/drawing/2014/main" id="{3A068803-91F6-E991-BB2F-E8E4F8C57D88}"/>
              </a:ext>
            </a:extLst>
          </p:cNvPr>
          <p:cNvCxnSpPr>
            <a:cxnSpLocks/>
          </p:cNvCxnSpPr>
          <p:nvPr/>
        </p:nvCxnSpPr>
        <p:spPr>
          <a:xfrm>
            <a:off x="3885540" y="780465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3" grpId="0"/>
      <p:bldP spid="134" grpId="0"/>
      <p:bldP spid="135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54" grpId="0"/>
      <p:bldP spid="155" grpId="0"/>
      <p:bldP spid="156" grpId="0"/>
      <p:bldP spid="158" grpId="0"/>
      <p:bldP spid="159" grpId="0"/>
      <p:bldP spid="160" grpId="0"/>
      <p:bldP spid="161" grpId="0"/>
      <p:bldP spid="1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3519" y="1305516"/>
            <a:ext cx="11438606" cy="2805536"/>
            <a:chOff x="1470819" y="1943100"/>
            <a:chExt cx="6360307" cy="2557552"/>
          </a:xfrm>
          <a:pattFill prst="pct5">
            <a:fgClr>
              <a:srgbClr val="FEF4EC"/>
            </a:fgClr>
            <a:bgClr>
              <a:schemeClr val="bg1"/>
            </a:bgClr>
          </a:pattFill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482588" cy="646331"/>
              <a:chOff x="1737519" y="1943100"/>
              <a:chExt cx="482588" cy="646331"/>
            </a:xfrm>
            <a:grpFill/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415498" cy="533400"/>
              </a:xfrm>
              <a:prstGeom prst="ellipse">
                <a:avLst/>
              </a:prstGeom>
              <a:grpFill/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5712607" cy="25532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3 455m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2m.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thừa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mấy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8" name="Text Box 14">
            <a:extLst>
              <a:ext uri="{FF2B5EF4-FFF2-40B4-BE49-F238E27FC236}">
                <a16:creationId xmlns="" xmlns:a16="http://schemas.microsoft.com/office/drawing/2014/main" id="{06AA7248-6084-216B-D31C-D89E23E9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827" y="333772"/>
            <a:ext cx="132460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</a:rPr>
              <a:t> 86: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0970A3-0300-4B25-9E19-12AD50EA6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6" t="22377" r="7409"/>
          <a:stretch/>
        </p:blipFill>
        <p:spPr>
          <a:xfrm>
            <a:off x="11949068" y="1421100"/>
            <a:ext cx="4156012" cy="257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34E271-26AF-7A0D-3ACB-056E0A1B6344}"/>
              </a:ext>
            </a:extLst>
          </p:cNvPr>
          <p:cNvSpPr txBox="1"/>
          <p:nvPr/>
        </p:nvSpPr>
        <p:spPr>
          <a:xfrm>
            <a:off x="2390195" y="397198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FB0ACE-712B-6518-F736-2B8CFCC5DA24}"/>
              </a:ext>
            </a:extLst>
          </p:cNvPr>
          <p:cNvSpPr txBox="1"/>
          <p:nvPr/>
        </p:nvSpPr>
        <p:spPr>
          <a:xfrm>
            <a:off x="858454" y="5021426"/>
            <a:ext cx="6213108" cy="2862322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3 455 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 m.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BBFA504-D7A5-275A-81BB-3C91AC46E525}"/>
              </a:ext>
            </a:extLst>
          </p:cNvPr>
          <p:cNvCxnSpPr/>
          <p:nvPr/>
        </p:nvCxnSpPr>
        <p:spPr>
          <a:xfrm>
            <a:off x="6842919" y="45141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C3B4BB1-556E-74EA-DFB9-0EA08F009588}"/>
              </a:ext>
            </a:extLst>
          </p:cNvPr>
          <p:cNvSpPr txBox="1"/>
          <p:nvPr/>
        </p:nvSpPr>
        <p:spPr>
          <a:xfrm>
            <a:off x="10424319" y="3962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12ACFBF-ECE8-72CE-F750-D08FA45BAB25}"/>
              </a:ext>
            </a:extLst>
          </p:cNvPr>
          <p:cNvSpPr txBox="1"/>
          <p:nvPr/>
        </p:nvSpPr>
        <p:spPr>
          <a:xfrm>
            <a:off x="7071562" y="4726730"/>
            <a:ext cx="8632534" cy="4262705"/>
          </a:xfrm>
          <a:prstGeom prst="rect">
            <a:avLst/>
          </a:prstGeom>
          <a:pattFill prst="pct50">
            <a:fgClr>
              <a:srgbClr val="FEF4EC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3 455 : 2 = 1727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1727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1727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718</Words>
  <Application>Microsoft Office PowerPoint</Application>
  <PresentationFormat>Custom</PresentationFormat>
  <Paragraphs>340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 SHOP</cp:lastModifiedBy>
  <cp:revision>244</cp:revision>
  <dcterms:created xsi:type="dcterms:W3CDTF">2022-07-10T01:37:20Z</dcterms:created>
  <dcterms:modified xsi:type="dcterms:W3CDTF">2023-03-12T14:51:20Z</dcterms:modified>
</cp:coreProperties>
</file>