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4" r:id="rId2"/>
    <p:sldMasterId id="2147483707" r:id="rId3"/>
  </p:sldMasterIdLst>
  <p:notesMasterIdLst>
    <p:notesMasterId r:id="rId16"/>
  </p:notesMasterIdLst>
  <p:sldIdLst>
    <p:sldId id="3209" r:id="rId4"/>
    <p:sldId id="258" r:id="rId5"/>
    <p:sldId id="261" r:id="rId6"/>
    <p:sldId id="257" r:id="rId7"/>
    <p:sldId id="314" r:id="rId8"/>
    <p:sldId id="3208" r:id="rId9"/>
    <p:sldId id="3204" r:id="rId10"/>
    <p:sldId id="2638" r:id="rId11"/>
    <p:sldId id="3202" r:id="rId12"/>
    <p:sldId id="3203" r:id="rId13"/>
    <p:sldId id="3205" r:id="rId14"/>
    <p:sldId id="32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F4A9-563A-4605-83A6-DB15E48AA23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78A1-3257-498D-AF7F-858CED329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Hướ</a:t>
            </a:r>
            <a:r>
              <a:rPr lang="en-US"/>
              <a:t>ng dẫn: Nhấn vào lần lượt từng cây cỏ để đến câu hỏi. Kết thúc nhấn Cỏ chăm chỉ để end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Icon cỏ chăm chỉ quay về màn hình chính.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5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40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308-1AB7-B2E7-8C0C-B9C065F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4578-6863-15B8-95DB-206B99B7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14C3-35BC-6485-D607-0A4652D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963B-9715-3533-B49A-94980F5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4AE2-418A-BDB6-11C1-B3DB4FE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56B2-163C-66E1-801F-78E468BF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1167-6FD4-E893-A853-13585B9D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675-EA5C-FBD8-F827-241824F2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3AE6-FC02-EEEA-AE29-B8F1EB59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E72EE-DA8D-4612-D9A1-1D7B3739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9C11-D810-6EF8-521F-55AD986A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800E-FD09-139F-79E9-6E37512A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6C812-CFA8-26CC-1F39-C0A68E1F9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9666F-917A-9AEC-40B4-7ED940740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157C6-F304-0782-6127-5A5EA37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79EA-8F76-A882-C596-B5C3D64C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71636-7202-660D-4C3B-E865A612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B60C-FB10-2FAA-8840-E64ECFDE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48DEA-7F41-8419-E317-B5DC20619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7A37-F795-D3B8-F6F3-02B56CC0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016A-7D68-8F4A-EF79-4484BE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6573-80EA-F0E2-C515-A851885A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67C7-AB4E-D2DC-B36B-809FBB622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E7804-DCE1-3F64-75CE-A80A09BAB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CE64D-2E17-88E1-F63E-86E9897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5116-6F2C-F4F8-088A-8D157AF2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089E-F28C-7F9A-E209-49B9364E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FE9A-71C2-8B87-78AB-8B55911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4922-315E-E65D-B1A0-AE2E0C2A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B8FE-FA2A-AABE-A5AB-5339EEF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0103-E2C4-99BF-AB88-C7ADC16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F433-2F44-BEE6-7B48-3FAD9D33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5257-C653-BD9D-C6F0-E8D39CC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1A17-B2EC-A6D7-C7C8-2C9FACD9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5DD2-1B39-4C0C-8E00-CBB342A3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E2F4-0A7B-58C7-5F8B-E48A47F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093E-924F-1699-BF04-E8ECCCA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C2A1-DE7D-3ABE-5293-9CD300BE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BC14-B9B5-0A46-2422-4EE71D289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EB690-4FC8-406B-F61C-B2F40C57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94E5-963B-C700-F013-539D1CA5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26907-3447-1828-C639-E16AD9A6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46F8-09FC-CA8D-658B-2E371F4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2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23D6-7D07-2D1D-5979-BDB13F1B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9962-F870-D8D5-3A72-41461EA7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2A08-6AE1-44A3-F2EC-C45FA39D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65881-CFDE-BA10-F188-C53F646E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4100A-485D-9627-B1AC-635B549CE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8960D-996B-E1DC-E7CD-2C37B73D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1788-AFFA-7AB2-5235-43028B29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1B2B-03BE-9B5A-F72E-C6895221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7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F11D-9734-66DC-4F77-77639937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06CCC-E648-3DD5-4799-D610F8B6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C9AC6-CB4D-6650-55CC-E11AD69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BF9D-D4C3-51AF-D4C0-A69CD13C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EC42B-4646-5F78-3765-8DAC1DF7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99BCD-CEDA-C192-B19D-B4936DA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FADAC-67E3-99BA-5092-1CBD388E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3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614-6B26-48AD-9AFA-C2BB000C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09B5-216F-BF90-B7BF-83898F73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26CC3-1B9F-C32E-035F-BA13BCB0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A071-F0DB-99E1-0EF1-F702D82E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21BE-4873-967D-CF86-55021812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48CC-C225-B586-4FCD-B9A5B322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1F4-4E51-1844-8192-38831F1B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E4E52-0C59-AF87-7767-F70F097F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1121-B223-F98F-2BD5-74F5FEF5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F82-06FF-B31E-0D2F-1E4E7838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E8A7-975C-78A2-70C5-C5B4856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4AD93-AD14-7F55-5E05-50DFA29B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2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D08-C093-1ADE-49DA-F76F56A3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C6CE3-5F29-E20E-3FA3-2F06AE8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812F-6973-74A2-4DE2-7414101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54D0-B134-B04E-923B-2EAE55A4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9A27-95D7-CCFA-09A4-0FD4DCE9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1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B150-85EC-CF0C-4941-E67F8CE9C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14727-3968-A006-A8F5-BBD84D61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4B21-AC8D-09D5-BA9C-AD28295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2AD9-0A0A-2D93-9972-E39283B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9870-C2B0-9346-EFB2-C9D27329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8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43666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65564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365438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652838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248719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211416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57756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43488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25954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79724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54053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35620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41470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7719342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9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43448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63240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0722724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31177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88608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16691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357317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11396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7E7-FE8D-F7F9-A4DA-43AD5FE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6EAE8-39F5-B4AF-BF80-771C5511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E1E6-5F33-EFD0-BBCD-1FBD732F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B508-1F85-5A48-B591-4B9A102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EC654-3F57-A11A-8EBF-094A58BD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C713-5C1A-1C7C-D77D-5E568588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DAD2-6800-FF5E-7277-6936B03BC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B56F7-C4EC-2AEB-7EED-3FA46B31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CE24-1079-553F-3980-AD0806BF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FB10E-AE02-3C65-DD3E-46689F6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6B2A-38C3-A570-0A40-F416D81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BA10-0D41-769C-EBA2-5B1AF750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8A1A-B803-8BE5-CBC9-1115CCF7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D74C-E00B-162A-4C25-DB3F9F6E9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F3F4F-D49D-FB1E-48D1-DC9B04E6E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690D4-F77D-0BDA-8109-E27DA065A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DF319-E5E4-475F-CAFB-7DF354B0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B72CD-326C-CC39-9ED3-1AFDE3B9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BA5B2-726A-EAA3-8D32-01F487CC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70D4-910C-CB40-E8C5-0CDE3027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A4910-4395-741E-FD48-3CA3D78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F67E-4CD9-240F-7877-617F1394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02D1-88C1-0472-E569-293C0081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1C7B4-89F3-BA9D-2346-1945E65A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A8841-7B56-2CD5-B2BD-B45737A0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9222-694E-6AD8-088B-77B3D5BB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green hill&#10;&#10;Description automatically generated">
            <a:extLst>
              <a:ext uri="{FF2B5EF4-FFF2-40B4-BE49-F238E27FC236}">
                <a16:creationId xmlns:a16="http://schemas.microsoft.com/office/drawing/2014/main" id="{83C70088-447F-7EA4-9DAC-539C51865A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of a green hill&#10;&#10;Description automatically generated">
            <a:extLst>
              <a:ext uri="{FF2B5EF4-FFF2-40B4-BE49-F238E27FC236}">
                <a16:creationId xmlns:a16="http://schemas.microsoft.com/office/drawing/2014/main" id="{3236FDE3-E976-CAF7-E222-0B1BD8A384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60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48581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51E33-FD88-9894-0A69-9A599FA487BC}"/>
              </a:ext>
            </a:extLst>
          </p:cNvPr>
          <p:cNvGrpSpPr/>
          <p:nvPr/>
        </p:nvGrpSpPr>
        <p:grpSpPr>
          <a:xfrm>
            <a:off x="2937389" y="1859056"/>
            <a:ext cx="1720335" cy="1239138"/>
            <a:chOff x="4983480" y="2246811"/>
            <a:chExt cx="858689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CD6510-1BDC-12C1-FA1B-14F02E8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0ADE8-2F43-3CBF-1650-B71A1DB2C67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120B6F-8F88-9D8B-DBF0-7986B24AA0CA}"/>
              </a:ext>
            </a:extLst>
          </p:cNvPr>
          <p:cNvSpPr txBox="1"/>
          <p:nvPr/>
        </p:nvSpPr>
        <p:spPr>
          <a:xfrm>
            <a:off x="1095375" y="1782278"/>
            <a:ext cx="285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865 250  5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EA79-D68B-E688-2F9A-6BDB487E601C}"/>
              </a:ext>
            </a:extLst>
          </p:cNvPr>
          <p:cNvSpPr txBox="1"/>
          <p:nvPr/>
        </p:nvSpPr>
        <p:spPr>
          <a:xfrm>
            <a:off x="1104900" y="2306863"/>
            <a:ext cx="103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7AEEE-C87D-D99F-E983-C5635CB04E75}"/>
              </a:ext>
            </a:extLst>
          </p:cNvPr>
          <p:cNvSpPr txBox="1"/>
          <p:nvPr/>
        </p:nvSpPr>
        <p:spPr>
          <a:xfrm>
            <a:off x="2880217" y="2429759"/>
            <a:ext cx="2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173 050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7E1B6-1CA8-3CFC-F2F3-E19AF635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12" y="409575"/>
            <a:ext cx="3171825" cy="1085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F5FD9-1AE9-A6A9-1827-CA2C62F66594}"/>
              </a:ext>
            </a:extLst>
          </p:cNvPr>
          <p:cNvSpPr txBox="1"/>
          <p:nvPr/>
        </p:nvSpPr>
        <p:spPr>
          <a:xfrm>
            <a:off x="1343025" y="2764063"/>
            <a:ext cx="103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671FC-1882-6327-4139-580C4A7F810D}"/>
              </a:ext>
            </a:extLst>
          </p:cNvPr>
          <p:cNvSpPr txBox="1"/>
          <p:nvPr/>
        </p:nvSpPr>
        <p:spPr>
          <a:xfrm>
            <a:off x="1685924" y="3268888"/>
            <a:ext cx="9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5F04D-BB25-2BA0-AFF4-10AE402FDC90}"/>
              </a:ext>
            </a:extLst>
          </p:cNvPr>
          <p:cNvSpPr txBox="1"/>
          <p:nvPr/>
        </p:nvSpPr>
        <p:spPr>
          <a:xfrm>
            <a:off x="2009774" y="3792763"/>
            <a:ext cx="9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24922-BC47-DA76-EB31-482B05E32288}"/>
              </a:ext>
            </a:extLst>
          </p:cNvPr>
          <p:cNvSpPr txBox="1"/>
          <p:nvPr/>
        </p:nvSpPr>
        <p:spPr>
          <a:xfrm>
            <a:off x="2285999" y="4288063"/>
            <a:ext cx="9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B401BD-3305-00C6-670F-B36D85BD6BB8}"/>
              </a:ext>
            </a:extLst>
          </p:cNvPr>
          <p:cNvSpPr txBox="1"/>
          <p:nvPr/>
        </p:nvSpPr>
        <p:spPr>
          <a:xfrm>
            <a:off x="2524125" y="4764313"/>
            <a:ext cx="95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2076D-077C-0E69-894E-C81EF466586D}"/>
              </a:ext>
            </a:extLst>
          </p:cNvPr>
          <p:cNvSpPr txBox="1"/>
          <p:nvPr/>
        </p:nvSpPr>
        <p:spPr>
          <a:xfrm>
            <a:off x="7896225" y="142875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3904-4E53-6879-5AF5-E9B05FCA6DBC}"/>
              </a:ext>
            </a:extLst>
          </p:cNvPr>
          <p:cNvSpPr txBox="1"/>
          <p:nvPr/>
        </p:nvSpPr>
        <p:spPr>
          <a:xfrm>
            <a:off x="7620001" y="2171700"/>
            <a:ext cx="2524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173 050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F7BD4-6CA8-3B21-461D-85346079C97A}"/>
              </a:ext>
            </a:extLst>
          </p:cNvPr>
          <p:cNvSpPr txBox="1"/>
          <p:nvPr/>
        </p:nvSpPr>
        <p:spPr>
          <a:xfrm>
            <a:off x="7562850" y="265747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F14AA5-590D-EF69-1DF4-5346BCD06F67}"/>
              </a:ext>
            </a:extLst>
          </p:cNvPr>
          <p:cNvCxnSpPr>
            <a:cxnSpLocks/>
          </p:cNvCxnSpPr>
          <p:nvPr/>
        </p:nvCxnSpPr>
        <p:spPr>
          <a:xfrm>
            <a:off x="7820025" y="3533775"/>
            <a:ext cx="2466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ECF175-D285-3BFB-F9B4-7E0BD8DAF70F}"/>
              </a:ext>
            </a:extLst>
          </p:cNvPr>
          <p:cNvSpPr txBox="1"/>
          <p:nvPr/>
        </p:nvSpPr>
        <p:spPr>
          <a:xfrm>
            <a:off x="7248525" y="360997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865 250</a:t>
            </a:r>
          </a:p>
        </p:txBody>
      </p:sp>
    </p:spTree>
    <p:extLst>
      <p:ext uri="{BB962C8B-B14F-4D97-AF65-F5344CB8AC3E}">
        <p14:creationId xmlns:p14="http://schemas.microsoft.com/office/powerpoint/2010/main" val="27349307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012E6B-11C9-B495-EB99-4E0E74349FBC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2CEB4-CFAD-C013-353F-BC10009340BE}"/>
              </a:ext>
            </a:extLst>
          </p:cNvPr>
          <p:cNvSpPr txBox="1"/>
          <p:nvPr/>
        </p:nvSpPr>
        <p:spPr>
          <a:xfrm>
            <a:off x="1130710" y="560439"/>
            <a:ext cx="1045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đổ đều 15 429 ℓ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 vào 3 bể chứa rỗng. Hỏi sau khi đổ mỗi bể chứa có bao nhiêu lít xăng?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88C57-6885-F6C8-AB31-25DB933F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1680474"/>
            <a:ext cx="4710112" cy="3486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42B42-9F1E-F43D-F009-1F9711F88731}"/>
              </a:ext>
            </a:extLst>
          </p:cNvPr>
          <p:cNvSpPr txBox="1"/>
          <p:nvPr/>
        </p:nvSpPr>
        <p:spPr>
          <a:xfrm>
            <a:off x="1295400" y="1933575"/>
            <a:ext cx="479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15 429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endParaRPr lang="en-US" sz="32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...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02A21-97C4-4899-93B9-D5B0F1D63BF5}"/>
              </a:ext>
            </a:extLst>
          </p:cNvPr>
          <p:cNvSpPr txBox="1"/>
          <p:nvPr/>
        </p:nvSpPr>
        <p:spPr>
          <a:xfrm>
            <a:off x="95250" y="3829050"/>
            <a:ext cx="6867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15 429 : 3 = 5 143(l)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5 143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946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7C76BB-2A56-B4AD-2AD3-A14DB8E5C686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024C9-1AE0-D263-F8C9-21A269C296DF}"/>
              </a:ext>
            </a:extLst>
          </p:cNvPr>
          <p:cNvSpPr txBox="1"/>
          <p:nvPr/>
        </p:nvSpPr>
        <p:spPr>
          <a:xfrm>
            <a:off x="1130710" y="560439"/>
            <a:ext cx="1045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xếp 187 250 cái cốc vào các hộp, mỗi hộp 6 cái. Hỏi có thể xếp được nhiều nhất vào bao nhiêu hộp và còn thừa mấy cái cốc?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13A5D-015E-7AA1-4E7D-06C1BB61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4" y="1817955"/>
            <a:ext cx="4700587" cy="2523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9C206-B321-DBFB-A319-63A7C92148D1}"/>
              </a:ext>
            </a:extLst>
          </p:cNvPr>
          <p:cNvSpPr txBox="1"/>
          <p:nvPr/>
        </p:nvSpPr>
        <p:spPr>
          <a:xfrm>
            <a:off x="266699" y="2590800"/>
            <a:ext cx="6296025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187 250 : 6 = 31 208 ( dư 2)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 thể xếp được nhiều nhất vào 31 208 hộp và còn thừa 2 cái cốc.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788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F6C3A562-E0FD-6763-340E-ED58B7FB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472" y="2930594"/>
            <a:ext cx="2613320" cy="3253318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FC6B7000-82D8-C990-7758-CAC150EB4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880" y="3218999"/>
            <a:ext cx="2649545" cy="330805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E34C162D-E3CB-846D-B6AF-4F7521569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834" y="3029105"/>
            <a:ext cx="2723980" cy="3391078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C9182792-4725-4B15-CC88-A616339677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72" y="1202642"/>
            <a:ext cx="9656064" cy="13110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537653" y="-86662"/>
            <a:ext cx="4657771" cy="2143954"/>
            <a:chOff x="2152191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52191" y="2871724"/>
              <a:ext cx="3866191" cy="127250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838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ngelline" pitchFamily="2" charset="0"/>
                  <a:ea typeface="Cambria" panose="02040503050406030204" pitchFamily="18" charset="0"/>
                  <a:cs typeface="+mn-cs"/>
                </a:rPr>
                <a:t>Trò chơi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E83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C0A69F-A289-A207-7B52-F0E0643A82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9977338" y="844594"/>
            <a:ext cx="1707951" cy="1534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B82FC-20AD-1198-C1D4-F416E07B2D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1637648" y="1591182"/>
            <a:ext cx="1604381" cy="12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52DE730-BCF3-BA8A-5D58-FA6B371B6B5D}"/>
              </a:ext>
            </a:extLst>
          </p:cNvPr>
          <p:cNvGrpSpPr/>
          <p:nvPr/>
        </p:nvGrpSpPr>
        <p:grpSpPr>
          <a:xfrm>
            <a:off x="-693571" y="150873"/>
            <a:ext cx="13579140" cy="2481393"/>
            <a:chOff x="-693571" y="150873"/>
            <a:chExt cx="13579140" cy="2481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ADB9A-A95C-884C-5CCA-1ABEC885DA5C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F94FB-0DF1-8F15-172B-E40A0E96B477}"/>
                </a:ext>
              </a:extLst>
            </p:cNvPr>
            <p:cNvSpPr txBox="1"/>
            <p:nvPr/>
          </p:nvSpPr>
          <p:spPr>
            <a:xfrm>
              <a:off x="1633591" y="260055"/>
              <a:ext cx="10456394" cy="146423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6" name="Picture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AB47D43D-1950-51ED-D4A8-373F8D7B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7" y="150873"/>
              <a:ext cx="2164532" cy="2481393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1528368" y="4422840"/>
            <a:ext cx="8546543" cy="1364750"/>
            <a:chOff x="2098496" y="3659454"/>
            <a:chExt cx="8546543" cy="1198789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16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097571" y="3935286"/>
              <a:ext cx="7376845" cy="747775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phải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sang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133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245559" y="2523340"/>
              <a:ext cx="6534364" cy="66028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sang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phải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10386246" y="2182353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4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9045549" y="434159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B5AFD3-5981-F001-A767-DB1D415D8BAA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DC61915-0E62-E5EB-1653-923765C5B3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B3FB99B9-B318-4CC1-1E1E-4E3BAE806252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>
                <a:extLst>
                  <a:ext uri="{FF2B5EF4-FFF2-40B4-BE49-F238E27FC236}">
                    <a16:creationId xmlns:a16="http://schemas.microsoft.com/office/drawing/2014/main" id="{6C6B4BBF-96BE-9247-E1D6-B0C7340DCD7B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284;p27">
                <a:extLst>
                  <a:ext uri="{FF2B5EF4-FFF2-40B4-BE49-F238E27FC236}">
                    <a16:creationId xmlns:a16="http://schemas.microsoft.com/office/drawing/2014/main" id="{8B0343B1-73D7-3F5F-1410-B498EB3266D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5;p27">
                <a:extLst>
                  <a:ext uri="{FF2B5EF4-FFF2-40B4-BE49-F238E27FC236}">
                    <a16:creationId xmlns:a16="http://schemas.microsoft.com/office/drawing/2014/main" id="{32959414-B562-7EA6-977E-2504BD1BE2D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6;p27">
                <a:extLst>
                  <a:ext uri="{FF2B5EF4-FFF2-40B4-BE49-F238E27FC236}">
                    <a16:creationId xmlns:a16="http://schemas.microsoft.com/office/drawing/2014/main" id="{7E7281FF-3D7A-636C-D4E0-7608925A909E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7;p27">
                <a:extLst>
                  <a:ext uri="{FF2B5EF4-FFF2-40B4-BE49-F238E27FC236}">
                    <a16:creationId xmlns:a16="http://schemas.microsoft.com/office/drawing/2014/main" id="{79BA692C-97B0-5A73-1D5F-44FC0EFFFFBB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8;p27">
                <a:extLst>
                  <a:ext uri="{FF2B5EF4-FFF2-40B4-BE49-F238E27FC236}">
                    <a16:creationId xmlns:a16="http://schemas.microsoft.com/office/drawing/2014/main" id="{901FAD18-C0F8-5CB3-D420-99FE5C26B06B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89;p27">
                <a:extLst>
                  <a:ext uri="{FF2B5EF4-FFF2-40B4-BE49-F238E27FC236}">
                    <a16:creationId xmlns:a16="http://schemas.microsoft.com/office/drawing/2014/main" id="{8E01A9B7-2736-4622-DD22-69968A288811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90;p27">
                <a:extLst>
                  <a:ext uri="{FF2B5EF4-FFF2-40B4-BE49-F238E27FC236}">
                    <a16:creationId xmlns:a16="http://schemas.microsoft.com/office/drawing/2014/main" id="{4841AE55-D889-B046-48F3-A2F55DD33E41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1;p27">
                <a:extLst>
                  <a:ext uri="{FF2B5EF4-FFF2-40B4-BE49-F238E27FC236}">
                    <a16:creationId xmlns:a16="http://schemas.microsoft.com/office/drawing/2014/main" id="{8CBDC81F-8878-301D-3FA8-5E906DB71970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2;p27">
                <a:extLst>
                  <a:ext uri="{FF2B5EF4-FFF2-40B4-BE49-F238E27FC236}">
                    <a16:creationId xmlns:a16="http://schemas.microsoft.com/office/drawing/2014/main" id="{9FFF0CF0-8AAA-29EB-E4E1-26D8BC962560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49302-55B8-5159-512B-AC19A442E2F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0A765-4243-5ACC-1606-ED36C165E155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E5D83-7848-BB4E-DBA0-05BB2E6D7E85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36" name="Google Shape;438;p31">
              <a:extLst>
                <a:ext uri="{FF2B5EF4-FFF2-40B4-BE49-F238E27FC236}">
                  <a16:creationId xmlns:a16="http://schemas.microsoft.com/office/drawing/2014/main" id="{39AEA930-711D-272F-1B63-693E6881697D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95517F3F-CF3C-C608-CB34-F5FE052C2B6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A9EDE623-D571-014E-E5F4-72C72953700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24B2005D-5DE5-7C23-3BA8-C47D050CEE49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E208CCF5-7E53-25C3-F94D-B2D90D247738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D7EC82A6-F0DF-A911-6A45-00A88BB2227F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C61E89D1-6AFE-AED9-A170-098541FA01D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EF2C1908-9766-FD20-6C3A-350911269160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7695CD6F-81BB-5BB6-0F3E-FF9259C3FC80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772D4E9F-D9DE-86BE-86E3-DE93F8297F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A491D992-2C96-87D2-ACD5-24B801BFE4CE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C916ECB8-2C9E-466C-5B04-E6B8560B574F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20DDEA54-F1AF-AD22-2FB0-9DE13AAD626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3929919B-6069-297B-6554-7679F50D6350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D411A46E-C5F5-3E37-F82C-EF55EA4F4D18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5A338685-9948-1841-6130-54E63BC6686F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3E25C-E3D4-F050-0A70-F53C2687B0C6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C7D656-9B6C-CD51-B57C-98EF6B9266D5}"/>
              </a:ext>
            </a:extLst>
          </p:cNvPr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999CD0-C3E4-A374-9E38-DB6E4754300E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55" name="Google Shape;293;p27">
              <a:extLst>
                <a:ext uri="{FF2B5EF4-FFF2-40B4-BE49-F238E27FC236}">
                  <a16:creationId xmlns:a16="http://schemas.microsoft.com/office/drawing/2014/main" id="{59D4F3E0-1221-8B63-251C-62A63D3133AE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>
                <a:extLst>
                  <a:ext uri="{FF2B5EF4-FFF2-40B4-BE49-F238E27FC236}">
                    <a16:creationId xmlns:a16="http://schemas.microsoft.com/office/drawing/2014/main" id="{ECE855B9-87AB-8B2D-EA22-C166CFE7D5D8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295;p27">
                <a:extLst>
                  <a:ext uri="{FF2B5EF4-FFF2-40B4-BE49-F238E27FC236}">
                    <a16:creationId xmlns:a16="http://schemas.microsoft.com/office/drawing/2014/main" id="{EE65A1CA-F1DD-6102-EB6A-DA0508880F38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96;p27">
                <a:extLst>
                  <a:ext uri="{FF2B5EF4-FFF2-40B4-BE49-F238E27FC236}">
                    <a16:creationId xmlns:a16="http://schemas.microsoft.com/office/drawing/2014/main" id="{82CB9922-86A4-D3EB-4D1C-5BE28F3933F2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97;p27">
                <a:extLst>
                  <a:ext uri="{FF2B5EF4-FFF2-40B4-BE49-F238E27FC236}">
                    <a16:creationId xmlns:a16="http://schemas.microsoft.com/office/drawing/2014/main" id="{B1A056D7-7F56-37F3-6AE7-D232E500DA5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8;p27">
                <a:extLst>
                  <a:ext uri="{FF2B5EF4-FFF2-40B4-BE49-F238E27FC236}">
                    <a16:creationId xmlns:a16="http://schemas.microsoft.com/office/drawing/2014/main" id="{B0A3B9FF-4A40-162E-FEC6-0C8B5DDCED48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9;p27">
                <a:extLst>
                  <a:ext uri="{FF2B5EF4-FFF2-40B4-BE49-F238E27FC236}">
                    <a16:creationId xmlns:a16="http://schemas.microsoft.com/office/drawing/2014/main" id="{B8B66864-EECB-8887-E40A-2C4A15A27B03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300;p27">
                <a:extLst>
                  <a:ext uri="{FF2B5EF4-FFF2-40B4-BE49-F238E27FC236}">
                    <a16:creationId xmlns:a16="http://schemas.microsoft.com/office/drawing/2014/main" id="{6DAE620E-9633-F022-E52F-11F181F2B414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01;p27">
                <a:extLst>
                  <a:ext uri="{FF2B5EF4-FFF2-40B4-BE49-F238E27FC236}">
                    <a16:creationId xmlns:a16="http://schemas.microsoft.com/office/drawing/2014/main" id="{B063B58B-D7B2-AA23-F74A-9B578370A4E3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02;p27">
                <a:extLst>
                  <a:ext uri="{FF2B5EF4-FFF2-40B4-BE49-F238E27FC236}">
                    <a16:creationId xmlns:a16="http://schemas.microsoft.com/office/drawing/2014/main" id="{A08495FF-DB6C-6104-FAEE-6D6657CB370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03;p27">
                <a:extLst>
                  <a:ext uri="{FF2B5EF4-FFF2-40B4-BE49-F238E27FC236}">
                    <a16:creationId xmlns:a16="http://schemas.microsoft.com/office/drawing/2014/main" id="{1C4FB3DA-8F08-E220-29DC-16F5DED9A4D4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4;p27">
                <a:extLst>
                  <a:ext uri="{FF2B5EF4-FFF2-40B4-BE49-F238E27FC236}">
                    <a16:creationId xmlns:a16="http://schemas.microsoft.com/office/drawing/2014/main" id="{E82F6A72-642C-F5CD-E109-BA078A192F14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5;p27">
                <a:extLst>
                  <a:ext uri="{FF2B5EF4-FFF2-40B4-BE49-F238E27FC236}">
                    <a16:creationId xmlns:a16="http://schemas.microsoft.com/office/drawing/2014/main" id="{383A865B-6984-250B-646D-73754EF2ECAB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6;p27">
                <a:extLst>
                  <a:ext uri="{FF2B5EF4-FFF2-40B4-BE49-F238E27FC236}">
                    <a16:creationId xmlns:a16="http://schemas.microsoft.com/office/drawing/2014/main" id="{64F8D1E2-F302-1BAC-A6D8-80622A61A4CC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7;p27">
                <a:extLst>
                  <a:ext uri="{FF2B5EF4-FFF2-40B4-BE49-F238E27FC236}">
                    <a16:creationId xmlns:a16="http://schemas.microsoft.com/office/drawing/2014/main" id="{175090D6-598D-16B8-2ADD-4E489A4B7BA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8;p27">
                <a:extLst>
                  <a:ext uri="{FF2B5EF4-FFF2-40B4-BE49-F238E27FC236}">
                    <a16:creationId xmlns:a16="http://schemas.microsoft.com/office/drawing/2014/main" id="{1A3C3D8F-B94E-507E-D582-E699324B2128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9;p27">
                <a:extLst>
                  <a:ext uri="{FF2B5EF4-FFF2-40B4-BE49-F238E27FC236}">
                    <a16:creationId xmlns:a16="http://schemas.microsoft.com/office/drawing/2014/main" id="{D4634E0E-A227-A24A-5E41-D13EB1777E2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10;p27">
                <a:extLst>
                  <a:ext uri="{FF2B5EF4-FFF2-40B4-BE49-F238E27FC236}">
                    <a16:creationId xmlns:a16="http://schemas.microsoft.com/office/drawing/2014/main" id="{7F4E4A9F-5AE1-158D-BF44-56DCCFC27014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11;p27">
                <a:extLst>
                  <a:ext uri="{FF2B5EF4-FFF2-40B4-BE49-F238E27FC236}">
                    <a16:creationId xmlns:a16="http://schemas.microsoft.com/office/drawing/2014/main" id="{A303C753-297A-09D6-C4CB-3D124DFD419B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12;p27">
                <a:extLst>
                  <a:ext uri="{FF2B5EF4-FFF2-40B4-BE49-F238E27FC236}">
                    <a16:creationId xmlns:a16="http://schemas.microsoft.com/office/drawing/2014/main" id="{1A2D576B-F57F-A443-5829-DE3B9B59EDFA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13;p27">
                <a:extLst>
                  <a:ext uri="{FF2B5EF4-FFF2-40B4-BE49-F238E27FC236}">
                    <a16:creationId xmlns:a16="http://schemas.microsoft.com/office/drawing/2014/main" id="{7D9BD3AB-C870-FC50-AD27-D9988E56A2B7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4;p27">
                <a:extLst>
                  <a:ext uri="{FF2B5EF4-FFF2-40B4-BE49-F238E27FC236}">
                    <a16:creationId xmlns:a16="http://schemas.microsoft.com/office/drawing/2014/main" id="{EDFAC28A-C724-6004-8E74-FB7D9E8DB154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804AD4-1F31-50BE-AF90-0B7ABE2385E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Thừa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8" name="Google Shape;1408;p39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3" name="Google Shape;118;p4">
            <a:extLst>
              <a:ext uri="{FF2B5EF4-FFF2-40B4-BE49-F238E27FC236}">
                <a16:creationId xmlns:a16="http://schemas.microsoft.com/office/drawing/2014/main" id="{69468DFF-D0E2-CAB3-DAAE-B36296DF8590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BE8033-E0B7-318A-C12A-A6116D6A19FA}"/>
              </a:ext>
            </a:extLst>
          </p:cNvPr>
          <p:cNvGrpSpPr/>
          <p:nvPr/>
        </p:nvGrpSpPr>
        <p:grpSpPr>
          <a:xfrm>
            <a:off x="-693571" y="141735"/>
            <a:ext cx="13579140" cy="2452152"/>
            <a:chOff x="-693571" y="141735"/>
            <a:chExt cx="13579140" cy="24521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371CF6-959F-296A-DCCC-51765A410DAB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686775-3806-8442-230F-77AD4AE6E993}"/>
                </a:ext>
              </a:extLst>
            </p:cNvPr>
            <p:cNvSpPr txBox="1"/>
            <p:nvPr/>
          </p:nvSpPr>
          <p:spPr>
            <a:xfrm>
              <a:off x="2842674" y="430000"/>
              <a:ext cx="8235332" cy="146423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phép tính 489 325 : 5, số 489 325 được gọi là gì?</a:t>
              </a:r>
            </a:p>
          </p:txBody>
        </p:sp>
        <p:pic>
          <p:nvPicPr>
            <p:cNvPr id="95" name="Picture 94">
              <a:hlinkClick r:id="rId4" action="ppaction://hlinksldjump"/>
              <a:extLst>
                <a:ext uri="{FF2B5EF4-FFF2-40B4-BE49-F238E27FC236}">
                  <a16:creationId xmlns:a16="http://schemas.microsoft.com/office/drawing/2014/main" id="{892FEB64-772E-4754-0D04-1726D520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556" y="141735"/>
              <a:ext cx="1990020" cy="245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D243B2-748F-559A-C2C1-282EC8A3B486}"/>
              </a:ext>
            </a:extLst>
          </p:cNvPr>
          <p:cNvGrpSpPr/>
          <p:nvPr/>
        </p:nvGrpSpPr>
        <p:grpSpPr>
          <a:xfrm>
            <a:off x="3440388" y="3841659"/>
            <a:ext cx="8546543" cy="1364750"/>
            <a:chOff x="2098496" y="3659454"/>
            <a:chExt cx="8546543" cy="119878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16C137-75AB-72D2-DA99-317994BC811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23" name="Google Shape;282;p27">
              <a:extLst>
                <a:ext uri="{FF2B5EF4-FFF2-40B4-BE49-F238E27FC236}">
                  <a16:creationId xmlns:a16="http://schemas.microsoft.com/office/drawing/2014/main" id="{1F5BE7CA-7E8E-576E-1981-AD71AFFAE4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>
                <a:extLst>
                  <a:ext uri="{FF2B5EF4-FFF2-40B4-BE49-F238E27FC236}">
                    <a16:creationId xmlns:a16="http://schemas.microsoft.com/office/drawing/2014/main" id="{0A4C761D-A579-0CD1-A969-454CE28550C2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4;p27">
                <a:extLst>
                  <a:ext uri="{FF2B5EF4-FFF2-40B4-BE49-F238E27FC236}">
                    <a16:creationId xmlns:a16="http://schemas.microsoft.com/office/drawing/2014/main" id="{8297E678-27AE-048C-05DF-18E2A0564194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5;p27">
                <a:extLst>
                  <a:ext uri="{FF2B5EF4-FFF2-40B4-BE49-F238E27FC236}">
                    <a16:creationId xmlns:a16="http://schemas.microsoft.com/office/drawing/2014/main" id="{6052E752-0B84-94F8-0312-B4D180C2541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6;p27">
                <a:extLst>
                  <a:ext uri="{FF2B5EF4-FFF2-40B4-BE49-F238E27FC236}">
                    <a16:creationId xmlns:a16="http://schemas.microsoft.com/office/drawing/2014/main" id="{0E501726-6A44-01E1-3207-BC700EEDDE83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7;p27">
                <a:extLst>
                  <a:ext uri="{FF2B5EF4-FFF2-40B4-BE49-F238E27FC236}">
                    <a16:creationId xmlns:a16="http://schemas.microsoft.com/office/drawing/2014/main" id="{10E070EE-7039-6F1E-959C-A5BADFFBC7DD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88;p27">
                <a:extLst>
                  <a:ext uri="{FF2B5EF4-FFF2-40B4-BE49-F238E27FC236}">
                    <a16:creationId xmlns:a16="http://schemas.microsoft.com/office/drawing/2014/main" id="{A5F4193E-8000-BE02-62B4-26D53D4A332C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89;p27">
                <a:extLst>
                  <a:ext uri="{FF2B5EF4-FFF2-40B4-BE49-F238E27FC236}">
                    <a16:creationId xmlns:a16="http://schemas.microsoft.com/office/drawing/2014/main" id="{401A2BB8-0187-85D0-0560-137F9B6F2477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0;p27">
                <a:extLst>
                  <a:ext uri="{FF2B5EF4-FFF2-40B4-BE49-F238E27FC236}">
                    <a16:creationId xmlns:a16="http://schemas.microsoft.com/office/drawing/2014/main" id="{BF9C5157-F41E-4485-4DEF-F109E3385B3C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1;p27">
                <a:extLst>
                  <a:ext uri="{FF2B5EF4-FFF2-40B4-BE49-F238E27FC236}">
                    <a16:creationId xmlns:a16="http://schemas.microsoft.com/office/drawing/2014/main" id="{FDBEB4E4-1FD5-8BCC-008A-4EBC4DDA8706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292;p27">
                <a:extLst>
                  <a:ext uri="{FF2B5EF4-FFF2-40B4-BE49-F238E27FC236}">
                    <a16:creationId xmlns:a16="http://schemas.microsoft.com/office/drawing/2014/main" id="{01F2EB89-3C14-5473-AFAE-DA8FC8086F34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FD5D8-A7C3-6F46-A212-A20077D9FD7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CD5CE6-7705-1DEB-93FE-5CF567542DEC}"/>
              </a:ext>
            </a:extLst>
          </p:cNvPr>
          <p:cNvGrpSpPr/>
          <p:nvPr/>
        </p:nvGrpSpPr>
        <p:grpSpPr>
          <a:xfrm>
            <a:off x="196294" y="2197017"/>
            <a:ext cx="8819884" cy="1507248"/>
            <a:chOff x="1861723" y="2134893"/>
            <a:chExt cx="8819884" cy="127071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590951-796E-9CCE-EE18-42E3A86889A3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37" name="Google Shape;438;p31">
              <a:extLst>
                <a:ext uri="{FF2B5EF4-FFF2-40B4-BE49-F238E27FC236}">
                  <a16:creationId xmlns:a16="http://schemas.microsoft.com/office/drawing/2014/main" id="{5AD131C6-AFA7-81DC-EFC6-7D0580B52271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>
                <a:extLst>
                  <a:ext uri="{FF2B5EF4-FFF2-40B4-BE49-F238E27FC236}">
                    <a16:creationId xmlns:a16="http://schemas.microsoft.com/office/drawing/2014/main" id="{654093A8-DAD0-6E70-FEAC-523AD7C73B86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0;p31">
                <a:extLst>
                  <a:ext uri="{FF2B5EF4-FFF2-40B4-BE49-F238E27FC236}">
                    <a16:creationId xmlns:a16="http://schemas.microsoft.com/office/drawing/2014/main" id="{D9A58BB4-0BE0-CDF9-6097-A008A489794D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1;p31">
                <a:extLst>
                  <a:ext uri="{FF2B5EF4-FFF2-40B4-BE49-F238E27FC236}">
                    <a16:creationId xmlns:a16="http://schemas.microsoft.com/office/drawing/2014/main" id="{57D90EA6-44C8-0DAD-32C6-D4288C73C1F8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2;p31">
                <a:extLst>
                  <a:ext uri="{FF2B5EF4-FFF2-40B4-BE49-F238E27FC236}">
                    <a16:creationId xmlns:a16="http://schemas.microsoft.com/office/drawing/2014/main" id="{8F7D06EC-F1EC-F235-CE0C-695765DD9DE5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3;p31">
                <a:extLst>
                  <a:ext uri="{FF2B5EF4-FFF2-40B4-BE49-F238E27FC236}">
                    <a16:creationId xmlns:a16="http://schemas.microsoft.com/office/drawing/2014/main" id="{79A93F92-5558-717E-F5BE-5F4F97D8E110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4;p31">
                <a:extLst>
                  <a:ext uri="{FF2B5EF4-FFF2-40B4-BE49-F238E27FC236}">
                    <a16:creationId xmlns:a16="http://schemas.microsoft.com/office/drawing/2014/main" id="{C3E9A8D3-1F70-1D2D-B64E-E31004373EBD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5;p31">
                <a:extLst>
                  <a:ext uri="{FF2B5EF4-FFF2-40B4-BE49-F238E27FC236}">
                    <a16:creationId xmlns:a16="http://schemas.microsoft.com/office/drawing/2014/main" id="{1D795A98-ED7D-FA7F-A798-6D6B51D469CD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6;p31">
                <a:extLst>
                  <a:ext uri="{FF2B5EF4-FFF2-40B4-BE49-F238E27FC236}">
                    <a16:creationId xmlns:a16="http://schemas.microsoft.com/office/drawing/2014/main" id="{27349DDA-5032-37E9-5EF6-598DC6855DBA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7;p31">
                <a:extLst>
                  <a:ext uri="{FF2B5EF4-FFF2-40B4-BE49-F238E27FC236}">
                    <a16:creationId xmlns:a16="http://schemas.microsoft.com/office/drawing/2014/main" id="{5BE4FA1F-8F6D-D8DC-B7F9-62172DBA591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8;p31">
                <a:extLst>
                  <a:ext uri="{FF2B5EF4-FFF2-40B4-BE49-F238E27FC236}">
                    <a16:creationId xmlns:a16="http://schemas.microsoft.com/office/drawing/2014/main" id="{2ECEAFEF-6852-A33B-0FB1-AE08C9A26318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49;p31">
                <a:extLst>
                  <a:ext uri="{FF2B5EF4-FFF2-40B4-BE49-F238E27FC236}">
                    <a16:creationId xmlns:a16="http://schemas.microsoft.com/office/drawing/2014/main" id="{2CF2D8C1-AD36-50E5-2901-654088485E48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0;p31">
                <a:extLst>
                  <a:ext uri="{FF2B5EF4-FFF2-40B4-BE49-F238E27FC236}">
                    <a16:creationId xmlns:a16="http://schemas.microsoft.com/office/drawing/2014/main" id="{0EF9CB73-13F0-192B-81A1-DC12C175B94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1;p31">
                <a:extLst>
                  <a:ext uri="{FF2B5EF4-FFF2-40B4-BE49-F238E27FC236}">
                    <a16:creationId xmlns:a16="http://schemas.microsoft.com/office/drawing/2014/main" id="{6674E2B8-CCBD-01EB-AB06-8C8C4E672BE3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2;p31">
                <a:extLst>
                  <a:ext uri="{FF2B5EF4-FFF2-40B4-BE49-F238E27FC236}">
                    <a16:creationId xmlns:a16="http://schemas.microsoft.com/office/drawing/2014/main" id="{9267773E-3881-3D95-17CC-8ECF5F8FE8B5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53;p31">
                <a:extLst>
                  <a:ext uri="{FF2B5EF4-FFF2-40B4-BE49-F238E27FC236}">
                    <a16:creationId xmlns:a16="http://schemas.microsoft.com/office/drawing/2014/main" id="{7B2EF4BB-C833-FF53-0CD8-77B20C514DB6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A69331-7FCB-BEC3-E92F-EA285263B32D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Thừa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DA4EC-A277-F10A-2771-117F04601AAB}"/>
              </a:ext>
            </a:extLst>
          </p:cNvPr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BCEB223-BBFC-039C-0E5B-7C349C320707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56" name="Google Shape;293;p27">
              <a:extLst>
                <a:ext uri="{FF2B5EF4-FFF2-40B4-BE49-F238E27FC236}">
                  <a16:creationId xmlns:a16="http://schemas.microsoft.com/office/drawing/2014/main" id="{B38CC949-5A8F-FBF2-2724-6B274FFD5872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>
                <a:extLst>
                  <a:ext uri="{FF2B5EF4-FFF2-40B4-BE49-F238E27FC236}">
                    <a16:creationId xmlns:a16="http://schemas.microsoft.com/office/drawing/2014/main" id="{5445B8A5-8E71-9E7B-6A66-09F29937C07A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95;p27">
                <a:extLst>
                  <a:ext uri="{FF2B5EF4-FFF2-40B4-BE49-F238E27FC236}">
                    <a16:creationId xmlns:a16="http://schemas.microsoft.com/office/drawing/2014/main" id="{9EEE9F9F-D655-1B30-13F3-B5425978D73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96;p27">
                <a:extLst>
                  <a:ext uri="{FF2B5EF4-FFF2-40B4-BE49-F238E27FC236}">
                    <a16:creationId xmlns:a16="http://schemas.microsoft.com/office/drawing/2014/main" id="{22380462-FAF3-A75E-46E0-2AEAFA216527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7;p27">
                <a:extLst>
                  <a:ext uri="{FF2B5EF4-FFF2-40B4-BE49-F238E27FC236}">
                    <a16:creationId xmlns:a16="http://schemas.microsoft.com/office/drawing/2014/main" id="{93D0F105-7B11-0D15-6ABC-E32F4E4DE5A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8;p27">
                <a:extLst>
                  <a:ext uri="{FF2B5EF4-FFF2-40B4-BE49-F238E27FC236}">
                    <a16:creationId xmlns:a16="http://schemas.microsoft.com/office/drawing/2014/main" id="{22449808-B52E-57B1-D3AC-750D562C62A3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99;p27">
                <a:extLst>
                  <a:ext uri="{FF2B5EF4-FFF2-40B4-BE49-F238E27FC236}">
                    <a16:creationId xmlns:a16="http://schemas.microsoft.com/office/drawing/2014/main" id="{987AB54E-F596-F312-7384-958823E4237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00;p27">
                <a:extLst>
                  <a:ext uri="{FF2B5EF4-FFF2-40B4-BE49-F238E27FC236}">
                    <a16:creationId xmlns:a16="http://schemas.microsoft.com/office/drawing/2014/main" id="{C99FF2D7-AEDB-E8AA-D96C-B0831D9F0B2E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01;p27">
                <a:extLst>
                  <a:ext uri="{FF2B5EF4-FFF2-40B4-BE49-F238E27FC236}">
                    <a16:creationId xmlns:a16="http://schemas.microsoft.com/office/drawing/2014/main" id="{A2DDAAEE-D088-561E-1BDB-ED07EB38E91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02;p27">
                <a:extLst>
                  <a:ext uri="{FF2B5EF4-FFF2-40B4-BE49-F238E27FC236}">
                    <a16:creationId xmlns:a16="http://schemas.microsoft.com/office/drawing/2014/main" id="{07621602-8F5C-D40D-B3D9-0D0FFA8B6C82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3;p27">
                <a:extLst>
                  <a:ext uri="{FF2B5EF4-FFF2-40B4-BE49-F238E27FC236}">
                    <a16:creationId xmlns:a16="http://schemas.microsoft.com/office/drawing/2014/main" id="{E9C6D847-17E5-72E9-2FAC-72E324C449CD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4;p27">
                <a:extLst>
                  <a:ext uri="{FF2B5EF4-FFF2-40B4-BE49-F238E27FC236}">
                    <a16:creationId xmlns:a16="http://schemas.microsoft.com/office/drawing/2014/main" id="{3CC276B9-C69E-3552-4465-F18ED642D03A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5;p27">
                <a:extLst>
                  <a:ext uri="{FF2B5EF4-FFF2-40B4-BE49-F238E27FC236}">
                    <a16:creationId xmlns:a16="http://schemas.microsoft.com/office/drawing/2014/main" id="{26D31304-E984-A156-EFE6-28C16C6ABFE6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6;p27">
                <a:extLst>
                  <a:ext uri="{FF2B5EF4-FFF2-40B4-BE49-F238E27FC236}">
                    <a16:creationId xmlns:a16="http://schemas.microsoft.com/office/drawing/2014/main" id="{E98ABBB1-18A8-35B9-3860-5C9C14DD6D7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7;p27">
                <a:extLst>
                  <a:ext uri="{FF2B5EF4-FFF2-40B4-BE49-F238E27FC236}">
                    <a16:creationId xmlns:a16="http://schemas.microsoft.com/office/drawing/2014/main" id="{54175451-D514-C055-90A4-203ACE0D804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8;p27">
                <a:extLst>
                  <a:ext uri="{FF2B5EF4-FFF2-40B4-BE49-F238E27FC236}">
                    <a16:creationId xmlns:a16="http://schemas.microsoft.com/office/drawing/2014/main" id="{794F76E6-F9B9-009C-FB11-AFEF729C4E3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09;p27">
                <a:extLst>
                  <a:ext uri="{FF2B5EF4-FFF2-40B4-BE49-F238E27FC236}">
                    <a16:creationId xmlns:a16="http://schemas.microsoft.com/office/drawing/2014/main" id="{50CC958B-A41E-E411-DD4B-7A50D912F278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10;p27">
                <a:extLst>
                  <a:ext uri="{FF2B5EF4-FFF2-40B4-BE49-F238E27FC236}">
                    <a16:creationId xmlns:a16="http://schemas.microsoft.com/office/drawing/2014/main" id="{F2737650-0A22-3F17-EC6D-B3DE1AC85E5D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11;p27">
                <a:extLst>
                  <a:ext uri="{FF2B5EF4-FFF2-40B4-BE49-F238E27FC236}">
                    <a16:creationId xmlns:a16="http://schemas.microsoft.com/office/drawing/2014/main" id="{F6408E10-FCBB-3BE6-6FB2-B15743887AA4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12;p27">
                <a:extLst>
                  <a:ext uri="{FF2B5EF4-FFF2-40B4-BE49-F238E27FC236}">
                    <a16:creationId xmlns:a16="http://schemas.microsoft.com/office/drawing/2014/main" id="{4B4AD3FA-EFD3-7F10-EC91-598EDFD040C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3;p27">
                <a:extLst>
                  <a:ext uri="{FF2B5EF4-FFF2-40B4-BE49-F238E27FC236}">
                    <a16:creationId xmlns:a16="http://schemas.microsoft.com/office/drawing/2014/main" id="{2BE6A232-4057-49D8-5E98-80064C70F3E2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314;p27">
                <a:extLst>
                  <a:ext uri="{FF2B5EF4-FFF2-40B4-BE49-F238E27FC236}">
                    <a16:creationId xmlns:a16="http://schemas.microsoft.com/office/drawing/2014/main" id="{8142CA0F-805E-E6B3-D8DC-D8DD9622B79B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7F94FC-A3B1-8B1A-249E-7C18AF058245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5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9" name="Google Shape;1408;p39">
            <a:extLst>
              <a:ext uri="{FF2B5EF4-FFF2-40B4-BE49-F238E27FC236}">
                <a16:creationId xmlns:a16="http://schemas.microsoft.com/office/drawing/2014/main" id="{35C9ED2D-3065-1429-522E-9A75A0CC80BF}"/>
              </a:ext>
            </a:extLst>
          </p:cNvPr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>
              <a:extLst>
                <a:ext uri="{FF2B5EF4-FFF2-40B4-BE49-F238E27FC236}">
                  <a16:creationId xmlns:a16="http://schemas.microsoft.com/office/drawing/2014/main" id="{9BC4F281-F2DE-9434-CE29-21D094A3851C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410;p39">
              <a:extLst>
                <a:ext uri="{FF2B5EF4-FFF2-40B4-BE49-F238E27FC236}">
                  <a16:creationId xmlns:a16="http://schemas.microsoft.com/office/drawing/2014/main" id="{7CBDEB4E-FB39-4F32-6B18-2FDDF368C8D8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411;p39">
              <a:extLst>
                <a:ext uri="{FF2B5EF4-FFF2-40B4-BE49-F238E27FC236}">
                  <a16:creationId xmlns:a16="http://schemas.microsoft.com/office/drawing/2014/main" id="{DD2A5313-519F-17A8-0BD9-97CF3D16DFE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412;p39">
              <a:extLst>
                <a:ext uri="{FF2B5EF4-FFF2-40B4-BE49-F238E27FC236}">
                  <a16:creationId xmlns:a16="http://schemas.microsoft.com/office/drawing/2014/main" id="{80B67492-4BDB-CE50-DF7E-74363D67320F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413;p39">
              <a:extLst>
                <a:ext uri="{FF2B5EF4-FFF2-40B4-BE49-F238E27FC236}">
                  <a16:creationId xmlns:a16="http://schemas.microsoft.com/office/drawing/2014/main" id="{4B8F8EAE-4563-E7CA-465E-CF932451D454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414;p39">
              <a:extLst>
                <a:ext uri="{FF2B5EF4-FFF2-40B4-BE49-F238E27FC236}">
                  <a16:creationId xmlns:a16="http://schemas.microsoft.com/office/drawing/2014/main" id="{39BF3084-BED9-863C-BB10-3DD4CED884F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415;p39">
              <a:extLst>
                <a:ext uri="{FF2B5EF4-FFF2-40B4-BE49-F238E27FC236}">
                  <a16:creationId xmlns:a16="http://schemas.microsoft.com/office/drawing/2014/main" id="{A75EE300-E1E1-83E4-8F1B-017349E9F5BF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416;p39">
              <a:extLst>
                <a:ext uri="{FF2B5EF4-FFF2-40B4-BE49-F238E27FC236}">
                  <a16:creationId xmlns:a16="http://schemas.microsoft.com/office/drawing/2014/main" id="{AA857DC8-B523-585E-5CD3-E05C0CB010C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417;p39">
              <a:extLst>
                <a:ext uri="{FF2B5EF4-FFF2-40B4-BE49-F238E27FC236}">
                  <a16:creationId xmlns:a16="http://schemas.microsoft.com/office/drawing/2014/main" id="{27475FEB-9744-424F-CDE8-2C33A9EFA12A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418;p39">
              <a:extLst>
                <a:ext uri="{FF2B5EF4-FFF2-40B4-BE49-F238E27FC236}">
                  <a16:creationId xmlns:a16="http://schemas.microsoft.com/office/drawing/2014/main" id="{65239C90-10D3-3056-C902-E5DD967B9841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419;p39">
              <a:extLst>
                <a:ext uri="{FF2B5EF4-FFF2-40B4-BE49-F238E27FC236}">
                  <a16:creationId xmlns:a16="http://schemas.microsoft.com/office/drawing/2014/main" id="{1169E778-573E-F039-51A6-8F3D67CB7FF4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420;p39">
              <a:extLst>
                <a:ext uri="{FF2B5EF4-FFF2-40B4-BE49-F238E27FC236}">
                  <a16:creationId xmlns:a16="http://schemas.microsoft.com/office/drawing/2014/main" id="{38EA7D83-3334-766B-7B16-A75816BDF782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421;p39">
              <a:extLst>
                <a:ext uri="{FF2B5EF4-FFF2-40B4-BE49-F238E27FC236}">
                  <a16:creationId xmlns:a16="http://schemas.microsoft.com/office/drawing/2014/main" id="{78365350-64EA-F694-86EE-EB8CF488AFC7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422;p39">
              <a:extLst>
                <a:ext uri="{FF2B5EF4-FFF2-40B4-BE49-F238E27FC236}">
                  <a16:creationId xmlns:a16="http://schemas.microsoft.com/office/drawing/2014/main" id="{09893285-86B9-2DDE-E877-C2F2A6127E1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21A53009-AF69-C48E-E688-E9ECE216F03D}"/>
              </a:ext>
            </a:extLst>
          </p:cNvPr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6FC00E-EB73-4CD7-A805-52C164B9C4C9}"/>
              </a:ext>
            </a:extLst>
          </p:cNvPr>
          <p:cNvGrpSpPr/>
          <p:nvPr/>
        </p:nvGrpSpPr>
        <p:grpSpPr>
          <a:xfrm>
            <a:off x="-693571" y="258857"/>
            <a:ext cx="13579140" cy="1868760"/>
            <a:chOff x="-693571" y="258857"/>
            <a:chExt cx="13579140" cy="18687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13573-BCD9-445B-BAC8-6557DDE11B53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8EDF4F-38F1-0B74-B2C7-0F492A67D527}"/>
                </a:ext>
              </a:extLst>
            </p:cNvPr>
            <p:cNvSpPr txBox="1"/>
            <p:nvPr/>
          </p:nvSpPr>
          <p:spPr>
            <a:xfrm>
              <a:off x="1582220" y="719063"/>
              <a:ext cx="10609780" cy="72402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489 325 : 5,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pic>
          <p:nvPicPr>
            <p:cNvPr id="96" name="Picture 95">
              <a:hlinkClick r:id="rId4" action="ppaction://hlinksldjump"/>
              <a:extLst>
                <a:ext uri="{FF2B5EF4-FFF2-40B4-BE49-F238E27FC236}">
                  <a16:creationId xmlns:a16="http://schemas.microsoft.com/office/drawing/2014/main" id="{336DA2D6-C22D-E747-DEF3-588F280E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3742" y="364791"/>
              <a:ext cx="1540752" cy="1762826"/>
            </a:xfrm>
            <a:prstGeom prst="rect">
              <a:avLst/>
            </a:prstGeom>
          </p:spPr>
        </p:pic>
      </p:grpSp>
      <p:sp>
        <p:nvSpPr>
          <p:cNvPr id="97" name="Google Shape;118;p4">
            <a:extLst>
              <a:ext uri="{FF2B5EF4-FFF2-40B4-BE49-F238E27FC236}">
                <a16:creationId xmlns:a16="http://schemas.microsoft.com/office/drawing/2014/main" id="{04343CA0-0DB8-ED8F-B49C-E3DFD4AF16B2}"/>
              </a:ext>
            </a:extLst>
          </p:cNvPr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5885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2D0F607-2909-7A7F-884B-32FF6DC06A3E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42580-2DB9-71A1-41D2-3B6FB84A771B}"/>
              </a:ext>
            </a:extLst>
          </p:cNvPr>
          <p:cNvSpPr txBox="1"/>
          <p:nvPr/>
        </p:nvSpPr>
        <p:spPr>
          <a:xfrm>
            <a:off x="1130710" y="56043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12FE2-87DA-4F4B-39A7-354E2A46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00856"/>
            <a:ext cx="11587162" cy="11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18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461EA-5434-71F3-4142-CBB223F15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7" y="347662"/>
            <a:ext cx="3438525" cy="11144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51E33-FD88-9894-0A69-9A599FA487BC}"/>
              </a:ext>
            </a:extLst>
          </p:cNvPr>
          <p:cNvGrpSpPr/>
          <p:nvPr/>
        </p:nvGrpSpPr>
        <p:grpSpPr>
          <a:xfrm>
            <a:off x="2937390" y="1859056"/>
            <a:ext cx="1329810" cy="1239138"/>
            <a:chOff x="4983480" y="2246811"/>
            <a:chExt cx="858689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CD6510-1BDC-12C1-FA1B-14F02E8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0ADE8-2F43-3CBF-1650-B71A1DB2C67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120B6F-8F88-9D8B-DBF0-7986B24AA0CA}"/>
              </a:ext>
            </a:extLst>
          </p:cNvPr>
          <p:cNvSpPr txBox="1"/>
          <p:nvPr/>
        </p:nvSpPr>
        <p:spPr>
          <a:xfrm>
            <a:off x="1571625" y="1810853"/>
            <a:ext cx="23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8 272  8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EA79-D68B-E688-2F9A-6BDB487E601C}"/>
              </a:ext>
            </a:extLst>
          </p:cNvPr>
          <p:cNvSpPr txBox="1"/>
          <p:nvPr/>
        </p:nvSpPr>
        <p:spPr>
          <a:xfrm>
            <a:off x="1746927" y="232591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5BA22-E074-F520-C682-C1202A44F1FD}"/>
              </a:ext>
            </a:extLst>
          </p:cNvPr>
          <p:cNvSpPr txBox="1"/>
          <p:nvPr/>
        </p:nvSpPr>
        <p:spPr>
          <a:xfrm>
            <a:off x="1993956" y="233601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2E183-3AF9-3879-7E49-81575ABAF262}"/>
              </a:ext>
            </a:extLst>
          </p:cNvPr>
          <p:cNvSpPr txBox="1"/>
          <p:nvPr/>
        </p:nvSpPr>
        <p:spPr>
          <a:xfrm>
            <a:off x="1998473" y="28182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4F3C4-DEE0-6372-06A2-A104856BF7AC}"/>
              </a:ext>
            </a:extLst>
          </p:cNvPr>
          <p:cNvSpPr txBox="1"/>
          <p:nvPr/>
        </p:nvSpPr>
        <p:spPr>
          <a:xfrm>
            <a:off x="2274077" y="282431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7AEEE-C87D-D99F-E983-C5635CB04E75}"/>
              </a:ext>
            </a:extLst>
          </p:cNvPr>
          <p:cNvSpPr txBox="1"/>
          <p:nvPr/>
        </p:nvSpPr>
        <p:spPr>
          <a:xfrm>
            <a:off x="2880217" y="242975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B7586-ED34-04BD-6132-094CB55EFEAB}"/>
              </a:ext>
            </a:extLst>
          </p:cNvPr>
          <p:cNvSpPr txBox="1"/>
          <p:nvPr/>
        </p:nvSpPr>
        <p:spPr>
          <a:xfrm>
            <a:off x="3136945" y="24299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8546F9-FA36-5C96-0F12-193B4A48DB14}"/>
              </a:ext>
            </a:extLst>
          </p:cNvPr>
          <p:cNvSpPr txBox="1"/>
          <p:nvPr/>
        </p:nvSpPr>
        <p:spPr>
          <a:xfrm>
            <a:off x="3412723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8B77C-55B5-077D-2761-8C71BD3F6BDC}"/>
              </a:ext>
            </a:extLst>
          </p:cNvPr>
          <p:cNvSpPr txBox="1"/>
          <p:nvPr/>
        </p:nvSpPr>
        <p:spPr>
          <a:xfrm>
            <a:off x="2224742" y="325195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4F490-9F6B-84DC-BF44-2CB34AFAD033}"/>
              </a:ext>
            </a:extLst>
          </p:cNvPr>
          <p:cNvSpPr txBox="1"/>
          <p:nvPr/>
        </p:nvSpPr>
        <p:spPr>
          <a:xfrm>
            <a:off x="2472392" y="325195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BA9D9-13A1-CBBC-736C-14EF7A3B5400}"/>
              </a:ext>
            </a:extLst>
          </p:cNvPr>
          <p:cNvSpPr txBox="1"/>
          <p:nvPr/>
        </p:nvSpPr>
        <p:spPr>
          <a:xfrm>
            <a:off x="2483736" y="36957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D7FDA-A414-0370-50FE-DDE8D0F0045B}"/>
              </a:ext>
            </a:extLst>
          </p:cNvPr>
          <p:cNvSpPr txBox="1"/>
          <p:nvPr/>
        </p:nvSpPr>
        <p:spPr>
          <a:xfrm>
            <a:off x="3679851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7D6AF-B0B1-EC0E-BFCF-EEA47B822658}"/>
              </a:ext>
            </a:extLst>
          </p:cNvPr>
          <p:cNvSpPr txBox="1"/>
          <p:nvPr/>
        </p:nvSpPr>
        <p:spPr>
          <a:xfrm>
            <a:off x="7648575" y="144780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44F932-01F4-1252-2112-4E62782362BE}"/>
              </a:ext>
            </a:extLst>
          </p:cNvPr>
          <p:cNvSpPr txBox="1"/>
          <p:nvPr/>
        </p:nvSpPr>
        <p:spPr>
          <a:xfrm>
            <a:off x="7686676" y="2171700"/>
            <a:ext cx="173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1 034</a:t>
            </a:r>
          </a:p>
          <a:p>
            <a:pPr algn="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35DE3-BD8B-EAFD-1E58-17AB259FF1D4}"/>
              </a:ext>
            </a:extLst>
          </p:cNvPr>
          <p:cNvSpPr txBox="1"/>
          <p:nvPr/>
        </p:nvSpPr>
        <p:spPr>
          <a:xfrm>
            <a:off x="7562850" y="265747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12C39B-1880-C58D-7FE6-F4E80B501BBD}"/>
              </a:ext>
            </a:extLst>
          </p:cNvPr>
          <p:cNvCxnSpPr/>
          <p:nvPr/>
        </p:nvCxnSpPr>
        <p:spPr>
          <a:xfrm>
            <a:off x="7820025" y="3533775"/>
            <a:ext cx="1628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0B7A195-AAC9-CC07-93B5-ACCD6B9F3DC0}"/>
              </a:ext>
            </a:extLst>
          </p:cNvPr>
          <p:cNvSpPr txBox="1"/>
          <p:nvPr/>
        </p:nvSpPr>
        <p:spPr>
          <a:xfrm>
            <a:off x="7772401" y="3609975"/>
            <a:ext cx="173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8 272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51E33-FD88-9894-0A69-9A599FA487BC}"/>
              </a:ext>
            </a:extLst>
          </p:cNvPr>
          <p:cNvGrpSpPr/>
          <p:nvPr/>
        </p:nvGrpSpPr>
        <p:grpSpPr>
          <a:xfrm>
            <a:off x="2937390" y="1859056"/>
            <a:ext cx="1329810" cy="1239138"/>
            <a:chOff x="4983480" y="2246811"/>
            <a:chExt cx="858689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CD6510-1BDC-12C1-FA1B-14F02E8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0ADE8-2F43-3CBF-1650-B71A1DB2C67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120B6F-8F88-9D8B-DBF0-7986B24AA0CA}"/>
              </a:ext>
            </a:extLst>
          </p:cNvPr>
          <p:cNvSpPr txBox="1"/>
          <p:nvPr/>
        </p:nvSpPr>
        <p:spPr>
          <a:xfrm>
            <a:off x="1371600" y="1810853"/>
            <a:ext cx="258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52 279  9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EA79-D68B-E688-2F9A-6BDB487E601C}"/>
              </a:ext>
            </a:extLst>
          </p:cNvPr>
          <p:cNvSpPr txBox="1"/>
          <p:nvPr/>
        </p:nvSpPr>
        <p:spPr>
          <a:xfrm>
            <a:off x="1699302" y="230686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5BA22-E074-F520-C682-C1202A44F1FD}"/>
              </a:ext>
            </a:extLst>
          </p:cNvPr>
          <p:cNvSpPr txBox="1"/>
          <p:nvPr/>
        </p:nvSpPr>
        <p:spPr>
          <a:xfrm>
            <a:off x="1974906" y="231696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2E183-3AF9-3879-7E49-81575ABAF262}"/>
              </a:ext>
            </a:extLst>
          </p:cNvPr>
          <p:cNvSpPr txBox="1"/>
          <p:nvPr/>
        </p:nvSpPr>
        <p:spPr>
          <a:xfrm>
            <a:off x="1979423" y="280869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4F3C4-DEE0-6372-06A2-A104856BF7AC}"/>
              </a:ext>
            </a:extLst>
          </p:cNvPr>
          <p:cNvSpPr txBox="1"/>
          <p:nvPr/>
        </p:nvSpPr>
        <p:spPr>
          <a:xfrm>
            <a:off x="2235977" y="282431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7AEEE-C87D-D99F-E983-C5635CB04E75}"/>
              </a:ext>
            </a:extLst>
          </p:cNvPr>
          <p:cNvSpPr txBox="1"/>
          <p:nvPr/>
        </p:nvSpPr>
        <p:spPr>
          <a:xfrm>
            <a:off x="2880217" y="242975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B7586-ED34-04BD-6132-094CB55EFEAB}"/>
              </a:ext>
            </a:extLst>
          </p:cNvPr>
          <p:cNvSpPr txBox="1"/>
          <p:nvPr/>
        </p:nvSpPr>
        <p:spPr>
          <a:xfrm>
            <a:off x="3136945" y="24299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8546F9-FA36-5C96-0F12-193B4A48DB14}"/>
              </a:ext>
            </a:extLst>
          </p:cNvPr>
          <p:cNvSpPr txBox="1"/>
          <p:nvPr/>
        </p:nvSpPr>
        <p:spPr>
          <a:xfrm>
            <a:off x="3412723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8B77C-55B5-077D-2761-8C71BD3F6BDC}"/>
              </a:ext>
            </a:extLst>
          </p:cNvPr>
          <p:cNvSpPr txBox="1"/>
          <p:nvPr/>
        </p:nvSpPr>
        <p:spPr>
          <a:xfrm>
            <a:off x="2224742" y="325195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4F490-9F6B-84DC-BF44-2CB34AFAD033}"/>
              </a:ext>
            </a:extLst>
          </p:cNvPr>
          <p:cNvSpPr txBox="1"/>
          <p:nvPr/>
        </p:nvSpPr>
        <p:spPr>
          <a:xfrm>
            <a:off x="2491442" y="326148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BA9D9-13A1-CBBC-736C-14EF7A3B5400}"/>
              </a:ext>
            </a:extLst>
          </p:cNvPr>
          <p:cNvSpPr txBox="1"/>
          <p:nvPr/>
        </p:nvSpPr>
        <p:spPr>
          <a:xfrm>
            <a:off x="2483736" y="36957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D7FDA-A414-0370-50FE-DDE8D0F0045B}"/>
              </a:ext>
            </a:extLst>
          </p:cNvPr>
          <p:cNvSpPr txBox="1"/>
          <p:nvPr/>
        </p:nvSpPr>
        <p:spPr>
          <a:xfrm>
            <a:off x="3679851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7D6AF-B0B1-EC0E-BFCF-EEA47B822658}"/>
              </a:ext>
            </a:extLst>
          </p:cNvPr>
          <p:cNvSpPr txBox="1"/>
          <p:nvPr/>
        </p:nvSpPr>
        <p:spPr>
          <a:xfrm>
            <a:off x="7648575" y="144780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44F932-01F4-1252-2112-4E62782362BE}"/>
              </a:ext>
            </a:extLst>
          </p:cNvPr>
          <p:cNvSpPr txBox="1"/>
          <p:nvPr/>
        </p:nvSpPr>
        <p:spPr>
          <a:xfrm>
            <a:off x="7686676" y="2171700"/>
            <a:ext cx="173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5 808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35DE3-BD8B-EAFD-1E58-17AB259FF1D4}"/>
              </a:ext>
            </a:extLst>
          </p:cNvPr>
          <p:cNvSpPr txBox="1"/>
          <p:nvPr/>
        </p:nvSpPr>
        <p:spPr>
          <a:xfrm>
            <a:off x="7562850" y="265747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12C39B-1880-C58D-7FE6-F4E80B501BBD}"/>
              </a:ext>
            </a:extLst>
          </p:cNvPr>
          <p:cNvCxnSpPr/>
          <p:nvPr/>
        </p:nvCxnSpPr>
        <p:spPr>
          <a:xfrm>
            <a:off x="7820025" y="3533775"/>
            <a:ext cx="1628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0B7A195-AAC9-CC07-93B5-ACCD6B9F3DC0}"/>
              </a:ext>
            </a:extLst>
          </p:cNvPr>
          <p:cNvSpPr txBox="1"/>
          <p:nvPr/>
        </p:nvSpPr>
        <p:spPr>
          <a:xfrm>
            <a:off x="7248525" y="3609975"/>
            <a:ext cx="219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52 272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F3198-604C-3783-D573-984561FF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90525"/>
            <a:ext cx="3295650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482F58-A1EF-80A0-196A-DC3F7F97F967}"/>
              </a:ext>
            </a:extLst>
          </p:cNvPr>
          <p:cNvSpPr txBox="1"/>
          <p:nvPr/>
        </p:nvSpPr>
        <p:spPr>
          <a:xfrm>
            <a:off x="7277100" y="412432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BCC2E-5F58-6D70-7870-FECD4D80371B}"/>
              </a:ext>
            </a:extLst>
          </p:cNvPr>
          <p:cNvSpPr txBox="1"/>
          <p:nvPr/>
        </p:nvSpPr>
        <p:spPr>
          <a:xfrm>
            <a:off x="8972550" y="4152900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505F02-18AB-5725-B89A-E7556334C2D3}"/>
              </a:ext>
            </a:extLst>
          </p:cNvPr>
          <p:cNvCxnSpPr>
            <a:cxnSpLocks/>
          </p:cNvCxnSpPr>
          <p:nvPr/>
        </p:nvCxnSpPr>
        <p:spPr>
          <a:xfrm>
            <a:off x="7715250" y="4810125"/>
            <a:ext cx="1647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E6082C-3BF9-B46E-FE3A-45DCDA33149E}"/>
              </a:ext>
            </a:extLst>
          </p:cNvPr>
          <p:cNvSpPr txBox="1"/>
          <p:nvPr/>
        </p:nvSpPr>
        <p:spPr>
          <a:xfrm>
            <a:off x="7296150" y="4810125"/>
            <a:ext cx="219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52 279</a:t>
            </a:r>
          </a:p>
        </p:txBody>
      </p:sp>
    </p:spTree>
    <p:extLst>
      <p:ext uri="{BB962C8B-B14F-4D97-AF65-F5344CB8AC3E}">
        <p14:creationId xmlns:p14="http://schemas.microsoft.com/office/powerpoint/2010/main" val="36732291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5" grpId="0"/>
      <p:bldP spid="52" grpId="0"/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348</Words>
  <Application>Microsoft Office PowerPoint</Application>
  <PresentationFormat>Widescreen</PresentationFormat>
  <Paragraphs>82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#9Slide05 Angelline</vt:lpstr>
      <vt:lpstr>Arial</vt:lpstr>
      <vt:lpstr>Bebas Neue</vt:lpstr>
      <vt:lpstr>Calibri</vt:lpstr>
      <vt:lpstr>Cambria</vt:lpstr>
      <vt:lpstr>Karla</vt:lpstr>
      <vt:lpstr>Love Ya Like A Sister</vt:lpstr>
      <vt:lpstr>UTM Avo</vt:lpstr>
      <vt:lpstr>1_Office Theme</vt:lpstr>
      <vt:lpstr>2_Office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2023-11-03T08:55:34Z</dcterms:created>
  <dcterms:modified xsi:type="dcterms:W3CDTF">2025-04-13T02:21:13Z</dcterms:modified>
</cp:coreProperties>
</file>