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0" r:id="rId2"/>
    <p:sldId id="257" r:id="rId3"/>
    <p:sldId id="276" r:id="rId4"/>
    <p:sldId id="277" r:id="rId5"/>
    <p:sldId id="279" r:id="rId6"/>
    <p:sldId id="432" r:id="rId7"/>
    <p:sldId id="439" r:id="rId8"/>
    <p:sldId id="440" r:id="rId9"/>
    <p:sldId id="433" r:id="rId10"/>
    <p:sldId id="442" r:id="rId11"/>
    <p:sldId id="429" r:id="rId12"/>
    <p:sldId id="385" r:id="rId13"/>
    <p:sldId id="27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84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48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9186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45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95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31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10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09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45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95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649" r:id="rId5"/>
    <p:sldLayoutId id="2147483655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image" Target="../media/image11.tmp"/><Relationship Id="rId7" Type="http://schemas.openxmlformats.org/officeDocument/2006/relationships/image" Target="../media/image1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583492" y="13411"/>
            <a:ext cx="173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85604" y="62896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67481" y="1658131"/>
            <a:ext cx="5086649" cy="2410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 err="1">
                <a:solidFill>
                  <a:srgbClr val="FF0000"/>
                </a:solidFill>
              </a:rPr>
              <a:t>Luyện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tập</a:t>
            </a:r>
            <a:r>
              <a:rPr lang="en-US" sz="5400" b="1" dirty="0">
                <a:solidFill>
                  <a:srgbClr val="FF0000"/>
                </a:solidFill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339434" y="654027"/>
            <a:ext cx="1620983" cy="1426451"/>
            <a:chOff x="568036" y="1233055"/>
            <a:chExt cx="1620983" cy="1426451"/>
          </a:xfrm>
        </p:grpSpPr>
        <p:sp>
          <p:nvSpPr>
            <p:cNvPr id="3" name="TextBox 2"/>
            <p:cNvSpPr txBox="1"/>
            <p:nvPr/>
          </p:nvSpPr>
          <p:spPr>
            <a:xfrm>
              <a:off x="568036" y="1233055"/>
              <a:ext cx="73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4620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68582" y="1233055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302327" y="1233055"/>
              <a:ext cx="0" cy="1108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02327" y="1602387"/>
              <a:ext cx="78970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433945" y="1780126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3210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7307" y="1602387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5407" y="2001372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3952" y="2276319"/>
              <a:ext cx="367146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02755" y="695038"/>
            <a:ext cx="1620983" cy="1942538"/>
            <a:chOff x="568036" y="1233055"/>
            <a:chExt cx="1620983" cy="1942538"/>
          </a:xfrm>
        </p:grpSpPr>
        <p:sp>
          <p:nvSpPr>
            <p:cNvPr id="16" name="TextBox 15"/>
            <p:cNvSpPr txBox="1"/>
            <p:nvPr/>
          </p:nvSpPr>
          <p:spPr>
            <a:xfrm>
              <a:off x="568036" y="1233055"/>
              <a:ext cx="73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4620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68582" y="1233055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302327" y="1233055"/>
              <a:ext cx="0" cy="1108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302327" y="1602387"/>
              <a:ext cx="78970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33945" y="1780126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3210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7307" y="1602387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7306" y="1992317"/>
              <a:ext cx="720437" cy="38318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8145" y="2388990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24790" y="2792406"/>
              <a:ext cx="367146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105891" y="3768436"/>
            <a:ext cx="1918849" cy="1540653"/>
            <a:chOff x="270170" y="1233055"/>
            <a:chExt cx="1918849" cy="1540653"/>
          </a:xfrm>
        </p:grpSpPr>
        <p:sp>
          <p:nvSpPr>
            <p:cNvPr id="26" name="TextBox 25"/>
            <p:cNvSpPr txBox="1"/>
            <p:nvPr/>
          </p:nvSpPr>
          <p:spPr>
            <a:xfrm>
              <a:off x="270170" y="1233055"/>
              <a:ext cx="1032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12345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68582" y="1233055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67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302327" y="1233055"/>
              <a:ext cx="0" cy="1108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302327" y="1602387"/>
              <a:ext cx="78970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433945" y="1780126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1714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672" y="1496291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564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1049" y="1804095"/>
              <a:ext cx="720437" cy="38318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95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049" y="2097308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1112" y="2404376"/>
              <a:ext cx="432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17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52958" y="3862362"/>
            <a:ext cx="1918849" cy="1262523"/>
            <a:chOff x="270170" y="1233055"/>
            <a:chExt cx="1918849" cy="1262523"/>
          </a:xfrm>
        </p:grpSpPr>
        <p:sp>
          <p:nvSpPr>
            <p:cNvPr id="36" name="TextBox 35"/>
            <p:cNvSpPr txBox="1"/>
            <p:nvPr/>
          </p:nvSpPr>
          <p:spPr>
            <a:xfrm>
              <a:off x="270170" y="1233055"/>
              <a:ext cx="1032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12345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68582" y="1233055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302327" y="1233055"/>
              <a:ext cx="0" cy="1108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02327" y="1602387"/>
              <a:ext cx="78970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433945" y="1780126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1714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3672" y="1496291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564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7134" y="1823632"/>
              <a:ext cx="720437" cy="38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285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8751" y="2126246"/>
              <a:ext cx="432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17</a:t>
              </a:r>
            </a:p>
          </p:txBody>
        </p:sp>
      </p:grpSp>
      <p:sp>
        <p:nvSpPr>
          <p:cNvPr id="45" name="Right Arrow 44"/>
          <p:cNvSpPr/>
          <p:nvPr/>
        </p:nvSpPr>
        <p:spPr>
          <a:xfrm>
            <a:off x="3664521" y="1242109"/>
            <a:ext cx="2514606" cy="12038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4864667" y="3804096"/>
            <a:ext cx="2514606" cy="12038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70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1942018" y="3656048"/>
            <a:ext cx="8023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59766" y="2718920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2E197-F0DB-4098-9AA4-0C78A50BD3D3}"/>
              </a:ext>
            </a:extLst>
          </p:cNvPr>
          <p:cNvSpPr/>
          <p:nvPr/>
        </p:nvSpPr>
        <p:spPr>
          <a:xfrm>
            <a:off x="1288012" y="3960217"/>
            <a:ext cx="9445213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20B9FA-30BB-40A6-AE74-2A464EA672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76839" y="1218373"/>
            <a:ext cx="10469229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/>
              <a:t>Phép</a:t>
            </a:r>
            <a:r>
              <a:rPr lang="en-US" sz="3200" dirty="0"/>
              <a:t> chia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thương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5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33266" y="2674961"/>
            <a:ext cx="8188656" cy="146325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A. 128 : 64		B. 192 : 24</a:t>
            </a:r>
          </a:p>
          <a:p>
            <a:r>
              <a:rPr lang="en-US" sz="3200" dirty="0"/>
              <a:t> C. 328 : 82	          D. 183 : 61</a:t>
            </a: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752157" y="4885253"/>
            <a:ext cx="2031326" cy="7325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 </a:t>
            </a:r>
            <a:r>
              <a:rPr lang="en-US" sz="3200" dirty="0"/>
              <a:t>B. 192 : 24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5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192418-0D80-40EA-B794-6B9A7EEF60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159395" y="1218373"/>
            <a:ext cx="10586673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/>
              <a:t>Ngườ</a:t>
            </a:r>
            <a:r>
              <a:rPr lang="en-US" sz="3200" dirty="0"/>
              <a:t>I ta </a:t>
            </a:r>
            <a:r>
              <a:rPr lang="en-US" sz="3200" dirty="0" err="1"/>
              <a:t>đóng</a:t>
            </a:r>
            <a:r>
              <a:rPr lang="en-US" sz="3200" dirty="0"/>
              <a:t> 350 </a:t>
            </a:r>
            <a:r>
              <a:rPr lang="en-US" sz="3200" dirty="0" err="1"/>
              <a:t>lít</a:t>
            </a:r>
            <a:r>
              <a:rPr lang="en-US" sz="3200" dirty="0"/>
              <a:t> </a:t>
            </a:r>
            <a:r>
              <a:rPr lang="en-US" sz="3200" dirty="0" err="1"/>
              <a:t>sữa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5 can. </a:t>
            </a:r>
            <a:r>
              <a:rPr lang="en-US" sz="3200" dirty="0" err="1"/>
              <a:t>Hỏi</a:t>
            </a:r>
            <a:r>
              <a:rPr lang="en-US" sz="3200" dirty="0"/>
              <a:t> 9 can </a:t>
            </a:r>
            <a:r>
              <a:rPr lang="en-US" sz="3200" dirty="0" err="1"/>
              <a:t>thì</a:t>
            </a:r>
            <a:r>
              <a:rPr lang="en-US" sz="3200" dirty="0"/>
              <a:t> </a:t>
            </a:r>
            <a:r>
              <a:rPr lang="en-US" sz="3200" dirty="0" err="1"/>
              <a:t>đóng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lít</a:t>
            </a:r>
            <a:r>
              <a:rPr lang="en-US" sz="3200" dirty="0"/>
              <a:t> </a:t>
            </a:r>
            <a:r>
              <a:rPr lang="en-US" sz="3200" dirty="0" err="1"/>
              <a:t>sữa</a:t>
            </a:r>
            <a:r>
              <a:rPr lang="en-US" sz="3200" dirty="0"/>
              <a:t>?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19618" y="2866031"/>
            <a:ext cx="7588155" cy="1272188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540 </a:t>
            </a:r>
            <a:r>
              <a:rPr lang="en-US" sz="3200" dirty="0" err="1"/>
              <a:t>lít</a:t>
            </a:r>
            <a:r>
              <a:rPr lang="en-US" sz="3200" dirty="0"/>
              <a:t>         	          B. 630 </a:t>
            </a:r>
            <a:r>
              <a:rPr lang="en-US" sz="3200" dirty="0" err="1"/>
              <a:t>lít</a:t>
            </a:r>
            <a:endParaRPr lang="en-US" sz="3200" dirty="0"/>
          </a:p>
          <a:p>
            <a:r>
              <a:rPr lang="en-US" sz="3200" dirty="0"/>
              <a:t>C.  450 </a:t>
            </a:r>
            <a:r>
              <a:rPr lang="en-US" sz="3200" dirty="0" err="1"/>
              <a:t>lít</a:t>
            </a:r>
            <a:r>
              <a:rPr lang="en-US" sz="3200" dirty="0"/>
              <a:t>           		D.  620 </a:t>
            </a:r>
            <a:r>
              <a:rPr lang="en-US" sz="3200" dirty="0" err="1"/>
              <a:t>lít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954137" y="4870429"/>
            <a:ext cx="1746914" cy="58477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B. 630 </a:t>
            </a:r>
            <a:r>
              <a:rPr lang="en-US" sz="3200" dirty="0" err="1"/>
              <a:t>lít</a:t>
            </a:r>
            <a:endParaRPr lang="en-US" sz="3200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61B2F6-6657-4608-933B-C41E28535C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00139" y="690943"/>
            <a:ext cx="10645253" cy="1555844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Phép</a:t>
            </a:r>
            <a:r>
              <a:rPr lang="en-US" sz="3200" dirty="0"/>
              <a:t> chia </a:t>
            </a:r>
            <a:r>
              <a:rPr lang="en-US" sz="3200" dirty="0" err="1"/>
              <a:t>thương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0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  <a:r>
              <a:rPr lang="vi-VN" sz="3200" dirty="0"/>
              <a:t>?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583140" y="3140691"/>
            <a:ext cx="8297839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1 632 : 12		B. 1 476 : 12</a:t>
            </a:r>
          </a:p>
          <a:p>
            <a:r>
              <a:rPr lang="en-US" sz="3200" dirty="0"/>
              <a:t>C. 2 532 : 12		D. 2 412 : 12</a:t>
            </a: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89863" y="4885253"/>
            <a:ext cx="3575713" cy="67762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B. 2 412 : 12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1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877927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7" y="138545"/>
            <a:ext cx="8545118" cy="422563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20" y="4364182"/>
            <a:ext cx="7601835" cy="20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1923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7" y="358924"/>
            <a:ext cx="1400370" cy="128605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73" y="425608"/>
            <a:ext cx="1390844" cy="121937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58" y="392266"/>
            <a:ext cx="1705213" cy="169568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3" y="2931032"/>
            <a:ext cx="1676634" cy="166710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45" y="2917347"/>
            <a:ext cx="1705213" cy="191479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536" y="2917347"/>
            <a:ext cx="1933845" cy="191479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96933" y="1813121"/>
            <a:ext cx="2957649" cy="5994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375 : 15 = 25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60070" y="1813121"/>
            <a:ext cx="2957649" cy="5994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492 : 82 = 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75369" y="1813121"/>
            <a:ext cx="2957649" cy="5994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4028 : 19 = 212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6715" y="5116593"/>
            <a:ext cx="2957649" cy="5994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6496 : 32 = 203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93078" y="5116593"/>
            <a:ext cx="2957649" cy="5994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23483 : 23 = 1021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599633" y="5116593"/>
            <a:ext cx="3412258" cy="5994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69037 :51 = 1353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34)</a:t>
            </a:r>
          </a:p>
        </p:txBody>
      </p:sp>
    </p:spTree>
    <p:extLst>
      <p:ext uri="{BB962C8B-B14F-4D97-AF65-F5344CB8AC3E}">
        <p14:creationId xmlns:p14="http://schemas.microsoft.com/office/powerpoint/2010/main" val="191377996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706581"/>
            <a:ext cx="11734800" cy="4405746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4034758380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894658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261</Words>
  <Application>Microsoft Office PowerPoint</Application>
  <PresentationFormat>Widescreen</PresentationFormat>
  <Paragraphs>60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150</cp:revision>
  <dcterms:created xsi:type="dcterms:W3CDTF">2021-07-12T03:44:38Z</dcterms:created>
  <dcterms:modified xsi:type="dcterms:W3CDTF">2025-04-14T00:14:47Z</dcterms:modified>
</cp:coreProperties>
</file>