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07" r:id="rId2"/>
    <p:sldId id="270" r:id="rId3"/>
    <p:sldId id="294" r:id="rId4"/>
    <p:sldId id="295" r:id="rId5"/>
    <p:sldId id="296" r:id="rId6"/>
    <p:sldId id="299" r:id="rId7"/>
    <p:sldId id="300" r:id="rId8"/>
    <p:sldId id="297" r:id="rId9"/>
    <p:sldId id="301" r:id="rId10"/>
    <p:sldId id="282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D7"/>
    <a:srgbClr val="FDE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83"/>
    <p:restoredTop sz="94632"/>
  </p:normalViewPr>
  <p:slideViewPr>
    <p:cSldViewPr snapToGrid="0">
      <p:cViewPr varScale="1">
        <p:scale>
          <a:sx n="59" d="100"/>
          <a:sy n="59" d="100"/>
        </p:scale>
        <p:origin x="67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5CF20-5E96-3D4D-BF24-D7A9D93E39BC}" type="datetimeFigureOut">
              <a:rPr lang="x-none" smtClean="0"/>
              <a:t>13/04/2025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97515-0B17-2F4F-9975-D587879B8BC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896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BẤM VÀO BALO ĐỂ TIẾP TỤC.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79C4-718F-2546-9AD8-8287304B3C85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402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0C8C7-81CD-F514-2A64-9D4D65417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26D51-8F2B-B8CD-422A-8DF377858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CEDCC-D00A-9787-040F-672274B2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C419-4D96-0D42-9D4A-55FA3F47002C}" type="datetimeFigureOut">
              <a:rPr lang="x-none" smtClean="0"/>
              <a:t>13/04/2025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03261-7BB3-A2C4-47D4-0AD26296F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45FB-32B2-4D27-7204-978AF173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57A7-E83C-6840-953C-50ACCA3112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522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26AED-1ACC-9A06-04E3-DB4EC5E4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01AAFF-BBD8-72BE-EE2D-F732D8E28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F233E-F0A4-FF4B-B6E2-415F667E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C419-4D96-0D42-9D4A-55FA3F47002C}" type="datetimeFigureOut">
              <a:rPr lang="x-none" smtClean="0"/>
              <a:t>13/04/2025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70FD8-98C0-83FD-60D4-308CF0789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C2FBA-BBC3-ED5A-7B81-C1506520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57A7-E83C-6840-953C-50ACCA3112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110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6B7887-1EDA-740E-70C5-CD00F73A4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BEC1C-070D-2588-199B-D568B8F90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1DA27-40C5-1F08-02E9-235052D45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C419-4D96-0D42-9D4A-55FA3F47002C}" type="datetimeFigureOut">
              <a:rPr lang="x-none" smtClean="0"/>
              <a:t>13/04/2025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898C7-4BE3-E552-C74E-4E54C3B0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19342-E56C-3419-0FB6-E56B5C07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57A7-E83C-6840-953C-50ACCA3112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093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2C944-6603-9709-72CF-D3894BCBB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10F82-BBEC-6712-F117-A2C986608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3A505-C3DD-89A8-E0C7-CAAD060D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C419-4D96-0D42-9D4A-55FA3F47002C}" type="datetimeFigureOut">
              <a:rPr lang="x-none" smtClean="0"/>
              <a:t>13/04/2025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3D2F9-6603-80A1-9B50-066A97C98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8A8F7-00B9-357F-DF7E-7A2155A1E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57A7-E83C-6840-953C-50ACCA3112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5676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B4DD5-98E1-6333-A5A7-7B4BB803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9D700-377E-65DC-2FA6-E00DC0547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500E6-598B-011C-8A0A-7462BFBA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C419-4D96-0D42-9D4A-55FA3F47002C}" type="datetimeFigureOut">
              <a:rPr lang="x-none" smtClean="0"/>
              <a:t>13/04/2025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75B3F-FF20-12B1-867D-95C26A2AA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995F5-0E17-37B0-A067-5A393EF0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57A7-E83C-6840-953C-50ACCA3112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50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8DCD-0A63-D8A9-0D54-DAA20ACD6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C81D9-147E-7E14-E4C3-EA087004F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0CCF4-5BBA-3CAD-CEF1-F79F0913D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8FF5-7E2E-729E-0DAE-19EB2987C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C419-4D96-0D42-9D4A-55FA3F47002C}" type="datetimeFigureOut">
              <a:rPr lang="x-none" smtClean="0"/>
              <a:t>13/04/2025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7D848-29D6-1E93-CFFA-9F62D6A49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BABF3-163A-CD93-BA32-65CF8A34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57A7-E83C-6840-953C-50ACCA3112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539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2D85-1EBC-2EE0-A5CF-FEB590D4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82D93-7F81-7495-D8C1-21318FE9E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2C5E4-4884-8F8A-887A-DB157A8BD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449AB-FD85-F1DE-9A91-3E52AF825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E0951C-E95C-E261-7338-C38B8F90B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EDEF50-D734-4D46-400F-897660FA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C419-4D96-0D42-9D4A-55FA3F47002C}" type="datetimeFigureOut">
              <a:rPr lang="x-none" smtClean="0"/>
              <a:t>13/04/2025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7DD5B2-6550-4B7C-E68D-AA289BE9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786CCF-794F-E5DE-8E93-497D2FC8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57A7-E83C-6840-953C-50ACCA3112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348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E36B-286E-EBCB-38B5-B3A85E6BA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9EEAA-AD4C-4987-F15D-6638A448F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C419-4D96-0D42-9D4A-55FA3F47002C}" type="datetimeFigureOut">
              <a:rPr lang="x-none" smtClean="0"/>
              <a:t>13/04/2025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79D95-D5DC-A77E-852B-2CE8E284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4425A-E553-6986-9313-7DEB6DDF3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57A7-E83C-6840-953C-50ACCA3112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112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223F1-EF04-B7CA-D1F0-DB411A970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C419-4D96-0D42-9D4A-55FA3F47002C}" type="datetimeFigureOut">
              <a:rPr lang="x-none" smtClean="0"/>
              <a:t>13/04/2025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4048B-4CF6-0DA0-EA62-7F0484248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FB3FA-4769-5749-3D92-8B3C2562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57A7-E83C-6840-953C-50ACCA3112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354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4238D-CEF7-1A06-4B9C-AF5A83886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E6184-AF31-F000-AF19-8082436AE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5D586-F3BE-EEF5-8A02-3747EF72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AB200-8EE7-B23D-4254-60F5499A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C419-4D96-0D42-9D4A-55FA3F47002C}" type="datetimeFigureOut">
              <a:rPr lang="x-none" smtClean="0"/>
              <a:t>13/04/2025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01FD2-F9F6-E016-F7B3-56B39088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52A89-2CD6-6BB0-C6DD-20887565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57A7-E83C-6840-953C-50ACCA3112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214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A283E-9EFA-115E-1557-A336B88B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3A002-4EA7-EB10-C99A-D57087F76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E1344-9606-C333-D3AB-57870A41F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08C8A-5806-BFFD-38BC-E836BBA5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C419-4D96-0D42-9D4A-55FA3F47002C}" type="datetimeFigureOut">
              <a:rPr lang="x-none" smtClean="0"/>
              <a:t>13/04/2025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8A82D-9139-0C5B-0997-9360D4676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05AA3-83CD-AD44-885E-2EEC76D1F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F57A7-E83C-6840-953C-50ACCA3112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733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D77B27-B4C6-2274-B3B3-BF3053F5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A05C6-8A07-9472-9B3D-3F8CD3A88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A607A-61F4-20B4-05FE-3D7003A86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BC419-4D96-0D42-9D4A-55FA3F47002C}" type="datetimeFigureOut">
              <a:rPr lang="x-none" smtClean="0"/>
              <a:t>13/04/2025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D6C93-7E05-31C1-8CB5-EC642BBE8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84BE0-29B1-D2B4-B5C3-741E6EC4C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F57A7-E83C-6840-953C-50ACCA3112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007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60.svg"/><Relationship Id="rId26" Type="http://schemas.openxmlformats.org/officeDocument/2006/relationships/image" Target="../media/image66.svg"/><Relationship Id="rId3" Type="http://schemas.openxmlformats.org/officeDocument/2006/relationships/image" Target="../media/image50.svg"/><Relationship Id="rId21" Type="http://schemas.openxmlformats.org/officeDocument/2006/relationships/image" Target="../media/image61.png"/><Relationship Id="rId34" Type="http://schemas.openxmlformats.org/officeDocument/2006/relationships/image" Target="../media/image43.svg"/><Relationship Id="rId7" Type="http://schemas.openxmlformats.org/officeDocument/2006/relationships/image" Target="../media/image54.svg"/><Relationship Id="rId12" Type="http://schemas.openxmlformats.org/officeDocument/2006/relationships/image" Target="../media/image18.png"/><Relationship Id="rId17" Type="http://schemas.openxmlformats.org/officeDocument/2006/relationships/image" Target="../media/image59.png"/><Relationship Id="rId25" Type="http://schemas.openxmlformats.org/officeDocument/2006/relationships/image" Target="../media/image65.png"/><Relationship Id="rId33" Type="http://schemas.openxmlformats.org/officeDocument/2006/relationships/image" Target="../media/image42.png"/><Relationship Id="rId2" Type="http://schemas.openxmlformats.org/officeDocument/2006/relationships/image" Target="../media/image49.png"/><Relationship Id="rId16" Type="http://schemas.openxmlformats.org/officeDocument/2006/relationships/image" Target="../media/image58.svg"/><Relationship Id="rId20" Type="http://schemas.openxmlformats.org/officeDocument/2006/relationships/image" Target="../media/image37.sv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7.svg"/><Relationship Id="rId24" Type="http://schemas.openxmlformats.org/officeDocument/2006/relationships/image" Target="../media/image64.svg"/><Relationship Id="rId32" Type="http://schemas.openxmlformats.org/officeDocument/2006/relationships/image" Target="../media/image70.svg"/><Relationship Id="rId5" Type="http://schemas.openxmlformats.org/officeDocument/2006/relationships/image" Target="../media/image52.svg"/><Relationship Id="rId15" Type="http://schemas.openxmlformats.org/officeDocument/2006/relationships/image" Target="../media/image57.png"/><Relationship Id="rId23" Type="http://schemas.openxmlformats.org/officeDocument/2006/relationships/image" Target="../media/image63.png"/><Relationship Id="rId28" Type="http://schemas.openxmlformats.org/officeDocument/2006/relationships/image" Target="../media/image39.svg"/><Relationship Id="rId10" Type="http://schemas.openxmlformats.org/officeDocument/2006/relationships/image" Target="../media/image16.png"/><Relationship Id="rId19" Type="http://schemas.openxmlformats.org/officeDocument/2006/relationships/image" Target="../media/image36.png"/><Relationship Id="rId31" Type="http://schemas.openxmlformats.org/officeDocument/2006/relationships/image" Target="../media/image69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11.png"/><Relationship Id="rId22" Type="http://schemas.openxmlformats.org/officeDocument/2006/relationships/image" Target="../media/image62.svg"/><Relationship Id="rId27" Type="http://schemas.openxmlformats.org/officeDocument/2006/relationships/image" Target="../media/image38.png"/><Relationship Id="rId30" Type="http://schemas.openxmlformats.org/officeDocument/2006/relationships/image" Target="../media/image68.svg"/><Relationship Id="rId8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svg"/><Relationship Id="rId7" Type="http://schemas.openxmlformats.org/officeDocument/2006/relationships/image" Target="../media/image1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svg"/><Relationship Id="rId7" Type="http://schemas.openxmlformats.org/officeDocument/2006/relationships/image" Target="../media/image3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0.svg"/><Relationship Id="rId5" Type="http://schemas.openxmlformats.org/officeDocument/2006/relationships/image" Target="../media/image31.svg"/><Relationship Id="rId10" Type="http://schemas.openxmlformats.org/officeDocument/2006/relationships/image" Target="../media/image9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5">
            <a:extLst>
              <a:ext uri="{FF2B5EF4-FFF2-40B4-BE49-F238E27FC236}">
                <a16:creationId xmlns:a16="http://schemas.microsoft.com/office/drawing/2014/main" id="{FA82CCE3-31BD-016E-A16D-350327CDD98B}"/>
              </a:ext>
            </a:extLst>
          </p:cNvPr>
          <p:cNvSpPr txBox="1"/>
          <p:nvPr/>
        </p:nvSpPr>
        <p:spPr>
          <a:xfrm>
            <a:off x="1429176" y="971590"/>
            <a:ext cx="8702067" cy="2598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183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TẠM BIỆT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183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B7C0E2-74D8-DF14-7960-E754BF78BC17}"/>
              </a:ext>
            </a:extLst>
          </p:cNvPr>
          <p:cNvGrpSpPr/>
          <p:nvPr/>
        </p:nvGrpSpPr>
        <p:grpSpPr>
          <a:xfrm>
            <a:off x="793229" y="225652"/>
            <a:ext cx="11456691" cy="6689625"/>
            <a:chOff x="2393203" y="-2578970"/>
            <a:chExt cx="14791867" cy="8452569"/>
          </a:xfrm>
        </p:grpSpPr>
        <p:grpSp>
          <p:nvGrpSpPr>
            <p:cNvPr id="2" name="Group 2"/>
            <p:cNvGrpSpPr/>
            <p:nvPr/>
          </p:nvGrpSpPr>
          <p:grpSpPr>
            <a:xfrm>
              <a:off x="3557911" y="-2578970"/>
              <a:ext cx="11461946" cy="8452569"/>
              <a:chOff x="53704" y="-5147471"/>
              <a:chExt cx="15282595" cy="11270092"/>
            </a:xfrm>
          </p:grpSpPr>
          <p:sp>
            <p:nvSpPr>
              <p:cNvPr id="3" name="Freeform 3"/>
              <p:cNvSpPr/>
              <p:nvPr/>
            </p:nvSpPr>
            <p:spPr>
              <a:xfrm rot="449446" flipH="1">
                <a:off x="4826499" y="2786415"/>
                <a:ext cx="9603266" cy="3242260"/>
              </a:xfrm>
              <a:custGeom>
                <a:avLst/>
                <a:gdLst/>
                <a:ahLst/>
                <a:cxnLst/>
                <a:rect l="l" t="t" r="r" b="b"/>
                <a:pathLst>
                  <a:path w="9603266" h="3242260">
                    <a:moveTo>
                      <a:pt x="9603266" y="0"/>
                    </a:moveTo>
                    <a:lnTo>
                      <a:pt x="0" y="0"/>
                    </a:lnTo>
                    <a:lnTo>
                      <a:pt x="0" y="3242260"/>
                    </a:lnTo>
                    <a:lnTo>
                      <a:pt x="9603266" y="3242260"/>
                    </a:lnTo>
                    <a:lnTo>
                      <a:pt x="9603266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" name="Freeform 4"/>
              <p:cNvSpPr/>
              <p:nvPr/>
            </p:nvSpPr>
            <p:spPr>
              <a:xfrm rot="123881" flipH="1">
                <a:off x="4572431" y="2300338"/>
                <a:ext cx="7940371" cy="3652571"/>
              </a:xfrm>
              <a:custGeom>
                <a:avLst/>
                <a:gdLst/>
                <a:ahLst/>
                <a:cxnLst/>
                <a:rect l="l" t="t" r="r" b="b"/>
                <a:pathLst>
                  <a:path w="7940371" h="3652571">
                    <a:moveTo>
                      <a:pt x="7940371" y="0"/>
                    </a:moveTo>
                    <a:lnTo>
                      <a:pt x="0" y="0"/>
                    </a:lnTo>
                    <a:lnTo>
                      <a:pt x="0" y="3652571"/>
                    </a:lnTo>
                    <a:lnTo>
                      <a:pt x="7940371" y="3652571"/>
                    </a:lnTo>
                    <a:lnTo>
                      <a:pt x="7940371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Freeform 5"/>
              <p:cNvSpPr/>
              <p:nvPr/>
            </p:nvSpPr>
            <p:spPr>
              <a:xfrm rot="58759">
                <a:off x="3287518" y="696773"/>
                <a:ext cx="9521069" cy="3939292"/>
              </a:xfrm>
              <a:custGeom>
                <a:avLst/>
                <a:gdLst/>
                <a:ahLst/>
                <a:cxnLst/>
                <a:rect l="l" t="t" r="r" b="b"/>
                <a:pathLst>
                  <a:path w="9521069" h="3939292">
                    <a:moveTo>
                      <a:pt x="0" y="0"/>
                    </a:moveTo>
                    <a:lnTo>
                      <a:pt x="9521069" y="0"/>
                    </a:lnTo>
                    <a:lnTo>
                      <a:pt x="9521069" y="3939292"/>
                    </a:lnTo>
                    <a:lnTo>
                      <a:pt x="0" y="39392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 sz="1200" dirty="0"/>
              </a:p>
            </p:txBody>
          </p:sp>
          <p:sp>
            <p:nvSpPr>
              <p:cNvPr id="6" name="Freeform 6"/>
              <p:cNvSpPr/>
              <p:nvPr/>
            </p:nvSpPr>
            <p:spPr>
              <a:xfrm rot="123881">
                <a:off x="53704" y="3012730"/>
                <a:ext cx="7137455" cy="3109891"/>
              </a:xfrm>
              <a:custGeom>
                <a:avLst/>
                <a:gdLst/>
                <a:ahLst/>
                <a:cxnLst/>
                <a:rect l="l" t="t" r="r" b="b"/>
                <a:pathLst>
                  <a:path w="7137455" h="3109891">
                    <a:moveTo>
                      <a:pt x="0" y="0"/>
                    </a:moveTo>
                    <a:lnTo>
                      <a:pt x="7137455" y="0"/>
                    </a:lnTo>
                    <a:lnTo>
                      <a:pt x="7137455" y="3109891"/>
                    </a:lnTo>
                    <a:lnTo>
                      <a:pt x="0" y="31098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Freeform 7"/>
              <p:cNvSpPr/>
              <p:nvPr/>
            </p:nvSpPr>
            <p:spPr>
              <a:xfrm rot="123881">
                <a:off x="6786370" y="4659486"/>
                <a:ext cx="1740750" cy="891642"/>
              </a:xfrm>
              <a:custGeom>
                <a:avLst/>
                <a:gdLst/>
                <a:ahLst/>
                <a:cxnLst/>
                <a:rect l="l" t="t" r="r" b="b"/>
                <a:pathLst>
                  <a:path w="1740750" h="891642">
                    <a:moveTo>
                      <a:pt x="0" y="0"/>
                    </a:moveTo>
                    <a:lnTo>
                      <a:pt x="1740750" y="0"/>
                    </a:lnTo>
                    <a:lnTo>
                      <a:pt x="1740750" y="891642"/>
                    </a:lnTo>
                    <a:lnTo>
                      <a:pt x="0" y="8916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 l="-3678" t="-111524" r="-260018" b="-97851"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Freeform 8"/>
              <p:cNvSpPr/>
              <p:nvPr/>
            </p:nvSpPr>
            <p:spPr>
              <a:xfrm rot="-207068">
                <a:off x="11705647" y="4271321"/>
                <a:ext cx="1740750" cy="891642"/>
              </a:xfrm>
              <a:custGeom>
                <a:avLst/>
                <a:gdLst/>
                <a:ahLst/>
                <a:cxnLst/>
                <a:rect l="l" t="t" r="r" b="b"/>
                <a:pathLst>
                  <a:path w="1740750" h="891642">
                    <a:moveTo>
                      <a:pt x="0" y="0"/>
                    </a:moveTo>
                    <a:lnTo>
                      <a:pt x="1740750" y="0"/>
                    </a:lnTo>
                    <a:lnTo>
                      <a:pt x="1740750" y="891642"/>
                    </a:lnTo>
                    <a:lnTo>
                      <a:pt x="0" y="8916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 l="-3678" t="-111524" r="-260018" b="-97851"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13482569" y="-5147471"/>
                <a:ext cx="1853730" cy="2003048"/>
              </a:xfrm>
              <a:custGeom>
                <a:avLst/>
                <a:gdLst/>
                <a:ahLst/>
                <a:cxnLst/>
                <a:rect l="l" t="t" r="r" b="b"/>
                <a:pathLst>
                  <a:path w="1853730" h="2003048">
                    <a:moveTo>
                      <a:pt x="0" y="0"/>
                    </a:moveTo>
                    <a:lnTo>
                      <a:pt x="1853731" y="0"/>
                    </a:lnTo>
                    <a:lnTo>
                      <a:pt x="1853731" y="2003048"/>
                    </a:lnTo>
                    <a:lnTo>
                      <a:pt x="0" y="200304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 sz="1200" dirty="0"/>
              </a:p>
            </p:txBody>
          </p:sp>
        </p:grpSp>
        <p:sp>
          <p:nvSpPr>
            <p:cNvPr id="10" name="Freeform 10"/>
            <p:cNvSpPr/>
            <p:nvPr/>
          </p:nvSpPr>
          <p:spPr>
            <a:xfrm flipH="1">
              <a:off x="15674949" y="-378829"/>
              <a:ext cx="1510121" cy="779771"/>
            </a:xfrm>
            <a:custGeom>
              <a:avLst/>
              <a:gdLst/>
              <a:ahLst/>
              <a:cxnLst/>
              <a:rect l="l" t="t" r="r" b="b"/>
              <a:pathLst>
                <a:path w="1510121" h="779771">
                  <a:moveTo>
                    <a:pt x="1510120" y="0"/>
                  </a:moveTo>
                  <a:lnTo>
                    <a:pt x="0" y="0"/>
                  </a:lnTo>
                  <a:lnTo>
                    <a:pt x="0" y="779771"/>
                  </a:lnTo>
                  <a:lnTo>
                    <a:pt x="1510120" y="779771"/>
                  </a:lnTo>
                  <a:lnTo>
                    <a:pt x="151012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5272571" y="-2289572"/>
              <a:ext cx="1625893" cy="839552"/>
            </a:xfrm>
            <a:custGeom>
              <a:avLst/>
              <a:gdLst/>
              <a:ahLst/>
              <a:cxnLst/>
              <a:rect l="l" t="t" r="r" b="b"/>
              <a:pathLst>
                <a:path w="1625893" h="839552">
                  <a:moveTo>
                    <a:pt x="1625893" y="0"/>
                  </a:moveTo>
                  <a:lnTo>
                    <a:pt x="0" y="0"/>
                  </a:lnTo>
                  <a:lnTo>
                    <a:pt x="0" y="839552"/>
                  </a:lnTo>
                  <a:lnTo>
                    <a:pt x="1625893" y="839552"/>
                  </a:lnTo>
                  <a:lnTo>
                    <a:pt x="1625893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 rot="123881">
              <a:off x="2393203" y="918743"/>
              <a:ext cx="1385403" cy="801802"/>
            </a:xfrm>
            <a:custGeom>
              <a:avLst/>
              <a:gdLst/>
              <a:ahLst/>
              <a:cxnLst/>
              <a:rect l="l" t="t" r="r" b="b"/>
              <a:pathLst>
                <a:path w="1385403" h="801802">
                  <a:moveTo>
                    <a:pt x="0" y="0"/>
                  </a:moveTo>
                  <a:lnTo>
                    <a:pt x="1385404" y="0"/>
                  </a:lnTo>
                  <a:lnTo>
                    <a:pt x="1385404" y="801802"/>
                  </a:lnTo>
                  <a:lnTo>
                    <a:pt x="0" y="801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15"/>
            <p:cNvSpPr/>
            <p:nvPr/>
          </p:nvSpPr>
          <p:spPr>
            <a:xfrm rot="123881">
              <a:off x="10563490" y="4733659"/>
              <a:ext cx="1471853" cy="753909"/>
            </a:xfrm>
            <a:custGeom>
              <a:avLst/>
              <a:gdLst/>
              <a:ahLst/>
              <a:cxnLst/>
              <a:rect l="l" t="t" r="r" b="b"/>
              <a:pathLst>
                <a:path w="1471853" h="753909">
                  <a:moveTo>
                    <a:pt x="0" y="0"/>
                  </a:moveTo>
                  <a:lnTo>
                    <a:pt x="1471853" y="0"/>
                  </a:lnTo>
                  <a:lnTo>
                    <a:pt x="1471853" y="753909"/>
                  </a:lnTo>
                  <a:lnTo>
                    <a:pt x="0" y="753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3678" t="-111524" r="-260018" b="-97851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312941" y="3534854"/>
              <a:ext cx="2501647" cy="2256031"/>
            </a:xfrm>
            <a:custGeom>
              <a:avLst/>
              <a:gdLst/>
              <a:ahLst/>
              <a:cxnLst/>
              <a:rect l="l" t="t" r="r" b="b"/>
              <a:pathLst>
                <a:path w="2501647" h="2256031">
                  <a:moveTo>
                    <a:pt x="0" y="0"/>
                  </a:moveTo>
                  <a:lnTo>
                    <a:pt x="2501647" y="0"/>
                  </a:lnTo>
                  <a:lnTo>
                    <a:pt x="2501647" y="2256030"/>
                  </a:lnTo>
                  <a:lnTo>
                    <a:pt x="0" y="2256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9" name="Freeform 31">
            <a:extLst>
              <a:ext uri="{FF2B5EF4-FFF2-40B4-BE49-F238E27FC236}">
                <a16:creationId xmlns:a16="http://schemas.microsoft.com/office/drawing/2014/main" id="{21F7EA4D-AAFD-A46F-1907-ED973EE2B064}"/>
              </a:ext>
            </a:extLst>
          </p:cNvPr>
          <p:cNvSpPr/>
          <p:nvPr/>
        </p:nvSpPr>
        <p:spPr>
          <a:xfrm>
            <a:off x="9082806" y="2305828"/>
            <a:ext cx="1148330" cy="977665"/>
          </a:xfrm>
          <a:custGeom>
            <a:avLst/>
            <a:gdLst/>
            <a:ahLst/>
            <a:cxnLst/>
            <a:rect l="l" t="t" r="r" b="b"/>
            <a:pathLst>
              <a:path w="1348497" h="1039568">
                <a:moveTo>
                  <a:pt x="0" y="0"/>
                </a:moveTo>
                <a:lnTo>
                  <a:pt x="1348497" y="0"/>
                </a:lnTo>
                <a:lnTo>
                  <a:pt x="1348497" y="1039569"/>
                </a:lnTo>
                <a:lnTo>
                  <a:pt x="0" y="10395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32">
            <a:extLst>
              <a:ext uri="{FF2B5EF4-FFF2-40B4-BE49-F238E27FC236}">
                <a16:creationId xmlns:a16="http://schemas.microsoft.com/office/drawing/2014/main" id="{8CE5EC2D-6267-DB9A-893F-970AD29CD3A6}"/>
              </a:ext>
            </a:extLst>
          </p:cNvPr>
          <p:cNvSpPr/>
          <p:nvPr/>
        </p:nvSpPr>
        <p:spPr>
          <a:xfrm rot="20622430">
            <a:off x="1513177" y="6211502"/>
            <a:ext cx="684913" cy="595498"/>
          </a:xfrm>
          <a:custGeom>
            <a:avLst/>
            <a:gdLst/>
            <a:ahLst/>
            <a:cxnLst/>
            <a:rect l="l" t="t" r="r" b="b"/>
            <a:pathLst>
              <a:path w="804301" h="633204">
                <a:moveTo>
                  <a:pt x="0" y="0"/>
                </a:moveTo>
                <a:lnTo>
                  <a:pt x="804300" y="0"/>
                </a:lnTo>
                <a:lnTo>
                  <a:pt x="804300" y="633204"/>
                </a:lnTo>
                <a:lnTo>
                  <a:pt x="0" y="63320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33">
            <a:extLst>
              <a:ext uri="{FF2B5EF4-FFF2-40B4-BE49-F238E27FC236}">
                <a16:creationId xmlns:a16="http://schemas.microsoft.com/office/drawing/2014/main" id="{8301E27B-8306-50F2-98D0-37E02DD88F45}"/>
              </a:ext>
            </a:extLst>
          </p:cNvPr>
          <p:cNvSpPr/>
          <p:nvPr/>
        </p:nvSpPr>
        <p:spPr>
          <a:xfrm rot="20408023" flipH="1">
            <a:off x="859903" y="5925163"/>
            <a:ext cx="941497" cy="429143"/>
          </a:xfrm>
          <a:custGeom>
            <a:avLst/>
            <a:gdLst/>
            <a:ahLst/>
            <a:cxnLst/>
            <a:rect l="l" t="t" r="r" b="b"/>
            <a:pathLst>
              <a:path w="1105611" h="456316">
                <a:moveTo>
                  <a:pt x="1105611" y="0"/>
                </a:moveTo>
                <a:lnTo>
                  <a:pt x="0" y="0"/>
                </a:lnTo>
                <a:lnTo>
                  <a:pt x="0" y="456316"/>
                </a:lnTo>
                <a:lnTo>
                  <a:pt x="1105611" y="456316"/>
                </a:lnTo>
                <a:lnTo>
                  <a:pt x="1105611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209DC7B7-E85E-36D8-9573-E259142194C9}"/>
              </a:ext>
            </a:extLst>
          </p:cNvPr>
          <p:cNvSpPr/>
          <p:nvPr/>
        </p:nvSpPr>
        <p:spPr>
          <a:xfrm>
            <a:off x="129802" y="804292"/>
            <a:ext cx="1835421" cy="883197"/>
          </a:xfrm>
          <a:custGeom>
            <a:avLst/>
            <a:gdLst/>
            <a:ahLst/>
            <a:cxnLst/>
            <a:rect l="l" t="t" r="r" b="b"/>
            <a:pathLst>
              <a:path w="2155356" h="939119">
                <a:moveTo>
                  <a:pt x="0" y="0"/>
                </a:moveTo>
                <a:lnTo>
                  <a:pt x="2155356" y="0"/>
                </a:lnTo>
                <a:lnTo>
                  <a:pt x="2155356" y="939119"/>
                </a:lnTo>
                <a:lnTo>
                  <a:pt x="0" y="93911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5365C353-FF89-66CA-0B7C-016BAD388FC8}"/>
              </a:ext>
            </a:extLst>
          </p:cNvPr>
          <p:cNvSpPr/>
          <p:nvPr/>
        </p:nvSpPr>
        <p:spPr>
          <a:xfrm flipH="1">
            <a:off x="9300952" y="5786854"/>
            <a:ext cx="1301962" cy="886477"/>
          </a:xfrm>
          <a:custGeom>
            <a:avLst/>
            <a:gdLst/>
            <a:ahLst/>
            <a:cxnLst/>
            <a:rect l="l" t="t" r="r" b="b"/>
            <a:pathLst>
              <a:path w="1528909" h="942607">
                <a:moveTo>
                  <a:pt x="1528909" y="0"/>
                </a:moveTo>
                <a:lnTo>
                  <a:pt x="0" y="0"/>
                </a:lnTo>
                <a:lnTo>
                  <a:pt x="0" y="942607"/>
                </a:lnTo>
                <a:lnTo>
                  <a:pt x="1528909" y="942607"/>
                </a:lnTo>
                <a:lnTo>
                  <a:pt x="1528909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88E84643-BC2C-B3D2-581B-67E2859185CA}"/>
              </a:ext>
            </a:extLst>
          </p:cNvPr>
          <p:cNvSpPr/>
          <p:nvPr/>
        </p:nvSpPr>
        <p:spPr>
          <a:xfrm>
            <a:off x="1965223" y="4296347"/>
            <a:ext cx="868179" cy="1240803"/>
          </a:xfrm>
          <a:custGeom>
            <a:avLst/>
            <a:gdLst/>
            <a:ahLst/>
            <a:cxnLst/>
            <a:rect l="l" t="t" r="r" b="b"/>
            <a:pathLst>
              <a:path w="1019512" h="1319368">
                <a:moveTo>
                  <a:pt x="0" y="0"/>
                </a:moveTo>
                <a:lnTo>
                  <a:pt x="1019512" y="0"/>
                </a:lnTo>
                <a:lnTo>
                  <a:pt x="1019512" y="1319369"/>
                </a:lnTo>
                <a:lnTo>
                  <a:pt x="0" y="131936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C5667435-95E3-FCC6-5477-2BDF01019EF1}"/>
              </a:ext>
            </a:extLst>
          </p:cNvPr>
          <p:cNvSpPr/>
          <p:nvPr/>
        </p:nvSpPr>
        <p:spPr>
          <a:xfrm>
            <a:off x="10762825" y="1410155"/>
            <a:ext cx="700641" cy="1122895"/>
          </a:xfrm>
          <a:custGeom>
            <a:avLst/>
            <a:gdLst/>
            <a:ahLst/>
            <a:cxnLst/>
            <a:rect l="l" t="t" r="r" b="b"/>
            <a:pathLst>
              <a:path w="822770" h="1193994">
                <a:moveTo>
                  <a:pt x="0" y="0"/>
                </a:moveTo>
                <a:lnTo>
                  <a:pt x="822770" y="0"/>
                </a:lnTo>
                <a:lnTo>
                  <a:pt x="822770" y="1193994"/>
                </a:lnTo>
                <a:lnTo>
                  <a:pt x="0" y="119399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E3F962A3-531C-1EC0-3BBD-DFAB08F4F2EA}"/>
              </a:ext>
            </a:extLst>
          </p:cNvPr>
          <p:cNvSpPr/>
          <p:nvPr/>
        </p:nvSpPr>
        <p:spPr>
          <a:xfrm>
            <a:off x="2870751" y="5054331"/>
            <a:ext cx="540139" cy="526023"/>
          </a:xfrm>
          <a:custGeom>
            <a:avLst/>
            <a:gdLst/>
            <a:ahLst/>
            <a:cxnLst/>
            <a:rect l="l" t="t" r="r" b="b"/>
            <a:pathLst>
              <a:path w="1037728" h="915087">
                <a:moveTo>
                  <a:pt x="0" y="0"/>
                </a:moveTo>
                <a:lnTo>
                  <a:pt x="1037728" y="0"/>
                </a:lnTo>
                <a:lnTo>
                  <a:pt x="1037728" y="915087"/>
                </a:lnTo>
                <a:lnTo>
                  <a:pt x="0" y="915087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0AB70D77-022B-D334-A2BE-A5B009B55004}"/>
              </a:ext>
            </a:extLst>
          </p:cNvPr>
          <p:cNvSpPr/>
          <p:nvPr/>
        </p:nvSpPr>
        <p:spPr>
          <a:xfrm flipH="1">
            <a:off x="9738854" y="723279"/>
            <a:ext cx="1259297" cy="664447"/>
          </a:xfrm>
          <a:custGeom>
            <a:avLst/>
            <a:gdLst/>
            <a:ahLst/>
            <a:cxnLst/>
            <a:rect l="l" t="t" r="r" b="b"/>
            <a:pathLst>
              <a:path w="1625893" h="839552">
                <a:moveTo>
                  <a:pt x="1625893" y="0"/>
                </a:moveTo>
                <a:lnTo>
                  <a:pt x="0" y="0"/>
                </a:lnTo>
                <a:lnTo>
                  <a:pt x="0" y="839552"/>
                </a:lnTo>
                <a:lnTo>
                  <a:pt x="1625893" y="839552"/>
                </a:lnTo>
                <a:lnTo>
                  <a:pt x="162589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18259" y="980865"/>
            <a:ext cx="7635485" cy="6585847"/>
            <a:chOff x="0" y="0"/>
            <a:chExt cx="15270970" cy="13171695"/>
          </a:xfrm>
        </p:grpSpPr>
        <p:sp>
          <p:nvSpPr>
            <p:cNvPr id="3" name="Freeform 3"/>
            <p:cNvSpPr/>
            <p:nvPr/>
          </p:nvSpPr>
          <p:spPr>
            <a:xfrm>
              <a:off x="2719219" y="0"/>
              <a:ext cx="12027142" cy="10693222"/>
            </a:xfrm>
            <a:custGeom>
              <a:avLst/>
              <a:gdLst/>
              <a:ahLst/>
              <a:cxnLst/>
              <a:rect l="l" t="t" r="r" b="b"/>
              <a:pathLst>
                <a:path w="12027142" h="10693222">
                  <a:moveTo>
                    <a:pt x="0" y="0"/>
                  </a:moveTo>
                  <a:lnTo>
                    <a:pt x="12027142" y="0"/>
                  </a:lnTo>
                  <a:lnTo>
                    <a:pt x="12027142" y="10693222"/>
                  </a:lnTo>
                  <a:lnTo>
                    <a:pt x="0" y="1069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 rot="9957231">
              <a:off x="6414846" y="6420427"/>
              <a:ext cx="7484743" cy="5931659"/>
            </a:xfrm>
            <a:custGeom>
              <a:avLst/>
              <a:gdLst/>
              <a:ahLst/>
              <a:cxnLst/>
              <a:rect l="l" t="t" r="r" b="b"/>
              <a:pathLst>
                <a:path w="7484743" h="5931659">
                  <a:moveTo>
                    <a:pt x="0" y="0"/>
                  </a:moveTo>
                  <a:lnTo>
                    <a:pt x="7484743" y="0"/>
                  </a:lnTo>
                  <a:lnTo>
                    <a:pt x="7484743" y="5931659"/>
                  </a:lnTo>
                  <a:lnTo>
                    <a:pt x="0" y="5931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Freeform 5"/>
            <p:cNvSpPr/>
            <p:nvPr/>
          </p:nvSpPr>
          <p:spPr>
            <a:xfrm rot="-942169">
              <a:off x="527859" y="7289039"/>
              <a:ext cx="5269199" cy="4627315"/>
            </a:xfrm>
            <a:custGeom>
              <a:avLst/>
              <a:gdLst/>
              <a:ahLst/>
              <a:cxnLst/>
              <a:rect l="l" t="t" r="r" b="b"/>
              <a:pathLst>
                <a:path w="5269199" h="4627315">
                  <a:moveTo>
                    <a:pt x="0" y="0"/>
                  </a:moveTo>
                  <a:lnTo>
                    <a:pt x="5269199" y="0"/>
                  </a:lnTo>
                  <a:lnTo>
                    <a:pt x="5269199" y="4627315"/>
                  </a:lnTo>
                  <a:lnTo>
                    <a:pt x="0" y="4627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2516711" y="5087321"/>
              <a:ext cx="10512072" cy="6517171"/>
            </a:xfrm>
            <a:custGeom>
              <a:avLst/>
              <a:gdLst/>
              <a:ahLst/>
              <a:cxnLst/>
              <a:rect l="l" t="t" r="r" b="b"/>
              <a:pathLst>
                <a:path w="10512072" h="6517171">
                  <a:moveTo>
                    <a:pt x="0" y="0"/>
                  </a:moveTo>
                  <a:lnTo>
                    <a:pt x="10512071" y="0"/>
                  </a:lnTo>
                  <a:lnTo>
                    <a:pt x="10512071" y="6517171"/>
                  </a:lnTo>
                  <a:lnTo>
                    <a:pt x="0" y="6517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6144150" y="2672598"/>
              <a:ext cx="2634571" cy="1202322"/>
            </a:xfrm>
            <a:custGeom>
              <a:avLst/>
              <a:gdLst/>
              <a:ahLst/>
              <a:cxnLst/>
              <a:rect l="l" t="t" r="r" b="b"/>
              <a:pathLst>
                <a:path w="2634571" h="1202322">
                  <a:moveTo>
                    <a:pt x="0" y="0"/>
                  </a:moveTo>
                  <a:lnTo>
                    <a:pt x="2634571" y="0"/>
                  </a:lnTo>
                  <a:lnTo>
                    <a:pt x="2634571" y="1202322"/>
                  </a:lnTo>
                  <a:lnTo>
                    <a:pt x="0" y="1202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7646325" y="2957634"/>
              <a:ext cx="3204043" cy="1854340"/>
            </a:xfrm>
            <a:custGeom>
              <a:avLst/>
              <a:gdLst/>
              <a:ahLst/>
              <a:cxnLst/>
              <a:rect l="l" t="t" r="r" b="b"/>
              <a:pathLst>
                <a:path w="3204043" h="1854340">
                  <a:moveTo>
                    <a:pt x="0" y="0"/>
                  </a:moveTo>
                  <a:lnTo>
                    <a:pt x="3204043" y="0"/>
                  </a:lnTo>
                  <a:lnTo>
                    <a:pt x="3204043" y="1854340"/>
                  </a:lnTo>
                  <a:lnTo>
                    <a:pt x="0" y="1854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0467810" y="5306791"/>
              <a:ext cx="4278551" cy="5536949"/>
            </a:xfrm>
            <a:custGeom>
              <a:avLst/>
              <a:gdLst/>
              <a:ahLst/>
              <a:cxnLst/>
              <a:rect l="l" t="t" r="r" b="b"/>
              <a:pathLst>
                <a:path w="4278551" h="5536949">
                  <a:moveTo>
                    <a:pt x="4278551" y="0"/>
                  </a:moveTo>
                  <a:lnTo>
                    <a:pt x="0" y="0"/>
                  </a:lnTo>
                  <a:lnTo>
                    <a:pt x="0" y="5536949"/>
                  </a:lnTo>
                  <a:lnTo>
                    <a:pt x="4278551" y="5536949"/>
                  </a:lnTo>
                  <a:lnTo>
                    <a:pt x="4278551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 rot="-89476" flipH="1">
              <a:off x="12621200" y="3307837"/>
              <a:ext cx="2634571" cy="1202322"/>
            </a:xfrm>
            <a:custGeom>
              <a:avLst/>
              <a:gdLst/>
              <a:ahLst/>
              <a:cxnLst/>
              <a:rect l="l" t="t" r="r" b="b"/>
              <a:pathLst>
                <a:path w="2634571" h="1202322">
                  <a:moveTo>
                    <a:pt x="2634571" y="0"/>
                  </a:moveTo>
                  <a:lnTo>
                    <a:pt x="0" y="0"/>
                  </a:lnTo>
                  <a:lnTo>
                    <a:pt x="0" y="1202323"/>
                  </a:lnTo>
                  <a:lnTo>
                    <a:pt x="2634571" y="1202323"/>
                  </a:lnTo>
                  <a:lnTo>
                    <a:pt x="263457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94214" y="7830905"/>
              <a:ext cx="2277145" cy="2215041"/>
            </a:xfrm>
            <a:custGeom>
              <a:avLst/>
              <a:gdLst/>
              <a:ahLst/>
              <a:cxnLst/>
              <a:rect l="l" t="t" r="r" b="b"/>
              <a:pathLst>
                <a:path w="2277145" h="2215041">
                  <a:moveTo>
                    <a:pt x="0" y="0"/>
                  </a:moveTo>
                  <a:lnTo>
                    <a:pt x="2277145" y="0"/>
                  </a:lnTo>
                  <a:lnTo>
                    <a:pt x="2277145" y="2215041"/>
                  </a:lnTo>
                  <a:lnTo>
                    <a:pt x="0" y="2215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1095542" y="236699"/>
              <a:ext cx="3184746" cy="3441277"/>
            </a:xfrm>
            <a:custGeom>
              <a:avLst/>
              <a:gdLst/>
              <a:ahLst/>
              <a:cxnLst/>
              <a:rect l="l" t="t" r="r" b="b"/>
              <a:pathLst>
                <a:path w="3184746" h="3441277">
                  <a:moveTo>
                    <a:pt x="0" y="0"/>
                  </a:moveTo>
                  <a:lnTo>
                    <a:pt x="3184746" y="0"/>
                  </a:lnTo>
                  <a:lnTo>
                    <a:pt x="3184746" y="3441277"/>
                  </a:lnTo>
                  <a:lnTo>
                    <a:pt x="0" y="344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9248347" y="1281920"/>
              <a:ext cx="2616057" cy="1350836"/>
            </a:xfrm>
            <a:custGeom>
              <a:avLst/>
              <a:gdLst/>
              <a:ahLst/>
              <a:cxnLst/>
              <a:rect l="l" t="t" r="r" b="b"/>
              <a:pathLst>
                <a:path w="2616057" h="1350836">
                  <a:moveTo>
                    <a:pt x="0" y="0"/>
                  </a:moveTo>
                  <a:lnTo>
                    <a:pt x="2616056" y="0"/>
                  </a:lnTo>
                  <a:lnTo>
                    <a:pt x="2616056" y="1350836"/>
                  </a:lnTo>
                  <a:lnTo>
                    <a:pt x="0" y="1350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95598" y="533847"/>
            <a:ext cx="6426122" cy="2772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solidFill>
                  <a:srgbClr val="183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33 </a:t>
            </a:r>
          </a:p>
          <a:p>
            <a:pPr algn="ctr">
              <a:lnSpc>
                <a:spcPct val="150000"/>
              </a:lnSpc>
            </a:pPr>
            <a:r>
              <a:rPr lang="en-US" sz="6400" b="1" dirty="0">
                <a:solidFill>
                  <a:srgbClr val="183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CAAA4C48-91FA-647A-DCAF-D746FC51A877}"/>
              </a:ext>
            </a:extLst>
          </p:cNvPr>
          <p:cNvSpPr/>
          <p:nvPr/>
        </p:nvSpPr>
        <p:spPr>
          <a:xfrm>
            <a:off x="929655" y="266116"/>
            <a:ext cx="1040925" cy="1510577"/>
          </a:xfrm>
          <a:custGeom>
            <a:avLst/>
            <a:gdLst/>
            <a:ahLst/>
            <a:cxnLst/>
            <a:rect l="l" t="t" r="r" b="b"/>
            <a:pathLst>
              <a:path w="1561388" h="2265866">
                <a:moveTo>
                  <a:pt x="0" y="0"/>
                </a:moveTo>
                <a:lnTo>
                  <a:pt x="1561388" y="0"/>
                </a:lnTo>
                <a:lnTo>
                  <a:pt x="1561388" y="2265866"/>
                </a:lnTo>
                <a:lnTo>
                  <a:pt x="0" y="226586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1538D945-B977-DE9E-6656-75039545623D}"/>
              </a:ext>
            </a:extLst>
          </p:cNvPr>
          <p:cNvSpPr/>
          <p:nvPr/>
        </p:nvSpPr>
        <p:spPr>
          <a:xfrm>
            <a:off x="491998" y="771728"/>
            <a:ext cx="1094201" cy="499353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FF5CB004-14FB-9E6A-3542-5DF1DFCD81FB}"/>
              </a:ext>
            </a:extLst>
          </p:cNvPr>
          <p:cNvSpPr/>
          <p:nvPr/>
        </p:nvSpPr>
        <p:spPr>
          <a:xfrm>
            <a:off x="145220" y="3565065"/>
            <a:ext cx="3410780" cy="3203788"/>
          </a:xfrm>
          <a:custGeom>
            <a:avLst/>
            <a:gdLst/>
            <a:ahLst/>
            <a:cxnLst/>
            <a:rect l="l" t="t" r="r" b="b"/>
            <a:pathLst>
              <a:path w="4424516" h="4114800">
                <a:moveTo>
                  <a:pt x="0" y="0"/>
                </a:moveTo>
                <a:lnTo>
                  <a:pt x="4424516" y="0"/>
                </a:lnTo>
                <a:lnTo>
                  <a:pt x="44245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 dirty="0"/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D043C395-B3E9-7BF8-A037-BF96805C38BB}"/>
              </a:ext>
            </a:extLst>
          </p:cNvPr>
          <p:cNvSpPr/>
          <p:nvPr/>
        </p:nvSpPr>
        <p:spPr>
          <a:xfrm>
            <a:off x="6421584" y="724939"/>
            <a:ext cx="1559134" cy="711532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82261BAD-6539-7FED-3B5B-FE38780EEDD9}"/>
              </a:ext>
            </a:extLst>
          </p:cNvPr>
          <p:cNvSpPr/>
          <p:nvPr/>
        </p:nvSpPr>
        <p:spPr>
          <a:xfrm>
            <a:off x="4152286" y="4787236"/>
            <a:ext cx="3028743" cy="1487010"/>
          </a:xfrm>
          <a:custGeom>
            <a:avLst/>
            <a:gdLst/>
            <a:ahLst/>
            <a:cxnLst/>
            <a:rect l="l" t="t" r="r" b="b"/>
            <a:pathLst>
              <a:path w="3397636" h="1501137">
                <a:moveTo>
                  <a:pt x="0" y="0"/>
                </a:moveTo>
                <a:lnTo>
                  <a:pt x="3397636" y="0"/>
                </a:lnTo>
                <a:lnTo>
                  <a:pt x="3397636" y="1501138"/>
                </a:lnTo>
                <a:lnTo>
                  <a:pt x="0" y="150113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C5835A94-37C3-D3B3-D434-BD9768E72CE0}"/>
              </a:ext>
            </a:extLst>
          </p:cNvPr>
          <p:cNvSpPr txBox="1"/>
          <p:nvPr/>
        </p:nvSpPr>
        <p:spPr>
          <a:xfrm>
            <a:off x="1549598" y="1600200"/>
            <a:ext cx="8610402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183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– LUYỆN TẬP </a:t>
            </a: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4DEB8DB9-A8E3-399F-A249-1A1A7E5D7D19}"/>
              </a:ext>
            </a:extLst>
          </p:cNvPr>
          <p:cNvSpPr/>
          <p:nvPr/>
        </p:nvSpPr>
        <p:spPr>
          <a:xfrm flipH="1">
            <a:off x="9198919" y="23191"/>
            <a:ext cx="2993081" cy="1870676"/>
          </a:xfrm>
          <a:custGeom>
            <a:avLst/>
            <a:gdLst/>
            <a:ahLst/>
            <a:cxnLst/>
            <a:rect l="l" t="t" r="r" b="b"/>
            <a:pathLst>
              <a:path w="4489622" h="2806014">
                <a:moveTo>
                  <a:pt x="4489622" y="0"/>
                </a:moveTo>
                <a:lnTo>
                  <a:pt x="0" y="0"/>
                </a:lnTo>
                <a:lnTo>
                  <a:pt x="0" y="2806014"/>
                </a:lnTo>
                <a:lnTo>
                  <a:pt x="4489622" y="2806014"/>
                </a:lnTo>
                <a:lnTo>
                  <a:pt x="44896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9D73624-241D-548E-62C5-75A652E23CBA}"/>
              </a:ext>
            </a:extLst>
          </p:cNvPr>
          <p:cNvSpPr/>
          <p:nvPr/>
        </p:nvSpPr>
        <p:spPr>
          <a:xfrm>
            <a:off x="152400" y="656836"/>
            <a:ext cx="2067134" cy="943365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7C58A9B7-D0D8-F41E-1E46-5D7D2E1D317D}"/>
              </a:ext>
            </a:extLst>
          </p:cNvPr>
          <p:cNvSpPr/>
          <p:nvPr/>
        </p:nvSpPr>
        <p:spPr>
          <a:xfrm>
            <a:off x="1798732" y="77475"/>
            <a:ext cx="1592373" cy="1720639"/>
          </a:xfrm>
          <a:custGeom>
            <a:avLst/>
            <a:gdLst/>
            <a:ahLst/>
            <a:cxnLst/>
            <a:rect l="l" t="t" r="r" b="b"/>
            <a:pathLst>
              <a:path w="2388559" h="2580958">
                <a:moveTo>
                  <a:pt x="0" y="0"/>
                </a:moveTo>
                <a:lnTo>
                  <a:pt x="2388559" y="0"/>
                </a:lnTo>
                <a:lnTo>
                  <a:pt x="2388559" y="2580958"/>
                </a:lnTo>
                <a:lnTo>
                  <a:pt x="0" y="25809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7F1C8934-1ADA-83FB-758E-0C2455B3553E}"/>
              </a:ext>
            </a:extLst>
          </p:cNvPr>
          <p:cNvSpPr/>
          <p:nvPr/>
        </p:nvSpPr>
        <p:spPr>
          <a:xfrm>
            <a:off x="1068906" y="2721280"/>
            <a:ext cx="9969123" cy="4286722"/>
          </a:xfrm>
          <a:custGeom>
            <a:avLst/>
            <a:gdLst/>
            <a:ahLst/>
            <a:cxnLst/>
            <a:rect l="l" t="t" r="r" b="b"/>
            <a:pathLst>
              <a:path w="9545983" h="4104772">
                <a:moveTo>
                  <a:pt x="0" y="0"/>
                </a:moveTo>
                <a:lnTo>
                  <a:pt x="9545983" y="0"/>
                </a:lnTo>
                <a:lnTo>
                  <a:pt x="9545983" y="4104772"/>
                </a:lnTo>
                <a:lnTo>
                  <a:pt x="0" y="41047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4C943E5-9C28-F46F-02BF-49170AF6C5F9}"/>
              </a:ext>
            </a:extLst>
          </p:cNvPr>
          <p:cNvSpPr/>
          <p:nvPr/>
        </p:nvSpPr>
        <p:spPr>
          <a:xfrm>
            <a:off x="6756400" y="453958"/>
            <a:ext cx="2067134" cy="943365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98D8064C-A3A6-D010-95C3-705864EE55EA}"/>
              </a:ext>
            </a:extLst>
          </p:cNvPr>
          <p:cNvSpPr/>
          <p:nvPr/>
        </p:nvSpPr>
        <p:spPr>
          <a:xfrm>
            <a:off x="4028866" y="2595586"/>
            <a:ext cx="2067134" cy="943365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F8B3F2D0-D6F1-EF4F-941D-CD5B67E8E1D0}"/>
              </a:ext>
            </a:extLst>
          </p:cNvPr>
          <p:cNvSpPr/>
          <p:nvPr/>
        </p:nvSpPr>
        <p:spPr>
          <a:xfrm>
            <a:off x="0" y="5217500"/>
            <a:ext cx="7149395" cy="1790501"/>
          </a:xfrm>
          <a:custGeom>
            <a:avLst/>
            <a:gdLst/>
            <a:ahLst/>
            <a:cxnLst/>
            <a:rect l="l" t="t" r="r" b="b"/>
            <a:pathLst>
              <a:path w="10724092" h="5750795">
                <a:moveTo>
                  <a:pt x="0" y="0"/>
                </a:moveTo>
                <a:lnTo>
                  <a:pt x="10724092" y="0"/>
                </a:lnTo>
                <a:lnTo>
                  <a:pt x="10724092" y="5750795"/>
                </a:lnTo>
                <a:lnTo>
                  <a:pt x="0" y="57507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" b="-131697"/>
            </a:stretch>
          </a:blipFill>
        </p:spPr>
        <p:txBody>
          <a:bodyPr/>
          <a:lstStyle/>
          <a:p>
            <a:endParaRPr lang="x-none" sz="1200" dirty="0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A50C2EEE-5C32-EA55-C506-AACD013DA37E}"/>
              </a:ext>
            </a:extLst>
          </p:cNvPr>
          <p:cNvSpPr/>
          <p:nvPr/>
        </p:nvSpPr>
        <p:spPr>
          <a:xfrm>
            <a:off x="6585302" y="5180116"/>
            <a:ext cx="5606698" cy="1827885"/>
          </a:xfrm>
          <a:custGeom>
            <a:avLst/>
            <a:gdLst/>
            <a:ahLst/>
            <a:cxnLst/>
            <a:rect l="l" t="t" r="r" b="b"/>
            <a:pathLst>
              <a:path w="10724092" h="5750795">
                <a:moveTo>
                  <a:pt x="0" y="0"/>
                </a:moveTo>
                <a:lnTo>
                  <a:pt x="10724092" y="0"/>
                </a:lnTo>
                <a:lnTo>
                  <a:pt x="10724092" y="5750795"/>
                </a:lnTo>
                <a:lnTo>
                  <a:pt x="0" y="57507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" r="-27515" b="-131697"/>
            </a:stretch>
          </a:blipFill>
        </p:spPr>
        <p:txBody>
          <a:bodyPr/>
          <a:lstStyle/>
          <a:p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251082075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6F078B-4849-70DB-1A47-F6A2AC49A012}"/>
              </a:ext>
            </a:extLst>
          </p:cNvPr>
          <p:cNvSpPr txBox="1"/>
          <p:nvPr/>
        </p:nvSpPr>
        <p:spPr>
          <a:xfrm>
            <a:off x="3470592" y="144521"/>
            <a:ext cx="589280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Bài tập 1: Tính. SGK – tr80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7BE59B36-9782-5AF1-4BA8-5DD8F8B2F464}"/>
              </a:ext>
            </a:extLst>
          </p:cNvPr>
          <p:cNvSpPr/>
          <p:nvPr/>
        </p:nvSpPr>
        <p:spPr>
          <a:xfrm>
            <a:off x="100543" y="5810152"/>
            <a:ext cx="2265091" cy="1000758"/>
          </a:xfrm>
          <a:custGeom>
            <a:avLst/>
            <a:gdLst/>
            <a:ahLst/>
            <a:cxnLst/>
            <a:rect l="l" t="t" r="r" b="b"/>
            <a:pathLst>
              <a:path w="3397636" h="1501137">
                <a:moveTo>
                  <a:pt x="0" y="0"/>
                </a:moveTo>
                <a:lnTo>
                  <a:pt x="3397636" y="0"/>
                </a:lnTo>
                <a:lnTo>
                  <a:pt x="3397636" y="1501138"/>
                </a:lnTo>
                <a:lnTo>
                  <a:pt x="0" y="15011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88A11F66-492C-B6FB-BEAE-98E211F34BA4}"/>
              </a:ext>
            </a:extLst>
          </p:cNvPr>
          <p:cNvSpPr/>
          <p:nvPr/>
        </p:nvSpPr>
        <p:spPr>
          <a:xfrm rot="123905">
            <a:off x="542764" y="5174281"/>
            <a:ext cx="1101248" cy="1334111"/>
          </a:xfrm>
          <a:custGeom>
            <a:avLst/>
            <a:gdLst/>
            <a:ahLst/>
            <a:cxnLst/>
            <a:rect l="l" t="t" r="r" b="b"/>
            <a:pathLst>
              <a:path w="1651872" h="2001166">
                <a:moveTo>
                  <a:pt x="0" y="0"/>
                </a:moveTo>
                <a:lnTo>
                  <a:pt x="1651872" y="0"/>
                </a:lnTo>
                <a:lnTo>
                  <a:pt x="1651872" y="2001166"/>
                </a:lnTo>
                <a:lnTo>
                  <a:pt x="0" y="2001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3B5423CB-4BC1-9CC7-CF5F-0A51C6703961}"/>
              </a:ext>
            </a:extLst>
          </p:cNvPr>
          <p:cNvSpPr/>
          <p:nvPr/>
        </p:nvSpPr>
        <p:spPr>
          <a:xfrm rot="755981" flipH="1">
            <a:off x="10322390" y="5795497"/>
            <a:ext cx="1540016" cy="635607"/>
          </a:xfrm>
          <a:custGeom>
            <a:avLst/>
            <a:gdLst/>
            <a:ahLst/>
            <a:cxnLst/>
            <a:rect l="l" t="t" r="r" b="b"/>
            <a:pathLst>
              <a:path w="2310024" h="953410">
                <a:moveTo>
                  <a:pt x="2310024" y="0"/>
                </a:moveTo>
                <a:lnTo>
                  <a:pt x="0" y="0"/>
                </a:lnTo>
                <a:lnTo>
                  <a:pt x="0" y="953410"/>
                </a:lnTo>
                <a:lnTo>
                  <a:pt x="2310024" y="953410"/>
                </a:lnTo>
                <a:lnTo>
                  <a:pt x="23100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1603CEC0-A41E-8EFD-15C1-78791BCFEF61}"/>
              </a:ext>
            </a:extLst>
          </p:cNvPr>
          <p:cNvSpPr/>
          <p:nvPr/>
        </p:nvSpPr>
        <p:spPr>
          <a:xfrm rot="755981" flipH="1">
            <a:off x="9507834" y="6241129"/>
            <a:ext cx="1227946" cy="506807"/>
          </a:xfrm>
          <a:custGeom>
            <a:avLst/>
            <a:gdLst/>
            <a:ahLst/>
            <a:cxnLst/>
            <a:rect l="l" t="t" r="r" b="b"/>
            <a:pathLst>
              <a:path w="1841919" h="760210">
                <a:moveTo>
                  <a:pt x="1841919" y="0"/>
                </a:moveTo>
                <a:lnTo>
                  <a:pt x="0" y="0"/>
                </a:lnTo>
                <a:lnTo>
                  <a:pt x="0" y="760210"/>
                </a:lnTo>
                <a:lnTo>
                  <a:pt x="1841919" y="760210"/>
                </a:lnTo>
                <a:lnTo>
                  <a:pt x="184191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BE9E7A1-8801-F6E6-342B-A8E37DFDC99C}"/>
              </a:ext>
            </a:extLst>
          </p:cNvPr>
          <p:cNvSpPr/>
          <p:nvPr/>
        </p:nvSpPr>
        <p:spPr>
          <a:xfrm>
            <a:off x="9531494" y="316110"/>
            <a:ext cx="2067134" cy="943365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2792A76-B950-FA68-A641-C0C46CFE547F}"/>
              </a:ext>
            </a:extLst>
          </p:cNvPr>
          <p:cNvSpPr/>
          <p:nvPr/>
        </p:nvSpPr>
        <p:spPr>
          <a:xfrm>
            <a:off x="519085" y="330200"/>
            <a:ext cx="2067134" cy="943365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F360B6-0AB5-55B4-AB54-D824DB645916}"/>
              </a:ext>
            </a:extLst>
          </p:cNvPr>
          <p:cNvSpPr txBox="1"/>
          <p:nvPr/>
        </p:nvSpPr>
        <p:spPr>
          <a:xfrm>
            <a:off x="1128017" y="1805860"/>
            <a:ext cx="1397416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37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26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222</a:t>
            </a:r>
          </a:p>
          <a:p>
            <a:pPr algn="r">
              <a:lnSpc>
                <a:spcPct val="150000"/>
              </a:lnSpc>
            </a:pPr>
            <a:endParaRPr lang="x-none" sz="3200" dirty="0"/>
          </a:p>
          <a:p>
            <a:pPr algn="r">
              <a:lnSpc>
                <a:spcPct val="150000"/>
              </a:lnSpc>
            </a:pPr>
            <a:r>
              <a:rPr lang="x-none" sz="3200" b="1" dirty="0">
                <a:solidFill>
                  <a:srgbClr val="C00000"/>
                </a:solidFill>
              </a:rPr>
              <a:t>962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7B5F6-8885-CC4D-8A13-9CD92DEC97D5}"/>
              </a:ext>
            </a:extLst>
          </p:cNvPr>
          <p:cNvSpPr txBox="1"/>
          <p:nvPr/>
        </p:nvSpPr>
        <p:spPr>
          <a:xfrm>
            <a:off x="1600415" y="2043958"/>
            <a:ext cx="341823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391F74-86A8-7FF1-3663-5F6361F4DC8F}"/>
              </a:ext>
            </a:extLst>
          </p:cNvPr>
          <p:cNvSpPr txBox="1"/>
          <p:nvPr/>
        </p:nvSpPr>
        <p:spPr>
          <a:xfrm>
            <a:off x="1514690" y="4010788"/>
            <a:ext cx="812021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74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20687B-474A-4559-3700-ADCDD2C8EBA0}"/>
              </a:ext>
            </a:extLst>
          </p:cNvPr>
          <p:cNvCxnSpPr>
            <a:cxnSpLocks/>
          </p:cNvCxnSpPr>
          <p:nvPr/>
        </p:nvCxnSpPr>
        <p:spPr>
          <a:xfrm>
            <a:off x="1369508" y="3355508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67488F-9805-880D-D401-CC8D6B15769C}"/>
              </a:ext>
            </a:extLst>
          </p:cNvPr>
          <p:cNvCxnSpPr>
            <a:cxnSpLocks/>
          </p:cNvCxnSpPr>
          <p:nvPr/>
        </p:nvCxnSpPr>
        <p:spPr>
          <a:xfrm>
            <a:off x="1298881" y="4734661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636F93-1F5A-A302-00AF-39EBB43AF3A4}"/>
              </a:ext>
            </a:extLst>
          </p:cNvPr>
          <p:cNvSpPr txBox="1"/>
          <p:nvPr/>
        </p:nvSpPr>
        <p:spPr>
          <a:xfrm>
            <a:off x="3708400" y="1805860"/>
            <a:ext cx="1397416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82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49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738</a:t>
            </a:r>
          </a:p>
          <a:p>
            <a:pPr algn="r">
              <a:lnSpc>
                <a:spcPct val="150000"/>
              </a:lnSpc>
            </a:pPr>
            <a:endParaRPr lang="x-none" sz="3200" dirty="0"/>
          </a:p>
          <a:p>
            <a:pPr algn="r">
              <a:lnSpc>
                <a:spcPct val="150000"/>
              </a:lnSpc>
            </a:pPr>
            <a:r>
              <a:rPr lang="x-none" sz="3200" b="1" dirty="0">
                <a:solidFill>
                  <a:srgbClr val="C00000"/>
                </a:solidFill>
              </a:rPr>
              <a:t>4 018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E94345-4B9A-4A8E-069F-ECC2E7E3EAC8}"/>
              </a:ext>
            </a:extLst>
          </p:cNvPr>
          <p:cNvSpPr txBox="1"/>
          <p:nvPr/>
        </p:nvSpPr>
        <p:spPr>
          <a:xfrm>
            <a:off x="4180797" y="2043958"/>
            <a:ext cx="341823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69235D-F18B-05BA-9822-0323A8BEBE7B}"/>
              </a:ext>
            </a:extLst>
          </p:cNvPr>
          <p:cNvSpPr txBox="1"/>
          <p:nvPr/>
        </p:nvSpPr>
        <p:spPr>
          <a:xfrm>
            <a:off x="3879264" y="4010788"/>
            <a:ext cx="1027830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3 28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A26E9-155B-8ECC-6D2A-DED88DFB72C4}"/>
              </a:ext>
            </a:extLst>
          </p:cNvPr>
          <p:cNvCxnSpPr>
            <a:cxnSpLocks/>
          </p:cNvCxnSpPr>
          <p:nvPr/>
        </p:nvCxnSpPr>
        <p:spPr>
          <a:xfrm>
            <a:off x="3949890" y="3355508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3530E1-735C-6E6C-1169-C03736B25D8E}"/>
              </a:ext>
            </a:extLst>
          </p:cNvPr>
          <p:cNvCxnSpPr>
            <a:cxnSpLocks/>
          </p:cNvCxnSpPr>
          <p:nvPr/>
        </p:nvCxnSpPr>
        <p:spPr>
          <a:xfrm>
            <a:off x="3879264" y="4734661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8E6989A-F412-91EB-3DDB-539E01434E1B}"/>
              </a:ext>
            </a:extLst>
          </p:cNvPr>
          <p:cNvSpPr txBox="1"/>
          <p:nvPr/>
        </p:nvSpPr>
        <p:spPr>
          <a:xfrm>
            <a:off x="6231419" y="1822443"/>
            <a:ext cx="1642750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6 119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34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24 476</a:t>
            </a:r>
          </a:p>
          <a:p>
            <a:pPr algn="r">
              <a:lnSpc>
                <a:spcPct val="150000"/>
              </a:lnSpc>
            </a:pPr>
            <a:endParaRPr lang="x-none" sz="3200" dirty="0"/>
          </a:p>
          <a:p>
            <a:pPr algn="r">
              <a:lnSpc>
                <a:spcPct val="150000"/>
              </a:lnSpc>
            </a:pPr>
            <a:r>
              <a:rPr lang="x-none" sz="3200" b="1" dirty="0">
                <a:solidFill>
                  <a:srgbClr val="C00000"/>
                </a:solidFill>
              </a:rPr>
              <a:t>208 046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FB2221-546B-B940-CB36-A1289F47BA20}"/>
              </a:ext>
            </a:extLst>
          </p:cNvPr>
          <p:cNvSpPr txBox="1"/>
          <p:nvPr/>
        </p:nvSpPr>
        <p:spPr>
          <a:xfrm>
            <a:off x="6416993" y="2083701"/>
            <a:ext cx="341823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ABBD70-4F49-E8D6-6998-3BF8140C3B8F}"/>
              </a:ext>
            </a:extLst>
          </p:cNvPr>
          <p:cNvSpPr txBox="1"/>
          <p:nvPr/>
        </p:nvSpPr>
        <p:spPr>
          <a:xfrm>
            <a:off x="6288783" y="3999902"/>
            <a:ext cx="1397416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183 57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8EE9E5-F21F-13E1-4A39-4B5DEB51ED63}"/>
              </a:ext>
            </a:extLst>
          </p:cNvPr>
          <p:cNvCxnSpPr>
            <a:cxnSpLocks/>
          </p:cNvCxnSpPr>
          <p:nvPr/>
        </p:nvCxnSpPr>
        <p:spPr>
          <a:xfrm>
            <a:off x="6288783" y="3372091"/>
            <a:ext cx="204394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5FC5CB-5187-978D-5B36-75141E852BBE}"/>
              </a:ext>
            </a:extLst>
          </p:cNvPr>
          <p:cNvCxnSpPr>
            <a:cxnSpLocks/>
          </p:cNvCxnSpPr>
          <p:nvPr/>
        </p:nvCxnSpPr>
        <p:spPr>
          <a:xfrm>
            <a:off x="6288783" y="4751244"/>
            <a:ext cx="1973322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5BF9AD5-7A06-2575-ADCA-2CF66F41ABA2}"/>
              </a:ext>
            </a:extLst>
          </p:cNvPr>
          <p:cNvSpPr txBox="1"/>
          <p:nvPr/>
        </p:nvSpPr>
        <p:spPr>
          <a:xfrm>
            <a:off x="8866121" y="1847123"/>
            <a:ext cx="1725465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11 081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62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22 162</a:t>
            </a:r>
          </a:p>
          <a:p>
            <a:pPr algn="r">
              <a:lnSpc>
                <a:spcPct val="150000"/>
              </a:lnSpc>
            </a:pPr>
            <a:endParaRPr lang="x-none" sz="3200" dirty="0"/>
          </a:p>
          <a:p>
            <a:pPr algn="r">
              <a:lnSpc>
                <a:spcPct val="150000"/>
              </a:lnSpc>
            </a:pPr>
            <a:r>
              <a:rPr lang="x-none" sz="3200" b="1" dirty="0">
                <a:solidFill>
                  <a:srgbClr val="C00000"/>
                </a:solidFill>
              </a:rPr>
              <a:t>687 022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F9626B-A4F2-49B9-F394-1F876BE3DA6D}"/>
              </a:ext>
            </a:extLst>
          </p:cNvPr>
          <p:cNvSpPr txBox="1"/>
          <p:nvPr/>
        </p:nvSpPr>
        <p:spPr>
          <a:xfrm>
            <a:off x="8955615" y="2094599"/>
            <a:ext cx="341823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1E5656-6F8C-3F22-5CE4-EDD3EE4E5BBB}"/>
              </a:ext>
            </a:extLst>
          </p:cNvPr>
          <p:cNvSpPr txBox="1"/>
          <p:nvPr/>
        </p:nvSpPr>
        <p:spPr>
          <a:xfrm>
            <a:off x="9025084" y="4008955"/>
            <a:ext cx="1390337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664 86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32590CE-1A41-4A03-A0AA-91324D429F4F}"/>
              </a:ext>
            </a:extLst>
          </p:cNvPr>
          <p:cNvCxnSpPr>
            <a:cxnSpLocks/>
          </p:cNvCxnSpPr>
          <p:nvPr/>
        </p:nvCxnSpPr>
        <p:spPr>
          <a:xfrm>
            <a:off x="9146182" y="3382989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CFFFA4-BBA0-E33E-5C45-F6C4F600B99E}"/>
              </a:ext>
            </a:extLst>
          </p:cNvPr>
          <p:cNvCxnSpPr>
            <a:cxnSpLocks/>
          </p:cNvCxnSpPr>
          <p:nvPr/>
        </p:nvCxnSpPr>
        <p:spPr>
          <a:xfrm>
            <a:off x="9075556" y="4762143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9952695-B55D-6D93-9F17-71D0FE06087D}"/>
              </a:ext>
            </a:extLst>
          </p:cNvPr>
          <p:cNvSpPr txBox="1"/>
          <p:nvPr/>
        </p:nvSpPr>
        <p:spPr>
          <a:xfrm>
            <a:off x="5049437" y="889639"/>
            <a:ext cx="209378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3200" u="sng" dirty="0"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</a:p>
        </p:txBody>
      </p:sp>
    </p:spTree>
    <p:extLst>
      <p:ext uri="{BB962C8B-B14F-4D97-AF65-F5344CB8AC3E}">
        <p14:creationId xmlns:p14="http://schemas.microsoft.com/office/powerpoint/2010/main" val="808535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7" grpId="0"/>
      <p:bldP spid="18" grpId="0"/>
      <p:bldP spid="22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1B00AF-F3CE-D3B6-FECC-08EACC220176}"/>
              </a:ext>
            </a:extLst>
          </p:cNvPr>
          <p:cNvSpPr txBox="1"/>
          <p:nvPr/>
        </p:nvSpPr>
        <p:spPr>
          <a:xfrm>
            <a:off x="2248514" y="146184"/>
            <a:ext cx="735921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Bài tập 2: Đặt tính rồi tính. SGK – tr80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64F28-AFD4-4817-D37E-12A62831F277}"/>
              </a:ext>
            </a:extLst>
          </p:cNvPr>
          <p:cNvSpPr txBox="1"/>
          <p:nvPr/>
        </p:nvSpPr>
        <p:spPr>
          <a:xfrm>
            <a:off x="1629932" y="910168"/>
            <a:ext cx="2133600" cy="13764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</a:rPr>
              <a:t>2 129 x 43</a:t>
            </a:r>
          </a:p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</a:rPr>
              <a:t>2 331 x 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27DAB5-D13C-6AC6-5A12-F08F2F3590B5}"/>
              </a:ext>
            </a:extLst>
          </p:cNvPr>
          <p:cNvSpPr txBox="1"/>
          <p:nvPr/>
        </p:nvSpPr>
        <p:spPr>
          <a:xfrm>
            <a:off x="5014686" y="910168"/>
            <a:ext cx="2133600" cy="13764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</a:rPr>
              <a:t>1 408 x 63</a:t>
            </a:r>
          </a:p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</a:rPr>
              <a:t>10 617 x 91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C0E0D-A6D2-16C5-5152-3FB0299941F7}"/>
              </a:ext>
            </a:extLst>
          </p:cNvPr>
          <p:cNvSpPr txBox="1"/>
          <p:nvPr/>
        </p:nvSpPr>
        <p:spPr>
          <a:xfrm>
            <a:off x="7903029" y="910168"/>
            <a:ext cx="2133600" cy="13764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</a:rPr>
              <a:t>960 x 84</a:t>
            </a:r>
          </a:p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</a:rPr>
              <a:t>7 500 x 39</a:t>
            </a:r>
          </a:p>
        </p:txBody>
      </p:sp>
      <p:sp>
        <p:nvSpPr>
          <p:cNvPr id="8" name="Freeform 31">
            <a:extLst>
              <a:ext uri="{FF2B5EF4-FFF2-40B4-BE49-F238E27FC236}">
                <a16:creationId xmlns:a16="http://schemas.microsoft.com/office/drawing/2014/main" id="{B8C9A721-24B8-DFF6-8C03-458F03CD3A40}"/>
              </a:ext>
            </a:extLst>
          </p:cNvPr>
          <p:cNvSpPr/>
          <p:nvPr/>
        </p:nvSpPr>
        <p:spPr>
          <a:xfrm>
            <a:off x="10313238" y="146184"/>
            <a:ext cx="1478985" cy="1140163"/>
          </a:xfrm>
          <a:custGeom>
            <a:avLst/>
            <a:gdLst/>
            <a:ahLst/>
            <a:cxnLst/>
            <a:rect l="l" t="t" r="r" b="b"/>
            <a:pathLst>
              <a:path w="1348497" h="1039568">
                <a:moveTo>
                  <a:pt x="0" y="0"/>
                </a:moveTo>
                <a:lnTo>
                  <a:pt x="1348497" y="0"/>
                </a:lnTo>
                <a:lnTo>
                  <a:pt x="1348497" y="1039569"/>
                </a:lnTo>
                <a:lnTo>
                  <a:pt x="0" y="1039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30">
            <a:extLst>
              <a:ext uri="{FF2B5EF4-FFF2-40B4-BE49-F238E27FC236}">
                <a16:creationId xmlns:a16="http://schemas.microsoft.com/office/drawing/2014/main" id="{83CFBC67-6A31-7461-7AD4-2E903E20A0E8}"/>
              </a:ext>
            </a:extLst>
          </p:cNvPr>
          <p:cNvSpPr/>
          <p:nvPr/>
        </p:nvSpPr>
        <p:spPr>
          <a:xfrm flipH="1">
            <a:off x="10051143" y="5393964"/>
            <a:ext cx="2027593" cy="1250057"/>
          </a:xfrm>
          <a:custGeom>
            <a:avLst/>
            <a:gdLst/>
            <a:ahLst/>
            <a:cxnLst/>
            <a:rect l="l" t="t" r="r" b="b"/>
            <a:pathLst>
              <a:path w="1528909" h="942607">
                <a:moveTo>
                  <a:pt x="1528909" y="0"/>
                </a:moveTo>
                <a:lnTo>
                  <a:pt x="0" y="0"/>
                </a:lnTo>
                <a:lnTo>
                  <a:pt x="0" y="942607"/>
                </a:lnTo>
                <a:lnTo>
                  <a:pt x="1528909" y="942607"/>
                </a:lnTo>
                <a:lnTo>
                  <a:pt x="15289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0A2F8-1E98-4CC2-35F1-9793CAD707F8}"/>
              </a:ext>
            </a:extLst>
          </p:cNvPr>
          <p:cNvSpPr txBox="1"/>
          <p:nvPr/>
        </p:nvSpPr>
        <p:spPr>
          <a:xfrm>
            <a:off x="3026615" y="2896549"/>
            <a:ext cx="1725465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2 129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43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6 387</a:t>
            </a:r>
          </a:p>
          <a:p>
            <a:pPr algn="r">
              <a:lnSpc>
                <a:spcPct val="150000"/>
              </a:lnSpc>
            </a:pPr>
            <a:endParaRPr lang="x-none" sz="3200" dirty="0"/>
          </a:p>
          <a:p>
            <a:pPr algn="r">
              <a:lnSpc>
                <a:spcPct val="150000"/>
              </a:lnSpc>
            </a:pPr>
            <a:r>
              <a:rPr lang="x-none" sz="3200" b="1" dirty="0">
                <a:solidFill>
                  <a:srgbClr val="C00000"/>
                </a:solidFill>
              </a:rPr>
              <a:t>91 547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57CB9E-DAA4-E22A-628F-69AC09CAD80F}"/>
              </a:ext>
            </a:extLst>
          </p:cNvPr>
          <p:cNvSpPr txBox="1"/>
          <p:nvPr/>
        </p:nvSpPr>
        <p:spPr>
          <a:xfrm>
            <a:off x="3116109" y="3144025"/>
            <a:ext cx="341823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79F43-7B31-0B9F-3A33-AB13ED600E2C}"/>
              </a:ext>
            </a:extLst>
          </p:cNvPr>
          <p:cNvSpPr txBox="1"/>
          <p:nvPr/>
        </p:nvSpPr>
        <p:spPr>
          <a:xfrm>
            <a:off x="3185578" y="5058381"/>
            <a:ext cx="1390337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85 16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63D46-0D68-3642-DFF6-419984E8BD3C}"/>
              </a:ext>
            </a:extLst>
          </p:cNvPr>
          <p:cNvCxnSpPr>
            <a:cxnSpLocks/>
          </p:cNvCxnSpPr>
          <p:nvPr/>
        </p:nvCxnSpPr>
        <p:spPr>
          <a:xfrm>
            <a:off x="3306676" y="4432415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70D445-34F5-5684-9DEF-33487A92B2BD}"/>
              </a:ext>
            </a:extLst>
          </p:cNvPr>
          <p:cNvCxnSpPr>
            <a:cxnSpLocks/>
          </p:cNvCxnSpPr>
          <p:nvPr/>
        </p:nvCxnSpPr>
        <p:spPr>
          <a:xfrm>
            <a:off x="3236050" y="5811569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Freeform 7">
            <a:extLst>
              <a:ext uri="{FF2B5EF4-FFF2-40B4-BE49-F238E27FC236}">
                <a16:creationId xmlns:a16="http://schemas.microsoft.com/office/drawing/2014/main" id="{0995D2EB-23BB-9E6A-6D0E-0E959DDCAED4}"/>
              </a:ext>
            </a:extLst>
          </p:cNvPr>
          <p:cNvSpPr/>
          <p:nvPr/>
        </p:nvSpPr>
        <p:spPr>
          <a:xfrm>
            <a:off x="-432665" y="3429000"/>
            <a:ext cx="2133600" cy="3001228"/>
          </a:xfrm>
          <a:custGeom>
            <a:avLst/>
            <a:gdLst/>
            <a:ahLst/>
            <a:cxnLst/>
            <a:rect l="l" t="t" r="r" b="b"/>
            <a:pathLst>
              <a:path w="993250" h="1397155">
                <a:moveTo>
                  <a:pt x="0" y="0"/>
                </a:moveTo>
                <a:lnTo>
                  <a:pt x="993251" y="0"/>
                </a:lnTo>
                <a:lnTo>
                  <a:pt x="993251" y="1397155"/>
                </a:lnTo>
                <a:lnTo>
                  <a:pt x="0" y="1397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0FEB1113-ADF4-7F32-9599-B8DED91ED479}"/>
              </a:ext>
            </a:extLst>
          </p:cNvPr>
          <p:cNvSpPr/>
          <p:nvPr/>
        </p:nvSpPr>
        <p:spPr>
          <a:xfrm>
            <a:off x="1255590" y="6172200"/>
            <a:ext cx="777712" cy="685800"/>
          </a:xfrm>
          <a:custGeom>
            <a:avLst/>
            <a:gdLst/>
            <a:ahLst/>
            <a:cxnLst/>
            <a:rect l="l" t="t" r="r" b="b"/>
            <a:pathLst>
              <a:path w="1037728" h="915087">
                <a:moveTo>
                  <a:pt x="0" y="0"/>
                </a:moveTo>
                <a:lnTo>
                  <a:pt x="1037728" y="0"/>
                </a:lnTo>
                <a:lnTo>
                  <a:pt x="1037728" y="915087"/>
                </a:lnTo>
                <a:lnTo>
                  <a:pt x="0" y="915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E434FF4-DBFE-D972-D744-A7C1C04E8A5F}"/>
              </a:ext>
            </a:extLst>
          </p:cNvPr>
          <p:cNvSpPr/>
          <p:nvPr/>
        </p:nvSpPr>
        <p:spPr>
          <a:xfrm>
            <a:off x="1686422" y="939859"/>
            <a:ext cx="1956665" cy="1395058"/>
          </a:xfrm>
          <a:prstGeom prst="roundRect">
            <a:avLst/>
          </a:prstGeom>
          <a:noFill/>
          <a:ln w="730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x-none" sz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ACE905-305E-E4B5-55FA-5E74C3AD02AF}"/>
              </a:ext>
            </a:extLst>
          </p:cNvPr>
          <p:cNvSpPr txBox="1"/>
          <p:nvPr/>
        </p:nvSpPr>
        <p:spPr>
          <a:xfrm>
            <a:off x="7148286" y="2940092"/>
            <a:ext cx="1725465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2 331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32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4 662</a:t>
            </a:r>
          </a:p>
          <a:p>
            <a:pPr algn="r">
              <a:lnSpc>
                <a:spcPct val="150000"/>
              </a:lnSpc>
            </a:pPr>
            <a:endParaRPr lang="x-none" sz="3200" dirty="0"/>
          </a:p>
          <a:p>
            <a:pPr algn="r">
              <a:lnSpc>
                <a:spcPct val="150000"/>
              </a:lnSpc>
            </a:pPr>
            <a:r>
              <a:rPr lang="x-none" sz="3200" b="1" dirty="0">
                <a:solidFill>
                  <a:srgbClr val="C00000"/>
                </a:solidFill>
              </a:rPr>
              <a:t>74 592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491018-2364-36BF-6B20-C5F0CA139CEF}"/>
              </a:ext>
            </a:extLst>
          </p:cNvPr>
          <p:cNvSpPr txBox="1"/>
          <p:nvPr/>
        </p:nvSpPr>
        <p:spPr>
          <a:xfrm>
            <a:off x="7237780" y="3187568"/>
            <a:ext cx="341823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DE8FA5-737B-D508-F3EC-4B9622C2BF2E}"/>
              </a:ext>
            </a:extLst>
          </p:cNvPr>
          <p:cNvSpPr txBox="1"/>
          <p:nvPr/>
        </p:nvSpPr>
        <p:spPr>
          <a:xfrm>
            <a:off x="7307250" y="5101923"/>
            <a:ext cx="1390337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69 93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39ABF78-9713-391D-D662-A66B1F68AD64}"/>
              </a:ext>
            </a:extLst>
          </p:cNvPr>
          <p:cNvCxnSpPr>
            <a:cxnSpLocks/>
          </p:cNvCxnSpPr>
          <p:nvPr/>
        </p:nvCxnSpPr>
        <p:spPr>
          <a:xfrm>
            <a:off x="7428348" y="4475958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7799B35-5C18-6898-9B3A-89CDFC2D4387}"/>
              </a:ext>
            </a:extLst>
          </p:cNvPr>
          <p:cNvCxnSpPr>
            <a:cxnSpLocks/>
          </p:cNvCxnSpPr>
          <p:nvPr/>
        </p:nvCxnSpPr>
        <p:spPr>
          <a:xfrm>
            <a:off x="7357721" y="5855111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7C0237C-4F1D-FDF1-F63A-A5FF6F501EF8}"/>
              </a:ext>
            </a:extLst>
          </p:cNvPr>
          <p:cNvSpPr txBox="1"/>
          <p:nvPr/>
        </p:nvSpPr>
        <p:spPr>
          <a:xfrm>
            <a:off x="5183496" y="2383967"/>
            <a:ext cx="209378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3200" u="sng" dirty="0"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</a:p>
        </p:txBody>
      </p:sp>
    </p:spTree>
    <p:extLst>
      <p:ext uri="{BB962C8B-B14F-4D97-AF65-F5344CB8AC3E}">
        <p14:creationId xmlns:p14="http://schemas.microsoft.com/office/powerpoint/2010/main" val="411079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2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"/>
                            </p:stCondLst>
                            <p:childTnLst>
                              <p:par>
                                <p:cTn id="8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25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50"/>
                            </p:stCondLst>
                            <p:childTnLst>
                              <p:par>
                                <p:cTn id="10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25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12" grpId="0"/>
      <p:bldP spid="21" grpId="0" animBg="1"/>
      <p:bldP spid="23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1B00AF-F3CE-D3B6-FECC-08EACC220176}"/>
              </a:ext>
            </a:extLst>
          </p:cNvPr>
          <p:cNvSpPr txBox="1"/>
          <p:nvPr/>
        </p:nvSpPr>
        <p:spPr>
          <a:xfrm>
            <a:off x="2248514" y="146184"/>
            <a:ext cx="735921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Bài tập 2: Đặt tính rồi tính. SGK – tr80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64F28-AFD4-4817-D37E-12A62831F277}"/>
              </a:ext>
            </a:extLst>
          </p:cNvPr>
          <p:cNvSpPr txBox="1"/>
          <p:nvPr/>
        </p:nvSpPr>
        <p:spPr>
          <a:xfrm>
            <a:off x="1629932" y="910168"/>
            <a:ext cx="2133600" cy="13764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2 129 x 43</a:t>
            </a:r>
          </a:p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2 331 x 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27DAB5-D13C-6AC6-5A12-F08F2F3590B5}"/>
              </a:ext>
            </a:extLst>
          </p:cNvPr>
          <p:cNvSpPr txBox="1"/>
          <p:nvPr/>
        </p:nvSpPr>
        <p:spPr>
          <a:xfrm>
            <a:off x="5014686" y="910168"/>
            <a:ext cx="2133600" cy="13764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1 408 x 63</a:t>
            </a:r>
          </a:p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10 617 x 91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C0E0D-A6D2-16C5-5152-3FB0299941F7}"/>
              </a:ext>
            </a:extLst>
          </p:cNvPr>
          <p:cNvSpPr txBox="1"/>
          <p:nvPr/>
        </p:nvSpPr>
        <p:spPr>
          <a:xfrm>
            <a:off x="7903029" y="910168"/>
            <a:ext cx="2133600" cy="13764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960 x 84</a:t>
            </a:r>
          </a:p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7 500 x 39</a:t>
            </a:r>
          </a:p>
        </p:txBody>
      </p:sp>
      <p:sp>
        <p:nvSpPr>
          <p:cNvPr id="8" name="Freeform 31">
            <a:extLst>
              <a:ext uri="{FF2B5EF4-FFF2-40B4-BE49-F238E27FC236}">
                <a16:creationId xmlns:a16="http://schemas.microsoft.com/office/drawing/2014/main" id="{B8C9A721-24B8-DFF6-8C03-458F03CD3A40}"/>
              </a:ext>
            </a:extLst>
          </p:cNvPr>
          <p:cNvSpPr/>
          <p:nvPr/>
        </p:nvSpPr>
        <p:spPr>
          <a:xfrm>
            <a:off x="10313238" y="146184"/>
            <a:ext cx="1478985" cy="1140163"/>
          </a:xfrm>
          <a:custGeom>
            <a:avLst/>
            <a:gdLst/>
            <a:ahLst/>
            <a:cxnLst/>
            <a:rect l="l" t="t" r="r" b="b"/>
            <a:pathLst>
              <a:path w="1348497" h="1039568">
                <a:moveTo>
                  <a:pt x="0" y="0"/>
                </a:moveTo>
                <a:lnTo>
                  <a:pt x="1348497" y="0"/>
                </a:lnTo>
                <a:lnTo>
                  <a:pt x="1348497" y="1039569"/>
                </a:lnTo>
                <a:lnTo>
                  <a:pt x="0" y="1039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30">
            <a:extLst>
              <a:ext uri="{FF2B5EF4-FFF2-40B4-BE49-F238E27FC236}">
                <a16:creationId xmlns:a16="http://schemas.microsoft.com/office/drawing/2014/main" id="{83CFBC67-6A31-7461-7AD4-2E903E20A0E8}"/>
              </a:ext>
            </a:extLst>
          </p:cNvPr>
          <p:cNvSpPr/>
          <p:nvPr/>
        </p:nvSpPr>
        <p:spPr>
          <a:xfrm flipH="1">
            <a:off x="10051143" y="5393964"/>
            <a:ext cx="2027593" cy="1250057"/>
          </a:xfrm>
          <a:custGeom>
            <a:avLst/>
            <a:gdLst/>
            <a:ahLst/>
            <a:cxnLst/>
            <a:rect l="l" t="t" r="r" b="b"/>
            <a:pathLst>
              <a:path w="1528909" h="942607">
                <a:moveTo>
                  <a:pt x="1528909" y="0"/>
                </a:moveTo>
                <a:lnTo>
                  <a:pt x="0" y="0"/>
                </a:lnTo>
                <a:lnTo>
                  <a:pt x="0" y="942607"/>
                </a:lnTo>
                <a:lnTo>
                  <a:pt x="1528909" y="942607"/>
                </a:lnTo>
                <a:lnTo>
                  <a:pt x="15289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0A2F8-1E98-4CC2-35F1-9793CAD707F8}"/>
              </a:ext>
            </a:extLst>
          </p:cNvPr>
          <p:cNvSpPr txBox="1"/>
          <p:nvPr/>
        </p:nvSpPr>
        <p:spPr>
          <a:xfrm>
            <a:off x="3026615" y="2896549"/>
            <a:ext cx="1725465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1 408</a:t>
            </a:r>
          </a:p>
          <a:p>
            <a:pPr algn="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  <a:p>
            <a:pPr algn="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4 224</a:t>
            </a:r>
          </a:p>
          <a:p>
            <a:pPr algn="r">
              <a:lnSpc>
                <a:spcPct val="150000"/>
              </a:lnSpc>
            </a:pPr>
            <a:endParaRPr lang="x-non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x-none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88 704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57CB9E-DAA4-E22A-628F-69AC09CAD80F}"/>
              </a:ext>
            </a:extLst>
          </p:cNvPr>
          <p:cNvSpPr txBox="1"/>
          <p:nvPr/>
        </p:nvSpPr>
        <p:spPr>
          <a:xfrm>
            <a:off x="3116109" y="3144025"/>
            <a:ext cx="341823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79F43-7B31-0B9F-3A33-AB13ED600E2C}"/>
              </a:ext>
            </a:extLst>
          </p:cNvPr>
          <p:cNvSpPr txBox="1"/>
          <p:nvPr/>
        </p:nvSpPr>
        <p:spPr>
          <a:xfrm>
            <a:off x="3185578" y="5058381"/>
            <a:ext cx="1390337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84 48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63D46-0D68-3642-DFF6-419984E8BD3C}"/>
              </a:ext>
            </a:extLst>
          </p:cNvPr>
          <p:cNvCxnSpPr>
            <a:cxnSpLocks/>
          </p:cNvCxnSpPr>
          <p:nvPr/>
        </p:nvCxnSpPr>
        <p:spPr>
          <a:xfrm>
            <a:off x="3306676" y="4432415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70D445-34F5-5684-9DEF-33487A92B2BD}"/>
              </a:ext>
            </a:extLst>
          </p:cNvPr>
          <p:cNvCxnSpPr>
            <a:cxnSpLocks/>
          </p:cNvCxnSpPr>
          <p:nvPr/>
        </p:nvCxnSpPr>
        <p:spPr>
          <a:xfrm>
            <a:off x="3236050" y="5811569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Freeform 7">
            <a:extLst>
              <a:ext uri="{FF2B5EF4-FFF2-40B4-BE49-F238E27FC236}">
                <a16:creationId xmlns:a16="http://schemas.microsoft.com/office/drawing/2014/main" id="{0995D2EB-23BB-9E6A-6D0E-0E959DDCAED4}"/>
              </a:ext>
            </a:extLst>
          </p:cNvPr>
          <p:cNvSpPr/>
          <p:nvPr/>
        </p:nvSpPr>
        <p:spPr>
          <a:xfrm>
            <a:off x="-432665" y="3429000"/>
            <a:ext cx="2133600" cy="3001228"/>
          </a:xfrm>
          <a:custGeom>
            <a:avLst/>
            <a:gdLst/>
            <a:ahLst/>
            <a:cxnLst/>
            <a:rect l="l" t="t" r="r" b="b"/>
            <a:pathLst>
              <a:path w="993250" h="1397155">
                <a:moveTo>
                  <a:pt x="0" y="0"/>
                </a:moveTo>
                <a:lnTo>
                  <a:pt x="993251" y="0"/>
                </a:lnTo>
                <a:lnTo>
                  <a:pt x="993251" y="1397155"/>
                </a:lnTo>
                <a:lnTo>
                  <a:pt x="0" y="1397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0FEB1113-ADF4-7F32-9599-B8DED91ED479}"/>
              </a:ext>
            </a:extLst>
          </p:cNvPr>
          <p:cNvSpPr/>
          <p:nvPr/>
        </p:nvSpPr>
        <p:spPr>
          <a:xfrm>
            <a:off x="1255590" y="6172200"/>
            <a:ext cx="777712" cy="685800"/>
          </a:xfrm>
          <a:custGeom>
            <a:avLst/>
            <a:gdLst/>
            <a:ahLst/>
            <a:cxnLst/>
            <a:rect l="l" t="t" r="r" b="b"/>
            <a:pathLst>
              <a:path w="1037728" h="915087">
                <a:moveTo>
                  <a:pt x="0" y="0"/>
                </a:moveTo>
                <a:lnTo>
                  <a:pt x="1037728" y="0"/>
                </a:lnTo>
                <a:lnTo>
                  <a:pt x="1037728" y="915087"/>
                </a:lnTo>
                <a:lnTo>
                  <a:pt x="0" y="915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E434FF4-DBFE-D972-D744-A7C1C04E8A5F}"/>
              </a:ext>
            </a:extLst>
          </p:cNvPr>
          <p:cNvSpPr/>
          <p:nvPr/>
        </p:nvSpPr>
        <p:spPr>
          <a:xfrm>
            <a:off x="5081720" y="951615"/>
            <a:ext cx="1956665" cy="1395058"/>
          </a:xfrm>
          <a:prstGeom prst="roundRect">
            <a:avLst/>
          </a:prstGeom>
          <a:noFill/>
          <a:ln w="730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x-none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ACE905-305E-E4B5-55FA-5E74C3AD02AF}"/>
              </a:ext>
            </a:extLst>
          </p:cNvPr>
          <p:cNvSpPr txBox="1"/>
          <p:nvPr/>
        </p:nvSpPr>
        <p:spPr>
          <a:xfrm>
            <a:off x="7148286" y="2940092"/>
            <a:ext cx="1725465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10 617</a:t>
            </a:r>
          </a:p>
          <a:p>
            <a:pPr algn="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  <a:p>
            <a:pPr algn="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10 617</a:t>
            </a:r>
          </a:p>
          <a:p>
            <a:pPr algn="r">
              <a:lnSpc>
                <a:spcPct val="150000"/>
              </a:lnSpc>
            </a:pPr>
            <a:endParaRPr lang="x-non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x-none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966 147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491018-2364-36BF-6B20-C5F0CA139CEF}"/>
              </a:ext>
            </a:extLst>
          </p:cNvPr>
          <p:cNvSpPr txBox="1"/>
          <p:nvPr/>
        </p:nvSpPr>
        <p:spPr>
          <a:xfrm>
            <a:off x="7237780" y="3187568"/>
            <a:ext cx="341823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DE8FA5-737B-D508-F3EC-4B9622C2BF2E}"/>
              </a:ext>
            </a:extLst>
          </p:cNvPr>
          <p:cNvSpPr txBox="1"/>
          <p:nvPr/>
        </p:nvSpPr>
        <p:spPr>
          <a:xfrm>
            <a:off x="7307250" y="5101923"/>
            <a:ext cx="1390337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955 53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39ABF78-9713-391D-D662-A66B1F68AD64}"/>
              </a:ext>
            </a:extLst>
          </p:cNvPr>
          <p:cNvCxnSpPr>
            <a:cxnSpLocks/>
          </p:cNvCxnSpPr>
          <p:nvPr/>
        </p:nvCxnSpPr>
        <p:spPr>
          <a:xfrm>
            <a:off x="7428348" y="4475958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7799B35-5C18-6898-9B3A-89CDFC2D4387}"/>
              </a:ext>
            </a:extLst>
          </p:cNvPr>
          <p:cNvCxnSpPr>
            <a:cxnSpLocks/>
          </p:cNvCxnSpPr>
          <p:nvPr/>
        </p:nvCxnSpPr>
        <p:spPr>
          <a:xfrm>
            <a:off x="7357721" y="5855111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7C0237C-4F1D-FDF1-F63A-A5FF6F501EF8}"/>
              </a:ext>
            </a:extLst>
          </p:cNvPr>
          <p:cNvSpPr txBox="1"/>
          <p:nvPr/>
        </p:nvSpPr>
        <p:spPr>
          <a:xfrm>
            <a:off x="5183496" y="2383967"/>
            <a:ext cx="209378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3200" u="sng" dirty="0"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</a:p>
        </p:txBody>
      </p:sp>
    </p:spTree>
    <p:extLst>
      <p:ext uri="{BB962C8B-B14F-4D97-AF65-F5344CB8AC3E}">
        <p14:creationId xmlns:p14="http://schemas.microsoft.com/office/powerpoint/2010/main" val="4441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2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25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25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 animBg="1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1B00AF-F3CE-D3B6-FECC-08EACC220176}"/>
              </a:ext>
            </a:extLst>
          </p:cNvPr>
          <p:cNvSpPr txBox="1"/>
          <p:nvPr/>
        </p:nvSpPr>
        <p:spPr>
          <a:xfrm>
            <a:off x="2248514" y="146184"/>
            <a:ext cx="735921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Bài tập 2: Đặt tính rồi tính. SGK – tr80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64F28-AFD4-4817-D37E-12A62831F277}"/>
              </a:ext>
            </a:extLst>
          </p:cNvPr>
          <p:cNvSpPr txBox="1"/>
          <p:nvPr/>
        </p:nvSpPr>
        <p:spPr>
          <a:xfrm>
            <a:off x="1629932" y="910168"/>
            <a:ext cx="2133600" cy="13764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</a:rPr>
              <a:t>2 129 x 43</a:t>
            </a:r>
          </a:p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</a:rPr>
              <a:t>2 331 x 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27DAB5-D13C-6AC6-5A12-F08F2F3590B5}"/>
              </a:ext>
            </a:extLst>
          </p:cNvPr>
          <p:cNvSpPr txBox="1"/>
          <p:nvPr/>
        </p:nvSpPr>
        <p:spPr>
          <a:xfrm>
            <a:off x="5014686" y="910168"/>
            <a:ext cx="2133600" cy="13764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</a:rPr>
              <a:t>1 408 x 63</a:t>
            </a:r>
          </a:p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</a:rPr>
              <a:t>10 617 x 91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C0E0D-A6D2-16C5-5152-3FB0299941F7}"/>
              </a:ext>
            </a:extLst>
          </p:cNvPr>
          <p:cNvSpPr txBox="1"/>
          <p:nvPr/>
        </p:nvSpPr>
        <p:spPr>
          <a:xfrm>
            <a:off x="7903029" y="910168"/>
            <a:ext cx="2133600" cy="13764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</a:rPr>
              <a:t>960 x 84</a:t>
            </a:r>
          </a:p>
          <a:p>
            <a:pPr algn="ctr">
              <a:lnSpc>
                <a:spcPct val="150000"/>
              </a:lnSpc>
            </a:pPr>
            <a:r>
              <a:rPr lang="x-none" sz="2933" dirty="0">
                <a:solidFill>
                  <a:schemeClr val="tx1"/>
                </a:solidFill>
              </a:rPr>
              <a:t>7 500 x 39</a:t>
            </a:r>
          </a:p>
        </p:txBody>
      </p:sp>
      <p:sp>
        <p:nvSpPr>
          <p:cNvPr id="8" name="Freeform 31">
            <a:extLst>
              <a:ext uri="{FF2B5EF4-FFF2-40B4-BE49-F238E27FC236}">
                <a16:creationId xmlns:a16="http://schemas.microsoft.com/office/drawing/2014/main" id="{B8C9A721-24B8-DFF6-8C03-458F03CD3A40}"/>
              </a:ext>
            </a:extLst>
          </p:cNvPr>
          <p:cNvSpPr/>
          <p:nvPr/>
        </p:nvSpPr>
        <p:spPr>
          <a:xfrm>
            <a:off x="10313238" y="146184"/>
            <a:ext cx="1478985" cy="1140163"/>
          </a:xfrm>
          <a:custGeom>
            <a:avLst/>
            <a:gdLst/>
            <a:ahLst/>
            <a:cxnLst/>
            <a:rect l="l" t="t" r="r" b="b"/>
            <a:pathLst>
              <a:path w="1348497" h="1039568">
                <a:moveTo>
                  <a:pt x="0" y="0"/>
                </a:moveTo>
                <a:lnTo>
                  <a:pt x="1348497" y="0"/>
                </a:lnTo>
                <a:lnTo>
                  <a:pt x="1348497" y="1039569"/>
                </a:lnTo>
                <a:lnTo>
                  <a:pt x="0" y="1039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30">
            <a:extLst>
              <a:ext uri="{FF2B5EF4-FFF2-40B4-BE49-F238E27FC236}">
                <a16:creationId xmlns:a16="http://schemas.microsoft.com/office/drawing/2014/main" id="{83CFBC67-6A31-7461-7AD4-2E903E20A0E8}"/>
              </a:ext>
            </a:extLst>
          </p:cNvPr>
          <p:cNvSpPr/>
          <p:nvPr/>
        </p:nvSpPr>
        <p:spPr>
          <a:xfrm flipH="1">
            <a:off x="10051143" y="5393964"/>
            <a:ext cx="2027593" cy="1250057"/>
          </a:xfrm>
          <a:custGeom>
            <a:avLst/>
            <a:gdLst/>
            <a:ahLst/>
            <a:cxnLst/>
            <a:rect l="l" t="t" r="r" b="b"/>
            <a:pathLst>
              <a:path w="1528909" h="942607">
                <a:moveTo>
                  <a:pt x="1528909" y="0"/>
                </a:moveTo>
                <a:lnTo>
                  <a:pt x="0" y="0"/>
                </a:lnTo>
                <a:lnTo>
                  <a:pt x="0" y="942607"/>
                </a:lnTo>
                <a:lnTo>
                  <a:pt x="1528909" y="942607"/>
                </a:lnTo>
                <a:lnTo>
                  <a:pt x="15289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0A2F8-1E98-4CC2-35F1-9793CAD707F8}"/>
              </a:ext>
            </a:extLst>
          </p:cNvPr>
          <p:cNvSpPr txBox="1"/>
          <p:nvPr/>
        </p:nvSpPr>
        <p:spPr>
          <a:xfrm>
            <a:off x="3026615" y="2896549"/>
            <a:ext cx="1725465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960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84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3 840</a:t>
            </a:r>
          </a:p>
          <a:p>
            <a:pPr algn="r">
              <a:lnSpc>
                <a:spcPct val="150000"/>
              </a:lnSpc>
            </a:pPr>
            <a:endParaRPr lang="x-none" sz="3200" dirty="0"/>
          </a:p>
          <a:p>
            <a:pPr algn="r">
              <a:lnSpc>
                <a:spcPct val="150000"/>
              </a:lnSpc>
            </a:pPr>
            <a:r>
              <a:rPr lang="x-none" sz="3200" b="1" dirty="0">
                <a:solidFill>
                  <a:srgbClr val="C00000"/>
                </a:solidFill>
              </a:rPr>
              <a:t>80 640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57CB9E-DAA4-E22A-628F-69AC09CAD80F}"/>
              </a:ext>
            </a:extLst>
          </p:cNvPr>
          <p:cNvSpPr txBox="1"/>
          <p:nvPr/>
        </p:nvSpPr>
        <p:spPr>
          <a:xfrm>
            <a:off x="3116109" y="3144025"/>
            <a:ext cx="341823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79F43-7B31-0B9F-3A33-AB13ED600E2C}"/>
              </a:ext>
            </a:extLst>
          </p:cNvPr>
          <p:cNvSpPr txBox="1"/>
          <p:nvPr/>
        </p:nvSpPr>
        <p:spPr>
          <a:xfrm>
            <a:off x="3185578" y="5058381"/>
            <a:ext cx="1390337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76 80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963D46-0D68-3642-DFF6-419984E8BD3C}"/>
              </a:ext>
            </a:extLst>
          </p:cNvPr>
          <p:cNvCxnSpPr>
            <a:cxnSpLocks/>
          </p:cNvCxnSpPr>
          <p:nvPr/>
        </p:nvCxnSpPr>
        <p:spPr>
          <a:xfrm>
            <a:off x="3306676" y="4432415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70D445-34F5-5684-9DEF-33487A92B2BD}"/>
              </a:ext>
            </a:extLst>
          </p:cNvPr>
          <p:cNvCxnSpPr>
            <a:cxnSpLocks/>
          </p:cNvCxnSpPr>
          <p:nvPr/>
        </p:nvCxnSpPr>
        <p:spPr>
          <a:xfrm>
            <a:off x="3236050" y="5811569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Freeform 7">
            <a:extLst>
              <a:ext uri="{FF2B5EF4-FFF2-40B4-BE49-F238E27FC236}">
                <a16:creationId xmlns:a16="http://schemas.microsoft.com/office/drawing/2014/main" id="{0995D2EB-23BB-9E6A-6D0E-0E959DDCAED4}"/>
              </a:ext>
            </a:extLst>
          </p:cNvPr>
          <p:cNvSpPr/>
          <p:nvPr/>
        </p:nvSpPr>
        <p:spPr>
          <a:xfrm>
            <a:off x="-432665" y="3429000"/>
            <a:ext cx="2133600" cy="3001228"/>
          </a:xfrm>
          <a:custGeom>
            <a:avLst/>
            <a:gdLst/>
            <a:ahLst/>
            <a:cxnLst/>
            <a:rect l="l" t="t" r="r" b="b"/>
            <a:pathLst>
              <a:path w="993250" h="1397155">
                <a:moveTo>
                  <a:pt x="0" y="0"/>
                </a:moveTo>
                <a:lnTo>
                  <a:pt x="993251" y="0"/>
                </a:lnTo>
                <a:lnTo>
                  <a:pt x="993251" y="1397155"/>
                </a:lnTo>
                <a:lnTo>
                  <a:pt x="0" y="1397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0FEB1113-ADF4-7F32-9599-B8DED91ED479}"/>
              </a:ext>
            </a:extLst>
          </p:cNvPr>
          <p:cNvSpPr/>
          <p:nvPr/>
        </p:nvSpPr>
        <p:spPr>
          <a:xfrm>
            <a:off x="1255590" y="6172200"/>
            <a:ext cx="777712" cy="685800"/>
          </a:xfrm>
          <a:custGeom>
            <a:avLst/>
            <a:gdLst/>
            <a:ahLst/>
            <a:cxnLst/>
            <a:rect l="l" t="t" r="r" b="b"/>
            <a:pathLst>
              <a:path w="1037728" h="915087">
                <a:moveTo>
                  <a:pt x="0" y="0"/>
                </a:moveTo>
                <a:lnTo>
                  <a:pt x="1037728" y="0"/>
                </a:lnTo>
                <a:lnTo>
                  <a:pt x="1037728" y="915087"/>
                </a:lnTo>
                <a:lnTo>
                  <a:pt x="0" y="915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E434FF4-DBFE-D972-D744-A7C1C04E8A5F}"/>
              </a:ext>
            </a:extLst>
          </p:cNvPr>
          <p:cNvSpPr/>
          <p:nvPr/>
        </p:nvSpPr>
        <p:spPr>
          <a:xfrm>
            <a:off x="7991496" y="955113"/>
            <a:ext cx="1956665" cy="1395058"/>
          </a:xfrm>
          <a:prstGeom prst="roundRect">
            <a:avLst/>
          </a:prstGeom>
          <a:noFill/>
          <a:ln w="730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x-none" sz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ACE905-305E-E4B5-55FA-5E74C3AD02AF}"/>
              </a:ext>
            </a:extLst>
          </p:cNvPr>
          <p:cNvSpPr txBox="1"/>
          <p:nvPr/>
        </p:nvSpPr>
        <p:spPr>
          <a:xfrm>
            <a:off x="7148286" y="2940092"/>
            <a:ext cx="1725465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7 500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39</a:t>
            </a:r>
          </a:p>
          <a:p>
            <a:pPr algn="r">
              <a:lnSpc>
                <a:spcPct val="150000"/>
              </a:lnSpc>
            </a:pPr>
            <a:r>
              <a:rPr lang="x-none" sz="3200" dirty="0"/>
              <a:t>67 500</a:t>
            </a:r>
          </a:p>
          <a:p>
            <a:pPr algn="r">
              <a:lnSpc>
                <a:spcPct val="150000"/>
              </a:lnSpc>
            </a:pPr>
            <a:endParaRPr lang="x-none" sz="3200" dirty="0"/>
          </a:p>
          <a:p>
            <a:pPr algn="r">
              <a:lnSpc>
                <a:spcPct val="150000"/>
              </a:lnSpc>
            </a:pPr>
            <a:r>
              <a:rPr lang="x-none" sz="3200" b="1" dirty="0">
                <a:solidFill>
                  <a:srgbClr val="C00000"/>
                </a:solidFill>
              </a:rPr>
              <a:t>292 500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491018-2364-36BF-6B20-C5F0CA139CEF}"/>
              </a:ext>
            </a:extLst>
          </p:cNvPr>
          <p:cNvSpPr txBox="1"/>
          <p:nvPr/>
        </p:nvSpPr>
        <p:spPr>
          <a:xfrm>
            <a:off x="7237780" y="3187568"/>
            <a:ext cx="341823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DE8FA5-737B-D508-F3EC-4B9622C2BF2E}"/>
              </a:ext>
            </a:extLst>
          </p:cNvPr>
          <p:cNvSpPr txBox="1"/>
          <p:nvPr/>
        </p:nvSpPr>
        <p:spPr>
          <a:xfrm>
            <a:off x="7307250" y="5101923"/>
            <a:ext cx="1390337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x-none" sz="3200" dirty="0"/>
              <a:t>225 00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39ABF78-9713-391D-D662-A66B1F68AD64}"/>
              </a:ext>
            </a:extLst>
          </p:cNvPr>
          <p:cNvCxnSpPr>
            <a:cxnSpLocks/>
          </p:cNvCxnSpPr>
          <p:nvPr/>
        </p:nvCxnSpPr>
        <p:spPr>
          <a:xfrm>
            <a:off x="7428348" y="4475958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7799B35-5C18-6898-9B3A-89CDFC2D4387}"/>
              </a:ext>
            </a:extLst>
          </p:cNvPr>
          <p:cNvCxnSpPr>
            <a:cxnSpLocks/>
          </p:cNvCxnSpPr>
          <p:nvPr/>
        </p:nvCxnSpPr>
        <p:spPr>
          <a:xfrm>
            <a:off x="7357721" y="5855111"/>
            <a:ext cx="1614489" cy="0"/>
          </a:xfrm>
          <a:prstGeom prst="line">
            <a:avLst/>
          </a:prstGeom>
          <a:ln w="317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7C0237C-4F1D-FDF1-F63A-A5FF6F501EF8}"/>
              </a:ext>
            </a:extLst>
          </p:cNvPr>
          <p:cNvSpPr txBox="1"/>
          <p:nvPr/>
        </p:nvSpPr>
        <p:spPr>
          <a:xfrm>
            <a:off x="5183496" y="2383967"/>
            <a:ext cx="209378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3200" u="sng" dirty="0"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</a:p>
        </p:txBody>
      </p:sp>
    </p:spTree>
    <p:extLst>
      <p:ext uri="{BB962C8B-B14F-4D97-AF65-F5344CB8AC3E}">
        <p14:creationId xmlns:p14="http://schemas.microsoft.com/office/powerpoint/2010/main" val="266165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7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75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"/>
                            </p:stCondLst>
                            <p:childTnLst>
                              <p:par>
                                <p:cTn id="6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75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 animBg="1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D5E16-50DC-C234-028D-0E3A4F950B2B}"/>
              </a:ext>
            </a:extLst>
          </p:cNvPr>
          <p:cNvSpPr txBox="1"/>
          <p:nvPr/>
        </p:nvSpPr>
        <p:spPr>
          <a:xfrm>
            <a:off x="570286" y="1240572"/>
            <a:ext cx="396965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Bài tập 3 SGK – tr80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B7BD4-E602-ED38-F62D-55EEB8517960}"/>
              </a:ext>
            </a:extLst>
          </p:cNvPr>
          <p:cNvSpPr txBox="1"/>
          <p:nvPr/>
        </p:nvSpPr>
        <p:spPr>
          <a:xfrm>
            <a:off x="609601" y="2057400"/>
            <a:ext cx="5334000" cy="407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40 kg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gạo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tẻ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18 000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ki-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-gam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35 kg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gạo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nếp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25 000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ki-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-gam.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933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x-none" sz="293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455ABD8-7A02-C570-3235-63DB522DB517}"/>
              </a:ext>
            </a:extLst>
          </p:cNvPr>
          <p:cNvSpPr/>
          <p:nvPr/>
        </p:nvSpPr>
        <p:spPr>
          <a:xfrm>
            <a:off x="8686800" y="53560"/>
            <a:ext cx="2067134" cy="943365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76C8BD-7A19-47F3-21AA-25B90E1525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22191"/>
          <a:stretch/>
        </p:blipFill>
        <p:spPr>
          <a:xfrm>
            <a:off x="5943601" y="1109613"/>
            <a:ext cx="5838828" cy="5270236"/>
          </a:xfrm>
          <a:prstGeom prst="rect">
            <a:avLst/>
          </a:prstGeom>
        </p:spPr>
      </p:pic>
      <p:sp>
        <p:nvSpPr>
          <p:cNvPr id="18" name="Freeform 30">
            <a:extLst>
              <a:ext uri="{FF2B5EF4-FFF2-40B4-BE49-F238E27FC236}">
                <a16:creationId xmlns:a16="http://schemas.microsoft.com/office/drawing/2014/main" id="{3AEC61FE-50DF-C4CA-40C9-3F36057F7663}"/>
              </a:ext>
            </a:extLst>
          </p:cNvPr>
          <p:cNvSpPr/>
          <p:nvPr/>
        </p:nvSpPr>
        <p:spPr>
          <a:xfrm>
            <a:off x="10319816" y="44383"/>
            <a:ext cx="868237" cy="938173"/>
          </a:xfrm>
          <a:custGeom>
            <a:avLst/>
            <a:gdLst/>
            <a:ahLst/>
            <a:cxnLst/>
            <a:rect l="l" t="t" r="r" b="b"/>
            <a:pathLst>
              <a:path w="1302355" h="1407259">
                <a:moveTo>
                  <a:pt x="0" y="0"/>
                </a:moveTo>
                <a:lnTo>
                  <a:pt x="1302354" y="0"/>
                </a:lnTo>
                <a:lnTo>
                  <a:pt x="1302354" y="1407260"/>
                </a:lnTo>
                <a:lnTo>
                  <a:pt x="0" y="1407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888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D5E16-50DC-C234-028D-0E3A4F950B2B}"/>
              </a:ext>
            </a:extLst>
          </p:cNvPr>
          <p:cNvSpPr txBox="1"/>
          <p:nvPr/>
        </p:nvSpPr>
        <p:spPr>
          <a:xfrm>
            <a:off x="3918257" y="127000"/>
            <a:ext cx="435548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Bài tập 3 SGK – tr80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C618F9-6312-7AD3-6C18-15A88215E585}"/>
              </a:ext>
            </a:extLst>
          </p:cNvPr>
          <p:cNvSpPr txBox="1"/>
          <p:nvPr/>
        </p:nvSpPr>
        <p:spPr>
          <a:xfrm>
            <a:off x="4979107" y="760633"/>
            <a:ext cx="209378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3200" u="sng" dirty="0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455ABD8-7A02-C570-3235-63DB522DB517}"/>
              </a:ext>
            </a:extLst>
          </p:cNvPr>
          <p:cNvSpPr/>
          <p:nvPr/>
        </p:nvSpPr>
        <p:spPr>
          <a:xfrm>
            <a:off x="9520409" y="112910"/>
            <a:ext cx="2067134" cy="943365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7633385-D0E5-3B0F-1165-A554E5C2AD74}"/>
              </a:ext>
            </a:extLst>
          </p:cNvPr>
          <p:cNvSpPr/>
          <p:nvPr/>
        </p:nvSpPr>
        <p:spPr>
          <a:xfrm>
            <a:off x="508000" y="127000"/>
            <a:ext cx="2067134" cy="943365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966CEC-6CDA-FC71-2FBE-97158F71C415}"/>
                  </a:ext>
                </a:extLst>
              </p:cNvPr>
              <p:cNvSpPr txBox="1"/>
              <p:nvPr/>
            </p:nvSpPr>
            <p:spPr>
              <a:xfrm>
                <a:off x="812800" y="1469588"/>
                <a:ext cx="10566400" cy="5286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40 kg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gạo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tẻ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x-none" sz="2933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18 000 </a:t>
                </a:r>
                <a14:m>
                  <m:oMath xmlns:m="http://schemas.openxmlformats.org/officeDocument/2006/math">
                    <m:r>
                      <a:rPr lang="en-US" sz="2933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40 = 720 000 (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x-none" sz="2933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35 kg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gạo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nếp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x-none" sz="2933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25 000 </a:t>
                </a:r>
                <a14:m>
                  <m:oMath xmlns:m="http://schemas.openxmlformats.org/officeDocument/2006/math">
                    <m:r>
                      <a:rPr lang="en-US" sz="2933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35 = 875 000 (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x-none" sz="2933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Cửa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x-none" sz="2933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720 000 + 875 000 = 1 595 000 (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x-none" sz="2933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1 595 000 </a:t>
                </a:r>
                <a:r>
                  <a:rPr lang="en-US" sz="2933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933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x-none" sz="2933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966CEC-6CDA-FC71-2FBE-97158F71C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00" y="1469588"/>
                <a:ext cx="10566400" cy="5286640"/>
              </a:xfrm>
              <a:prstGeom prst="rect">
                <a:avLst/>
              </a:prstGeom>
              <a:blipFill>
                <a:blip r:embed="rId4"/>
                <a:stretch>
                  <a:fillRect b="-239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23">
            <a:extLst>
              <a:ext uri="{FF2B5EF4-FFF2-40B4-BE49-F238E27FC236}">
                <a16:creationId xmlns:a16="http://schemas.microsoft.com/office/drawing/2014/main" id="{714F882E-2BB5-A583-DC4B-6AACEF541E5E}"/>
              </a:ext>
            </a:extLst>
          </p:cNvPr>
          <p:cNvSpPr/>
          <p:nvPr/>
        </p:nvSpPr>
        <p:spPr>
          <a:xfrm>
            <a:off x="9520409" y="5412006"/>
            <a:ext cx="2769305" cy="1469588"/>
          </a:xfrm>
          <a:custGeom>
            <a:avLst/>
            <a:gdLst/>
            <a:ahLst/>
            <a:cxnLst/>
            <a:rect l="l" t="t" r="r" b="b"/>
            <a:pathLst>
              <a:path w="2278955" h="1209374">
                <a:moveTo>
                  <a:pt x="0" y="0"/>
                </a:moveTo>
                <a:lnTo>
                  <a:pt x="2278955" y="0"/>
                </a:lnTo>
                <a:lnTo>
                  <a:pt x="2278955" y="1209374"/>
                </a:lnTo>
                <a:lnTo>
                  <a:pt x="0" y="1209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sz="1200" dirty="0"/>
          </a:p>
        </p:txBody>
      </p:sp>
      <p:sp>
        <p:nvSpPr>
          <p:cNvPr id="6" name="Freeform 34">
            <a:extLst>
              <a:ext uri="{FF2B5EF4-FFF2-40B4-BE49-F238E27FC236}">
                <a16:creationId xmlns:a16="http://schemas.microsoft.com/office/drawing/2014/main" id="{EAA9BB7A-8511-978B-2439-D458375109C6}"/>
              </a:ext>
            </a:extLst>
          </p:cNvPr>
          <p:cNvSpPr/>
          <p:nvPr/>
        </p:nvSpPr>
        <p:spPr>
          <a:xfrm>
            <a:off x="152400" y="5090266"/>
            <a:ext cx="1841553" cy="1791329"/>
          </a:xfrm>
          <a:custGeom>
            <a:avLst/>
            <a:gdLst/>
            <a:ahLst/>
            <a:cxnLst/>
            <a:rect l="l" t="t" r="r" b="b"/>
            <a:pathLst>
              <a:path w="1105057" h="1074919">
                <a:moveTo>
                  <a:pt x="0" y="0"/>
                </a:moveTo>
                <a:lnTo>
                  <a:pt x="1105057" y="0"/>
                </a:lnTo>
                <a:lnTo>
                  <a:pt x="1105057" y="1074919"/>
                </a:lnTo>
                <a:lnTo>
                  <a:pt x="0" y="1074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32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2928</TotalTime>
  <Words>373</Words>
  <Application>Microsoft Office PowerPoint</Application>
  <PresentationFormat>Widescreen</PresentationFormat>
  <Paragraphs>114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Do</dc:creator>
  <cp:lastModifiedBy>ADMIN</cp:lastModifiedBy>
  <cp:revision>5</cp:revision>
  <dcterms:created xsi:type="dcterms:W3CDTF">2023-10-04T04:02:11Z</dcterms:created>
  <dcterms:modified xsi:type="dcterms:W3CDTF">2025-04-13T02:03:04Z</dcterms:modified>
</cp:coreProperties>
</file>