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  <p:sldMasterId id="2147483704" r:id="rId2"/>
  </p:sldMasterIdLst>
  <p:notesMasterIdLst>
    <p:notesMasterId r:id="rId23"/>
  </p:notesMasterIdLst>
  <p:sldIdLst>
    <p:sldId id="369" r:id="rId3"/>
    <p:sldId id="260" r:id="rId4"/>
    <p:sldId id="343" r:id="rId5"/>
    <p:sldId id="256" r:id="rId6"/>
    <p:sldId id="323" r:id="rId7"/>
    <p:sldId id="257" r:id="rId8"/>
    <p:sldId id="258" r:id="rId9"/>
    <p:sldId id="285" r:id="rId10"/>
    <p:sldId id="259" r:id="rId11"/>
    <p:sldId id="344" r:id="rId12"/>
    <p:sldId id="367" r:id="rId13"/>
    <p:sldId id="261" r:id="rId14"/>
    <p:sldId id="346" r:id="rId15"/>
    <p:sldId id="347" r:id="rId16"/>
    <p:sldId id="348" r:id="rId17"/>
    <p:sldId id="368" r:id="rId18"/>
    <p:sldId id="350" r:id="rId19"/>
    <p:sldId id="352" r:id="rId20"/>
    <p:sldId id="266" r:id="rId21"/>
    <p:sldId id="353" r:id="rId22"/>
  </p:sldIdLst>
  <p:sldSz cx="9144000" cy="5143500" type="screen16x9"/>
  <p:notesSz cx="6858000" cy="9144000"/>
  <p:embeddedFontLst>
    <p:embeddedFont>
      <p:font typeface="Anaheim" panose="020B060402020202020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Josefin Sans" pitchFamily="2" charset="-93"/>
      <p:regular r:id="rId29"/>
      <p:bold r:id="rId30"/>
      <p:italic r:id="rId31"/>
      <p:boldItalic r:id="rId32"/>
    </p:embeddedFont>
    <p:embeddedFont>
      <p:font typeface="Josefin Sans Medium" panose="020B0604020202020204" charset="-93"/>
      <p:regular r:id="rId33"/>
      <p:bold r:id="rId34"/>
      <p:italic r:id="rId35"/>
      <p:boldItalic r:id="rId36"/>
    </p:embeddedFont>
    <p:embeddedFont>
      <p:font typeface="Leckerli One" panose="020B0604020202020204" charset="-93"/>
      <p:regular r:id="rId37"/>
    </p:embeddedFont>
    <p:embeddedFont>
      <p:font typeface="Roboto Condensed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6E3143-2F68-4F27-8B8B-A15D1B1B8004}">
  <a:tblStyle styleId="{E36E3143-2F68-4F27-8B8B-A15D1B1B80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12"/>
    <p:restoredTop sz="94694"/>
  </p:normalViewPr>
  <p:slideViewPr>
    <p:cSldViewPr snapToGrid="0">
      <p:cViewPr varScale="1">
        <p:scale>
          <a:sx n="78" d="100"/>
          <a:sy n="78" d="100"/>
        </p:scale>
        <p:origin x="4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059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f0a4b8c0b2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f0a4b8c0b2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477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f0a4b8c0b2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f0a4b8c0b2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47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f0a4b8c0b2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f0a4b8c0b2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" name="Google Shape;3181;g10f5dff4e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2" name="Google Shape;3182;g10f5dff4e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18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f09cbdd839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f09cbdd839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f0a4b8c0b2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f0a4b8c0b2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11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f09cbdd8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f09cbdd8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6" name="Google Shape;6326;g10f5dff4ee2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7" name="Google Shape;6327;g10f5dff4ee2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27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f0a4b8c0b2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f0a4b8c0b2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f0e41bc7a4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f0e41bc7a4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10f0ca2bee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10f0ca2bee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81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10f0ca2bee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10f0ca2bee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10f0ca2bee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10f0ca2bee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77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98475" y="866800"/>
            <a:ext cx="4566300" cy="22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41325" y="3374375"/>
            <a:ext cx="4283100" cy="4419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69877" y="3969344"/>
            <a:ext cx="665054" cy="644284"/>
            <a:chOff x="-3147862" y="2777779"/>
            <a:chExt cx="1443885" cy="1398794"/>
          </a:xfrm>
        </p:grpSpPr>
        <p:sp>
          <p:nvSpPr>
            <p:cNvPr id="12" name="Google Shape;12;p2"/>
            <p:cNvSpPr/>
            <p:nvPr/>
          </p:nvSpPr>
          <p:spPr>
            <a:xfrm>
              <a:off x="-1847269" y="3944460"/>
              <a:ext cx="32986" cy="232113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956114" y="3245137"/>
              <a:ext cx="252137" cy="736640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983132" y="3828452"/>
              <a:ext cx="48723" cy="348120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3147862" y="2777779"/>
              <a:ext cx="379643" cy="110654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368646" y="3900074"/>
              <a:ext cx="38736" cy="276498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500441" y="3065729"/>
              <a:ext cx="300860" cy="878773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790500" y="1743000"/>
            <a:ext cx="4639500" cy="16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725400" y="3586200"/>
            <a:ext cx="4639500" cy="3783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7282200" y="959425"/>
            <a:ext cx="1082700" cy="5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>
            <a:off x="5253610" y="496212"/>
            <a:ext cx="315027" cy="106796"/>
          </a:xfrm>
          <a:custGeom>
            <a:avLst/>
            <a:gdLst/>
            <a:ahLst/>
            <a:cxnLst/>
            <a:rect l="l" t="t" r="r" b="b"/>
            <a:pathLst>
              <a:path w="5112" h="1733" extrusionOk="0">
                <a:moveTo>
                  <a:pt x="2556" y="0"/>
                </a:moveTo>
                <a:cubicBezTo>
                  <a:pt x="1448" y="0"/>
                  <a:pt x="426" y="682"/>
                  <a:pt x="0" y="1733"/>
                </a:cubicBezTo>
                <a:lnTo>
                  <a:pt x="5112" y="1733"/>
                </a:lnTo>
                <a:cubicBezTo>
                  <a:pt x="4714" y="682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93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795575" y="1746175"/>
            <a:ext cx="4639500" cy="16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subTitle" idx="1"/>
          </p:nvPr>
        </p:nvSpPr>
        <p:spPr>
          <a:xfrm>
            <a:off x="795575" y="3582993"/>
            <a:ext cx="4639500" cy="378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title" idx="2" hasCustomPrompt="1"/>
          </p:nvPr>
        </p:nvSpPr>
        <p:spPr>
          <a:xfrm>
            <a:off x="795575" y="951172"/>
            <a:ext cx="1082700" cy="5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6290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98475" y="866800"/>
            <a:ext cx="4566300" cy="22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41325" y="3374375"/>
            <a:ext cx="4283100" cy="4419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69877" y="3969344"/>
            <a:ext cx="665054" cy="644284"/>
            <a:chOff x="-3147862" y="2777779"/>
            <a:chExt cx="1443885" cy="1398794"/>
          </a:xfrm>
        </p:grpSpPr>
        <p:sp>
          <p:nvSpPr>
            <p:cNvPr id="12" name="Google Shape;12;p2"/>
            <p:cNvSpPr/>
            <p:nvPr/>
          </p:nvSpPr>
          <p:spPr>
            <a:xfrm>
              <a:off x="-1847269" y="3944460"/>
              <a:ext cx="32986" cy="232113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956114" y="3245137"/>
              <a:ext cx="252137" cy="736640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983132" y="3828452"/>
              <a:ext cx="48723" cy="348120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3147862" y="2777779"/>
              <a:ext cx="379643" cy="110654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368646" y="3900074"/>
              <a:ext cx="38736" cy="276498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500441" y="3065729"/>
              <a:ext cx="300860" cy="878773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6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714300" y="981625"/>
            <a:ext cx="7715400" cy="3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8298709" y="87090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7350067" y="583264"/>
            <a:ext cx="665119" cy="162813"/>
          </a:xfrm>
          <a:custGeom>
            <a:avLst/>
            <a:gdLst/>
            <a:ahLst/>
            <a:cxnLst/>
            <a:rect l="l" t="t" r="r" b="b"/>
            <a:pathLst>
              <a:path w="10793" h="2642" extrusionOk="0">
                <a:moveTo>
                  <a:pt x="6873" y="1"/>
                </a:moveTo>
                <a:cubicBezTo>
                  <a:pt x="5879" y="1"/>
                  <a:pt x="4942" y="341"/>
                  <a:pt x="4175" y="994"/>
                </a:cubicBezTo>
                <a:cubicBezTo>
                  <a:pt x="3746" y="791"/>
                  <a:pt x="3298" y="696"/>
                  <a:pt x="2857" y="696"/>
                </a:cubicBezTo>
                <a:cubicBezTo>
                  <a:pt x="1636" y="696"/>
                  <a:pt x="481" y="1431"/>
                  <a:pt x="1" y="2642"/>
                </a:cubicBezTo>
                <a:lnTo>
                  <a:pt x="10792" y="2642"/>
                </a:lnTo>
                <a:cubicBezTo>
                  <a:pt x="10139" y="1051"/>
                  <a:pt x="8605" y="1"/>
                  <a:pt x="68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8114618" y="20778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8185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714300" y="1036450"/>
            <a:ext cx="40674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ubTitle" idx="1"/>
          </p:nvPr>
        </p:nvSpPr>
        <p:spPr>
          <a:xfrm>
            <a:off x="714300" y="1987163"/>
            <a:ext cx="3389100" cy="1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452713" y="392913"/>
            <a:ext cx="797325" cy="218025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2622884" y="3935439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4" name="Google Shape;104;p9"/>
          <p:cNvGrpSpPr/>
          <p:nvPr/>
        </p:nvGrpSpPr>
        <p:grpSpPr>
          <a:xfrm flipH="1">
            <a:off x="347450" y="4101974"/>
            <a:ext cx="366856" cy="511660"/>
            <a:chOff x="9654905" y="4101974"/>
            <a:chExt cx="366856" cy="511660"/>
          </a:xfrm>
        </p:grpSpPr>
        <p:sp>
          <p:nvSpPr>
            <p:cNvPr id="105" name="Google Shape;105;p9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" name="Google Shape;109;p9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577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 hasCustomPrompt="1"/>
          </p:nvPr>
        </p:nvSpPr>
        <p:spPr>
          <a:xfrm>
            <a:off x="714300" y="1812713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566600" y="1884788"/>
            <a:ext cx="2262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2"/>
          </p:nvPr>
        </p:nvSpPr>
        <p:spPr>
          <a:xfrm>
            <a:off x="1566600" y="1435850"/>
            <a:ext cx="26481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3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4" hasCustomPrompt="1"/>
          </p:nvPr>
        </p:nvSpPr>
        <p:spPr>
          <a:xfrm>
            <a:off x="4929300" y="1812713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5"/>
          </p:nvPr>
        </p:nvSpPr>
        <p:spPr>
          <a:xfrm>
            <a:off x="5781600" y="1884788"/>
            <a:ext cx="2262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6"/>
          </p:nvPr>
        </p:nvSpPr>
        <p:spPr>
          <a:xfrm>
            <a:off x="5781600" y="1435850"/>
            <a:ext cx="26481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7" hasCustomPrompt="1"/>
          </p:nvPr>
        </p:nvSpPr>
        <p:spPr>
          <a:xfrm>
            <a:off x="714300" y="3412913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8"/>
          </p:nvPr>
        </p:nvSpPr>
        <p:spPr>
          <a:xfrm>
            <a:off x="1566600" y="3484988"/>
            <a:ext cx="2262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9"/>
          </p:nvPr>
        </p:nvSpPr>
        <p:spPr>
          <a:xfrm>
            <a:off x="1566600" y="3036050"/>
            <a:ext cx="26481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29300" y="3412913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4"/>
          </p:nvPr>
        </p:nvSpPr>
        <p:spPr>
          <a:xfrm>
            <a:off x="5781600" y="3484988"/>
            <a:ext cx="2262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5"/>
          </p:nvPr>
        </p:nvSpPr>
        <p:spPr>
          <a:xfrm>
            <a:off x="5781600" y="3036050"/>
            <a:ext cx="26481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6279409" y="55550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7956493" y="30110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8271567" y="756601"/>
            <a:ext cx="665119" cy="162813"/>
          </a:xfrm>
          <a:custGeom>
            <a:avLst/>
            <a:gdLst/>
            <a:ahLst/>
            <a:cxnLst/>
            <a:rect l="l" t="t" r="r" b="b"/>
            <a:pathLst>
              <a:path w="10793" h="2642" extrusionOk="0">
                <a:moveTo>
                  <a:pt x="6873" y="1"/>
                </a:moveTo>
                <a:cubicBezTo>
                  <a:pt x="5879" y="1"/>
                  <a:pt x="4942" y="341"/>
                  <a:pt x="4175" y="994"/>
                </a:cubicBezTo>
                <a:cubicBezTo>
                  <a:pt x="3746" y="791"/>
                  <a:pt x="3298" y="696"/>
                  <a:pt x="2857" y="696"/>
                </a:cubicBezTo>
                <a:cubicBezTo>
                  <a:pt x="1636" y="696"/>
                  <a:pt x="481" y="1431"/>
                  <a:pt x="1" y="2642"/>
                </a:cubicBezTo>
                <a:lnTo>
                  <a:pt x="10792" y="2642"/>
                </a:lnTo>
                <a:cubicBezTo>
                  <a:pt x="10139" y="1051"/>
                  <a:pt x="8605" y="1"/>
                  <a:pt x="68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Google Shape;145;p13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059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 hasCustomPrompt="1"/>
          </p:nvPr>
        </p:nvSpPr>
        <p:spPr>
          <a:xfrm>
            <a:off x="1687448" y="1954330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8" name="Google Shape;148;p14"/>
          <p:cNvSpPr txBox="1">
            <a:spLocks noGrp="1"/>
          </p:cNvSpPr>
          <p:nvPr>
            <p:ph type="subTitle" idx="1"/>
          </p:nvPr>
        </p:nvSpPr>
        <p:spPr>
          <a:xfrm>
            <a:off x="872798" y="3046442"/>
            <a:ext cx="2334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title" idx="2"/>
          </p:nvPr>
        </p:nvSpPr>
        <p:spPr>
          <a:xfrm>
            <a:off x="872798" y="2597492"/>
            <a:ext cx="23340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title" idx="3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title" idx="4" hasCustomPrompt="1"/>
          </p:nvPr>
        </p:nvSpPr>
        <p:spPr>
          <a:xfrm>
            <a:off x="4231134" y="2300429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2" name="Google Shape;152;p14"/>
          <p:cNvSpPr txBox="1">
            <a:spLocks noGrp="1"/>
          </p:cNvSpPr>
          <p:nvPr>
            <p:ph type="subTitle" idx="5"/>
          </p:nvPr>
        </p:nvSpPr>
        <p:spPr>
          <a:xfrm>
            <a:off x="5949698" y="3046442"/>
            <a:ext cx="2334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6"/>
          </p:nvPr>
        </p:nvSpPr>
        <p:spPr>
          <a:xfrm>
            <a:off x="5949698" y="2597492"/>
            <a:ext cx="23340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title" idx="7" hasCustomPrompt="1"/>
          </p:nvPr>
        </p:nvSpPr>
        <p:spPr>
          <a:xfrm>
            <a:off x="6764348" y="1954330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5" name="Google Shape;155;p14"/>
          <p:cNvSpPr txBox="1">
            <a:spLocks noGrp="1"/>
          </p:cNvSpPr>
          <p:nvPr>
            <p:ph type="subTitle" idx="8"/>
          </p:nvPr>
        </p:nvSpPr>
        <p:spPr>
          <a:xfrm>
            <a:off x="3416484" y="3392542"/>
            <a:ext cx="2334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 idx="9"/>
          </p:nvPr>
        </p:nvSpPr>
        <p:spPr>
          <a:xfrm>
            <a:off x="3416484" y="2943591"/>
            <a:ext cx="23340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7" name="Google Shape;157;p14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8" name="Google Shape;158;p14"/>
          <p:cNvGrpSpPr/>
          <p:nvPr/>
        </p:nvGrpSpPr>
        <p:grpSpPr>
          <a:xfrm>
            <a:off x="3049625" y="4093049"/>
            <a:ext cx="366856" cy="511660"/>
            <a:chOff x="9654905" y="4101974"/>
            <a:chExt cx="366856" cy="511660"/>
          </a:xfrm>
        </p:grpSpPr>
        <p:sp>
          <p:nvSpPr>
            <p:cNvPr id="159" name="Google Shape;159;p14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2774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1"/>
          </p:nvPr>
        </p:nvSpPr>
        <p:spPr>
          <a:xfrm>
            <a:off x="714300" y="2914650"/>
            <a:ext cx="2085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 idx="2"/>
          </p:nvPr>
        </p:nvSpPr>
        <p:spPr>
          <a:xfrm>
            <a:off x="714300" y="2408550"/>
            <a:ext cx="2085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3"/>
          </p:nvPr>
        </p:nvSpPr>
        <p:spPr>
          <a:xfrm>
            <a:off x="3529340" y="2914650"/>
            <a:ext cx="2085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title" idx="4"/>
          </p:nvPr>
        </p:nvSpPr>
        <p:spPr>
          <a:xfrm>
            <a:off x="3529338" y="2408550"/>
            <a:ext cx="2085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5"/>
          </p:nvPr>
        </p:nvSpPr>
        <p:spPr>
          <a:xfrm>
            <a:off x="6344406" y="2914650"/>
            <a:ext cx="2085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title" idx="6"/>
          </p:nvPr>
        </p:nvSpPr>
        <p:spPr>
          <a:xfrm>
            <a:off x="6344402" y="2408550"/>
            <a:ext cx="2085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6517934" y="809853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7272995" y="290910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8429700" y="680638"/>
            <a:ext cx="797325" cy="218025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842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809550" y="1471025"/>
            <a:ext cx="28860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5"/>
          <p:cNvSpPr txBox="1">
            <a:spLocks noGrp="1"/>
          </p:cNvSpPr>
          <p:nvPr>
            <p:ph type="subTitle" idx="1"/>
          </p:nvPr>
        </p:nvSpPr>
        <p:spPr>
          <a:xfrm>
            <a:off x="809550" y="2636425"/>
            <a:ext cx="28860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5"/>
          <p:cNvSpPr/>
          <p:nvPr/>
        </p:nvSpPr>
        <p:spPr>
          <a:xfrm>
            <a:off x="-132529" y="33125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8" name="Google Shape;298;p25"/>
          <p:cNvSpPr/>
          <p:nvPr/>
        </p:nvSpPr>
        <p:spPr>
          <a:xfrm>
            <a:off x="971804" y="812973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9" name="Google Shape;299;p25"/>
          <p:cNvSpPr/>
          <p:nvPr/>
        </p:nvSpPr>
        <p:spPr>
          <a:xfrm>
            <a:off x="7516295" y="399285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0" name="Google Shape;300;p25"/>
          <p:cNvSpPr/>
          <p:nvPr/>
        </p:nvSpPr>
        <p:spPr>
          <a:xfrm>
            <a:off x="7010318" y="89258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8386071" y="1001176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2209718" y="38613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04" name="Google Shape;304;p25"/>
          <p:cNvGrpSpPr/>
          <p:nvPr/>
        </p:nvGrpSpPr>
        <p:grpSpPr>
          <a:xfrm>
            <a:off x="8585167" y="4184609"/>
            <a:ext cx="116139" cy="429024"/>
            <a:chOff x="8680417" y="4184609"/>
            <a:chExt cx="116139" cy="429024"/>
          </a:xfrm>
        </p:grpSpPr>
        <p:sp>
          <p:nvSpPr>
            <p:cNvPr id="305" name="Google Shape;305;p25"/>
            <p:cNvSpPr/>
            <p:nvPr/>
          </p:nvSpPr>
          <p:spPr>
            <a:xfrm>
              <a:off x="8730551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8680417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478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36"/>
          <p:cNvSpPr txBox="1">
            <a:spLocks noGrp="1"/>
          </p:cNvSpPr>
          <p:nvPr>
            <p:ph type="subTitle" idx="1"/>
          </p:nvPr>
        </p:nvSpPr>
        <p:spPr>
          <a:xfrm>
            <a:off x="714300" y="1104900"/>
            <a:ext cx="3809100" cy="18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6" name="Google Shape;406;p36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7" name="Google Shape;407;p36"/>
          <p:cNvSpPr txBox="1">
            <a:spLocks noGrp="1"/>
          </p:cNvSpPr>
          <p:nvPr>
            <p:ph type="subTitle" idx="2"/>
          </p:nvPr>
        </p:nvSpPr>
        <p:spPr>
          <a:xfrm>
            <a:off x="4620603" y="1104900"/>
            <a:ext cx="3809100" cy="18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8" name="Google Shape;408;p36"/>
          <p:cNvSpPr/>
          <p:nvPr/>
        </p:nvSpPr>
        <p:spPr>
          <a:xfrm>
            <a:off x="-210816" y="16265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9" name="Google Shape;409;p36"/>
          <p:cNvSpPr/>
          <p:nvPr/>
        </p:nvSpPr>
        <p:spPr>
          <a:xfrm>
            <a:off x="7131658" y="290897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83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714300" y="981625"/>
            <a:ext cx="7715400" cy="3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8298709" y="87090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7350067" y="583264"/>
            <a:ext cx="665119" cy="162813"/>
          </a:xfrm>
          <a:custGeom>
            <a:avLst/>
            <a:gdLst/>
            <a:ahLst/>
            <a:cxnLst/>
            <a:rect l="l" t="t" r="r" b="b"/>
            <a:pathLst>
              <a:path w="10793" h="2642" extrusionOk="0">
                <a:moveTo>
                  <a:pt x="6873" y="1"/>
                </a:moveTo>
                <a:cubicBezTo>
                  <a:pt x="5879" y="1"/>
                  <a:pt x="4942" y="341"/>
                  <a:pt x="4175" y="994"/>
                </a:cubicBezTo>
                <a:cubicBezTo>
                  <a:pt x="3746" y="791"/>
                  <a:pt x="3298" y="696"/>
                  <a:pt x="2857" y="696"/>
                </a:cubicBezTo>
                <a:cubicBezTo>
                  <a:pt x="1636" y="696"/>
                  <a:pt x="481" y="1431"/>
                  <a:pt x="1" y="2642"/>
                </a:cubicBezTo>
                <a:lnTo>
                  <a:pt x="10792" y="2642"/>
                </a:lnTo>
                <a:cubicBezTo>
                  <a:pt x="10139" y="1051"/>
                  <a:pt x="8605" y="1"/>
                  <a:pt x="68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8114618" y="20778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7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7" name="Google Shape;537;p47"/>
          <p:cNvGrpSpPr/>
          <p:nvPr/>
        </p:nvGrpSpPr>
        <p:grpSpPr>
          <a:xfrm>
            <a:off x="8512154" y="4184609"/>
            <a:ext cx="116139" cy="429024"/>
            <a:chOff x="8680417" y="4184609"/>
            <a:chExt cx="116139" cy="429024"/>
          </a:xfrm>
        </p:grpSpPr>
        <p:sp>
          <p:nvSpPr>
            <p:cNvPr id="538" name="Google Shape;538;p47"/>
            <p:cNvSpPr/>
            <p:nvPr/>
          </p:nvSpPr>
          <p:spPr>
            <a:xfrm>
              <a:off x="8730551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7"/>
            <p:cNvSpPr/>
            <p:nvPr/>
          </p:nvSpPr>
          <p:spPr>
            <a:xfrm>
              <a:off x="8680417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0" name="Google Shape;540;p47"/>
          <p:cNvGrpSpPr/>
          <p:nvPr/>
        </p:nvGrpSpPr>
        <p:grpSpPr>
          <a:xfrm>
            <a:off x="2372550" y="4101974"/>
            <a:ext cx="366856" cy="511660"/>
            <a:chOff x="9654905" y="4101974"/>
            <a:chExt cx="366856" cy="511660"/>
          </a:xfrm>
        </p:grpSpPr>
        <p:sp>
          <p:nvSpPr>
            <p:cNvPr id="541" name="Google Shape;541;p47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7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7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7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5" name="Google Shape;545;p47"/>
          <p:cNvGrpSpPr/>
          <p:nvPr/>
        </p:nvGrpSpPr>
        <p:grpSpPr>
          <a:xfrm>
            <a:off x="8244952" y="3969344"/>
            <a:ext cx="174871" cy="644291"/>
            <a:chOff x="2298677" y="3969344"/>
            <a:chExt cx="174871" cy="644291"/>
          </a:xfrm>
        </p:grpSpPr>
        <p:sp>
          <p:nvSpPr>
            <p:cNvPr id="546" name="Google Shape;546;p47"/>
            <p:cNvSpPr/>
            <p:nvPr/>
          </p:nvSpPr>
          <p:spPr>
            <a:xfrm>
              <a:off x="2374552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7"/>
            <p:cNvSpPr/>
            <p:nvPr/>
          </p:nvSpPr>
          <p:spPr>
            <a:xfrm>
              <a:off x="2298677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48" name="Google Shape;548;p47"/>
          <p:cNvSpPr/>
          <p:nvPr/>
        </p:nvSpPr>
        <p:spPr>
          <a:xfrm>
            <a:off x="2372546" y="79855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9" name="Google Shape;549;p47"/>
          <p:cNvSpPr/>
          <p:nvPr/>
        </p:nvSpPr>
        <p:spPr>
          <a:xfrm>
            <a:off x="-245046" y="1127298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0" name="Google Shape;550;p47"/>
          <p:cNvSpPr/>
          <p:nvPr/>
        </p:nvSpPr>
        <p:spPr>
          <a:xfrm>
            <a:off x="1125020" y="399285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1" name="Google Shape;551;p47"/>
          <p:cNvSpPr/>
          <p:nvPr/>
        </p:nvSpPr>
        <p:spPr>
          <a:xfrm>
            <a:off x="8628293" y="140530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2" name="Google Shape;552;p47"/>
          <p:cNvSpPr/>
          <p:nvPr/>
        </p:nvSpPr>
        <p:spPr>
          <a:xfrm>
            <a:off x="7287695" y="658785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3" name="Google Shape;553;p47"/>
          <p:cNvSpPr/>
          <p:nvPr/>
        </p:nvSpPr>
        <p:spPr>
          <a:xfrm flipH="1">
            <a:off x="4106096" y="252226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4" name="Google Shape;554;p47"/>
          <p:cNvSpPr/>
          <p:nvPr/>
        </p:nvSpPr>
        <p:spPr>
          <a:xfrm>
            <a:off x="8575104" y="252223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55" name="Google Shape;555;p47"/>
          <p:cNvGrpSpPr/>
          <p:nvPr/>
        </p:nvGrpSpPr>
        <p:grpSpPr>
          <a:xfrm>
            <a:off x="1004661" y="3395196"/>
            <a:ext cx="1208116" cy="1209513"/>
            <a:chOff x="-5322679" y="3103438"/>
            <a:chExt cx="2998550" cy="3002017"/>
          </a:xfrm>
        </p:grpSpPr>
        <p:sp>
          <p:nvSpPr>
            <p:cNvPr id="556" name="Google Shape;556;p47"/>
            <p:cNvSpPr/>
            <p:nvPr/>
          </p:nvSpPr>
          <p:spPr>
            <a:xfrm>
              <a:off x="-4969910" y="5629215"/>
              <a:ext cx="2293009" cy="314016"/>
            </a:xfrm>
            <a:custGeom>
              <a:avLst/>
              <a:gdLst/>
              <a:ahLst/>
              <a:cxnLst/>
              <a:rect l="l" t="t" r="r" b="b"/>
              <a:pathLst>
                <a:path w="18460" h="2528" extrusionOk="0">
                  <a:moveTo>
                    <a:pt x="0" y="0"/>
                  </a:moveTo>
                  <a:lnTo>
                    <a:pt x="0" y="2528"/>
                  </a:lnTo>
                  <a:lnTo>
                    <a:pt x="18460" y="2528"/>
                  </a:lnTo>
                  <a:lnTo>
                    <a:pt x="184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47"/>
            <p:cNvSpPr/>
            <p:nvPr/>
          </p:nvSpPr>
          <p:spPr>
            <a:xfrm>
              <a:off x="-5322679" y="5918386"/>
              <a:ext cx="2998550" cy="187068"/>
            </a:xfrm>
            <a:custGeom>
              <a:avLst/>
              <a:gdLst/>
              <a:ahLst/>
              <a:cxnLst/>
              <a:rect l="l" t="t" r="r" b="b"/>
              <a:pathLst>
                <a:path w="24140" h="1506" extrusionOk="0">
                  <a:moveTo>
                    <a:pt x="1" y="1"/>
                  </a:moveTo>
                  <a:lnTo>
                    <a:pt x="1" y="1506"/>
                  </a:lnTo>
                  <a:lnTo>
                    <a:pt x="24140" y="1506"/>
                  </a:lnTo>
                  <a:lnTo>
                    <a:pt x="24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7"/>
            <p:cNvSpPr/>
            <p:nvPr/>
          </p:nvSpPr>
          <p:spPr>
            <a:xfrm>
              <a:off x="-5111018" y="5452831"/>
              <a:ext cx="2575225" cy="187068"/>
            </a:xfrm>
            <a:custGeom>
              <a:avLst/>
              <a:gdLst/>
              <a:ahLst/>
              <a:cxnLst/>
              <a:rect l="l" t="t" r="r" b="b"/>
              <a:pathLst>
                <a:path w="20732" h="1506" extrusionOk="0">
                  <a:moveTo>
                    <a:pt x="0" y="0"/>
                  </a:moveTo>
                  <a:lnTo>
                    <a:pt x="0" y="1505"/>
                  </a:lnTo>
                  <a:lnTo>
                    <a:pt x="20732" y="1505"/>
                  </a:lnTo>
                  <a:lnTo>
                    <a:pt x="20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7"/>
            <p:cNvSpPr/>
            <p:nvPr/>
          </p:nvSpPr>
          <p:spPr>
            <a:xfrm>
              <a:off x="-4856999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7"/>
            <p:cNvSpPr/>
            <p:nvPr/>
          </p:nvSpPr>
          <p:spPr>
            <a:xfrm>
              <a:off x="-4828802" y="3904248"/>
              <a:ext cx="236505" cy="1446359"/>
            </a:xfrm>
            <a:custGeom>
              <a:avLst/>
              <a:gdLst/>
              <a:ahLst/>
              <a:cxnLst/>
              <a:rect l="l" t="t" r="r" b="b"/>
              <a:pathLst>
                <a:path w="1904" h="11644" extrusionOk="0">
                  <a:moveTo>
                    <a:pt x="455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7"/>
            <p:cNvSpPr/>
            <p:nvPr/>
          </p:nvSpPr>
          <p:spPr>
            <a:xfrm>
              <a:off x="-4814642" y="3833695"/>
              <a:ext cx="208184" cy="88317"/>
            </a:xfrm>
            <a:custGeom>
              <a:avLst/>
              <a:gdLst/>
              <a:ahLst/>
              <a:cxnLst/>
              <a:rect l="l" t="t" r="r" b="b"/>
              <a:pathLst>
                <a:path w="1676" h="711" extrusionOk="0">
                  <a:moveTo>
                    <a:pt x="0" y="0"/>
                  </a:moveTo>
                  <a:lnTo>
                    <a:pt x="0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7"/>
            <p:cNvSpPr/>
            <p:nvPr/>
          </p:nvSpPr>
          <p:spPr>
            <a:xfrm>
              <a:off x="-4264371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7"/>
            <p:cNvSpPr/>
            <p:nvPr/>
          </p:nvSpPr>
          <p:spPr>
            <a:xfrm>
              <a:off x="-4236175" y="3904248"/>
              <a:ext cx="236505" cy="1446359"/>
            </a:xfrm>
            <a:custGeom>
              <a:avLst/>
              <a:gdLst/>
              <a:ahLst/>
              <a:cxnLst/>
              <a:rect l="l" t="t" r="r" b="b"/>
              <a:pathLst>
                <a:path w="1904" h="11644" extrusionOk="0">
                  <a:moveTo>
                    <a:pt x="455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7"/>
            <p:cNvSpPr/>
            <p:nvPr/>
          </p:nvSpPr>
          <p:spPr>
            <a:xfrm>
              <a:off x="-4222014" y="3833695"/>
              <a:ext cx="208184" cy="88317"/>
            </a:xfrm>
            <a:custGeom>
              <a:avLst/>
              <a:gdLst/>
              <a:ahLst/>
              <a:cxnLst/>
              <a:rect l="l" t="t" r="r" b="b"/>
              <a:pathLst>
                <a:path w="1676" h="711" extrusionOk="0">
                  <a:moveTo>
                    <a:pt x="0" y="0"/>
                  </a:moveTo>
                  <a:lnTo>
                    <a:pt x="0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7"/>
            <p:cNvSpPr/>
            <p:nvPr/>
          </p:nvSpPr>
          <p:spPr>
            <a:xfrm>
              <a:off x="-3671744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7"/>
            <p:cNvSpPr/>
            <p:nvPr/>
          </p:nvSpPr>
          <p:spPr>
            <a:xfrm>
              <a:off x="-3647025" y="3904248"/>
              <a:ext cx="236381" cy="1446359"/>
            </a:xfrm>
            <a:custGeom>
              <a:avLst/>
              <a:gdLst/>
              <a:ahLst/>
              <a:cxnLst/>
              <a:rect l="l" t="t" r="r" b="b"/>
              <a:pathLst>
                <a:path w="1903" h="11644" extrusionOk="0">
                  <a:moveTo>
                    <a:pt x="454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7"/>
            <p:cNvSpPr/>
            <p:nvPr/>
          </p:nvSpPr>
          <p:spPr>
            <a:xfrm>
              <a:off x="-3632989" y="3833695"/>
              <a:ext cx="208309" cy="88317"/>
            </a:xfrm>
            <a:custGeom>
              <a:avLst/>
              <a:gdLst/>
              <a:ahLst/>
              <a:cxnLst/>
              <a:rect l="l" t="t" r="r" b="b"/>
              <a:pathLst>
                <a:path w="1677" h="711" extrusionOk="0">
                  <a:moveTo>
                    <a:pt x="1" y="0"/>
                  </a:moveTo>
                  <a:lnTo>
                    <a:pt x="1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7"/>
            <p:cNvSpPr/>
            <p:nvPr/>
          </p:nvSpPr>
          <p:spPr>
            <a:xfrm>
              <a:off x="-3079116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7"/>
            <p:cNvSpPr/>
            <p:nvPr/>
          </p:nvSpPr>
          <p:spPr>
            <a:xfrm>
              <a:off x="-3054397" y="3904248"/>
              <a:ext cx="236381" cy="1446359"/>
            </a:xfrm>
            <a:custGeom>
              <a:avLst/>
              <a:gdLst/>
              <a:ahLst/>
              <a:cxnLst/>
              <a:rect l="l" t="t" r="r" b="b"/>
              <a:pathLst>
                <a:path w="1903" h="11644" extrusionOk="0">
                  <a:moveTo>
                    <a:pt x="454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7"/>
            <p:cNvSpPr/>
            <p:nvPr/>
          </p:nvSpPr>
          <p:spPr>
            <a:xfrm>
              <a:off x="-3040361" y="3833695"/>
              <a:ext cx="208309" cy="88317"/>
            </a:xfrm>
            <a:custGeom>
              <a:avLst/>
              <a:gdLst/>
              <a:ahLst/>
              <a:cxnLst/>
              <a:rect l="l" t="t" r="r" b="b"/>
              <a:pathLst>
                <a:path w="1677" h="711" extrusionOk="0">
                  <a:moveTo>
                    <a:pt x="1" y="0"/>
                  </a:moveTo>
                  <a:lnTo>
                    <a:pt x="1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7"/>
            <p:cNvSpPr/>
            <p:nvPr/>
          </p:nvSpPr>
          <p:spPr>
            <a:xfrm>
              <a:off x="-5096857" y="3604395"/>
              <a:ext cx="2547029" cy="155269"/>
            </a:xfrm>
            <a:custGeom>
              <a:avLst/>
              <a:gdLst/>
              <a:ahLst/>
              <a:cxnLst/>
              <a:rect l="l" t="t" r="r" b="b"/>
              <a:pathLst>
                <a:path w="20505" h="1250" extrusionOk="0">
                  <a:moveTo>
                    <a:pt x="0" y="0"/>
                  </a:moveTo>
                  <a:lnTo>
                    <a:pt x="738" y="1250"/>
                  </a:lnTo>
                  <a:lnTo>
                    <a:pt x="19766" y="1250"/>
                  </a:lnTo>
                  <a:lnTo>
                    <a:pt x="20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7"/>
            <p:cNvSpPr/>
            <p:nvPr/>
          </p:nvSpPr>
          <p:spPr>
            <a:xfrm>
              <a:off x="-5111018" y="3748980"/>
              <a:ext cx="2575225" cy="91795"/>
            </a:xfrm>
            <a:custGeom>
              <a:avLst/>
              <a:gdLst/>
              <a:ahLst/>
              <a:cxnLst/>
              <a:rect l="l" t="t" r="r" b="b"/>
              <a:pathLst>
                <a:path w="20732" h="739" extrusionOk="0">
                  <a:moveTo>
                    <a:pt x="0" y="1"/>
                  </a:moveTo>
                  <a:lnTo>
                    <a:pt x="0" y="739"/>
                  </a:lnTo>
                  <a:lnTo>
                    <a:pt x="20732" y="739"/>
                  </a:lnTo>
                  <a:lnTo>
                    <a:pt x="207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7"/>
            <p:cNvSpPr/>
            <p:nvPr/>
          </p:nvSpPr>
          <p:spPr>
            <a:xfrm>
              <a:off x="-4691297" y="3103438"/>
              <a:ext cx="1746339" cy="497481"/>
            </a:xfrm>
            <a:custGeom>
              <a:avLst/>
              <a:gdLst/>
              <a:ahLst/>
              <a:cxnLst/>
              <a:rect l="l" t="t" r="r" b="b"/>
              <a:pathLst>
                <a:path w="14059" h="4005" extrusionOk="0">
                  <a:moveTo>
                    <a:pt x="7044" y="1"/>
                  </a:moveTo>
                  <a:lnTo>
                    <a:pt x="1" y="4005"/>
                  </a:lnTo>
                  <a:lnTo>
                    <a:pt x="14058" y="4005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7"/>
            <p:cNvSpPr/>
            <p:nvPr/>
          </p:nvSpPr>
          <p:spPr>
            <a:xfrm>
              <a:off x="-4190339" y="3262184"/>
              <a:ext cx="748023" cy="218867"/>
            </a:xfrm>
            <a:custGeom>
              <a:avLst/>
              <a:gdLst/>
              <a:ahLst/>
              <a:cxnLst/>
              <a:rect l="l" t="t" r="r" b="b"/>
              <a:pathLst>
                <a:path w="6022" h="1762" extrusionOk="0">
                  <a:moveTo>
                    <a:pt x="3011" y="0"/>
                  </a:moveTo>
                  <a:lnTo>
                    <a:pt x="1" y="1761"/>
                  </a:lnTo>
                  <a:lnTo>
                    <a:pt x="6021" y="1761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75" name="Google Shape;575;p47"/>
          <p:cNvGrpSpPr/>
          <p:nvPr/>
        </p:nvGrpSpPr>
        <p:grpSpPr>
          <a:xfrm>
            <a:off x="626865" y="3969344"/>
            <a:ext cx="174871" cy="644291"/>
            <a:chOff x="2298677" y="3969344"/>
            <a:chExt cx="174871" cy="644291"/>
          </a:xfrm>
        </p:grpSpPr>
        <p:sp>
          <p:nvSpPr>
            <p:cNvPr id="576" name="Google Shape;576;p47"/>
            <p:cNvSpPr/>
            <p:nvPr/>
          </p:nvSpPr>
          <p:spPr>
            <a:xfrm>
              <a:off x="2374552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7"/>
            <p:cNvSpPr/>
            <p:nvPr/>
          </p:nvSpPr>
          <p:spPr>
            <a:xfrm>
              <a:off x="2298677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78" name="Google Shape;578;p47"/>
          <p:cNvGrpSpPr/>
          <p:nvPr/>
        </p:nvGrpSpPr>
        <p:grpSpPr>
          <a:xfrm>
            <a:off x="6347542" y="4184609"/>
            <a:ext cx="116139" cy="429024"/>
            <a:chOff x="9905621" y="4184609"/>
            <a:chExt cx="116139" cy="429024"/>
          </a:xfrm>
        </p:grpSpPr>
        <p:sp>
          <p:nvSpPr>
            <p:cNvPr id="579" name="Google Shape;579;p47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7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81" name="Google Shape;581;p47"/>
          <p:cNvGrpSpPr/>
          <p:nvPr/>
        </p:nvGrpSpPr>
        <p:grpSpPr>
          <a:xfrm>
            <a:off x="8036492" y="4184609"/>
            <a:ext cx="116139" cy="429024"/>
            <a:chOff x="9905621" y="4184609"/>
            <a:chExt cx="116139" cy="429024"/>
          </a:xfrm>
        </p:grpSpPr>
        <p:sp>
          <p:nvSpPr>
            <p:cNvPr id="582" name="Google Shape;582;p47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7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4" name="Google Shape;584;p47"/>
          <p:cNvSpPr/>
          <p:nvPr/>
        </p:nvSpPr>
        <p:spPr>
          <a:xfrm>
            <a:off x="714311" y="682152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7436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>
            <a:off x="2373900" y="1028700"/>
            <a:ext cx="4396200" cy="24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-237266" y="1112066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1184695" y="682147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5539068" y="49530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7973195" y="2559485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Google Shape;87;p8"/>
          <p:cNvSpPr/>
          <p:nvPr/>
        </p:nvSpPr>
        <p:spPr>
          <a:xfrm>
            <a:off x="1072568" y="215153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p8"/>
          <p:cNvSpPr/>
          <p:nvPr/>
        </p:nvSpPr>
        <p:spPr>
          <a:xfrm>
            <a:off x="8678134" y="1600191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5364080" y="4101974"/>
            <a:ext cx="366856" cy="511660"/>
            <a:chOff x="5364080" y="4101974"/>
            <a:chExt cx="366856" cy="511660"/>
          </a:xfrm>
        </p:grpSpPr>
        <p:sp>
          <p:nvSpPr>
            <p:cNvPr id="90" name="Google Shape;90;p8"/>
            <p:cNvSpPr/>
            <p:nvPr/>
          </p:nvSpPr>
          <p:spPr>
            <a:xfrm>
              <a:off x="566204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1" name="Google Shape;91;p8"/>
            <p:cNvGrpSpPr/>
            <p:nvPr/>
          </p:nvGrpSpPr>
          <p:grpSpPr>
            <a:xfrm>
              <a:off x="5364080" y="4101974"/>
              <a:ext cx="366856" cy="511660"/>
              <a:chOff x="7025642" y="4101974"/>
              <a:chExt cx="366856" cy="511660"/>
            </a:xfrm>
          </p:grpSpPr>
          <p:sp>
            <p:nvSpPr>
              <p:cNvPr id="92" name="Google Shape;92;p8"/>
              <p:cNvSpPr/>
              <p:nvPr/>
            </p:nvSpPr>
            <p:spPr>
              <a:xfrm>
                <a:off x="7086347" y="4486273"/>
                <a:ext cx="17843" cy="12736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482" extrusionOk="0">
                    <a:moveTo>
                      <a:pt x="370" y="0"/>
                    </a:moveTo>
                    <a:cubicBezTo>
                      <a:pt x="171" y="0"/>
                      <a:pt x="0" y="171"/>
                      <a:pt x="0" y="370"/>
                    </a:cubicBezTo>
                    <a:lnTo>
                      <a:pt x="0" y="5112"/>
                    </a:lnTo>
                    <a:cubicBezTo>
                      <a:pt x="0" y="5311"/>
                      <a:pt x="171" y="5481"/>
                      <a:pt x="370" y="5481"/>
                    </a:cubicBezTo>
                    <a:cubicBezTo>
                      <a:pt x="568" y="5481"/>
                      <a:pt x="767" y="5311"/>
                      <a:pt x="767" y="5112"/>
                    </a:cubicBezTo>
                    <a:lnTo>
                      <a:pt x="767" y="370"/>
                    </a:lnTo>
                    <a:cubicBezTo>
                      <a:pt x="767" y="171"/>
                      <a:pt x="568" y="0"/>
                      <a:pt x="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93;p8"/>
              <p:cNvSpPr/>
              <p:nvPr/>
            </p:nvSpPr>
            <p:spPr>
              <a:xfrm>
                <a:off x="7276359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94;p8"/>
              <p:cNvSpPr/>
              <p:nvPr/>
            </p:nvSpPr>
            <p:spPr>
              <a:xfrm>
                <a:off x="7025642" y="4101974"/>
                <a:ext cx="138582" cy="40478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7423" extrusionOk="0">
                    <a:moveTo>
                      <a:pt x="3000" y="0"/>
                    </a:moveTo>
                    <a:cubicBezTo>
                      <a:pt x="2578" y="0"/>
                      <a:pt x="2159" y="270"/>
                      <a:pt x="2102" y="809"/>
                    </a:cubicBezTo>
                    <a:lnTo>
                      <a:pt x="228" y="14498"/>
                    </a:lnTo>
                    <a:cubicBezTo>
                      <a:pt x="1" y="16031"/>
                      <a:pt x="1222" y="17423"/>
                      <a:pt x="2784" y="17423"/>
                    </a:cubicBezTo>
                    <a:lnTo>
                      <a:pt x="2897" y="17423"/>
                    </a:lnTo>
                    <a:cubicBezTo>
                      <a:pt x="4630" y="17423"/>
                      <a:pt x="5964" y="15889"/>
                      <a:pt x="5737" y="14157"/>
                    </a:cubicBezTo>
                    <a:lnTo>
                      <a:pt x="3920" y="809"/>
                    </a:lnTo>
                    <a:cubicBezTo>
                      <a:pt x="3849" y="270"/>
                      <a:pt x="3423" y="0"/>
                      <a:pt x="3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5" name="Google Shape;95;p8"/>
          <p:cNvGrpSpPr/>
          <p:nvPr/>
        </p:nvGrpSpPr>
        <p:grpSpPr>
          <a:xfrm>
            <a:off x="3554521" y="4184609"/>
            <a:ext cx="116139" cy="429024"/>
            <a:chOff x="1105534" y="4184609"/>
            <a:chExt cx="116139" cy="429024"/>
          </a:xfrm>
        </p:grpSpPr>
        <p:sp>
          <p:nvSpPr>
            <p:cNvPr id="96" name="Google Shape;96;p8"/>
            <p:cNvSpPr/>
            <p:nvPr/>
          </p:nvSpPr>
          <p:spPr>
            <a:xfrm>
              <a:off x="1155668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1105534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8" name="Google Shape;98;p8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4292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790500" y="1743000"/>
            <a:ext cx="4639500" cy="16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725400" y="3586200"/>
            <a:ext cx="4639500" cy="3783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7282200" y="959425"/>
            <a:ext cx="1082700" cy="5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>
            <a:off x="5253610" y="496212"/>
            <a:ext cx="315027" cy="106796"/>
          </a:xfrm>
          <a:custGeom>
            <a:avLst/>
            <a:gdLst/>
            <a:ahLst/>
            <a:cxnLst/>
            <a:rect l="l" t="t" r="r" b="b"/>
            <a:pathLst>
              <a:path w="5112" h="1733" extrusionOk="0">
                <a:moveTo>
                  <a:pt x="2556" y="0"/>
                </a:moveTo>
                <a:cubicBezTo>
                  <a:pt x="1448" y="0"/>
                  <a:pt x="426" y="682"/>
                  <a:pt x="0" y="1733"/>
                </a:cubicBezTo>
                <a:lnTo>
                  <a:pt x="5112" y="1733"/>
                </a:lnTo>
                <a:cubicBezTo>
                  <a:pt x="4714" y="682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901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795575" y="1746175"/>
            <a:ext cx="4639500" cy="16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subTitle" idx="1"/>
          </p:nvPr>
        </p:nvSpPr>
        <p:spPr>
          <a:xfrm>
            <a:off x="795575" y="3582993"/>
            <a:ext cx="4639500" cy="378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title" idx="2" hasCustomPrompt="1"/>
          </p:nvPr>
        </p:nvSpPr>
        <p:spPr>
          <a:xfrm>
            <a:off x="795575" y="951172"/>
            <a:ext cx="1082700" cy="5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02143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2258068" y="1746175"/>
            <a:ext cx="4639500" cy="16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"/>
          </p:nvPr>
        </p:nvSpPr>
        <p:spPr>
          <a:xfrm>
            <a:off x="2258068" y="3540383"/>
            <a:ext cx="4639500" cy="378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title" idx="2" hasCustomPrompt="1"/>
          </p:nvPr>
        </p:nvSpPr>
        <p:spPr>
          <a:xfrm>
            <a:off x="4030650" y="951172"/>
            <a:ext cx="1082700" cy="5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73" name="Google Shape;173;p16"/>
          <p:cNvSpPr/>
          <p:nvPr/>
        </p:nvSpPr>
        <p:spPr>
          <a:xfrm>
            <a:off x="-239391" y="1121741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" name="Google Shape;174;p16"/>
          <p:cNvSpPr/>
          <p:nvPr/>
        </p:nvSpPr>
        <p:spPr>
          <a:xfrm>
            <a:off x="1727120" y="286260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5630918" y="42605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16"/>
          <p:cNvSpPr/>
          <p:nvPr/>
        </p:nvSpPr>
        <p:spPr>
          <a:xfrm>
            <a:off x="8080259" y="237828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54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>
            <a:spLocks noGrp="1"/>
          </p:cNvSpPr>
          <p:nvPr>
            <p:ph type="subTitle" idx="1"/>
          </p:nvPr>
        </p:nvSpPr>
        <p:spPr>
          <a:xfrm>
            <a:off x="714300" y="1347250"/>
            <a:ext cx="3789000" cy="25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3857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7"/>
          <p:cNvGrpSpPr/>
          <p:nvPr/>
        </p:nvGrpSpPr>
        <p:grpSpPr>
          <a:xfrm>
            <a:off x="3536927" y="3960419"/>
            <a:ext cx="174871" cy="644291"/>
            <a:chOff x="-511198" y="2416769"/>
            <a:chExt cx="174871" cy="644291"/>
          </a:xfrm>
        </p:grpSpPr>
        <p:sp>
          <p:nvSpPr>
            <p:cNvPr id="74" name="Google Shape;74;p7"/>
            <p:cNvSpPr/>
            <p:nvPr/>
          </p:nvSpPr>
          <p:spPr>
            <a:xfrm>
              <a:off x="-435323" y="2900709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-511198" y="2416769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7"/>
          <p:cNvGrpSpPr/>
          <p:nvPr/>
        </p:nvGrpSpPr>
        <p:grpSpPr>
          <a:xfrm flipH="1">
            <a:off x="485442" y="3969344"/>
            <a:ext cx="406152" cy="644291"/>
            <a:chOff x="8181234" y="3969344"/>
            <a:chExt cx="406152" cy="644291"/>
          </a:xfrm>
        </p:grpSpPr>
        <p:sp>
          <p:nvSpPr>
            <p:cNvPr id="77" name="Google Shape;77;p7"/>
            <p:cNvSpPr/>
            <p:nvPr/>
          </p:nvSpPr>
          <p:spPr>
            <a:xfrm>
              <a:off x="8488390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8412515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8231368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8181234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714300" y="1036450"/>
            <a:ext cx="40674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ubTitle" idx="1"/>
          </p:nvPr>
        </p:nvSpPr>
        <p:spPr>
          <a:xfrm>
            <a:off x="714300" y="1987163"/>
            <a:ext cx="3389100" cy="1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452713" y="392913"/>
            <a:ext cx="797325" cy="218025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2622884" y="3935439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9"/>
          <p:cNvGrpSpPr/>
          <p:nvPr/>
        </p:nvGrpSpPr>
        <p:grpSpPr>
          <a:xfrm flipH="1">
            <a:off x="347450" y="4101974"/>
            <a:ext cx="366856" cy="511660"/>
            <a:chOff x="9654905" y="4101974"/>
            <a:chExt cx="366856" cy="511660"/>
          </a:xfrm>
        </p:grpSpPr>
        <p:sp>
          <p:nvSpPr>
            <p:cNvPr id="105" name="Google Shape;105;p9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9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 hasCustomPrompt="1"/>
          </p:nvPr>
        </p:nvSpPr>
        <p:spPr>
          <a:xfrm>
            <a:off x="714300" y="1812713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566600" y="1884788"/>
            <a:ext cx="2262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2"/>
          </p:nvPr>
        </p:nvSpPr>
        <p:spPr>
          <a:xfrm>
            <a:off x="1566600" y="1435850"/>
            <a:ext cx="26481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3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4" hasCustomPrompt="1"/>
          </p:nvPr>
        </p:nvSpPr>
        <p:spPr>
          <a:xfrm>
            <a:off x="4929300" y="1812713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5"/>
          </p:nvPr>
        </p:nvSpPr>
        <p:spPr>
          <a:xfrm>
            <a:off x="5781600" y="1884788"/>
            <a:ext cx="2262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6"/>
          </p:nvPr>
        </p:nvSpPr>
        <p:spPr>
          <a:xfrm>
            <a:off x="5781600" y="1435850"/>
            <a:ext cx="26481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7" hasCustomPrompt="1"/>
          </p:nvPr>
        </p:nvSpPr>
        <p:spPr>
          <a:xfrm>
            <a:off x="714300" y="3412913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8"/>
          </p:nvPr>
        </p:nvSpPr>
        <p:spPr>
          <a:xfrm>
            <a:off x="1566600" y="3484988"/>
            <a:ext cx="2262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9"/>
          </p:nvPr>
        </p:nvSpPr>
        <p:spPr>
          <a:xfrm>
            <a:off x="1566600" y="3036050"/>
            <a:ext cx="26481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29300" y="3412913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4"/>
          </p:nvPr>
        </p:nvSpPr>
        <p:spPr>
          <a:xfrm>
            <a:off x="5781600" y="3484988"/>
            <a:ext cx="2262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5"/>
          </p:nvPr>
        </p:nvSpPr>
        <p:spPr>
          <a:xfrm>
            <a:off x="5781600" y="3036050"/>
            <a:ext cx="26481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6279409" y="55550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7956493" y="30110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8271567" y="756601"/>
            <a:ext cx="665119" cy="162813"/>
          </a:xfrm>
          <a:custGeom>
            <a:avLst/>
            <a:gdLst/>
            <a:ahLst/>
            <a:cxnLst/>
            <a:rect l="l" t="t" r="r" b="b"/>
            <a:pathLst>
              <a:path w="10793" h="2642" extrusionOk="0">
                <a:moveTo>
                  <a:pt x="6873" y="1"/>
                </a:moveTo>
                <a:cubicBezTo>
                  <a:pt x="5879" y="1"/>
                  <a:pt x="4942" y="341"/>
                  <a:pt x="4175" y="994"/>
                </a:cubicBezTo>
                <a:cubicBezTo>
                  <a:pt x="3746" y="791"/>
                  <a:pt x="3298" y="696"/>
                  <a:pt x="2857" y="696"/>
                </a:cubicBezTo>
                <a:cubicBezTo>
                  <a:pt x="1636" y="696"/>
                  <a:pt x="481" y="1431"/>
                  <a:pt x="1" y="2642"/>
                </a:cubicBezTo>
                <a:lnTo>
                  <a:pt x="10792" y="2642"/>
                </a:lnTo>
                <a:cubicBezTo>
                  <a:pt x="10139" y="1051"/>
                  <a:pt x="8605" y="1"/>
                  <a:pt x="68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 hasCustomPrompt="1"/>
          </p:nvPr>
        </p:nvSpPr>
        <p:spPr>
          <a:xfrm>
            <a:off x="1687448" y="1954330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8" name="Google Shape;148;p14"/>
          <p:cNvSpPr txBox="1">
            <a:spLocks noGrp="1"/>
          </p:cNvSpPr>
          <p:nvPr>
            <p:ph type="subTitle" idx="1"/>
          </p:nvPr>
        </p:nvSpPr>
        <p:spPr>
          <a:xfrm>
            <a:off x="872798" y="3046442"/>
            <a:ext cx="2334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title" idx="2"/>
          </p:nvPr>
        </p:nvSpPr>
        <p:spPr>
          <a:xfrm>
            <a:off x="872798" y="2597492"/>
            <a:ext cx="23340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title" idx="3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title" idx="4" hasCustomPrompt="1"/>
          </p:nvPr>
        </p:nvSpPr>
        <p:spPr>
          <a:xfrm>
            <a:off x="4231134" y="2300429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2" name="Google Shape;152;p14"/>
          <p:cNvSpPr txBox="1">
            <a:spLocks noGrp="1"/>
          </p:cNvSpPr>
          <p:nvPr>
            <p:ph type="subTitle" idx="5"/>
          </p:nvPr>
        </p:nvSpPr>
        <p:spPr>
          <a:xfrm>
            <a:off x="5949698" y="3046442"/>
            <a:ext cx="2334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6"/>
          </p:nvPr>
        </p:nvSpPr>
        <p:spPr>
          <a:xfrm>
            <a:off x="5949698" y="2597492"/>
            <a:ext cx="23340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title" idx="7" hasCustomPrompt="1"/>
          </p:nvPr>
        </p:nvSpPr>
        <p:spPr>
          <a:xfrm>
            <a:off x="6764348" y="1954330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5" name="Google Shape;155;p14"/>
          <p:cNvSpPr txBox="1">
            <a:spLocks noGrp="1"/>
          </p:cNvSpPr>
          <p:nvPr>
            <p:ph type="subTitle" idx="8"/>
          </p:nvPr>
        </p:nvSpPr>
        <p:spPr>
          <a:xfrm>
            <a:off x="3416484" y="3392542"/>
            <a:ext cx="2334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 idx="9"/>
          </p:nvPr>
        </p:nvSpPr>
        <p:spPr>
          <a:xfrm>
            <a:off x="3416484" y="2943591"/>
            <a:ext cx="23340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7" name="Google Shape;157;p14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14"/>
          <p:cNvGrpSpPr/>
          <p:nvPr/>
        </p:nvGrpSpPr>
        <p:grpSpPr>
          <a:xfrm>
            <a:off x="3049625" y="4093049"/>
            <a:ext cx="366856" cy="511660"/>
            <a:chOff x="9654905" y="4101974"/>
            <a:chExt cx="366856" cy="511660"/>
          </a:xfrm>
        </p:grpSpPr>
        <p:sp>
          <p:nvSpPr>
            <p:cNvPr id="159" name="Google Shape;159;p14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1"/>
          </p:nvPr>
        </p:nvSpPr>
        <p:spPr>
          <a:xfrm>
            <a:off x="714300" y="2914650"/>
            <a:ext cx="2085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 idx="2"/>
          </p:nvPr>
        </p:nvSpPr>
        <p:spPr>
          <a:xfrm>
            <a:off x="714300" y="2408550"/>
            <a:ext cx="2085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3"/>
          </p:nvPr>
        </p:nvSpPr>
        <p:spPr>
          <a:xfrm>
            <a:off x="3529340" y="2914650"/>
            <a:ext cx="2085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title" idx="4"/>
          </p:nvPr>
        </p:nvSpPr>
        <p:spPr>
          <a:xfrm>
            <a:off x="3529338" y="2408550"/>
            <a:ext cx="2085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5"/>
          </p:nvPr>
        </p:nvSpPr>
        <p:spPr>
          <a:xfrm>
            <a:off x="6344406" y="2914650"/>
            <a:ext cx="2085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title" idx="6"/>
          </p:nvPr>
        </p:nvSpPr>
        <p:spPr>
          <a:xfrm>
            <a:off x="6344402" y="2408550"/>
            <a:ext cx="2085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6517934" y="809853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7272995" y="290910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8429700" y="680638"/>
            <a:ext cx="797325" cy="218025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BLANK_23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36"/>
          <p:cNvSpPr txBox="1">
            <a:spLocks noGrp="1"/>
          </p:cNvSpPr>
          <p:nvPr>
            <p:ph type="subTitle" idx="1"/>
          </p:nvPr>
        </p:nvSpPr>
        <p:spPr>
          <a:xfrm>
            <a:off x="714300" y="1104900"/>
            <a:ext cx="3809100" cy="18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6" name="Google Shape;406;p36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6"/>
          <p:cNvSpPr txBox="1">
            <a:spLocks noGrp="1"/>
          </p:cNvSpPr>
          <p:nvPr>
            <p:ph type="subTitle" idx="2"/>
          </p:nvPr>
        </p:nvSpPr>
        <p:spPr>
          <a:xfrm>
            <a:off x="4620603" y="1104900"/>
            <a:ext cx="3809100" cy="18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8" name="Google Shape;408;p36"/>
          <p:cNvSpPr/>
          <p:nvPr/>
        </p:nvSpPr>
        <p:spPr>
          <a:xfrm>
            <a:off x="-210816" y="16265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6"/>
          <p:cNvSpPr/>
          <p:nvPr/>
        </p:nvSpPr>
        <p:spPr>
          <a:xfrm>
            <a:off x="7131658" y="290897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7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47"/>
          <p:cNvGrpSpPr/>
          <p:nvPr/>
        </p:nvGrpSpPr>
        <p:grpSpPr>
          <a:xfrm>
            <a:off x="8512154" y="4184609"/>
            <a:ext cx="116139" cy="429024"/>
            <a:chOff x="8680417" y="4184609"/>
            <a:chExt cx="116139" cy="429024"/>
          </a:xfrm>
        </p:grpSpPr>
        <p:sp>
          <p:nvSpPr>
            <p:cNvPr id="538" name="Google Shape;538;p47"/>
            <p:cNvSpPr/>
            <p:nvPr/>
          </p:nvSpPr>
          <p:spPr>
            <a:xfrm>
              <a:off x="8730551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7"/>
            <p:cNvSpPr/>
            <p:nvPr/>
          </p:nvSpPr>
          <p:spPr>
            <a:xfrm>
              <a:off x="8680417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47"/>
          <p:cNvGrpSpPr/>
          <p:nvPr/>
        </p:nvGrpSpPr>
        <p:grpSpPr>
          <a:xfrm>
            <a:off x="2372550" y="4101974"/>
            <a:ext cx="366856" cy="511660"/>
            <a:chOff x="9654905" y="4101974"/>
            <a:chExt cx="366856" cy="511660"/>
          </a:xfrm>
        </p:grpSpPr>
        <p:sp>
          <p:nvSpPr>
            <p:cNvPr id="541" name="Google Shape;541;p47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7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7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7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47"/>
          <p:cNvGrpSpPr/>
          <p:nvPr/>
        </p:nvGrpSpPr>
        <p:grpSpPr>
          <a:xfrm>
            <a:off x="8244952" y="3969344"/>
            <a:ext cx="174871" cy="644291"/>
            <a:chOff x="2298677" y="3969344"/>
            <a:chExt cx="174871" cy="644291"/>
          </a:xfrm>
        </p:grpSpPr>
        <p:sp>
          <p:nvSpPr>
            <p:cNvPr id="546" name="Google Shape;546;p47"/>
            <p:cNvSpPr/>
            <p:nvPr/>
          </p:nvSpPr>
          <p:spPr>
            <a:xfrm>
              <a:off x="2374552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7"/>
            <p:cNvSpPr/>
            <p:nvPr/>
          </p:nvSpPr>
          <p:spPr>
            <a:xfrm>
              <a:off x="2298677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548;p47"/>
          <p:cNvSpPr/>
          <p:nvPr/>
        </p:nvSpPr>
        <p:spPr>
          <a:xfrm>
            <a:off x="2372546" y="79855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7"/>
          <p:cNvSpPr/>
          <p:nvPr/>
        </p:nvSpPr>
        <p:spPr>
          <a:xfrm>
            <a:off x="-245046" y="1127298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7"/>
          <p:cNvSpPr/>
          <p:nvPr/>
        </p:nvSpPr>
        <p:spPr>
          <a:xfrm>
            <a:off x="1125020" y="399285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7"/>
          <p:cNvSpPr/>
          <p:nvPr/>
        </p:nvSpPr>
        <p:spPr>
          <a:xfrm>
            <a:off x="8628293" y="140530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7"/>
          <p:cNvSpPr/>
          <p:nvPr/>
        </p:nvSpPr>
        <p:spPr>
          <a:xfrm>
            <a:off x="7287695" y="658785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7"/>
          <p:cNvSpPr/>
          <p:nvPr/>
        </p:nvSpPr>
        <p:spPr>
          <a:xfrm flipH="1">
            <a:off x="4106096" y="252226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7"/>
          <p:cNvSpPr/>
          <p:nvPr/>
        </p:nvSpPr>
        <p:spPr>
          <a:xfrm>
            <a:off x="8575104" y="252223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47"/>
          <p:cNvGrpSpPr/>
          <p:nvPr/>
        </p:nvGrpSpPr>
        <p:grpSpPr>
          <a:xfrm>
            <a:off x="1004661" y="3395196"/>
            <a:ext cx="1208116" cy="1209513"/>
            <a:chOff x="-5322679" y="3103438"/>
            <a:chExt cx="2998550" cy="3002017"/>
          </a:xfrm>
        </p:grpSpPr>
        <p:sp>
          <p:nvSpPr>
            <p:cNvPr id="556" name="Google Shape;556;p47"/>
            <p:cNvSpPr/>
            <p:nvPr/>
          </p:nvSpPr>
          <p:spPr>
            <a:xfrm>
              <a:off x="-4969910" y="5629215"/>
              <a:ext cx="2293009" cy="314016"/>
            </a:xfrm>
            <a:custGeom>
              <a:avLst/>
              <a:gdLst/>
              <a:ahLst/>
              <a:cxnLst/>
              <a:rect l="l" t="t" r="r" b="b"/>
              <a:pathLst>
                <a:path w="18460" h="2528" extrusionOk="0">
                  <a:moveTo>
                    <a:pt x="0" y="0"/>
                  </a:moveTo>
                  <a:lnTo>
                    <a:pt x="0" y="2528"/>
                  </a:lnTo>
                  <a:lnTo>
                    <a:pt x="18460" y="2528"/>
                  </a:lnTo>
                  <a:lnTo>
                    <a:pt x="184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7"/>
            <p:cNvSpPr/>
            <p:nvPr/>
          </p:nvSpPr>
          <p:spPr>
            <a:xfrm>
              <a:off x="-5322679" y="5918386"/>
              <a:ext cx="2998550" cy="187068"/>
            </a:xfrm>
            <a:custGeom>
              <a:avLst/>
              <a:gdLst/>
              <a:ahLst/>
              <a:cxnLst/>
              <a:rect l="l" t="t" r="r" b="b"/>
              <a:pathLst>
                <a:path w="24140" h="1506" extrusionOk="0">
                  <a:moveTo>
                    <a:pt x="1" y="1"/>
                  </a:moveTo>
                  <a:lnTo>
                    <a:pt x="1" y="1506"/>
                  </a:lnTo>
                  <a:lnTo>
                    <a:pt x="24140" y="1506"/>
                  </a:lnTo>
                  <a:lnTo>
                    <a:pt x="24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7"/>
            <p:cNvSpPr/>
            <p:nvPr/>
          </p:nvSpPr>
          <p:spPr>
            <a:xfrm>
              <a:off x="-5111018" y="5452831"/>
              <a:ext cx="2575225" cy="187068"/>
            </a:xfrm>
            <a:custGeom>
              <a:avLst/>
              <a:gdLst/>
              <a:ahLst/>
              <a:cxnLst/>
              <a:rect l="l" t="t" r="r" b="b"/>
              <a:pathLst>
                <a:path w="20732" h="1506" extrusionOk="0">
                  <a:moveTo>
                    <a:pt x="0" y="0"/>
                  </a:moveTo>
                  <a:lnTo>
                    <a:pt x="0" y="1505"/>
                  </a:lnTo>
                  <a:lnTo>
                    <a:pt x="20732" y="1505"/>
                  </a:lnTo>
                  <a:lnTo>
                    <a:pt x="20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7"/>
            <p:cNvSpPr/>
            <p:nvPr/>
          </p:nvSpPr>
          <p:spPr>
            <a:xfrm>
              <a:off x="-4856999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7"/>
            <p:cNvSpPr/>
            <p:nvPr/>
          </p:nvSpPr>
          <p:spPr>
            <a:xfrm>
              <a:off x="-4828802" y="3904248"/>
              <a:ext cx="236505" cy="1446359"/>
            </a:xfrm>
            <a:custGeom>
              <a:avLst/>
              <a:gdLst/>
              <a:ahLst/>
              <a:cxnLst/>
              <a:rect l="l" t="t" r="r" b="b"/>
              <a:pathLst>
                <a:path w="1904" h="11644" extrusionOk="0">
                  <a:moveTo>
                    <a:pt x="455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7"/>
            <p:cNvSpPr/>
            <p:nvPr/>
          </p:nvSpPr>
          <p:spPr>
            <a:xfrm>
              <a:off x="-4814642" y="3833695"/>
              <a:ext cx="208184" cy="88317"/>
            </a:xfrm>
            <a:custGeom>
              <a:avLst/>
              <a:gdLst/>
              <a:ahLst/>
              <a:cxnLst/>
              <a:rect l="l" t="t" r="r" b="b"/>
              <a:pathLst>
                <a:path w="1676" h="711" extrusionOk="0">
                  <a:moveTo>
                    <a:pt x="0" y="0"/>
                  </a:moveTo>
                  <a:lnTo>
                    <a:pt x="0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7"/>
            <p:cNvSpPr/>
            <p:nvPr/>
          </p:nvSpPr>
          <p:spPr>
            <a:xfrm>
              <a:off x="-4264371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7"/>
            <p:cNvSpPr/>
            <p:nvPr/>
          </p:nvSpPr>
          <p:spPr>
            <a:xfrm>
              <a:off x="-4236175" y="3904248"/>
              <a:ext cx="236505" cy="1446359"/>
            </a:xfrm>
            <a:custGeom>
              <a:avLst/>
              <a:gdLst/>
              <a:ahLst/>
              <a:cxnLst/>
              <a:rect l="l" t="t" r="r" b="b"/>
              <a:pathLst>
                <a:path w="1904" h="11644" extrusionOk="0">
                  <a:moveTo>
                    <a:pt x="455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7"/>
            <p:cNvSpPr/>
            <p:nvPr/>
          </p:nvSpPr>
          <p:spPr>
            <a:xfrm>
              <a:off x="-4222014" y="3833695"/>
              <a:ext cx="208184" cy="88317"/>
            </a:xfrm>
            <a:custGeom>
              <a:avLst/>
              <a:gdLst/>
              <a:ahLst/>
              <a:cxnLst/>
              <a:rect l="l" t="t" r="r" b="b"/>
              <a:pathLst>
                <a:path w="1676" h="711" extrusionOk="0">
                  <a:moveTo>
                    <a:pt x="0" y="0"/>
                  </a:moveTo>
                  <a:lnTo>
                    <a:pt x="0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7"/>
            <p:cNvSpPr/>
            <p:nvPr/>
          </p:nvSpPr>
          <p:spPr>
            <a:xfrm>
              <a:off x="-3671744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7"/>
            <p:cNvSpPr/>
            <p:nvPr/>
          </p:nvSpPr>
          <p:spPr>
            <a:xfrm>
              <a:off x="-3647025" y="3904248"/>
              <a:ext cx="236381" cy="1446359"/>
            </a:xfrm>
            <a:custGeom>
              <a:avLst/>
              <a:gdLst/>
              <a:ahLst/>
              <a:cxnLst/>
              <a:rect l="l" t="t" r="r" b="b"/>
              <a:pathLst>
                <a:path w="1903" h="11644" extrusionOk="0">
                  <a:moveTo>
                    <a:pt x="454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7"/>
            <p:cNvSpPr/>
            <p:nvPr/>
          </p:nvSpPr>
          <p:spPr>
            <a:xfrm>
              <a:off x="-3632989" y="3833695"/>
              <a:ext cx="208309" cy="88317"/>
            </a:xfrm>
            <a:custGeom>
              <a:avLst/>
              <a:gdLst/>
              <a:ahLst/>
              <a:cxnLst/>
              <a:rect l="l" t="t" r="r" b="b"/>
              <a:pathLst>
                <a:path w="1677" h="711" extrusionOk="0">
                  <a:moveTo>
                    <a:pt x="1" y="0"/>
                  </a:moveTo>
                  <a:lnTo>
                    <a:pt x="1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7"/>
            <p:cNvSpPr/>
            <p:nvPr/>
          </p:nvSpPr>
          <p:spPr>
            <a:xfrm>
              <a:off x="-3079116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7"/>
            <p:cNvSpPr/>
            <p:nvPr/>
          </p:nvSpPr>
          <p:spPr>
            <a:xfrm>
              <a:off x="-3054397" y="3904248"/>
              <a:ext cx="236381" cy="1446359"/>
            </a:xfrm>
            <a:custGeom>
              <a:avLst/>
              <a:gdLst/>
              <a:ahLst/>
              <a:cxnLst/>
              <a:rect l="l" t="t" r="r" b="b"/>
              <a:pathLst>
                <a:path w="1903" h="11644" extrusionOk="0">
                  <a:moveTo>
                    <a:pt x="454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7"/>
            <p:cNvSpPr/>
            <p:nvPr/>
          </p:nvSpPr>
          <p:spPr>
            <a:xfrm>
              <a:off x="-3040361" y="3833695"/>
              <a:ext cx="208309" cy="88317"/>
            </a:xfrm>
            <a:custGeom>
              <a:avLst/>
              <a:gdLst/>
              <a:ahLst/>
              <a:cxnLst/>
              <a:rect l="l" t="t" r="r" b="b"/>
              <a:pathLst>
                <a:path w="1677" h="711" extrusionOk="0">
                  <a:moveTo>
                    <a:pt x="1" y="0"/>
                  </a:moveTo>
                  <a:lnTo>
                    <a:pt x="1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7"/>
            <p:cNvSpPr/>
            <p:nvPr/>
          </p:nvSpPr>
          <p:spPr>
            <a:xfrm>
              <a:off x="-5096857" y="3604395"/>
              <a:ext cx="2547029" cy="155269"/>
            </a:xfrm>
            <a:custGeom>
              <a:avLst/>
              <a:gdLst/>
              <a:ahLst/>
              <a:cxnLst/>
              <a:rect l="l" t="t" r="r" b="b"/>
              <a:pathLst>
                <a:path w="20505" h="1250" extrusionOk="0">
                  <a:moveTo>
                    <a:pt x="0" y="0"/>
                  </a:moveTo>
                  <a:lnTo>
                    <a:pt x="738" y="1250"/>
                  </a:lnTo>
                  <a:lnTo>
                    <a:pt x="19766" y="1250"/>
                  </a:lnTo>
                  <a:lnTo>
                    <a:pt x="20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7"/>
            <p:cNvSpPr/>
            <p:nvPr/>
          </p:nvSpPr>
          <p:spPr>
            <a:xfrm>
              <a:off x="-5111018" y="3748980"/>
              <a:ext cx="2575225" cy="91795"/>
            </a:xfrm>
            <a:custGeom>
              <a:avLst/>
              <a:gdLst/>
              <a:ahLst/>
              <a:cxnLst/>
              <a:rect l="l" t="t" r="r" b="b"/>
              <a:pathLst>
                <a:path w="20732" h="739" extrusionOk="0">
                  <a:moveTo>
                    <a:pt x="0" y="1"/>
                  </a:moveTo>
                  <a:lnTo>
                    <a:pt x="0" y="739"/>
                  </a:lnTo>
                  <a:lnTo>
                    <a:pt x="20732" y="739"/>
                  </a:lnTo>
                  <a:lnTo>
                    <a:pt x="207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7"/>
            <p:cNvSpPr/>
            <p:nvPr/>
          </p:nvSpPr>
          <p:spPr>
            <a:xfrm>
              <a:off x="-4691297" y="3103438"/>
              <a:ext cx="1746339" cy="497481"/>
            </a:xfrm>
            <a:custGeom>
              <a:avLst/>
              <a:gdLst/>
              <a:ahLst/>
              <a:cxnLst/>
              <a:rect l="l" t="t" r="r" b="b"/>
              <a:pathLst>
                <a:path w="14059" h="4005" extrusionOk="0">
                  <a:moveTo>
                    <a:pt x="7044" y="1"/>
                  </a:moveTo>
                  <a:lnTo>
                    <a:pt x="1" y="4005"/>
                  </a:lnTo>
                  <a:lnTo>
                    <a:pt x="14058" y="4005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7"/>
            <p:cNvSpPr/>
            <p:nvPr/>
          </p:nvSpPr>
          <p:spPr>
            <a:xfrm>
              <a:off x="-4190339" y="3262184"/>
              <a:ext cx="748023" cy="218867"/>
            </a:xfrm>
            <a:custGeom>
              <a:avLst/>
              <a:gdLst/>
              <a:ahLst/>
              <a:cxnLst/>
              <a:rect l="l" t="t" r="r" b="b"/>
              <a:pathLst>
                <a:path w="6022" h="1762" extrusionOk="0">
                  <a:moveTo>
                    <a:pt x="3011" y="0"/>
                  </a:moveTo>
                  <a:lnTo>
                    <a:pt x="1" y="1761"/>
                  </a:lnTo>
                  <a:lnTo>
                    <a:pt x="6021" y="1761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47"/>
          <p:cNvGrpSpPr/>
          <p:nvPr/>
        </p:nvGrpSpPr>
        <p:grpSpPr>
          <a:xfrm>
            <a:off x="626865" y="3969344"/>
            <a:ext cx="174871" cy="644291"/>
            <a:chOff x="2298677" y="3969344"/>
            <a:chExt cx="174871" cy="644291"/>
          </a:xfrm>
        </p:grpSpPr>
        <p:sp>
          <p:nvSpPr>
            <p:cNvPr id="576" name="Google Shape;576;p47"/>
            <p:cNvSpPr/>
            <p:nvPr/>
          </p:nvSpPr>
          <p:spPr>
            <a:xfrm>
              <a:off x="2374552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7"/>
            <p:cNvSpPr/>
            <p:nvPr/>
          </p:nvSpPr>
          <p:spPr>
            <a:xfrm>
              <a:off x="2298677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47"/>
          <p:cNvGrpSpPr/>
          <p:nvPr/>
        </p:nvGrpSpPr>
        <p:grpSpPr>
          <a:xfrm>
            <a:off x="6347542" y="4184609"/>
            <a:ext cx="116139" cy="429024"/>
            <a:chOff x="9905621" y="4184609"/>
            <a:chExt cx="116139" cy="429024"/>
          </a:xfrm>
        </p:grpSpPr>
        <p:sp>
          <p:nvSpPr>
            <p:cNvPr id="579" name="Google Shape;579;p47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7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47"/>
          <p:cNvGrpSpPr/>
          <p:nvPr/>
        </p:nvGrpSpPr>
        <p:grpSpPr>
          <a:xfrm>
            <a:off x="8036492" y="4184609"/>
            <a:ext cx="116139" cy="429024"/>
            <a:chOff x="9905621" y="4184609"/>
            <a:chExt cx="116139" cy="429024"/>
          </a:xfrm>
        </p:grpSpPr>
        <p:sp>
          <p:nvSpPr>
            <p:cNvPr id="582" name="Google Shape;582;p47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7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47"/>
          <p:cNvSpPr/>
          <p:nvPr/>
        </p:nvSpPr>
        <p:spPr>
          <a:xfrm>
            <a:off x="714311" y="682152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■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■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■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9" r:id="rId5"/>
    <p:sldLayoutId id="2147483660" r:id="rId6"/>
    <p:sldLayoutId id="2147483664" r:id="rId7"/>
    <p:sldLayoutId id="2147483682" r:id="rId8"/>
    <p:sldLayoutId id="2147483693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■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■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■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9058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4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3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Google Shape;880;p56"/>
          <p:cNvGrpSpPr/>
          <p:nvPr/>
        </p:nvGrpSpPr>
        <p:grpSpPr>
          <a:xfrm>
            <a:off x="4361850" y="4394300"/>
            <a:ext cx="420300" cy="420300"/>
            <a:chOff x="4361850" y="4394300"/>
            <a:chExt cx="420300" cy="420300"/>
          </a:xfrm>
        </p:grpSpPr>
        <p:sp>
          <p:nvSpPr>
            <p:cNvPr id="881" name="Google Shape;881;p56"/>
            <p:cNvSpPr/>
            <p:nvPr/>
          </p:nvSpPr>
          <p:spPr>
            <a:xfrm>
              <a:off x="4361850" y="4394300"/>
              <a:ext cx="420300" cy="42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" name="Google Shape;882;p56"/>
            <p:cNvGrpSpPr/>
            <p:nvPr/>
          </p:nvGrpSpPr>
          <p:grpSpPr>
            <a:xfrm>
              <a:off x="4448505" y="4491176"/>
              <a:ext cx="246591" cy="226253"/>
              <a:chOff x="6319908" y="3696721"/>
              <a:chExt cx="373963" cy="343119"/>
            </a:xfrm>
          </p:grpSpPr>
          <p:sp>
            <p:nvSpPr>
              <p:cNvPr id="883" name="Google Shape;883;p56"/>
              <p:cNvSpPr/>
              <p:nvPr/>
            </p:nvSpPr>
            <p:spPr>
              <a:xfrm>
                <a:off x="6378049" y="3745325"/>
                <a:ext cx="48315" cy="6618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519" extrusionOk="0">
                    <a:moveTo>
                      <a:pt x="0" y="1"/>
                    </a:moveTo>
                    <a:lnTo>
                      <a:pt x="0" y="2519"/>
                    </a:lnTo>
                    <a:lnTo>
                      <a:pt x="1838" y="923"/>
                    </a:ln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56"/>
              <p:cNvSpPr/>
              <p:nvPr/>
            </p:nvSpPr>
            <p:spPr>
              <a:xfrm>
                <a:off x="6401195" y="3745325"/>
                <a:ext cx="25169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756" extrusionOk="0">
                    <a:moveTo>
                      <a:pt x="0" y="1"/>
                    </a:moveTo>
                    <a:lnTo>
                      <a:pt x="0" y="1756"/>
                    </a:lnTo>
                    <a:lnTo>
                      <a:pt x="957" y="923"/>
                    </a:lnTo>
                    <a:lnTo>
                      <a:pt x="9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56"/>
              <p:cNvSpPr/>
              <p:nvPr/>
            </p:nvSpPr>
            <p:spPr>
              <a:xfrm>
                <a:off x="6366016" y="3736813"/>
                <a:ext cx="281562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1534" extrusionOk="0">
                    <a:moveTo>
                      <a:pt x="5359" y="1"/>
                    </a:moveTo>
                    <a:cubicBezTo>
                      <a:pt x="5333" y="1"/>
                      <a:pt x="5307" y="9"/>
                      <a:pt x="5286" y="27"/>
                    </a:cubicBezTo>
                    <a:lnTo>
                      <a:pt x="0" y="4625"/>
                    </a:lnTo>
                    <a:lnTo>
                      <a:pt x="0" y="11222"/>
                    </a:lnTo>
                    <a:cubicBezTo>
                      <a:pt x="0" y="11395"/>
                      <a:pt x="146" y="11534"/>
                      <a:pt x="319" y="11534"/>
                    </a:cubicBezTo>
                    <a:lnTo>
                      <a:pt x="10405" y="11534"/>
                    </a:lnTo>
                    <a:cubicBezTo>
                      <a:pt x="10578" y="11534"/>
                      <a:pt x="10717" y="11395"/>
                      <a:pt x="10717" y="11222"/>
                    </a:cubicBezTo>
                    <a:lnTo>
                      <a:pt x="10717" y="4625"/>
                    </a:lnTo>
                    <a:lnTo>
                      <a:pt x="5431" y="27"/>
                    </a:lnTo>
                    <a:cubicBezTo>
                      <a:pt x="5411" y="9"/>
                      <a:pt x="5385" y="1"/>
                      <a:pt x="53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56"/>
              <p:cNvSpPr/>
              <p:nvPr/>
            </p:nvSpPr>
            <p:spPr>
              <a:xfrm>
                <a:off x="6493753" y="3736813"/>
                <a:ext cx="153825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11534" extrusionOk="0">
                    <a:moveTo>
                      <a:pt x="497" y="1"/>
                    </a:moveTo>
                    <a:cubicBezTo>
                      <a:pt x="471" y="1"/>
                      <a:pt x="445" y="9"/>
                      <a:pt x="424" y="27"/>
                    </a:cubicBezTo>
                    <a:lnTo>
                      <a:pt x="1" y="394"/>
                    </a:lnTo>
                    <a:cubicBezTo>
                      <a:pt x="1901" y="2010"/>
                      <a:pt x="4918" y="4625"/>
                      <a:pt x="4918" y="4625"/>
                    </a:cubicBezTo>
                    <a:lnTo>
                      <a:pt x="4918" y="11222"/>
                    </a:lnTo>
                    <a:cubicBezTo>
                      <a:pt x="4918" y="11395"/>
                      <a:pt x="4773" y="11534"/>
                      <a:pt x="4599" y="11534"/>
                    </a:cubicBezTo>
                    <a:lnTo>
                      <a:pt x="5543" y="11534"/>
                    </a:lnTo>
                    <a:cubicBezTo>
                      <a:pt x="5716" y="11534"/>
                      <a:pt x="5855" y="11395"/>
                      <a:pt x="5855" y="11222"/>
                    </a:cubicBezTo>
                    <a:lnTo>
                      <a:pt x="5855" y="4625"/>
                    </a:lnTo>
                    <a:lnTo>
                      <a:pt x="569" y="27"/>
                    </a:lnTo>
                    <a:cubicBezTo>
                      <a:pt x="549" y="9"/>
                      <a:pt x="523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56"/>
              <p:cNvSpPr/>
              <p:nvPr/>
            </p:nvSpPr>
            <p:spPr>
              <a:xfrm>
                <a:off x="6366200" y="3726750"/>
                <a:ext cx="70174" cy="2206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840" extrusionOk="0">
                    <a:moveTo>
                      <a:pt x="118" y="0"/>
                    </a:moveTo>
                    <a:cubicBezTo>
                      <a:pt x="49" y="0"/>
                      <a:pt x="0" y="49"/>
                      <a:pt x="0" y="118"/>
                    </a:cubicBezTo>
                    <a:lnTo>
                      <a:pt x="0" y="722"/>
                    </a:lnTo>
                    <a:cubicBezTo>
                      <a:pt x="0" y="791"/>
                      <a:pt x="49" y="840"/>
                      <a:pt x="118" y="840"/>
                    </a:cubicBezTo>
                    <a:lnTo>
                      <a:pt x="2553" y="840"/>
                    </a:lnTo>
                    <a:cubicBezTo>
                      <a:pt x="2615" y="840"/>
                      <a:pt x="2671" y="791"/>
                      <a:pt x="2671" y="722"/>
                    </a:cubicBezTo>
                    <a:lnTo>
                      <a:pt x="2671" y="118"/>
                    </a:lnTo>
                    <a:cubicBezTo>
                      <a:pt x="2671" y="49"/>
                      <a:pt x="2615" y="0"/>
                      <a:pt x="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56"/>
              <p:cNvSpPr/>
              <p:nvPr/>
            </p:nvSpPr>
            <p:spPr>
              <a:xfrm>
                <a:off x="6467691" y="3889298"/>
                <a:ext cx="85123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30" extrusionOk="0">
                    <a:moveTo>
                      <a:pt x="292" y="0"/>
                    </a:moveTo>
                    <a:cubicBezTo>
                      <a:pt x="133" y="0"/>
                      <a:pt x="1" y="132"/>
                      <a:pt x="1" y="292"/>
                    </a:cubicBezTo>
                    <a:lnTo>
                      <a:pt x="1" y="5730"/>
                    </a:lnTo>
                    <a:lnTo>
                      <a:pt x="3240" y="5730"/>
                    </a:lnTo>
                    <a:lnTo>
                      <a:pt x="3240" y="292"/>
                    </a:lnTo>
                    <a:cubicBezTo>
                      <a:pt x="3240" y="132"/>
                      <a:pt x="3108" y="0"/>
                      <a:pt x="2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56"/>
              <p:cNvSpPr/>
              <p:nvPr/>
            </p:nvSpPr>
            <p:spPr>
              <a:xfrm>
                <a:off x="6519632" y="3889298"/>
                <a:ext cx="33182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730" extrusionOk="0">
                    <a:moveTo>
                      <a:pt x="1" y="0"/>
                    </a:moveTo>
                    <a:cubicBezTo>
                      <a:pt x="167" y="0"/>
                      <a:pt x="299" y="132"/>
                      <a:pt x="299" y="292"/>
                    </a:cubicBezTo>
                    <a:lnTo>
                      <a:pt x="299" y="5730"/>
                    </a:lnTo>
                    <a:lnTo>
                      <a:pt x="1263" y="5730"/>
                    </a:lnTo>
                    <a:lnTo>
                      <a:pt x="1263" y="292"/>
                    </a:lnTo>
                    <a:cubicBezTo>
                      <a:pt x="1263" y="132"/>
                      <a:pt x="1131" y="0"/>
                      <a:pt x="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56"/>
              <p:cNvSpPr/>
              <p:nvPr/>
            </p:nvSpPr>
            <p:spPr>
              <a:xfrm>
                <a:off x="6319908" y="3696721"/>
                <a:ext cx="373963" cy="165096"/>
              </a:xfrm>
              <a:custGeom>
                <a:avLst/>
                <a:gdLst/>
                <a:ahLst/>
                <a:cxnLst/>
                <a:rect l="l" t="t" r="r" b="b"/>
                <a:pathLst>
                  <a:path w="14234" h="6284" extrusionOk="0">
                    <a:moveTo>
                      <a:pt x="7114" y="1"/>
                    </a:moveTo>
                    <a:cubicBezTo>
                      <a:pt x="7088" y="1"/>
                      <a:pt x="7062" y="9"/>
                      <a:pt x="7041" y="27"/>
                    </a:cubicBezTo>
                    <a:lnTo>
                      <a:pt x="77" y="6089"/>
                    </a:lnTo>
                    <a:cubicBezTo>
                      <a:pt x="1" y="6158"/>
                      <a:pt x="49" y="6283"/>
                      <a:pt x="153" y="6283"/>
                    </a:cubicBezTo>
                    <a:lnTo>
                      <a:pt x="1762" y="6283"/>
                    </a:lnTo>
                    <a:lnTo>
                      <a:pt x="7041" y="1691"/>
                    </a:lnTo>
                    <a:cubicBezTo>
                      <a:pt x="7062" y="1674"/>
                      <a:pt x="7088" y="1665"/>
                      <a:pt x="7114" y="1665"/>
                    </a:cubicBezTo>
                    <a:cubicBezTo>
                      <a:pt x="7140" y="1665"/>
                      <a:pt x="7166" y="1674"/>
                      <a:pt x="7186" y="1691"/>
                    </a:cubicBezTo>
                    <a:lnTo>
                      <a:pt x="12472" y="6283"/>
                    </a:lnTo>
                    <a:lnTo>
                      <a:pt x="14081" y="6283"/>
                    </a:lnTo>
                    <a:cubicBezTo>
                      <a:pt x="14185" y="6283"/>
                      <a:pt x="14234" y="6158"/>
                      <a:pt x="14150" y="6089"/>
                    </a:cubicBezTo>
                    <a:lnTo>
                      <a:pt x="7186" y="27"/>
                    </a:lnTo>
                    <a:cubicBezTo>
                      <a:pt x="7166" y="9"/>
                      <a:pt x="7140" y="1"/>
                      <a:pt x="7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56"/>
              <p:cNvSpPr/>
              <p:nvPr/>
            </p:nvSpPr>
            <p:spPr>
              <a:xfrm>
                <a:off x="6411021" y="3726750"/>
                <a:ext cx="25353" cy="2225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47" extrusionOk="0">
                    <a:moveTo>
                      <a:pt x="1" y="0"/>
                    </a:moveTo>
                    <a:lnTo>
                      <a:pt x="1" y="847"/>
                    </a:lnTo>
                    <a:lnTo>
                      <a:pt x="847" y="847"/>
                    </a:lnTo>
                    <a:cubicBezTo>
                      <a:pt x="909" y="847"/>
                      <a:pt x="965" y="791"/>
                      <a:pt x="965" y="729"/>
                    </a:cubicBezTo>
                    <a:lnTo>
                      <a:pt x="965" y="118"/>
                    </a:lnTo>
                    <a:cubicBezTo>
                      <a:pt x="965" y="56"/>
                      <a:pt x="909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2" name="Google Shape;892;p56">
            <a:hlinkClick r:id="" action="ppaction://hlinkshowjump?jump=previousslide"/>
          </p:cNvPr>
          <p:cNvSpPr/>
          <p:nvPr/>
        </p:nvSpPr>
        <p:spPr>
          <a:xfrm rot="-5400000">
            <a:off x="39554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6">
            <a:hlinkClick r:id="" action="ppaction://hlinkshowjump?jump=nextslide"/>
          </p:cNvPr>
          <p:cNvSpPr/>
          <p:nvPr/>
        </p:nvSpPr>
        <p:spPr>
          <a:xfrm rot="5400000" flipH="1">
            <a:off x="50041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56">
            <a:hlinkClick r:id="" action="ppaction://hlinkshowjump?jump=firstslide"/>
          </p:cNvPr>
          <p:cNvSpPr/>
          <p:nvPr/>
        </p:nvSpPr>
        <p:spPr>
          <a:xfrm>
            <a:off x="4361850" y="4394300"/>
            <a:ext cx="420300" cy="42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6"/>
          <p:cNvSpPr txBox="1">
            <a:spLocks noGrp="1"/>
          </p:cNvSpPr>
          <p:nvPr>
            <p:ph type="title" idx="3"/>
          </p:nvPr>
        </p:nvSpPr>
        <p:spPr>
          <a:xfrm>
            <a:off x="3154743" y="0"/>
            <a:ext cx="3122761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Bài</a:t>
            </a:r>
            <a:r>
              <a:rPr lang="en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" sz="24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tập</a:t>
            </a:r>
            <a:r>
              <a:rPr lang="en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2 SGK – tr76</a:t>
            </a:r>
            <a:endParaRPr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01" name="Google Shape;901;p56"/>
          <p:cNvSpPr txBox="1">
            <a:spLocks noGrp="1"/>
          </p:cNvSpPr>
          <p:nvPr>
            <p:ph type="title" idx="6"/>
          </p:nvPr>
        </p:nvSpPr>
        <p:spPr>
          <a:xfrm>
            <a:off x="3509631" y="550962"/>
            <a:ext cx="2545038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latin typeface="+mn-lt"/>
              </a:rPr>
              <a:t>Đặt tính rồi tính</a:t>
            </a:r>
            <a:endParaRPr b="1" dirty="0">
              <a:latin typeface="+mn-lt"/>
            </a:endParaRPr>
          </a:p>
        </p:txBody>
      </p:sp>
      <p:grpSp>
        <p:nvGrpSpPr>
          <p:cNvPr id="907" name="Google Shape;907;p56"/>
          <p:cNvGrpSpPr/>
          <p:nvPr/>
        </p:nvGrpSpPr>
        <p:grpSpPr>
          <a:xfrm>
            <a:off x="7804727" y="3978901"/>
            <a:ext cx="1000729" cy="644291"/>
            <a:chOff x="282952" y="3969344"/>
            <a:chExt cx="1000729" cy="644291"/>
          </a:xfrm>
        </p:grpSpPr>
        <p:grpSp>
          <p:nvGrpSpPr>
            <p:cNvPr id="908" name="Google Shape;908;p56"/>
            <p:cNvGrpSpPr/>
            <p:nvPr/>
          </p:nvGrpSpPr>
          <p:grpSpPr>
            <a:xfrm>
              <a:off x="282952" y="3969344"/>
              <a:ext cx="174871" cy="644291"/>
              <a:chOff x="9356702" y="3969344"/>
              <a:chExt cx="174871" cy="644291"/>
            </a:xfrm>
          </p:grpSpPr>
          <p:sp>
            <p:nvSpPr>
              <p:cNvPr id="909" name="Google Shape;909;p56"/>
              <p:cNvSpPr/>
              <p:nvPr/>
            </p:nvSpPr>
            <p:spPr>
              <a:xfrm>
                <a:off x="9432577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56"/>
              <p:cNvSpPr/>
              <p:nvPr/>
            </p:nvSpPr>
            <p:spPr>
              <a:xfrm>
                <a:off x="9356702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11" name="Google Shape;911;p56"/>
            <p:cNvGrpSpPr/>
            <p:nvPr/>
          </p:nvGrpSpPr>
          <p:grpSpPr>
            <a:xfrm flipH="1">
              <a:off x="916825" y="4101974"/>
              <a:ext cx="366856" cy="511660"/>
              <a:chOff x="9654905" y="4101974"/>
              <a:chExt cx="366856" cy="511660"/>
            </a:xfrm>
          </p:grpSpPr>
          <p:sp>
            <p:nvSpPr>
              <p:cNvPr id="912" name="Google Shape;912;p56"/>
              <p:cNvSpPr/>
              <p:nvPr/>
            </p:nvSpPr>
            <p:spPr>
              <a:xfrm>
                <a:off x="9955756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56"/>
              <p:cNvSpPr/>
              <p:nvPr/>
            </p:nvSpPr>
            <p:spPr>
              <a:xfrm>
                <a:off x="9905621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56"/>
              <p:cNvSpPr/>
              <p:nvPr/>
            </p:nvSpPr>
            <p:spPr>
              <a:xfrm>
                <a:off x="9715609" y="4486273"/>
                <a:ext cx="17843" cy="12736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482" extrusionOk="0">
                    <a:moveTo>
                      <a:pt x="370" y="0"/>
                    </a:moveTo>
                    <a:cubicBezTo>
                      <a:pt x="171" y="0"/>
                      <a:pt x="0" y="171"/>
                      <a:pt x="0" y="370"/>
                    </a:cubicBezTo>
                    <a:lnTo>
                      <a:pt x="0" y="5112"/>
                    </a:lnTo>
                    <a:cubicBezTo>
                      <a:pt x="0" y="5311"/>
                      <a:pt x="171" y="5481"/>
                      <a:pt x="370" y="5481"/>
                    </a:cubicBezTo>
                    <a:cubicBezTo>
                      <a:pt x="568" y="5481"/>
                      <a:pt x="767" y="5311"/>
                      <a:pt x="767" y="5112"/>
                    </a:cubicBezTo>
                    <a:lnTo>
                      <a:pt x="767" y="370"/>
                    </a:lnTo>
                    <a:cubicBezTo>
                      <a:pt x="767" y="171"/>
                      <a:pt x="568" y="0"/>
                      <a:pt x="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56"/>
              <p:cNvSpPr/>
              <p:nvPr/>
            </p:nvSpPr>
            <p:spPr>
              <a:xfrm>
                <a:off x="9654905" y="4101974"/>
                <a:ext cx="138582" cy="40478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7423" extrusionOk="0">
                    <a:moveTo>
                      <a:pt x="3000" y="0"/>
                    </a:moveTo>
                    <a:cubicBezTo>
                      <a:pt x="2578" y="0"/>
                      <a:pt x="2159" y="270"/>
                      <a:pt x="2102" y="809"/>
                    </a:cubicBezTo>
                    <a:lnTo>
                      <a:pt x="228" y="14498"/>
                    </a:lnTo>
                    <a:cubicBezTo>
                      <a:pt x="1" y="16031"/>
                      <a:pt x="1222" y="17423"/>
                      <a:pt x="2784" y="17423"/>
                    </a:cubicBezTo>
                    <a:lnTo>
                      <a:pt x="2897" y="17423"/>
                    </a:lnTo>
                    <a:cubicBezTo>
                      <a:pt x="4630" y="17423"/>
                      <a:pt x="5964" y="15889"/>
                      <a:pt x="5737" y="14157"/>
                    </a:cubicBezTo>
                    <a:lnTo>
                      <a:pt x="3920" y="809"/>
                    </a:lnTo>
                    <a:cubicBezTo>
                      <a:pt x="3849" y="270"/>
                      <a:pt x="3423" y="0"/>
                      <a:pt x="3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6" name="Google Shape;916;p56"/>
          <p:cNvSpPr/>
          <p:nvPr/>
        </p:nvSpPr>
        <p:spPr>
          <a:xfrm>
            <a:off x="-163319" y="20433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" name="Google Shape;918;p56"/>
          <p:cNvGrpSpPr/>
          <p:nvPr/>
        </p:nvGrpSpPr>
        <p:grpSpPr>
          <a:xfrm>
            <a:off x="7424827" y="3969344"/>
            <a:ext cx="174871" cy="644291"/>
            <a:chOff x="9356702" y="3969344"/>
            <a:chExt cx="174871" cy="644291"/>
          </a:xfrm>
        </p:grpSpPr>
        <p:sp>
          <p:nvSpPr>
            <p:cNvPr id="919" name="Google Shape;919;p56"/>
            <p:cNvSpPr/>
            <p:nvPr/>
          </p:nvSpPr>
          <p:spPr>
            <a:xfrm>
              <a:off x="9432577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6"/>
            <p:cNvSpPr/>
            <p:nvPr/>
          </p:nvSpPr>
          <p:spPr>
            <a:xfrm>
              <a:off x="9356702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838;p55">
            <a:extLst>
              <a:ext uri="{FF2B5EF4-FFF2-40B4-BE49-F238E27FC236}">
                <a16:creationId xmlns:a16="http://schemas.microsoft.com/office/drawing/2014/main" id="{20D2F473-8921-BF73-5669-440F6DCB3E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1329" y="1823782"/>
            <a:ext cx="1566294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n-lt"/>
              </a:rPr>
              <a:t>908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n-lt"/>
              </a:rPr>
              <a:t>6</a:t>
            </a:r>
          </a:p>
        </p:txBody>
      </p:sp>
      <p:sp>
        <p:nvSpPr>
          <p:cNvPr id="23" name="Google Shape;838;p55">
            <a:extLst>
              <a:ext uri="{FF2B5EF4-FFF2-40B4-BE49-F238E27FC236}">
                <a16:creationId xmlns:a16="http://schemas.microsoft.com/office/drawing/2014/main" id="{E44639F0-D153-61D8-02A1-6A5245BCCF70}"/>
              </a:ext>
            </a:extLst>
          </p:cNvPr>
          <p:cNvSpPr txBox="1">
            <a:spLocks/>
          </p:cNvSpPr>
          <p:nvPr/>
        </p:nvSpPr>
        <p:spPr>
          <a:xfrm>
            <a:off x="2282395" y="1813424"/>
            <a:ext cx="1566294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>
              <a:lnSpc>
                <a:spcPct val="150000"/>
              </a:lnSpc>
            </a:pPr>
            <a:r>
              <a:rPr lang="vi-VN" sz="2400" dirty="0">
                <a:latin typeface="+mn-lt"/>
              </a:rPr>
              <a:t>31 206</a:t>
            </a:r>
          </a:p>
          <a:p>
            <a:pPr marL="0" indent="0" algn="r">
              <a:lnSpc>
                <a:spcPct val="150000"/>
              </a:lnSpc>
            </a:pPr>
            <a:r>
              <a:rPr lang="vi-VN" sz="2400" dirty="0">
                <a:latin typeface="+mn-lt"/>
              </a:rPr>
              <a:t>7</a:t>
            </a:r>
          </a:p>
        </p:txBody>
      </p:sp>
      <p:sp>
        <p:nvSpPr>
          <p:cNvPr id="24" name="Google Shape;838;p55">
            <a:extLst>
              <a:ext uri="{FF2B5EF4-FFF2-40B4-BE49-F238E27FC236}">
                <a16:creationId xmlns:a16="http://schemas.microsoft.com/office/drawing/2014/main" id="{3AC7D8B6-4AEB-2EF5-8D8F-71472F358285}"/>
              </a:ext>
            </a:extLst>
          </p:cNvPr>
          <p:cNvSpPr txBox="1">
            <a:spLocks/>
          </p:cNvSpPr>
          <p:nvPr/>
        </p:nvSpPr>
        <p:spPr>
          <a:xfrm>
            <a:off x="4544863" y="1813424"/>
            <a:ext cx="1566294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>
              <a:lnSpc>
                <a:spcPct val="150000"/>
              </a:lnSpc>
            </a:pPr>
            <a:r>
              <a:rPr lang="vi-VN" sz="2400" dirty="0">
                <a:latin typeface="+mn-lt"/>
              </a:rPr>
              <a:t>241 306</a:t>
            </a:r>
          </a:p>
          <a:p>
            <a:pPr marL="0" indent="0" algn="r">
              <a:lnSpc>
                <a:spcPct val="150000"/>
              </a:lnSpc>
            </a:pPr>
            <a:r>
              <a:rPr lang="vi-VN" sz="2400" dirty="0">
                <a:latin typeface="+mn-lt"/>
              </a:rPr>
              <a:t>4</a:t>
            </a:r>
          </a:p>
        </p:txBody>
      </p:sp>
      <p:sp>
        <p:nvSpPr>
          <p:cNvPr id="25" name="Google Shape;838;p55">
            <a:extLst>
              <a:ext uri="{FF2B5EF4-FFF2-40B4-BE49-F238E27FC236}">
                <a16:creationId xmlns:a16="http://schemas.microsoft.com/office/drawing/2014/main" id="{8D947F0B-96D1-FD01-7B79-308732143C99}"/>
              </a:ext>
            </a:extLst>
          </p:cNvPr>
          <p:cNvSpPr txBox="1">
            <a:spLocks/>
          </p:cNvSpPr>
          <p:nvPr/>
        </p:nvSpPr>
        <p:spPr>
          <a:xfrm>
            <a:off x="6889517" y="1806136"/>
            <a:ext cx="1566294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>
              <a:lnSpc>
                <a:spcPct val="150000"/>
              </a:lnSpc>
            </a:pPr>
            <a:r>
              <a:rPr lang="vi-VN" sz="2400" dirty="0">
                <a:latin typeface="+mn-lt"/>
              </a:rPr>
              <a:t>418 051</a:t>
            </a:r>
          </a:p>
          <a:p>
            <a:pPr marL="0" indent="0" algn="r">
              <a:lnSpc>
                <a:spcPct val="150000"/>
              </a:lnSpc>
            </a:pPr>
            <a:r>
              <a:rPr lang="vi-VN" sz="2400" dirty="0">
                <a:latin typeface="+mn-lt"/>
              </a:rPr>
              <a:t>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F09699-4C3A-595B-5FBF-A9CF3CD09EE3}"/>
              </a:ext>
            </a:extLst>
          </p:cNvPr>
          <p:cNvCxnSpPr/>
          <p:nvPr/>
        </p:nvCxnSpPr>
        <p:spPr>
          <a:xfrm>
            <a:off x="446725" y="3008074"/>
            <a:ext cx="14247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8D6186-BA91-2719-1F0C-204575C98F4C}"/>
              </a:ext>
            </a:extLst>
          </p:cNvPr>
          <p:cNvCxnSpPr/>
          <p:nvPr/>
        </p:nvCxnSpPr>
        <p:spPr>
          <a:xfrm>
            <a:off x="2539313" y="2996292"/>
            <a:ext cx="14247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292C09-4298-B1E7-CA72-CC0CC62F9257}"/>
              </a:ext>
            </a:extLst>
          </p:cNvPr>
          <p:cNvCxnSpPr>
            <a:cxnSpLocks/>
          </p:cNvCxnSpPr>
          <p:nvPr/>
        </p:nvCxnSpPr>
        <p:spPr>
          <a:xfrm>
            <a:off x="4563138" y="2996292"/>
            <a:ext cx="17198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164B9B-7995-9083-AB00-090DD60E85ED}"/>
              </a:ext>
            </a:extLst>
          </p:cNvPr>
          <p:cNvCxnSpPr>
            <a:cxnSpLocks/>
          </p:cNvCxnSpPr>
          <p:nvPr/>
        </p:nvCxnSpPr>
        <p:spPr>
          <a:xfrm>
            <a:off x="6861605" y="2994143"/>
            <a:ext cx="17286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Google Shape;838;p55">
            <a:extLst>
              <a:ext uri="{FF2B5EF4-FFF2-40B4-BE49-F238E27FC236}">
                <a16:creationId xmlns:a16="http://schemas.microsoft.com/office/drawing/2014/main" id="{05936A34-341C-3514-ABC0-00DF26110551}"/>
              </a:ext>
            </a:extLst>
          </p:cNvPr>
          <p:cNvSpPr txBox="1">
            <a:spLocks/>
          </p:cNvSpPr>
          <p:nvPr/>
        </p:nvSpPr>
        <p:spPr>
          <a:xfrm>
            <a:off x="438087" y="2202509"/>
            <a:ext cx="282010" cy="41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/>
            <a:r>
              <a:rPr lang="vi-VN" sz="2400" dirty="0">
                <a:latin typeface="+mn-lt"/>
              </a:rPr>
              <a:t>x</a:t>
            </a:r>
          </a:p>
        </p:txBody>
      </p:sp>
      <p:sp>
        <p:nvSpPr>
          <p:cNvPr id="33" name="Google Shape;838;p55">
            <a:extLst>
              <a:ext uri="{FF2B5EF4-FFF2-40B4-BE49-F238E27FC236}">
                <a16:creationId xmlns:a16="http://schemas.microsoft.com/office/drawing/2014/main" id="{2EFB7131-1BE3-BD6A-EF90-613D7EAD4038}"/>
              </a:ext>
            </a:extLst>
          </p:cNvPr>
          <p:cNvSpPr txBox="1">
            <a:spLocks/>
          </p:cNvSpPr>
          <p:nvPr/>
        </p:nvSpPr>
        <p:spPr>
          <a:xfrm>
            <a:off x="2444817" y="2191439"/>
            <a:ext cx="282010" cy="41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/>
            <a:r>
              <a:rPr lang="vi-VN" sz="2400" dirty="0">
                <a:latin typeface="+mn-lt"/>
              </a:rPr>
              <a:t>x</a:t>
            </a:r>
          </a:p>
        </p:txBody>
      </p:sp>
      <p:sp>
        <p:nvSpPr>
          <p:cNvPr id="34" name="Google Shape;838;p55">
            <a:extLst>
              <a:ext uri="{FF2B5EF4-FFF2-40B4-BE49-F238E27FC236}">
                <a16:creationId xmlns:a16="http://schemas.microsoft.com/office/drawing/2014/main" id="{E5EDE123-C8E4-9B78-279B-B6C3EC037A9C}"/>
              </a:ext>
            </a:extLst>
          </p:cNvPr>
          <p:cNvSpPr txBox="1">
            <a:spLocks/>
          </p:cNvSpPr>
          <p:nvPr/>
        </p:nvSpPr>
        <p:spPr>
          <a:xfrm>
            <a:off x="4543416" y="2191438"/>
            <a:ext cx="282010" cy="41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/>
            <a:r>
              <a:rPr lang="vi-VN" sz="2400" dirty="0">
                <a:latin typeface="+mn-lt"/>
              </a:rPr>
              <a:t>x</a:t>
            </a:r>
          </a:p>
        </p:txBody>
      </p:sp>
      <p:sp>
        <p:nvSpPr>
          <p:cNvPr id="35" name="Google Shape;838;p55">
            <a:extLst>
              <a:ext uri="{FF2B5EF4-FFF2-40B4-BE49-F238E27FC236}">
                <a16:creationId xmlns:a16="http://schemas.microsoft.com/office/drawing/2014/main" id="{BF81A834-C4AF-B852-079E-CD1076E021C9}"/>
              </a:ext>
            </a:extLst>
          </p:cNvPr>
          <p:cNvSpPr txBox="1">
            <a:spLocks/>
          </p:cNvSpPr>
          <p:nvPr/>
        </p:nvSpPr>
        <p:spPr>
          <a:xfrm>
            <a:off x="6881213" y="2186721"/>
            <a:ext cx="282010" cy="41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/>
            <a:r>
              <a:rPr lang="vi-VN" sz="2400" dirty="0">
                <a:latin typeface="+mn-lt"/>
              </a:rPr>
              <a:t>x</a:t>
            </a:r>
          </a:p>
        </p:txBody>
      </p:sp>
      <p:sp>
        <p:nvSpPr>
          <p:cNvPr id="40" name="Google Shape;838;p55">
            <a:extLst>
              <a:ext uri="{FF2B5EF4-FFF2-40B4-BE49-F238E27FC236}">
                <a16:creationId xmlns:a16="http://schemas.microsoft.com/office/drawing/2014/main" id="{0459C435-4EB0-0299-A749-F32C6B791B65}"/>
              </a:ext>
            </a:extLst>
          </p:cNvPr>
          <p:cNvSpPr txBox="1">
            <a:spLocks/>
          </p:cNvSpPr>
          <p:nvPr/>
        </p:nvSpPr>
        <p:spPr>
          <a:xfrm>
            <a:off x="232138" y="1349891"/>
            <a:ext cx="1713879" cy="4690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a) 908 x 6</a:t>
            </a:r>
          </a:p>
        </p:txBody>
      </p:sp>
      <p:sp>
        <p:nvSpPr>
          <p:cNvPr id="41" name="Google Shape;838;p55">
            <a:extLst>
              <a:ext uri="{FF2B5EF4-FFF2-40B4-BE49-F238E27FC236}">
                <a16:creationId xmlns:a16="http://schemas.microsoft.com/office/drawing/2014/main" id="{7DB07FB7-5DB9-ADCB-8BD2-0D56DBD3546F}"/>
              </a:ext>
            </a:extLst>
          </p:cNvPr>
          <p:cNvSpPr txBox="1">
            <a:spLocks/>
          </p:cNvSpPr>
          <p:nvPr/>
        </p:nvSpPr>
        <p:spPr>
          <a:xfrm>
            <a:off x="2099272" y="1339332"/>
            <a:ext cx="1985773" cy="4690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b) 31 206 x 7</a:t>
            </a:r>
          </a:p>
        </p:txBody>
      </p:sp>
      <p:sp>
        <p:nvSpPr>
          <p:cNvPr id="42" name="Google Shape;838;p55">
            <a:extLst>
              <a:ext uri="{FF2B5EF4-FFF2-40B4-BE49-F238E27FC236}">
                <a16:creationId xmlns:a16="http://schemas.microsoft.com/office/drawing/2014/main" id="{4C76B69C-02D3-3786-BB86-D3A223CE80AD}"/>
              </a:ext>
            </a:extLst>
          </p:cNvPr>
          <p:cNvSpPr txBox="1">
            <a:spLocks/>
          </p:cNvSpPr>
          <p:nvPr/>
        </p:nvSpPr>
        <p:spPr>
          <a:xfrm>
            <a:off x="4268168" y="1364329"/>
            <a:ext cx="2227967" cy="4690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c) 241 306 x 4</a:t>
            </a:r>
          </a:p>
        </p:txBody>
      </p:sp>
      <p:sp>
        <p:nvSpPr>
          <p:cNvPr id="43" name="Google Shape;838;p55">
            <a:extLst>
              <a:ext uri="{FF2B5EF4-FFF2-40B4-BE49-F238E27FC236}">
                <a16:creationId xmlns:a16="http://schemas.microsoft.com/office/drawing/2014/main" id="{8B9DB26C-10F9-442F-CF27-5A1F3E1FFF27}"/>
              </a:ext>
            </a:extLst>
          </p:cNvPr>
          <p:cNvSpPr txBox="1">
            <a:spLocks/>
          </p:cNvSpPr>
          <p:nvPr/>
        </p:nvSpPr>
        <p:spPr>
          <a:xfrm>
            <a:off x="6679258" y="1356151"/>
            <a:ext cx="2227967" cy="4690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d) 418 051 x 5</a:t>
            </a:r>
          </a:p>
        </p:txBody>
      </p:sp>
      <p:grpSp>
        <p:nvGrpSpPr>
          <p:cNvPr id="2" name="Google Shape;1813;p69">
            <a:extLst>
              <a:ext uri="{FF2B5EF4-FFF2-40B4-BE49-F238E27FC236}">
                <a16:creationId xmlns:a16="http://schemas.microsoft.com/office/drawing/2014/main" id="{A549FEF5-C9B7-8FCE-2135-88A93877C960}"/>
              </a:ext>
            </a:extLst>
          </p:cNvPr>
          <p:cNvGrpSpPr/>
          <p:nvPr/>
        </p:nvGrpSpPr>
        <p:grpSpPr>
          <a:xfrm>
            <a:off x="-10502" y="3480896"/>
            <a:ext cx="730599" cy="1119144"/>
            <a:chOff x="1517825" y="209550"/>
            <a:chExt cx="2043941" cy="2971449"/>
          </a:xfrm>
        </p:grpSpPr>
        <p:sp>
          <p:nvSpPr>
            <p:cNvPr id="3" name="Google Shape;1814;p69">
              <a:extLst>
                <a:ext uri="{FF2B5EF4-FFF2-40B4-BE49-F238E27FC236}">
                  <a16:creationId xmlns:a16="http://schemas.microsoft.com/office/drawing/2014/main" id="{A833303A-45FA-37E0-D616-1345FBE629CB}"/>
                </a:ext>
              </a:extLst>
            </p:cNvPr>
            <p:cNvSpPr/>
            <p:nvPr/>
          </p:nvSpPr>
          <p:spPr>
            <a:xfrm>
              <a:off x="2503247" y="209550"/>
              <a:ext cx="94934" cy="456549"/>
            </a:xfrm>
            <a:custGeom>
              <a:avLst/>
              <a:gdLst/>
              <a:ahLst/>
              <a:cxnLst/>
              <a:rect l="l" t="t" r="r" b="b"/>
              <a:pathLst>
                <a:path w="613" h="2948" extrusionOk="0">
                  <a:moveTo>
                    <a:pt x="1" y="1"/>
                  </a:moveTo>
                  <a:lnTo>
                    <a:pt x="1" y="2948"/>
                  </a:lnTo>
                  <a:lnTo>
                    <a:pt x="612" y="29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815;p69">
              <a:extLst>
                <a:ext uri="{FF2B5EF4-FFF2-40B4-BE49-F238E27FC236}">
                  <a16:creationId xmlns:a16="http://schemas.microsoft.com/office/drawing/2014/main" id="{E73EDD61-10D2-D14C-8375-311DDC3CD0DB}"/>
                </a:ext>
              </a:extLst>
            </p:cNvPr>
            <p:cNvSpPr/>
            <p:nvPr/>
          </p:nvSpPr>
          <p:spPr>
            <a:xfrm>
              <a:off x="2275127" y="568843"/>
              <a:ext cx="517257" cy="920223"/>
            </a:xfrm>
            <a:custGeom>
              <a:avLst/>
              <a:gdLst/>
              <a:ahLst/>
              <a:cxnLst/>
              <a:rect l="l" t="t" r="r" b="b"/>
              <a:pathLst>
                <a:path w="3340" h="5942" extrusionOk="0">
                  <a:moveTo>
                    <a:pt x="2477" y="2791"/>
                  </a:moveTo>
                  <a:lnTo>
                    <a:pt x="2477" y="4844"/>
                  </a:lnTo>
                  <a:lnTo>
                    <a:pt x="878" y="4844"/>
                  </a:lnTo>
                  <a:lnTo>
                    <a:pt x="878" y="2791"/>
                  </a:lnTo>
                  <a:close/>
                  <a:moveTo>
                    <a:pt x="1709" y="1"/>
                  </a:moveTo>
                  <a:cubicBezTo>
                    <a:pt x="706" y="1"/>
                    <a:pt x="0" y="1693"/>
                    <a:pt x="0" y="1693"/>
                  </a:cubicBezTo>
                  <a:lnTo>
                    <a:pt x="0" y="5941"/>
                  </a:lnTo>
                  <a:lnTo>
                    <a:pt x="3339" y="5941"/>
                  </a:lnTo>
                  <a:lnTo>
                    <a:pt x="3339" y="1693"/>
                  </a:lnTo>
                  <a:cubicBezTo>
                    <a:pt x="3339" y="1693"/>
                    <a:pt x="2696" y="1"/>
                    <a:pt x="1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16;p69">
              <a:extLst>
                <a:ext uri="{FF2B5EF4-FFF2-40B4-BE49-F238E27FC236}">
                  <a16:creationId xmlns:a16="http://schemas.microsoft.com/office/drawing/2014/main" id="{713DBE24-B408-2F62-86E4-2499F9CCA381}"/>
                </a:ext>
              </a:extLst>
            </p:cNvPr>
            <p:cNvSpPr/>
            <p:nvPr/>
          </p:nvSpPr>
          <p:spPr>
            <a:xfrm>
              <a:off x="1830967" y="1263116"/>
              <a:ext cx="1415334" cy="1415334"/>
            </a:xfrm>
            <a:custGeom>
              <a:avLst/>
              <a:gdLst/>
              <a:ahLst/>
              <a:cxnLst/>
              <a:rect l="l" t="t" r="r" b="b"/>
              <a:pathLst>
                <a:path w="9139" h="9139" extrusionOk="0">
                  <a:moveTo>
                    <a:pt x="4577" y="0"/>
                  </a:moveTo>
                  <a:cubicBezTo>
                    <a:pt x="2053" y="0"/>
                    <a:pt x="0" y="2038"/>
                    <a:pt x="0" y="4562"/>
                  </a:cubicBezTo>
                  <a:cubicBezTo>
                    <a:pt x="0" y="7085"/>
                    <a:pt x="2053" y="9139"/>
                    <a:pt x="4577" y="9139"/>
                  </a:cubicBezTo>
                  <a:cubicBezTo>
                    <a:pt x="7101" y="9139"/>
                    <a:pt x="9138" y="7085"/>
                    <a:pt x="9138" y="4562"/>
                  </a:cubicBezTo>
                  <a:cubicBezTo>
                    <a:pt x="9138" y="2038"/>
                    <a:pt x="7101" y="0"/>
                    <a:pt x="4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17;p69">
              <a:extLst>
                <a:ext uri="{FF2B5EF4-FFF2-40B4-BE49-F238E27FC236}">
                  <a16:creationId xmlns:a16="http://schemas.microsoft.com/office/drawing/2014/main" id="{FF82E7F0-5874-20B9-13C6-37DD170E8958}"/>
                </a:ext>
              </a:extLst>
            </p:cNvPr>
            <p:cNvSpPr/>
            <p:nvPr/>
          </p:nvSpPr>
          <p:spPr>
            <a:xfrm>
              <a:off x="1830967" y="1969469"/>
              <a:ext cx="1415334" cy="983254"/>
            </a:xfrm>
            <a:custGeom>
              <a:avLst/>
              <a:gdLst/>
              <a:ahLst/>
              <a:cxnLst/>
              <a:rect l="l" t="t" r="r" b="b"/>
              <a:pathLst>
                <a:path w="9139" h="6349" extrusionOk="0">
                  <a:moveTo>
                    <a:pt x="0" y="1"/>
                  </a:moveTo>
                  <a:lnTo>
                    <a:pt x="0" y="6349"/>
                  </a:lnTo>
                  <a:lnTo>
                    <a:pt x="9138" y="6349"/>
                  </a:lnTo>
                  <a:lnTo>
                    <a:pt x="91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18;p69">
              <a:extLst>
                <a:ext uri="{FF2B5EF4-FFF2-40B4-BE49-F238E27FC236}">
                  <a16:creationId xmlns:a16="http://schemas.microsoft.com/office/drawing/2014/main" id="{FA39E9BA-0DF4-26C8-F74B-B99D76DE425E}"/>
                </a:ext>
              </a:extLst>
            </p:cNvPr>
            <p:cNvSpPr/>
            <p:nvPr/>
          </p:nvSpPr>
          <p:spPr>
            <a:xfrm>
              <a:off x="1517825" y="2814273"/>
              <a:ext cx="2043941" cy="366726"/>
            </a:xfrm>
            <a:custGeom>
              <a:avLst/>
              <a:gdLst/>
              <a:ahLst/>
              <a:cxnLst/>
              <a:rect l="l" t="t" r="r" b="b"/>
              <a:pathLst>
                <a:path w="13198" h="2368" extrusionOk="0">
                  <a:moveTo>
                    <a:pt x="0" y="0"/>
                  </a:moveTo>
                  <a:lnTo>
                    <a:pt x="0" y="2367"/>
                  </a:lnTo>
                  <a:lnTo>
                    <a:pt x="13198" y="2367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19;p69">
              <a:extLst>
                <a:ext uri="{FF2B5EF4-FFF2-40B4-BE49-F238E27FC236}">
                  <a16:creationId xmlns:a16="http://schemas.microsoft.com/office/drawing/2014/main" id="{8510FC87-D46C-8889-83B4-FB5B12FADD20}"/>
                </a:ext>
              </a:extLst>
            </p:cNvPr>
            <p:cNvSpPr/>
            <p:nvPr/>
          </p:nvSpPr>
          <p:spPr>
            <a:xfrm>
              <a:off x="1665878" y="2688056"/>
              <a:ext cx="1730799" cy="126372"/>
            </a:xfrm>
            <a:custGeom>
              <a:avLst/>
              <a:gdLst/>
              <a:ahLst/>
              <a:cxnLst/>
              <a:rect l="l" t="t" r="r" b="b"/>
              <a:pathLst>
                <a:path w="11176" h="816" extrusionOk="0">
                  <a:moveTo>
                    <a:pt x="0" y="0"/>
                  </a:moveTo>
                  <a:lnTo>
                    <a:pt x="0" y="815"/>
                  </a:lnTo>
                  <a:lnTo>
                    <a:pt x="11176" y="815"/>
                  </a:lnTo>
                  <a:lnTo>
                    <a:pt x="111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20;p69">
              <a:extLst>
                <a:ext uri="{FF2B5EF4-FFF2-40B4-BE49-F238E27FC236}">
                  <a16:creationId xmlns:a16="http://schemas.microsoft.com/office/drawing/2014/main" id="{18390FDB-F064-7544-3427-F8DC2EA6C30A}"/>
                </a:ext>
              </a:extLst>
            </p:cNvPr>
            <p:cNvSpPr/>
            <p:nvPr/>
          </p:nvSpPr>
          <p:spPr>
            <a:xfrm>
              <a:off x="1986299" y="2127279"/>
              <a:ext cx="179801" cy="332655"/>
            </a:xfrm>
            <a:custGeom>
              <a:avLst/>
              <a:gdLst/>
              <a:ahLst/>
              <a:cxnLst/>
              <a:rect l="l" t="t" r="r" b="b"/>
              <a:pathLst>
                <a:path w="1161" h="2148" extrusionOk="0">
                  <a:moveTo>
                    <a:pt x="0" y="1"/>
                  </a:moveTo>
                  <a:lnTo>
                    <a:pt x="0" y="2148"/>
                  </a:lnTo>
                  <a:lnTo>
                    <a:pt x="1160" y="2148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21;p69">
              <a:extLst>
                <a:ext uri="{FF2B5EF4-FFF2-40B4-BE49-F238E27FC236}">
                  <a16:creationId xmlns:a16="http://schemas.microsoft.com/office/drawing/2014/main" id="{1F4622A8-020C-438A-D47C-A5E95EFD9CE6}"/>
                </a:ext>
              </a:extLst>
            </p:cNvPr>
            <p:cNvSpPr/>
            <p:nvPr/>
          </p:nvSpPr>
          <p:spPr>
            <a:xfrm>
              <a:off x="2292163" y="2127279"/>
              <a:ext cx="179801" cy="332655"/>
            </a:xfrm>
            <a:custGeom>
              <a:avLst/>
              <a:gdLst/>
              <a:ahLst/>
              <a:cxnLst/>
              <a:rect l="l" t="t" r="r" b="b"/>
              <a:pathLst>
                <a:path w="1161" h="2148" extrusionOk="0">
                  <a:moveTo>
                    <a:pt x="0" y="1"/>
                  </a:moveTo>
                  <a:lnTo>
                    <a:pt x="0" y="2148"/>
                  </a:lnTo>
                  <a:lnTo>
                    <a:pt x="1160" y="2148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22;p69">
              <a:extLst>
                <a:ext uri="{FF2B5EF4-FFF2-40B4-BE49-F238E27FC236}">
                  <a16:creationId xmlns:a16="http://schemas.microsoft.com/office/drawing/2014/main" id="{48405A52-9F51-B835-3432-FE8C59DBC7D1}"/>
                </a:ext>
              </a:extLst>
            </p:cNvPr>
            <p:cNvSpPr/>
            <p:nvPr/>
          </p:nvSpPr>
          <p:spPr>
            <a:xfrm>
              <a:off x="2598026" y="2127279"/>
              <a:ext cx="179801" cy="332655"/>
            </a:xfrm>
            <a:custGeom>
              <a:avLst/>
              <a:gdLst/>
              <a:ahLst/>
              <a:cxnLst/>
              <a:rect l="l" t="t" r="r" b="b"/>
              <a:pathLst>
                <a:path w="1161" h="2148" extrusionOk="0">
                  <a:moveTo>
                    <a:pt x="0" y="1"/>
                  </a:moveTo>
                  <a:lnTo>
                    <a:pt x="0" y="2148"/>
                  </a:lnTo>
                  <a:lnTo>
                    <a:pt x="1160" y="2148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23;p69">
              <a:extLst>
                <a:ext uri="{FF2B5EF4-FFF2-40B4-BE49-F238E27FC236}">
                  <a16:creationId xmlns:a16="http://schemas.microsoft.com/office/drawing/2014/main" id="{E24F8E93-C923-0C4B-3D32-836F14974D0E}"/>
                </a:ext>
              </a:extLst>
            </p:cNvPr>
            <p:cNvSpPr/>
            <p:nvPr/>
          </p:nvSpPr>
          <p:spPr>
            <a:xfrm>
              <a:off x="2901411" y="2127279"/>
              <a:ext cx="179801" cy="332655"/>
            </a:xfrm>
            <a:custGeom>
              <a:avLst/>
              <a:gdLst/>
              <a:ahLst/>
              <a:cxnLst/>
              <a:rect l="l" t="t" r="r" b="b"/>
              <a:pathLst>
                <a:path w="1161" h="2148" extrusionOk="0">
                  <a:moveTo>
                    <a:pt x="0" y="1"/>
                  </a:moveTo>
                  <a:lnTo>
                    <a:pt x="0" y="2148"/>
                  </a:lnTo>
                  <a:lnTo>
                    <a:pt x="1160" y="2148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24;p69">
              <a:extLst>
                <a:ext uri="{FF2B5EF4-FFF2-40B4-BE49-F238E27FC236}">
                  <a16:creationId xmlns:a16="http://schemas.microsoft.com/office/drawing/2014/main" id="{120B5E02-FFAF-9FD8-73FD-BD23F8016968}"/>
                </a:ext>
              </a:extLst>
            </p:cNvPr>
            <p:cNvSpPr/>
            <p:nvPr/>
          </p:nvSpPr>
          <p:spPr>
            <a:xfrm>
              <a:off x="1789617" y="1853008"/>
              <a:ext cx="1490600" cy="72943"/>
            </a:xfrm>
            <a:custGeom>
              <a:avLst/>
              <a:gdLst/>
              <a:ahLst/>
              <a:cxnLst/>
              <a:rect l="l" t="t" r="r" b="b"/>
              <a:pathLst>
                <a:path w="9625" h="471" extrusionOk="0">
                  <a:moveTo>
                    <a:pt x="236" y="0"/>
                  </a:moveTo>
                  <a:cubicBezTo>
                    <a:pt x="110" y="0"/>
                    <a:pt x="1" y="110"/>
                    <a:pt x="1" y="235"/>
                  </a:cubicBezTo>
                  <a:cubicBezTo>
                    <a:pt x="1" y="361"/>
                    <a:pt x="110" y="471"/>
                    <a:pt x="236" y="471"/>
                  </a:cubicBezTo>
                  <a:lnTo>
                    <a:pt x="9390" y="471"/>
                  </a:lnTo>
                  <a:cubicBezTo>
                    <a:pt x="9515" y="471"/>
                    <a:pt x="9625" y="361"/>
                    <a:pt x="9625" y="235"/>
                  </a:cubicBezTo>
                  <a:cubicBezTo>
                    <a:pt x="9625" y="110"/>
                    <a:pt x="9515" y="0"/>
                    <a:pt x="9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838;p55">
            <a:extLst>
              <a:ext uri="{FF2B5EF4-FFF2-40B4-BE49-F238E27FC236}">
                <a16:creationId xmlns:a16="http://schemas.microsoft.com/office/drawing/2014/main" id="{C69DB614-BE32-9CA6-7B3F-68276B3F00C1}"/>
              </a:ext>
            </a:extLst>
          </p:cNvPr>
          <p:cNvSpPr txBox="1">
            <a:spLocks/>
          </p:cNvSpPr>
          <p:nvPr/>
        </p:nvSpPr>
        <p:spPr>
          <a:xfrm>
            <a:off x="619458" y="3055612"/>
            <a:ext cx="1104985" cy="469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5 448</a:t>
            </a:r>
          </a:p>
        </p:txBody>
      </p:sp>
      <p:sp>
        <p:nvSpPr>
          <p:cNvPr id="15" name="Google Shape;838;p55">
            <a:extLst>
              <a:ext uri="{FF2B5EF4-FFF2-40B4-BE49-F238E27FC236}">
                <a16:creationId xmlns:a16="http://schemas.microsoft.com/office/drawing/2014/main" id="{CD0FDC89-E9CF-5839-FF8E-976566013E3D}"/>
              </a:ext>
            </a:extLst>
          </p:cNvPr>
          <p:cNvSpPr txBox="1">
            <a:spLocks/>
          </p:cNvSpPr>
          <p:nvPr/>
        </p:nvSpPr>
        <p:spPr>
          <a:xfrm>
            <a:off x="2549738" y="3000246"/>
            <a:ext cx="1403872" cy="469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218 442</a:t>
            </a:r>
          </a:p>
        </p:txBody>
      </p:sp>
      <p:sp>
        <p:nvSpPr>
          <p:cNvPr id="16" name="Google Shape;838;p55">
            <a:extLst>
              <a:ext uri="{FF2B5EF4-FFF2-40B4-BE49-F238E27FC236}">
                <a16:creationId xmlns:a16="http://schemas.microsoft.com/office/drawing/2014/main" id="{2456BBA7-C964-EFE7-C3F8-17638D838EFF}"/>
              </a:ext>
            </a:extLst>
          </p:cNvPr>
          <p:cNvSpPr txBox="1">
            <a:spLocks/>
          </p:cNvSpPr>
          <p:nvPr/>
        </p:nvSpPr>
        <p:spPr>
          <a:xfrm>
            <a:off x="4825426" y="3017131"/>
            <a:ext cx="1375909" cy="469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965 224</a:t>
            </a:r>
          </a:p>
        </p:txBody>
      </p:sp>
      <p:sp>
        <p:nvSpPr>
          <p:cNvPr id="17" name="Google Shape;838;p55">
            <a:extLst>
              <a:ext uri="{FF2B5EF4-FFF2-40B4-BE49-F238E27FC236}">
                <a16:creationId xmlns:a16="http://schemas.microsoft.com/office/drawing/2014/main" id="{C9233780-E675-28D0-0A08-5F1E9EA43DAC}"/>
              </a:ext>
            </a:extLst>
          </p:cNvPr>
          <p:cNvSpPr txBox="1">
            <a:spLocks/>
          </p:cNvSpPr>
          <p:nvPr/>
        </p:nvSpPr>
        <p:spPr>
          <a:xfrm>
            <a:off x="6923117" y="3005089"/>
            <a:ext cx="1566294" cy="469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2 090 255</a:t>
            </a:r>
          </a:p>
        </p:txBody>
      </p:sp>
    </p:spTree>
    <p:extLst>
      <p:ext uri="{BB962C8B-B14F-4D97-AF65-F5344CB8AC3E}">
        <p14:creationId xmlns:p14="http://schemas.microsoft.com/office/powerpoint/2010/main" val="3062975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901" grpId="0"/>
      <p:bldP spid="22" grpId="0" uiExpand="1" build="p"/>
      <p:bldP spid="23" grpId="0"/>
      <p:bldP spid="24" grpId="0"/>
      <p:bldP spid="25" grpId="0"/>
      <p:bldP spid="32" grpId="0"/>
      <p:bldP spid="33" grpId="0"/>
      <p:bldP spid="34" grpId="0"/>
      <p:bldP spid="35" grpId="0"/>
      <p:bldP spid="40" grpId="0" animBg="1"/>
      <p:bldP spid="41" grpId="0" animBg="1"/>
      <p:bldP spid="42" grpId="0" animBg="1"/>
      <p:bldP spid="43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57"/>
          <p:cNvSpPr/>
          <p:nvPr/>
        </p:nvSpPr>
        <p:spPr>
          <a:xfrm>
            <a:off x="-475904" y="307991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57"/>
          <p:cNvSpPr/>
          <p:nvPr/>
        </p:nvSpPr>
        <p:spPr>
          <a:xfrm>
            <a:off x="8502929" y="654028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57"/>
          <p:cNvSpPr/>
          <p:nvPr/>
        </p:nvSpPr>
        <p:spPr>
          <a:xfrm>
            <a:off x="7960365" y="239309"/>
            <a:ext cx="797325" cy="212109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57"/>
          <p:cNvGrpSpPr/>
          <p:nvPr/>
        </p:nvGrpSpPr>
        <p:grpSpPr>
          <a:xfrm>
            <a:off x="8126180" y="3972220"/>
            <a:ext cx="665054" cy="644284"/>
            <a:chOff x="-3147862" y="2777779"/>
            <a:chExt cx="1443885" cy="1398794"/>
          </a:xfrm>
        </p:grpSpPr>
        <p:sp>
          <p:nvSpPr>
            <p:cNvPr id="1029" name="Google Shape;1029;p57"/>
            <p:cNvSpPr/>
            <p:nvPr/>
          </p:nvSpPr>
          <p:spPr>
            <a:xfrm>
              <a:off x="-1847269" y="3944460"/>
              <a:ext cx="32986" cy="232113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7"/>
            <p:cNvSpPr/>
            <p:nvPr/>
          </p:nvSpPr>
          <p:spPr>
            <a:xfrm>
              <a:off x="-1956114" y="3245137"/>
              <a:ext cx="252137" cy="736640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7"/>
            <p:cNvSpPr/>
            <p:nvPr/>
          </p:nvSpPr>
          <p:spPr>
            <a:xfrm>
              <a:off x="-2983132" y="3828452"/>
              <a:ext cx="48723" cy="348120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7"/>
            <p:cNvSpPr/>
            <p:nvPr/>
          </p:nvSpPr>
          <p:spPr>
            <a:xfrm>
              <a:off x="-3147862" y="2777779"/>
              <a:ext cx="379643" cy="110654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7"/>
            <p:cNvSpPr/>
            <p:nvPr/>
          </p:nvSpPr>
          <p:spPr>
            <a:xfrm>
              <a:off x="-2368646" y="3900074"/>
              <a:ext cx="38736" cy="276498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7"/>
            <p:cNvSpPr/>
            <p:nvPr/>
          </p:nvSpPr>
          <p:spPr>
            <a:xfrm>
              <a:off x="-2500441" y="3065729"/>
              <a:ext cx="300860" cy="878773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57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6" name="Google Shape;1036;p57"/>
          <p:cNvGrpSpPr/>
          <p:nvPr/>
        </p:nvGrpSpPr>
        <p:grpSpPr>
          <a:xfrm>
            <a:off x="4361850" y="4394300"/>
            <a:ext cx="420300" cy="420300"/>
            <a:chOff x="4361850" y="4394300"/>
            <a:chExt cx="420300" cy="420300"/>
          </a:xfrm>
        </p:grpSpPr>
        <p:sp>
          <p:nvSpPr>
            <p:cNvPr id="1037" name="Google Shape;1037;p57"/>
            <p:cNvSpPr/>
            <p:nvPr/>
          </p:nvSpPr>
          <p:spPr>
            <a:xfrm>
              <a:off x="4361850" y="4394300"/>
              <a:ext cx="420300" cy="42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8" name="Google Shape;1038;p57"/>
            <p:cNvGrpSpPr/>
            <p:nvPr/>
          </p:nvGrpSpPr>
          <p:grpSpPr>
            <a:xfrm>
              <a:off x="4448505" y="4491176"/>
              <a:ext cx="246591" cy="226253"/>
              <a:chOff x="6319908" y="3696721"/>
              <a:chExt cx="373963" cy="343119"/>
            </a:xfrm>
          </p:grpSpPr>
          <p:sp>
            <p:nvSpPr>
              <p:cNvPr id="1039" name="Google Shape;1039;p57"/>
              <p:cNvSpPr/>
              <p:nvPr/>
            </p:nvSpPr>
            <p:spPr>
              <a:xfrm>
                <a:off x="6378049" y="3745325"/>
                <a:ext cx="48315" cy="6618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519" extrusionOk="0">
                    <a:moveTo>
                      <a:pt x="0" y="1"/>
                    </a:moveTo>
                    <a:lnTo>
                      <a:pt x="0" y="2519"/>
                    </a:lnTo>
                    <a:lnTo>
                      <a:pt x="1838" y="923"/>
                    </a:ln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57"/>
              <p:cNvSpPr/>
              <p:nvPr/>
            </p:nvSpPr>
            <p:spPr>
              <a:xfrm>
                <a:off x="6401195" y="3745325"/>
                <a:ext cx="25169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756" extrusionOk="0">
                    <a:moveTo>
                      <a:pt x="0" y="1"/>
                    </a:moveTo>
                    <a:lnTo>
                      <a:pt x="0" y="1756"/>
                    </a:lnTo>
                    <a:lnTo>
                      <a:pt x="957" y="923"/>
                    </a:lnTo>
                    <a:lnTo>
                      <a:pt x="9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7"/>
              <p:cNvSpPr/>
              <p:nvPr/>
            </p:nvSpPr>
            <p:spPr>
              <a:xfrm>
                <a:off x="6366016" y="3736813"/>
                <a:ext cx="281562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1534" extrusionOk="0">
                    <a:moveTo>
                      <a:pt x="5359" y="1"/>
                    </a:moveTo>
                    <a:cubicBezTo>
                      <a:pt x="5333" y="1"/>
                      <a:pt x="5307" y="9"/>
                      <a:pt x="5286" y="27"/>
                    </a:cubicBezTo>
                    <a:lnTo>
                      <a:pt x="0" y="4625"/>
                    </a:lnTo>
                    <a:lnTo>
                      <a:pt x="0" y="11222"/>
                    </a:lnTo>
                    <a:cubicBezTo>
                      <a:pt x="0" y="11395"/>
                      <a:pt x="146" y="11534"/>
                      <a:pt x="319" y="11534"/>
                    </a:cubicBezTo>
                    <a:lnTo>
                      <a:pt x="10405" y="11534"/>
                    </a:lnTo>
                    <a:cubicBezTo>
                      <a:pt x="10578" y="11534"/>
                      <a:pt x="10717" y="11395"/>
                      <a:pt x="10717" y="11222"/>
                    </a:cubicBezTo>
                    <a:lnTo>
                      <a:pt x="10717" y="4625"/>
                    </a:lnTo>
                    <a:lnTo>
                      <a:pt x="5431" y="27"/>
                    </a:lnTo>
                    <a:cubicBezTo>
                      <a:pt x="5411" y="9"/>
                      <a:pt x="5385" y="1"/>
                      <a:pt x="53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7"/>
              <p:cNvSpPr/>
              <p:nvPr/>
            </p:nvSpPr>
            <p:spPr>
              <a:xfrm>
                <a:off x="6493753" y="3736813"/>
                <a:ext cx="153825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11534" extrusionOk="0">
                    <a:moveTo>
                      <a:pt x="497" y="1"/>
                    </a:moveTo>
                    <a:cubicBezTo>
                      <a:pt x="471" y="1"/>
                      <a:pt x="445" y="9"/>
                      <a:pt x="424" y="27"/>
                    </a:cubicBezTo>
                    <a:lnTo>
                      <a:pt x="1" y="394"/>
                    </a:lnTo>
                    <a:cubicBezTo>
                      <a:pt x="1901" y="2010"/>
                      <a:pt x="4918" y="4625"/>
                      <a:pt x="4918" y="4625"/>
                    </a:cubicBezTo>
                    <a:lnTo>
                      <a:pt x="4918" y="11222"/>
                    </a:lnTo>
                    <a:cubicBezTo>
                      <a:pt x="4918" y="11395"/>
                      <a:pt x="4773" y="11534"/>
                      <a:pt x="4599" y="11534"/>
                    </a:cubicBezTo>
                    <a:lnTo>
                      <a:pt x="5543" y="11534"/>
                    </a:lnTo>
                    <a:cubicBezTo>
                      <a:pt x="5716" y="11534"/>
                      <a:pt x="5855" y="11395"/>
                      <a:pt x="5855" y="11222"/>
                    </a:cubicBezTo>
                    <a:lnTo>
                      <a:pt x="5855" y="4625"/>
                    </a:lnTo>
                    <a:lnTo>
                      <a:pt x="569" y="27"/>
                    </a:lnTo>
                    <a:cubicBezTo>
                      <a:pt x="549" y="9"/>
                      <a:pt x="523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7"/>
              <p:cNvSpPr/>
              <p:nvPr/>
            </p:nvSpPr>
            <p:spPr>
              <a:xfrm>
                <a:off x="6366200" y="3726750"/>
                <a:ext cx="70174" cy="2206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840" extrusionOk="0">
                    <a:moveTo>
                      <a:pt x="118" y="0"/>
                    </a:moveTo>
                    <a:cubicBezTo>
                      <a:pt x="49" y="0"/>
                      <a:pt x="0" y="49"/>
                      <a:pt x="0" y="118"/>
                    </a:cubicBezTo>
                    <a:lnTo>
                      <a:pt x="0" y="722"/>
                    </a:lnTo>
                    <a:cubicBezTo>
                      <a:pt x="0" y="791"/>
                      <a:pt x="49" y="840"/>
                      <a:pt x="118" y="840"/>
                    </a:cubicBezTo>
                    <a:lnTo>
                      <a:pt x="2553" y="840"/>
                    </a:lnTo>
                    <a:cubicBezTo>
                      <a:pt x="2615" y="840"/>
                      <a:pt x="2671" y="791"/>
                      <a:pt x="2671" y="722"/>
                    </a:cubicBezTo>
                    <a:lnTo>
                      <a:pt x="2671" y="118"/>
                    </a:lnTo>
                    <a:cubicBezTo>
                      <a:pt x="2671" y="49"/>
                      <a:pt x="2615" y="0"/>
                      <a:pt x="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7"/>
              <p:cNvSpPr/>
              <p:nvPr/>
            </p:nvSpPr>
            <p:spPr>
              <a:xfrm>
                <a:off x="6467691" y="3889298"/>
                <a:ext cx="85123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30" extrusionOk="0">
                    <a:moveTo>
                      <a:pt x="292" y="0"/>
                    </a:moveTo>
                    <a:cubicBezTo>
                      <a:pt x="133" y="0"/>
                      <a:pt x="1" y="132"/>
                      <a:pt x="1" y="292"/>
                    </a:cubicBezTo>
                    <a:lnTo>
                      <a:pt x="1" y="5730"/>
                    </a:lnTo>
                    <a:lnTo>
                      <a:pt x="3240" y="5730"/>
                    </a:lnTo>
                    <a:lnTo>
                      <a:pt x="3240" y="292"/>
                    </a:lnTo>
                    <a:cubicBezTo>
                      <a:pt x="3240" y="132"/>
                      <a:pt x="3108" y="0"/>
                      <a:pt x="2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7"/>
              <p:cNvSpPr/>
              <p:nvPr/>
            </p:nvSpPr>
            <p:spPr>
              <a:xfrm>
                <a:off x="6519632" y="3889298"/>
                <a:ext cx="33182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730" extrusionOk="0">
                    <a:moveTo>
                      <a:pt x="1" y="0"/>
                    </a:moveTo>
                    <a:cubicBezTo>
                      <a:pt x="167" y="0"/>
                      <a:pt x="299" y="132"/>
                      <a:pt x="299" y="292"/>
                    </a:cubicBezTo>
                    <a:lnTo>
                      <a:pt x="299" y="5730"/>
                    </a:lnTo>
                    <a:lnTo>
                      <a:pt x="1263" y="5730"/>
                    </a:lnTo>
                    <a:lnTo>
                      <a:pt x="1263" y="292"/>
                    </a:lnTo>
                    <a:cubicBezTo>
                      <a:pt x="1263" y="132"/>
                      <a:pt x="1131" y="0"/>
                      <a:pt x="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7"/>
              <p:cNvSpPr/>
              <p:nvPr/>
            </p:nvSpPr>
            <p:spPr>
              <a:xfrm>
                <a:off x="6319908" y="3696721"/>
                <a:ext cx="373963" cy="165096"/>
              </a:xfrm>
              <a:custGeom>
                <a:avLst/>
                <a:gdLst/>
                <a:ahLst/>
                <a:cxnLst/>
                <a:rect l="l" t="t" r="r" b="b"/>
                <a:pathLst>
                  <a:path w="14234" h="6284" extrusionOk="0">
                    <a:moveTo>
                      <a:pt x="7114" y="1"/>
                    </a:moveTo>
                    <a:cubicBezTo>
                      <a:pt x="7088" y="1"/>
                      <a:pt x="7062" y="9"/>
                      <a:pt x="7041" y="27"/>
                    </a:cubicBezTo>
                    <a:lnTo>
                      <a:pt x="77" y="6089"/>
                    </a:lnTo>
                    <a:cubicBezTo>
                      <a:pt x="1" y="6158"/>
                      <a:pt x="49" y="6283"/>
                      <a:pt x="153" y="6283"/>
                    </a:cubicBezTo>
                    <a:lnTo>
                      <a:pt x="1762" y="6283"/>
                    </a:lnTo>
                    <a:lnTo>
                      <a:pt x="7041" y="1691"/>
                    </a:lnTo>
                    <a:cubicBezTo>
                      <a:pt x="7062" y="1674"/>
                      <a:pt x="7088" y="1665"/>
                      <a:pt x="7114" y="1665"/>
                    </a:cubicBezTo>
                    <a:cubicBezTo>
                      <a:pt x="7140" y="1665"/>
                      <a:pt x="7166" y="1674"/>
                      <a:pt x="7186" y="1691"/>
                    </a:cubicBezTo>
                    <a:lnTo>
                      <a:pt x="12472" y="6283"/>
                    </a:lnTo>
                    <a:lnTo>
                      <a:pt x="14081" y="6283"/>
                    </a:lnTo>
                    <a:cubicBezTo>
                      <a:pt x="14185" y="6283"/>
                      <a:pt x="14234" y="6158"/>
                      <a:pt x="14150" y="6089"/>
                    </a:cubicBezTo>
                    <a:lnTo>
                      <a:pt x="7186" y="27"/>
                    </a:lnTo>
                    <a:cubicBezTo>
                      <a:pt x="7166" y="9"/>
                      <a:pt x="7140" y="1"/>
                      <a:pt x="7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7"/>
              <p:cNvSpPr/>
              <p:nvPr/>
            </p:nvSpPr>
            <p:spPr>
              <a:xfrm>
                <a:off x="6411021" y="3726750"/>
                <a:ext cx="25353" cy="2225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47" extrusionOk="0">
                    <a:moveTo>
                      <a:pt x="1" y="0"/>
                    </a:moveTo>
                    <a:lnTo>
                      <a:pt x="1" y="847"/>
                    </a:lnTo>
                    <a:lnTo>
                      <a:pt x="847" y="847"/>
                    </a:lnTo>
                    <a:cubicBezTo>
                      <a:pt x="909" y="847"/>
                      <a:pt x="965" y="791"/>
                      <a:pt x="965" y="729"/>
                    </a:cubicBezTo>
                    <a:lnTo>
                      <a:pt x="965" y="118"/>
                    </a:lnTo>
                    <a:cubicBezTo>
                      <a:pt x="965" y="56"/>
                      <a:pt x="909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8" name="Google Shape;1048;p57">
            <a:hlinkClick r:id="" action="ppaction://hlinkshowjump?jump=previousslide"/>
          </p:cNvPr>
          <p:cNvSpPr/>
          <p:nvPr/>
        </p:nvSpPr>
        <p:spPr>
          <a:xfrm rot="-5400000">
            <a:off x="39554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57">
            <a:hlinkClick r:id="" action="ppaction://hlinkshowjump?jump=nextslide"/>
          </p:cNvPr>
          <p:cNvSpPr/>
          <p:nvPr/>
        </p:nvSpPr>
        <p:spPr>
          <a:xfrm rot="5400000" flipH="1">
            <a:off x="50041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57">
            <a:hlinkClick r:id="" action="ppaction://hlinkshowjump?jump=firstslide"/>
          </p:cNvPr>
          <p:cNvSpPr/>
          <p:nvPr/>
        </p:nvSpPr>
        <p:spPr>
          <a:xfrm>
            <a:off x="4361850" y="4394300"/>
            <a:ext cx="420300" cy="42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0B44923-9064-D271-C1CB-B0F1DAF1E7C2}"/>
              </a:ext>
            </a:extLst>
          </p:cNvPr>
          <p:cNvSpPr/>
          <p:nvPr/>
        </p:nvSpPr>
        <p:spPr>
          <a:xfrm>
            <a:off x="761961" y="161545"/>
            <a:ext cx="3671129" cy="7215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Google Shape;1268;p60">
            <a:extLst>
              <a:ext uri="{FF2B5EF4-FFF2-40B4-BE49-F238E27FC236}">
                <a16:creationId xmlns:a16="http://schemas.microsoft.com/office/drawing/2014/main" id="{29580202-35D6-D8D3-4454-CCE2DDF44013}"/>
              </a:ext>
            </a:extLst>
          </p:cNvPr>
          <p:cNvSpPr txBox="1">
            <a:spLocks/>
          </p:cNvSpPr>
          <p:nvPr/>
        </p:nvSpPr>
        <p:spPr>
          <a:xfrm>
            <a:off x="906433" y="131441"/>
            <a:ext cx="3258165" cy="82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5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n-US" sz="3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3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TIẾT</a:t>
            </a:r>
            <a:r>
              <a:rPr lang="en-US" sz="3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3264650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58"/>
          <p:cNvGrpSpPr/>
          <p:nvPr/>
        </p:nvGrpSpPr>
        <p:grpSpPr>
          <a:xfrm>
            <a:off x="7690308" y="3572659"/>
            <a:ext cx="1152047" cy="1053434"/>
            <a:chOff x="2752407" y="-808954"/>
            <a:chExt cx="6131297" cy="5606466"/>
          </a:xfrm>
        </p:grpSpPr>
        <p:sp>
          <p:nvSpPr>
            <p:cNvPr id="1058" name="Google Shape;1058;p58"/>
            <p:cNvSpPr/>
            <p:nvPr/>
          </p:nvSpPr>
          <p:spPr>
            <a:xfrm>
              <a:off x="8223185" y="3145271"/>
              <a:ext cx="235514" cy="83426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0D7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8"/>
            <p:cNvSpPr/>
            <p:nvPr/>
          </p:nvSpPr>
          <p:spPr>
            <a:xfrm>
              <a:off x="3623990" y="3183294"/>
              <a:ext cx="206897" cy="272222"/>
            </a:xfrm>
            <a:custGeom>
              <a:avLst/>
              <a:gdLst/>
              <a:ahLst/>
              <a:cxnLst/>
              <a:rect l="l" t="t" r="r" b="b"/>
              <a:pathLst>
                <a:path w="2046" h="2692" extrusionOk="0">
                  <a:moveTo>
                    <a:pt x="1023" y="1"/>
                  </a:moveTo>
                  <a:cubicBezTo>
                    <a:pt x="512" y="1"/>
                    <a:pt x="0" y="349"/>
                    <a:pt x="43" y="1045"/>
                  </a:cubicBezTo>
                  <a:lnTo>
                    <a:pt x="43" y="2692"/>
                  </a:lnTo>
                  <a:lnTo>
                    <a:pt x="2002" y="2692"/>
                  </a:lnTo>
                  <a:lnTo>
                    <a:pt x="2002" y="1045"/>
                  </a:lnTo>
                  <a:cubicBezTo>
                    <a:pt x="2045" y="349"/>
                    <a:pt x="1534" y="1"/>
                    <a:pt x="1023" y="1"/>
                  </a:cubicBezTo>
                  <a:close/>
                </a:path>
              </a:pathLst>
            </a:custGeom>
            <a:solidFill>
              <a:srgbClr val="523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8"/>
            <p:cNvSpPr/>
            <p:nvPr/>
          </p:nvSpPr>
          <p:spPr>
            <a:xfrm>
              <a:off x="3985809" y="3181170"/>
              <a:ext cx="208312" cy="274345"/>
            </a:xfrm>
            <a:custGeom>
              <a:avLst/>
              <a:gdLst/>
              <a:ahLst/>
              <a:cxnLst/>
              <a:rect l="l" t="t" r="r" b="b"/>
              <a:pathLst>
                <a:path w="2060" h="2713" extrusionOk="0">
                  <a:moveTo>
                    <a:pt x="1027" y="1"/>
                  </a:moveTo>
                  <a:cubicBezTo>
                    <a:pt x="512" y="1"/>
                    <a:pt x="1" y="356"/>
                    <a:pt x="72" y="1066"/>
                  </a:cubicBezTo>
                  <a:lnTo>
                    <a:pt x="72" y="2713"/>
                  </a:lnTo>
                  <a:lnTo>
                    <a:pt x="2003" y="2713"/>
                  </a:lnTo>
                  <a:lnTo>
                    <a:pt x="2003" y="1066"/>
                  </a:lnTo>
                  <a:cubicBezTo>
                    <a:pt x="2060" y="356"/>
                    <a:pt x="1541" y="1"/>
                    <a:pt x="1027" y="1"/>
                  </a:cubicBezTo>
                  <a:close/>
                </a:path>
              </a:pathLst>
            </a:custGeom>
            <a:solidFill>
              <a:srgbClr val="523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8"/>
            <p:cNvSpPr/>
            <p:nvPr/>
          </p:nvSpPr>
          <p:spPr>
            <a:xfrm>
              <a:off x="4712381" y="3183294"/>
              <a:ext cx="203964" cy="272222"/>
            </a:xfrm>
            <a:custGeom>
              <a:avLst/>
              <a:gdLst/>
              <a:ahLst/>
              <a:cxnLst/>
              <a:rect l="l" t="t" r="r" b="b"/>
              <a:pathLst>
                <a:path w="2017" h="2692" extrusionOk="0">
                  <a:moveTo>
                    <a:pt x="1009" y="1"/>
                  </a:moveTo>
                  <a:cubicBezTo>
                    <a:pt x="505" y="1"/>
                    <a:pt x="1" y="349"/>
                    <a:pt x="43" y="1045"/>
                  </a:cubicBezTo>
                  <a:lnTo>
                    <a:pt x="43" y="2692"/>
                  </a:lnTo>
                  <a:lnTo>
                    <a:pt x="1974" y="2692"/>
                  </a:lnTo>
                  <a:lnTo>
                    <a:pt x="1974" y="1045"/>
                  </a:lnTo>
                  <a:cubicBezTo>
                    <a:pt x="2017" y="349"/>
                    <a:pt x="1513" y="1"/>
                    <a:pt x="1009" y="1"/>
                  </a:cubicBezTo>
                  <a:close/>
                </a:path>
              </a:pathLst>
            </a:custGeom>
            <a:solidFill>
              <a:srgbClr val="215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8"/>
            <p:cNvSpPr/>
            <p:nvPr/>
          </p:nvSpPr>
          <p:spPr>
            <a:xfrm>
              <a:off x="4712381" y="2657756"/>
              <a:ext cx="203964" cy="272222"/>
            </a:xfrm>
            <a:custGeom>
              <a:avLst/>
              <a:gdLst/>
              <a:ahLst/>
              <a:cxnLst/>
              <a:rect l="l" t="t" r="r" b="b"/>
              <a:pathLst>
                <a:path w="2017" h="2692" extrusionOk="0">
                  <a:moveTo>
                    <a:pt x="1009" y="1"/>
                  </a:moveTo>
                  <a:cubicBezTo>
                    <a:pt x="505" y="1"/>
                    <a:pt x="1" y="349"/>
                    <a:pt x="43" y="1045"/>
                  </a:cubicBezTo>
                  <a:lnTo>
                    <a:pt x="43" y="2692"/>
                  </a:lnTo>
                  <a:lnTo>
                    <a:pt x="1974" y="2692"/>
                  </a:lnTo>
                  <a:lnTo>
                    <a:pt x="1974" y="1045"/>
                  </a:lnTo>
                  <a:cubicBezTo>
                    <a:pt x="2017" y="349"/>
                    <a:pt x="1513" y="1"/>
                    <a:pt x="1009" y="1"/>
                  </a:cubicBezTo>
                  <a:close/>
                </a:path>
              </a:pathLst>
            </a:custGeom>
            <a:solidFill>
              <a:srgbClr val="215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8"/>
            <p:cNvSpPr/>
            <p:nvPr/>
          </p:nvSpPr>
          <p:spPr>
            <a:xfrm>
              <a:off x="5797941" y="2657756"/>
              <a:ext cx="206897" cy="272222"/>
            </a:xfrm>
            <a:custGeom>
              <a:avLst/>
              <a:gdLst/>
              <a:ahLst/>
              <a:cxnLst/>
              <a:rect l="l" t="t" r="r" b="b"/>
              <a:pathLst>
                <a:path w="2046" h="2692" extrusionOk="0">
                  <a:moveTo>
                    <a:pt x="1023" y="1"/>
                  </a:moveTo>
                  <a:cubicBezTo>
                    <a:pt x="512" y="1"/>
                    <a:pt x="0" y="349"/>
                    <a:pt x="43" y="1045"/>
                  </a:cubicBezTo>
                  <a:lnTo>
                    <a:pt x="43" y="2692"/>
                  </a:lnTo>
                  <a:lnTo>
                    <a:pt x="2002" y="2692"/>
                  </a:lnTo>
                  <a:lnTo>
                    <a:pt x="2002" y="1045"/>
                  </a:lnTo>
                  <a:cubicBezTo>
                    <a:pt x="2045" y="349"/>
                    <a:pt x="1534" y="1"/>
                    <a:pt x="1023" y="1"/>
                  </a:cubicBezTo>
                  <a:close/>
                </a:path>
              </a:pathLst>
            </a:custGeom>
            <a:solidFill>
              <a:srgbClr val="215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8"/>
            <p:cNvSpPr/>
            <p:nvPr/>
          </p:nvSpPr>
          <p:spPr>
            <a:xfrm>
              <a:off x="5583964" y="991446"/>
              <a:ext cx="913338" cy="473961"/>
            </a:xfrm>
            <a:custGeom>
              <a:avLst/>
              <a:gdLst/>
              <a:ahLst/>
              <a:cxnLst/>
              <a:rect l="l" t="t" r="r" b="b"/>
              <a:pathLst>
                <a:path w="9032" h="4687" extrusionOk="0">
                  <a:moveTo>
                    <a:pt x="7839" y="0"/>
                  </a:moveTo>
                  <a:lnTo>
                    <a:pt x="1" y="3806"/>
                  </a:lnTo>
                  <a:lnTo>
                    <a:pt x="483" y="4686"/>
                  </a:lnTo>
                  <a:cubicBezTo>
                    <a:pt x="4658" y="4345"/>
                    <a:pt x="9031" y="1449"/>
                    <a:pt x="9031" y="1449"/>
                  </a:cubicBezTo>
                  <a:lnTo>
                    <a:pt x="7839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8"/>
            <p:cNvSpPr/>
            <p:nvPr/>
          </p:nvSpPr>
          <p:spPr>
            <a:xfrm>
              <a:off x="6416817" y="262751"/>
              <a:ext cx="666296" cy="829306"/>
            </a:xfrm>
            <a:custGeom>
              <a:avLst/>
              <a:gdLst/>
              <a:ahLst/>
              <a:cxnLst/>
              <a:rect l="l" t="t" r="r" b="b"/>
              <a:pathLst>
                <a:path w="6589" h="8201" extrusionOk="0">
                  <a:moveTo>
                    <a:pt x="5185" y="0"/>
                  </a:moveTo>
                  <a:cubicBezTo>
                    <a:pt x="4785" y="0"/>
                    <a:pt x="4383" y="185"/>
                    <a:pt x="4118" y="561"/>
                  </a:cubicBezTo>
                  <a:lnTo>
                    <a:pt x="0" y="6326"/>
                  </a:lnTo>
                  <a:lnTo>
                    <a:pt x="1420" y="8200"/>
                  </a:lnTo>
                  <a:lnTo>
                    <a:pt x="6191" y="2123"/>
                  </a:lnTo>
                  <a:cubicBezTo>
                    <a:pt x="6560" y="1669"/>
                    <a:pt x="6589" y="1044"/>
                    <a:pt x="6276" y="590"/>
                  </a:cubicBezTo>
                  <a:cubicBezTo>
                    <a:pt x="6016" y="199"/>
                    <a:pt x="5601" y="0"/>
                    <a:pt x="5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8"/>
            <p:cNvSpPr/>
            <p:nvPr/>
          </p:nvSpPr>
          <p:spPr>
            <a:xfrm>
              <a:off x="6310536" y="887693"/>
              <a:ext cx="295884" cy="316311"/>
            </a:xfrm>
            <a:custGeom>
              <a:avLst/>
              <a:gdLst/>
              <a:ahLst/>
              <a:cxnLst/>
              <a:rect l="l" t="t" r="r" b="b"/>
              <a:pathLst>
                <a:path w="2926" h="3128" extrusionOk="0">
                  <a:moveTo>
                    <a:pt x="927" y="0"/>
                  </a:moveTo>
                  <a:cubicBezTo>
                    <a:pt x="855" y="0"/>
                    <a:pt x="785" y="28"/>
                    <a:pt x="739" y="89"/>
                  </a:cubicBezTo>
                  <a:lnTo>
                    <a:pt x="86" y="970"/>
                  </a:lnTo>
                  <a:cubicBezTo>
                    <a:pt x="1" y="1055"/>
                    <a:pt x="1" y="1197"/>
                    <a:pt x="86" y="1282"/>
                  </a:cubicBezTo>
                  <a:lnTo>
                    <a:pt x="1591" y="3043"/>
                  </a:lnTo>
                  <a:cubicBezTo>
                    <a:pt x="1633" y="3100"/>
                    <a:pt x="1697" y="3128"/>
                    <a:pt x="1761" y="3128"/>
                  </a:cubicBezTo>
                  <a:cubicBezTo>
                    <a:pt x="1825" y="3128"/>
                    <a:pt x="1889" y="3100"/>
                    <a:pt x="1932" y="3043"/>
                  </a:cubicBezTo>
                  <a:lnTo>
                    <a:pt x="2812" y="2162"/>
                  </a:lnTo>
                  <a:cubicBezTo>
                    <a:pt x="2926" y="2049"/>
                    <a:pt x="2926" y="1907"/>
                    <a:pt x="2812" y="1793"/>
                  </a:cubicBezTo>
                  <a:lnTo>
                    <a:pt x="1108" y="61"/>
                  </a:lnTo>
                  <a:cubicBezTo>
                    <a:pt x="1055" y="21"/>
                    <a:pt x="990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8"/>
            <p:cNvSpPr/>
            <p:nvPr/>
          </p:nvSpPr>
          <p:spPr>
            <a:xfrm>
              <a:off x="5184830" y="1258512"/>
              <a:ext cx="468197" cy="250885"/>
            </a:xfrm>
            <a:custGeom>
              <a:avLst/>
              <a:gdLst/>
              <a:ahLst/>
              <a:cxnLst/>
              <a:rect l="l" t="t" r="r" b="b"/>
              <a:pathLst>
                <a:path w="4630" h="2481" extrusionOk="0">
                  <a:moveTo>
                    <a:pt x="1159" y="1"/>
                  </a:moveTo>
                  <a:cubicBezTo>
                    <a:pt x="985" y="1"/>
                    <a:pt x="814" y="76"/>
                    <a:pt x="682" y="228"/>
                  </a:cubicBezTo>
                  <a:lnTo>
                    <a:pt x="227" y="796"/>
                  </a:lnTo>
                  <a:cubicBezTo>
                    <a:pt x="29" y="1023"/>
                    <a:pt x="0" y="1307"/>
                    <a:pt x="114" y="1563"/>
                  </a:cubicBezTo>
                  <a:lnTo>
                    <a:pt x="256" y="1846"/>
                  </a:lnTo>
                  <a:cubicBezTo>
                    <a:pt x="313" y="1960"/>
                    <a:pt x="398" y="2074"/>
                    <a:pt x="511" y="2130"/>
                  </a:cubicBezTo>
                  <a:lnTo>
                    <a:pt x="881" y="2358"/>
                  </a:lnTo>
                  <a:cubicBezTo>
                    <a:pt x="961" y="2415"/>
                    <a:pt x="1050" y="2440"/>
                    <a:pt x="1138" y="2440"/>
                  </a:cubicBezTo>
                  <a:cubicBezTo>
                    <a:pt x="1267" y="2440"/>
                    <a:pt x="1392" y="2386"/>
                    <a:pt x="1477" y="2301"/>
                  </a:cubicBezTo>
                  <a:lnTo>
                    <a:pt x="1732" y="2045"/>
                  </a:lnTo>
                  <a:lnTo>
                    <a:pt x="2868" y="2386"/>
                  </a:lnTo>
                  <a:cubicBezTo>
                    <a:pt x="3058" y="2449"/>
                    <a:pt x="3257" y="2481"/>
                    <a:pt x="3454" y="2481"/>
                  </a:cubicBezTo>
                  <a:cubicBezTo>
                    <a:pt x="3878" y="2481"/>
                    <a:pt x="4300" y="2336"/>
                    <a:pt x="4629" y="2045"/>
                  </a:cubicBezTo>
                  <a:lnTo>
                    <a:pt x="4061" y="1165"/>
                  </a:lnTo>
                  <a:lnTo>
                    <a:pt x="1420" y="57"/>
                  </a:lnTo>
                  <a:cubicBezTo>
                    <a:pt x="1335" y="19"/>
                    <a:pt x="1247" y="1"/>
                    <a:pt x="1159" y="1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8"/>
            <p:cNvSpPr/>
            <p:nvPr/>
          </p:nvSpPr>
          <p:spPr>
            <a:xfrm>
              <a:off x="6985434" y="3139103"/>
              <a:ext cx="1881081" cy="1658409"/>
            </a:xfrm>
            <a:custGeom>
              <a:avLst/>
              <a:gdLst/>
              <a:ahLst/>
              <a:cxnLst/>
              <a:rect l="l" t="t" r="r" b="b"/>
              <a:pathLst>
                <a:path w="18602" h="16400" extrusionOk="0">
                  <a:moveTo>
                    <a:pt x="9303" y="0"/>
                  </a:moveTo>
                  <a:cubicBezTo>
                    <a:pt x="8283" y="0"/>
                    <a:pt x="7248" y="193"/>
                    <a:pt x="6248" y="601"/>
                  </a:cubicBezTo>
                  <a:cubicBezTo>
                    <a:pt x="2045" y="2305"/>
                    <a:pt x="0" y="7076"/>
                    <a:pt x="1704" y="11279"/>
                  </a:cubicBezTo>
                  <a:cubicBezTo>
                    <a:pt x="2998" y="14469"/>
                    <a:pt x="6058" y="16400"/>
                    <a:pt x="9296" y="16400"/>
                  </a:cubicBezTo>
                  <a:cubicBezTo>
                    <a:pt x="10324" y="16400"/>
                    <a:pt x="11369" y="16205"/>
                    <a:pt x="12382" y="15795"/>
                  </a:cubicBezTo>
                  <a:cubicBezTo>
                    <a:pt x="16585" y="14119"/>
                    <a:pt x="18602" y="9320"/>
                    <a:pt x="16898" y="5145"/>
                  </a:cubicBezTo>
                  <a:cubicBezTo>
                    <a:pt x="15623" y="1948"/>
                    <a:pt x="12542" y="0"/>
                    <a:pt x="9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8"/>
            <p:cNvSpPr/>
            <p:nvPr/>
          </p:nvSpPr>
          <p:spPr>
            <a:xfrm>
              <a:off x="7358781" y="3440147"/>
              <a:ext cx="1134392" cy="1053798"/>
            </a:xfrm>
            <a:custGeom>
              <a:avLst/>
              <a:gdLst/>
              <a:ahLst/>
              <a:cxnLst/>
              <a:rect l="l" t="t" r="r" b="b"/>
              <a:pathLst>
                <a:path w="11218" h="10421" extrusionOk="0">
                  <a:moveTo>
                    <a:pt x="5617" y="0"/>
                  </a:moveTo>
                  <a:cubicBezTo>
                    <a:pt x="3104" y="0"/>
                    <a:pt x="893" y="1822"/>
                    <a:pt x="483" y="4383"/>
                  </a:cubicBezTo>
                  <a:cubicBezTo>
                    <a:pt x="0" y="7223"/>
                    <a:pt x="1931" y="9892"/>
                    <a:pt x="4771" y="10347"/>
                  </a:cubicBezTo>
                  <a:cubicBezTo>
                    <a:pt x="5065" y="10397"/>
                    <a:pt x="5357" y="10421"/>
                    <a:pt x="5645" y="10421"/>
                  </a:cubicBezTo>
                  <a:cubicBezTo>
                    <a:pt x="8145" y="10421"/>
                    <a:pt x="10356" y="8605"/>
                    <a:pt x="10763" y="6059"/>
                  </a:cubicBezTo>
                  <a:cubicBezTo>
                    <a:pt x="11218" y="3219"/>
                    <a:pt x="9315" y="521"/>
                    <a:pt x="6447" y="66"/>
                  </a:cubicBezTo>
                  <a:cubicBezTo>
                    <a:pt x="6168" y="22"/>
                    <a:pt x="5890" y="0"/>
                    <a:pt x="5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8"/>
            <p:cNvSpPr/>
            <p:nvPr/>
          </p:nvSpPr>
          <p:spPr>
            <a:xfrm>
              <a:off x="7723433" y="3814405"/>
              <a:ext cx="359086" cy="307210"/>
            </a:xfrm>
            <a:custGeom>
              <a:avLst/>
              <a:gdLst/>
              <a:ahLst/>
              <a:cxnLst/>
              <a:rect l="l" t="t" r="r" b="b"/>
              <a:pathLst>
                <a:path w="3551" h="3038" extrusionOk="0">
                  <a:moveTo>
                    <a:pt x="2046" y="1"/>
                  </a:moveTo>
                  <a:cubicBezTo>
                    <a:pt x="682" y="1"/>
                    <a:pt x="1" y="1648"/>
                    <a:pt x="966" y="2585"/>
                  </a:cubicBezTo>
                  <a:cubicBezTo>
                    <a:pt x="1270" y="2898"/>
                    <a:pt x="1648" y="3037"/>
                    <a:pt x="2020" y="3037"/>
                  </a:cubicBezTo>
                  <a:cubicBezTo>
                    <a:pt x="2798" y="3037"/>
                    <a:pt x="3551" y="2427"/>
                    <a:pt x="3551" y="1506"/>
                  </a:cubicBezTo>
                  <a:cubicBezTo>
                    <a:pt x="3551" y="682"/>
                    <a:pt x="2869" y="1"/>
                    <a:pt x="2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8"/>
            <p:cNvSpPr/>
            <p:nvPr/>
          </p:nvSpPr>
          <p:spPr>
            <a:xfrm>
              <a:off x="8355252" y="2806407"/>
              <a:ext cx="419355" cy="333199"/>
            </a:xfrm>
            <a:custGeom>
              <a:avLst/>
              <a:gdLst/>
              <a:ahLst/>
              <a:cxnLst/>
              <a:rect l="l" t="t" r="r" b="b"/>
              <a:pathLst>
                <a:path w="4147" h="3295" extrusionOk="0">
                  <a:moveTo>
                    <a:pt x="1" y="1"/>
                  </a:moveTo>
                  <a:lnTo>
                    <a:pt x="2443" y="3295"/>
                  </a:lnTo>
                  <a:cubicBezTo>
                    <a:pt x="4147" y="4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8"/>
            <p:cNvSpPr/>
            <p:nvPr/>
          </p:nvSpPr>
          <p:spPr>
            <a:xfrm>
              <a:off x="4222742" y="2352667"/>
              <a:ext cx="643341" cy="1148853"/>
            </a:xfrm>
            <a:custGeom>
              <a:avLst/>
              <a:gdLst/>
              <a:ahLst/>
              <a:cxnLst/>
              <a:rect l="l" t="t" r="r" b="b"/>
              <a:pathLst>
                <a:path w="6362" h="11361" extrusionOk="0">
                  <a:moveTo>
                    <a:pt x="5567" y="1"/>
                  </a:moveTo>
                  <a:lnTo>
                    <a:pt x="1" y="7668"/>
                  </a:lnTo>
                  <a:lnTo>
                    <a:pt x="3465" y="11360"/>
                  </a:lnTo>
                  <a:lnTo>
                    <a:pt x="6362" y="9173"/>
                  </a:lnTo>
                  <a:lnTo>
                    <a:pt x="55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8"/>
            <p:cNvSpPr/>
            <p:nvPr/>
          </p:nvSpPr>
          <p:spPr>
            <a:xfrm>
              <a:off x="4527123" y="1579680"/>
              <a:ext cx="4267572" cy="2596624"/>
            </a:xfrm>
            <a:custGeom>
              <a:avLst/>
              <a:gdLst/>
              <a:ahLst/>
              <a:cxnLst/>
              <a:rect l="l" t="t" r="r" b="b"/>
              <a:pathLst>
                <a:path w="42202" h="25678" extrusionOk="0">
                  <a:moveTo>
                    <a:pt x="8122" y="0"/>
                  </a:moveTo>
                  <a:cubicBezTo>
                    <a:pt x="7448" y="0"/>
                    <a:pt x="6815" y="81"/>
                    <a:pt x="6703" y="119"/>
                  </a:cubicBezTo>
                  <a:cubicBezTo>
                    <a:pt x="4459" y="857"/>
                    <a:pt x="2869" y="3356"/>
                    <a:pt x="1847" y="5713"/>
                  </a:cubicBezTo>
                  <a:cubicBezTo>
                    <a:pt x="29" y="9718"/>
                    <a:pt x="1" y="14261"/>
                    <a:pt x="1705" y="18294"/>
                  </a:cubicBezTo>
                  <a:cubicBezTo>
                    <a:pt x="2102" y="19231"/>
                    <a:pt x="2614" y="20112"/>
                    <a:pt x="3181" y="20935"/>
                  </a:cubicBezTo>
                  <a:cubicBezTo>
                    <a:pt x="5311" y="23917"/>
                    <a:pt x="8776" y="25678"/>
                    <a:pt x="12440" y="25678"/>
                  </a:cubicBezTo>
                  <a:lnTo>
                    <a:pt x="27093" y="25678"/>
                  </a:lnTo>
                  <a:lnTo>
                    <a:pt x="29053" y="17726"/>
                  </a:lnTo>
                  <a:lnTo>
                    <a:pt x="41832" y="17726"/>
                  </a:lnTo>
                  <a:cubicBezTo>
                    <a:pt x="42202" y="15795"/>
                    <a:pt x="40242" y="14574"/>
                    <a:pt x="40242" y="14574"/>
                  </a:cubicBezTo>
                  <a:cubicBezTo>
                    <a:pt x="37033" y="12302"/>
                    <a:pt x="37090" y="9831"/>
                    <a:pt x="37090" y="9831"/>
                  </a:cubicBezTo>
                  <a:lnTo>
                    <a:pt x="19624" y="9831"/>
                  </a:lnTo>
                  <a:lnTo>
                    <a:pt x="17665" y="10910"/>
                  </a:lnTo>
                  <a:cubicBezTo>
                    <a:pt x="17665" y="10910"/>
                    <a:pt x="22635" y="11336"/>
                    <a:pt x="23089" y="16903"/>
                  </a:cubicBezTo>
                  <a:cubicBezTo>
                    <a:pt x="23544" y="22440"/>
                    <a:pt x="17381" y="22668"/>
                    <a:pt x="17381" y="22668"/>
                  </a:cubicBezTo>
                  <a:cubicBezTo>
                    <a:pt x="17381" y="22668"/>
                    <a:pt x="16570" y="22738"/>
                    <a:pt x="15390" y="22738"/>
                  </a:cubicBezTo>
                  <a:cubicBezTo>
                    <a:pt x="12906" y="22738"/>
                    <a:pt x="8784" y="22425"/>
                    <a:pt x="7129" y="20481"/>
                  </a:cubicBezTo>
                  <a:cubicBezTo>
                    <a:pt x="4715" y="17613"/>
                    <a:pt x="4715" y="8752"/>
                    <a:pt x="7214" y="5401"/>
                  </a:cubicBezTo>
                  <a:cubicBezTo>
                    <a:pt x="9742" y="2022"/>
                    <a:pt x="9912" y="1567"/>
                    <a:pt x="9912" y="658"/>
                  </a:cubicBezTo>
                  <a:cubicBezTo>
                    <a:pt x="9912" y="133"/>
                    <a:pt x="8983" y="0"/>
                    <a:pt x="81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8"/>
            <p:cNvSpPr/>
            <p:nvPr/>
          </p:nvSpPr>
          <p:spPr>
            <a:xfrm>
              <a:off x="6142873" y="2209476"/>
              <a:ext cx="1738599" cy="503287"/>
            </a:xfrm>
            <a:custGeom>
              <a:avLst/>
              <a:gdLst/>
              <a:ahLst/>
              <a:cxnLst/>
              <a:rect l="l" t="t" r="r" b="b"/>
              <a:pathLst>
                <a:path w="17193" h="4977" extrusionOk="0">
                  <a:moveTo>
                    <a:pt x="15426" y="0"/>
                  </a:moveTo>
                  <a:cubicBezTo>
                    <a:pt x="14840" y="0"/>
                    <a:pt x="14036" y="311"/>
                    <a:pt x="12791" y="991"/>
                  </a:cubicBezTo>
                  <a:cubicBezTo>
                    <a:pt x="11212" y="1841"/>
                    <a:pt x="7741" y="2071"/>
                    <a:pt x="5230" y="2071"/>
                  </a:cubicBezTo>
                  <a:cubicBezTo>
                    <a:pt x="4220" y="2071"/>
                    <a:pt x="3365" y="2033"/>
                    <a:pt x="2851" y="1985"/>
                  </a:cubicBezTo>
                  <a:cubicBezTo>
                    <a:pt x="2782" y="1979"/>
                    <a:pt x="2713" y="1976"/>
                    <a:pt x="2646" y="1976"/>
                  </a:cubicBezTo>
                  <a:cubicBezTo>
                    <a:pt x="954" y="1976"/>
                    <a:pt x="0" y="3645"/>
                    <a:pt x="1147" y="4682"/>
                  </a:cubicBezTo>
                  <a:cubicBezTo>
                    <a:pt x="1389" y="4892"/>
                    <a:pt x="1651" y="4977"/>
                    <a:pt x="1917" y="4977"/>
                  </a:cubicBezTo>
                  <a:cubicBezTo>
                    <a:pt x="2621" y="4977"/>
                    <a:pt x="3348" y="4385"/>
                    <a:pt x="3760" y="3972"/>
                  </a:cubicBezTo>
                  <a:cubicBezTo>
                    <a:pt x="4016" y="3745"/>
                    <a:pt x="4328" y="3603"/>
                    <a:pt x="4669" y="3603"/>
                  </a:cubicBezTo>
                  <a:lnTo>
                    <a:pt x="14069" y="3603"/>
                  </a:lnTo>
                  <a:cubicBezTo>
                    <a:pt x="16085" y="3348"/>
                    <a:pt x="17193" y="1246"/>
                    <a:pt x="16483" y="508"/>
                  </a:cubicBezTo>
                  <a:cubicBezTo>
                    <a:pt x="16189" y="178"/>
                    <a:pt x="15870" y="0"/>
                    <a:pt x="15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8"/>
            <p:cNvSpPr/>
            <p:nvPr/>
          </p:nvSpPr>
          <p:spPr>
            <a:xfrm>
              <a:off x="6856198" y="2925429"/>
              <a:ext cx="2027506" cy="1041258"/>
            </a:xfrm>
            <a:custGeom>
              <a:avLst/>
              <a:gdLst/>
              <a:ahLst/>
              <a:cxnLst/>
              <a:rect l="l" t="t" r="r" b="b"/>
              <a:pathLst>
                <a:path w="20050" h="10297" extrusionOk="0">
                  <a:moveTo>
                    <a:pt x="7170" y="1"/>
                  </a:moveTo>
                  <a:cubicBezTo>
                    <a:pt x="3392" y="1"/>
                    <a:pt x="1802" y="2334"/>
                    <a:pt x="1505" y="2885"/>
                  </a:cubicBezTo>
                  <a:cubicBezTo>
                    <a:pt x="852" y="4134"/>
                    <a:pt x="0" y="7854"/>
                    <a:pt x="2386" y="10297"/>
                  </a:cubicBezTo>
                  <a:lnTo>
                    <a:pt x="20050" y="10297"/>
                  </a:lnTo>
                  <a:cubicBezTo>
                    <a:pt x="20050" y="10297"/>
                    <a:pt x="19028" y="3793"/>
                    <a:pt x="11843" y="982"/>
                  </a:cubicBezTo>
                  <a:cubicBezTo>
                    <a:pt x="10006" y="273"/>
                    <a:pt x="8460" y="1"/>
                    <a:pt x="71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8"/>
            <p:cNvSpPr/>
            <p:nvPr/>
          </p:nvSpPr>
          <p:spPr>
            <a:xfrm>
              <a:off x="7510972" y="3711056"/>
              <a:ext cx="861564" cy="51775"/>
            </a:xfrm>
            <a:custGeom>
              <a:avLst/>
              <a:gdLst/>
              <a:ahLst/>
              <a:cxnLst/>
              <a:rect l="l" t="t" r="r" b="b"/>
              <a:pathLst>
                <a:path w="8520" h="512" extrusionOk="0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8"/>
                    <a:pt x="114" y="511"/>
                    <a:pt x="256" y="511"/>
                  </a:cubicBezTo>
                  <a:lnTo>
                    <a:pt x="8264" y="511"/>
                  </a:lnTo>
                  <a:cubicBezTo>
                    <a:pt x="8406" y="511"/>
                    <a:pt x="8520" y="398"/>
                    <a:pt x="8520" y="256"/>
                  </a:cubicBezTo>
                  <a:cubicBezTo>
                    <a:pt x="8520" y="114"/>
                    <a:pt x="8406" y="0"/>
                    <a:pt x="8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8"/>
            <p:cNvSpPr/>
            <p:nvPr/>
          </p:nvSpPr>
          <p:spPr>
            <a:xfrm>
              <a:off x="7582770" y="3581821"/>
              <a:ext cx="700779" cy="51775"/>
            </a:xfrm>
            <a:custGeom>
              <a:avLst/>
              <a:gdLst/>
              <a:ahLst/>
              <a:cxnLst/>
              <a:rect l="l" t="t" r="r" b="b"/>
              <a:pathLst>
                <a:path w="6930" h="512" extrusionOk="0">
                  <a:moveTo>
                    <a:pt x="284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8"/>
                    <a:pt x="114" y="511"/>
                    <a:pt x="284" y="511"/>
                  </a:cubicBezTo>
                  <a:lnTo>
                    <a:pt x="6674" y="511"/>
                  </a:lnTo>
                  <a:cubicBezTo>
                    <a:pt x="6816" y="511"/>
                    <a:pt x="6930" y="398"/>
                    <a:pt x="6930" y="256"/>
                  </a:cubicBezTo>
                  <a:cubicBezTo>
                    <a:pt x="6930" y="114"/>
                    <a:pt x="6816" y="0"/>
                    <a:pt x="6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8"/>
            <p:cNvSpPr/>
            <p:nvPr/>
          </p:nvSpPr>
          <p:spPr>
            <a:xfrm>
              <a:off x="7674691" y="3455417"/>
              <a:ext cx="516938" cy="54707"/>
            </a:xfrm>
            <a:custGeom>
              <a:avLst/>
              <a:gdLst/>
              <a:ahLst/>
              <a:cxnLst/>
              <a:rect l="l" t="t" r="r" b="b"/>
              <a:pathLst>
                <a:path w="5112" h="541" extrusionOk="0">
                  <a:moveTo>
                    <a:pt x="284" y="1"/>
                  </a:moveTo>
                  <a:cubicBezTo>
                    <a:pt x="114" y="1"/>
                    <a:pt x="0" y="114"/>
                    <a:pt x="0" y="256"/>
                  </a:cubicBezTo>
                  <a:cubicBezTo>
                    <a:pt x="0" y="398"/>
                    <a:pt x="114" y="540"/>
                    <a:pt x="284" y="540"/>
                  </a:cubicBezTo>
                  <a:lnTo>
                    <a:pt x="4856" y="540"/>
                  </a:lnTo>
                  <a:cubicBezTo>
                    <a:pt x="4998" y="540"/>
                    <a:pt x="5112" y="398"/>
                    <a:pt x="5112" y="256"/>
                  </a:cubicBezTo>
                  <a:cubicBezTo>
                    <a:pt x="5112" y="114"/>
                    <a:pt x="4998" y="1"/>
                    <a:pt x="48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8"/>
            <p:cNvSpPr/>
            <p:nvPr/>
          </p:nvSpPr>
          <p:spPr>
            <a:xfrm>
              <a:off x="2806912" y="3139002"/>
              <a:ext cx="1881182" cy="1658510"/>
            </a:xfrm>
            <a:custGeom>
              <a:avLst/>
              <a:gdLst/>
              <a:ahLst/>
              <a:cxnLst/>
              <a:rect l="l" t="t" r="r" b="b"/>
              <a:pathLst>
                <a:path w="18603" h="16401" extrusionOk="0">
                  <a:moveTo>
                    <a:pt x="9306" y="1"/>
                  </a:moveTo>
                  <a:cubicBezTo>
                    <a:pt x="8286" y="1"/>
                    <a:pt x="7249" y="194"/>
                    <a:pt x="6249" y="602"/>
                  </a:cubicBezTo>
                  <a:cubicBezTo>
                    <a:pt x="2046" y="2306"/>
                    <a:pt x="1" y="7077"/>
                    <a:pt x="1705" y="11280"/>
                  </a:cubicBezTo>
                  <a:cubicBezTo>
                    <a:pt x="2998" y="14470"/>
                    <a:pt x="6058" y="16401"/>
                    <a:pt x="9296" y="16401"/>
                  </a:cubicBezTo>
                  <a:cubicBezTo>
                    <a:pt x="10324" y="16401"/>
                    <a:pt x="11370" y="16206"/>
                    <a:pt x="12383" y="15796"/>
                  </a:cubicBezTo>
                  <a:cubicBezTo>
                    <a:pt x="16586" y="14120"/>
                    <a:pt x="18602" y="9321"/>
                    <a:pt x="16898" y="5118"/>
                  </a:cubicBezTo>
                  <a:cubicBezTo>
                    <a:pt x="15624" y="1944"/>
                    <a:pt x="12544" y="1"/>
                    <a:pt x="9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8"/>
            <p:cNvSpPr/>
            <p:nvPr/>
          </p:nvSpPr>
          <p:spPr>
            <a:xfrm>
              <a:off x="3168833" y="3441057"/>
              <a:ext cx="1157347" cy="1054101"/>
            </a:xfrm>
            <a:custGeom>
              <a:avLst/>
              <a:gdLst/>
              <a:ahLst/>
              <a:cxnLst/>
              <a:rect l="l" t="t" r="r" b="b"/>
              <a:pathLst>
                <a:path w="11445" h="10424" extrusionOk="0">
                  <a:moveTo>
                    <a:pt x="5737" y="1"/>
                  </a:moveTo>
                  <a:cubicBezTo>
                    <a:pt x="4402" y="1"/>
                    <a:pt x="3067" y="512"/>
                    <a:pt x="2045" y="1534"/>
                  </a:cubicBezTo>
                  <a:cubicBezTo>
                    <a:pt x="0" y="3551"/>
                    <a:pt x="0" y="6873"/>
                    <a:pt x="2045" y="8890"/>
                  </a:cubicBezTo>
                  <a:cubicBezTo>
                    <a:pt x="3067" y="9912"/>
                    <a:pt x="4402" y="10423"/>
                    <a:pt x="5737" y="10423"/>
                  </a:cubicBezTo>
                  <a:cubicBezTo>
                    <a:pt x="7071" y="10423"/>
                    <a:pt x="8406" y="9912"/>
                    <a:pt x="9429" y="8890"/>
                  </a:cubicBezTo>
                  <a:cubicBezTo>
                    <a:pt x="11445" y="6873"/>
                    <a:pt x="11445" y="3551"/>
                    <a:pt x="9429" y="1534"/>
                  </a:cubicBezTo>
                  <a:cubicBezTo>
                    <a:pt x="8406" y="512"/>
                    <a:pt x="7071" y="1"/>
                    <a:pt x="5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8"/>
            <p:cNvSpPr/>
            <p:nvPr/>
          </p:nvSpPr>
          <p:spPr>
            <a:xfrm>
              <a:off x="3542080" y="3814405"/>
              <a:ext cx="359086" cy="307210"/>
            </a:xfrm>
            <a:custGeom>
              <a:avLst/>
              <a:gdLst/>
              <a:ahLst/>
              <a:cxnLst/>
              <a:rect l="l" t="t" r="r" b="b"/>
              <a:pathLst>
                <a:path w="3551" h="3038" extrusionOk="0">
                  <a:moveTo>
                    <a:pt x="2046" y="1"/>
                  </a:moveTo>
                  <a:cubicBezTo>
                    <a:pt x="683" y="1"/>
                    <a:pt x="1" y="1648"/>
                    <a:pt x="967" y="2585"/>
                  </a:cubicBezTo>
                  <a:cubicBezTo>
                    <a:pt x="1279" y="2898"/>
                    <a:pt x="1660" y="3037"/>
                    <a:pt x="2033" y="3037"/>
                  </a:cubicBezTo>
                  <a:cubicBezTo>
                    <a:pt x="2811" y="3037"/>
                    <a:pt x="3551" y="2427"/>
                    <a:pt x="3551" y="1506"/>
                  </a:cubicBezTo>
                  <a:cubicBezTo>
                    <a:pt x="3551" y="682"/>
                    <a:pt x="2898" y="1"/>
                    <a:pt x="2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8"/>
            <p:cNvSpPr/>
            <p:nvPr/>
          </p:nvSpPr>
          <p:spPr>
            <a:xfrm>
              <a:off x="2752407" y="2972957"/>
              <a:ext cx="1993124" cy="993731"/>
            </a:xfrm>
            <a:custGeom>
              <a:avLst/>
              <a:gdLst/>
              <a:ahLst/>
              <a:cxnLst/>
              <a:rect l="l" t="t" r="r" b="b"/>
              <a:pathLst>
                <a:path w="19710" h="9827" extrusionOk="0">
                  <a:moveTo>
                    <a:pt x="9855" y="1"/>
                  </a:moveTo>
                  <a:cubicBezTo>
                    <a:pt x="4402" y="1"/>
                    <a:pt x="0" y="4403"/>
                    <a:pt x="0" y="9827"/>
                  </a:cubicBezTo>
                  <a:lnTo>
                    <a:pt x="19709" y="9827"/>
                  </a:lnTo>
                  <a:cubicBezTo>
                    <a:pt x="19709" y="4403"/>
                    <a:pt x="15279" y="1"/>
                    <a:pt x="9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8"/>
            <p:cNvSpPr/>
            <p:nvPr/>
          </p:nvSpPr>
          <p:spPr>
            <a:xfrm>
              <a:off x="4699437" y="1178119"/>
              <a:ext cx="166650" cy="413591"/>
            </a:xfrm>
            <a:custGeom>
              <a:avLst/>
              <a:gdLst/>
              <a:ahLst/>
              <a:cxnLst/>
              <a:rect l="l" t="t" r="r" b="b"/>
              <a:pathLst>
                <a:path w="1648" h="4090" extrusionOk="0">
                  <a:moveTo>
                    <a:pt x="1023" y="0"/>
                  </a:moveTo>
                  <a:cubicBezTo>
                    <a:pt x="370" y="455"/>
                    <a:pt x="1" y="1222"/>
                    <a:pt x="58" y="2045"/>
                  </a:cubicBezTo>
                  <a:cubicBezTo>
                    <a:pt x="86" y="3465"/>
                    <a:pt x="1648" y="4090"/>
                    <a:pt x="1648" y="4090"/>
                  </a:cubicBezTo>
                  <a:lnTo>
                    <a:pt x="10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8"/>
            <p:cNvSpPr/>
            <p:nvPr/>
          </p:nvSpPr>
          <p:spPr>
            <a:xfrm>
              <a:off x="4802887" y="1120681"/>
              <a:ext cx="669229" cy="525028"/>
            </a:xfrm>
            <a:custGeom>
              <a:avLst/>
              <a:gdLst/>
              <a:ahLst/>
              <a:cxnLst/>
              <a:rect l="l" t="t" r="r" b="b"/>
              <a:pathLst>
                <a:path w="6618" h="5192" extrusionOk="0">
                  <a:moveTo>
                    <a:pt x="52" y="0"/>
                  </a:moveTo>
                  <a:cubicBezTo>
                    <a:pt x="18" y="0"/>
                    <a:pt x="0" y="0"/>
                    <a:pt x="0" y="0"/>
                  </a:cubicBezTo>
                  <a:lnTo>
                    <a:pt x="0" y="4999"/>
                  </a:lnTo>
                  <a:cubicBezTo>
                    <a:pt x="0" y="4999"/>
                    <a:pt x="1151" y="5191"/>
                    <a:pt x="2493" y="5191"/>
                  </a:cubicBezTo>
                  <a:cubicBezTo>
                    <a:pt x="4369" y="5191"/>
                    <a:pt x="6617" y="4815"/>
                    <a:pt x="6617" y="3011"/>
                  </a:cubicBezTo>
                  <a:cubicBezTo>
                    <a:pt x="6617" y="77"/>
                    <a:pt x="673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8"/>
            <p:cNvSpPr/>
            <p:nvPr/>
          </p:nvSpPr>
          <p:spPr>
            <a:xfrm>
              <a:off x="5259459" y="1345984"/>
              <a:ext cx="347558" cy="372131"/>
            </a:xfrm>
            <a:custGeom>
              <a:avLst/>
              <a:gdLst/>
              <a:ahLst/>
              <a:cxnLst/>
              <a:rect l="l" t="t" r="r" b="b"/>
              <a:pathLst>
                <a:path w="3437" h="3680" extrusionOk="0">
                  <a:moveTo>
                    <a:pt x="1527" y="1"/>
                  </a:moveTo>
                  <a:cubicBezTo>
                    <a:pt x="1202" y="1"/>
                    <a:pt x="887" y="180"/>
                    <a:pt x="767" y="499"/>
                  </a:cubicBezTo>
                  <a:lnTo>
                    <a:pt x="1" y="2373"/>
                  </a:lnTo>
                  <a:lnTo>
                    <a:pt x="2130" y="3679"/>
                  </a:lnTo>
                  <a:lnTo>
                    <a:pt x="3124" y="2089"/>
                  </a:lnTo>
                  <a:cubicBezTo>
                    <a:pt x="3437" y="1606"/>
                    <a:pt x="3266" y="925"/>
                    <a:pt x="2784" y="612"/>
                  </a:cubicBezTo>
                  <a:lnTo>
                    <a:pt x="1932" y="101"/>
                  </a:lnTo>
                  <a:cubicBezTo>
                    <a:pt x="1805" y="33"/>
                    <a:pt x="1665" y="1"/>
                    <a:pt x="15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8"/>
            <p:cNvSpPr/>
            <p:nvPr/>
          </p:nvSpPr>
          <p:spPr>
            <a:xfrm>
              <a:off x="5486380" y="1588781"/>
              <a:ext cx="2228538" cy="814339"/>
            </a:xfrm>
            <a:custGeom>
              <a:avLst/>
              <a:gdLst/>
              <a:ahLst/>
              <a:cxnLst/>
              <a:rect l="l" t="t" r="r" b="b"/>
              <a:pathLst>
                <a:path w="22038" h="8053" extrusionOk="0">
                  <a:moveTo>
                    <a:pt x="13632" y="0"/>
                  </a:moveTo>
                  <a:lnTo>
                    <a:pt x="13518" y="1477"/>
                  </a:lnTo>
                  <a:cubicBezTo>
                    <a:pt x="13518" y="1477"/>
                    <a:pt x="4317" y="2556"/>
                    <a:pt x="0" y="3919"/>
                  </a:cubicBezTo>
                  <a:lnTo>
                    <a:pt x="3209" y="6958"/>
                  </a:lnTo>
                  <a:cubicBezTo>
                    <a:pt x="3209" y="6958"/>
                    <a:pt x="10676" y="8053"/>
                    <a:pt x="14988" y="8053"/>
                  </a:cubicBezTo>
                  <a:cubicBezTo>
                    <a:pt x="15873" y="8053"/>
                    <a:pt x="16626" y="8007"/>
                    <a:pt x="17153" y="7895"/>
                  </a:cubicBezTo>
                  <a:cubicBezTo>
                    <a:pt x="20476" y="7214"/>
                    <a:pt x="22038" y="4260"/>
                    <a:pt x="19709" y="199"/>
                  </a:cubicBezTo>
                  <a:lnTo>
                    <a:pt x="136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8"/>
            <p:cNvSpPr/>
            <p:nvPr/>
          </p:nvSpPr>
          <p:spPr>
            <a:xfrm>
              <a:off x="5276650" y="1985083"/>
              <a:ext cx="749722" cy="924765"/>
            </a:xfrm>
            <a:custGeom>
              <a:avLst/>
              <a:gdLst/>
              <a:ahLst/>
              <a:cxnLst/>
              <a:rect l="l" t="t" r="r" b="b"/>
              <a:pathLst>
                <a:path w="7414" h="9145" extrusionOk="0">
                  <a:moveTo>
                    <a:pt x="2046" y="0"/>
                  </a:moveTo>
                  <a:cubicBezTo>
                    <a:pt x="2046" y="0"/>
                    <a:pt x="1" y="909"/>
                    <a:pt x="1648" y="4346"/>
                  </a:cubicBezTo>
                  <a:lnTo>
                    <a:pt x="4545" y="9145"/>
                  </a:lnTo>
                  <a:lnTo>
                    <a:pt x="7413" y="8179"/>
                  </a:lnTo>
                  <a:lnTo>
                    <a:pt x="5255" y="1392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8"/>
            <p:cNvSpPr/>
            <p:nvPr/>
          </p:nvSpPr>
          <p:spPr>
            <a:xfrm>
              <a:off x="5721795" y="3478372"/>
              <a:ext cx="666397" cy="395895"/>
            </a:xfrm>
            <a:custGeom>
              <a:avLst/>
              <a:gdLst/>
              <a:ahLst/>
              <a:cxnLst/>
              <a:rect l="l" t="t" r="r" b="b"/>
              <a:pathLst>
                <a:path w="6590" h="3915" extrusionOk="0">
                  <a:moveTo>
                    <a:pt x="5198" y="1"/>
                  </a:moveTo>
                  <a:cubicBezTo>
                    <a:pt x="5198" y="1"/>
                    <a:pt x="1912" y="2813"/>
                    <a:pt x="1158" y="2813"/>
                  </a:cubicBezTo>
                  <a:cubicBezTo>
                    <a:pt x="1151" y="2813"/>
                    <a:pt x="1144" y="2813"/>
                    <a:pt x="1137" y="2812"/>
                  </a:cubicBezTo>
                  <a:cubicBezTo>
                    <a:pt x="919" y="2796"/>
                    <a:pt x="731" y="2779"/>
                    <a:pt x="574" y="2779"/>
                  </a:cubicBezTo>
                  <a:cubicBezTo>
                    <a:pt x="198" y="2779"/>
                    <a:pt x="1" y="2875"/>
                    <a:pt x="1" y="3295"/>
                  </a:cubicBezTo>
                  <a:cubicBezTo>
                    <a:pt x="1" y="3712"/>
                    <a:pt x="1238" y="3914"/>
                    <a:pt x="2167" y="3914"/>
                  </a:cubicBezTo>
                  <a:cubicBezTo>
                    <a:pt x="2504" y="3914"/>
                    <a:pt x="2801" y="3888"/>
                    <a:pt x="2983" y="3835"/>
                  </a:cubicBezTo>
                  <a:cubicBezTo>
                    <a:pt x="3664" y="3636"/>
                    <a:pt x="6476" y="2727"/>
                    <a:pt x="6533" y="2159"/>
                  </a:cubicBezTo>
                  <a:cubicBezTo>
                    <a:pt x="6589" y="1591"/>
                    <a:pt x="5198" y="1"/>
                    <a:pt x="5198" y="1"/>
                  </a:cubicBezTo>
                  <a:close/>
                </a:path>
              </a:pathLst>
            </a:custGeom>
            <a:solidFill>
              <a:srgbClr val="132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8"/>
            <p:cNvSpPr/>
            <p:nvPr/>
          </p:nvSpPr>
          <p:spPr>
            <a:xfrm>
              <a:off x="5908469" y="3449653"/>
              <a:ext cx="453838" cy="336131"/>
            </a:xfrm>
            <a:custGeom>
              <a:avLst/>
              <a:gdLst/>
              <a:ahLst/>
              <a:cxnLst/>
              <a:rect l="l" t="t" r="r" b="b"/>
              <a:pathLst>
                <a:path w="4488" h="3324" extrusionOk="0">
                  <a:moveTo>
                    <a:pt x="3948" y="1"/>
                  </a:moveTo>
                  <a:lnTo>
                    <a:pt x="1" y="2244"/>
                  </a:lnTo>
                  <a:lnTo>
                    <a:pt x="767" y="3324"/>
                  </a:lnTo>
                  <a:lnTo>
                    <a:pt x="4488" y="1279"/>
                  </a:lnTo>
                  <a:lnTo>
                    <a:pt x="3948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8"/>
            <p:cNvSpPr/>
            <p:nvPr/>
          </p:nvSpPr>
          <p:spPr>
            <a:xfrm>
              <a:off x="5311133" y="2122915"/>
              <a:ext cx="763980" cy="904743"/>
            </a:xfrm>
            <a:custGeom>
              <a:avLst/>
              <a:gdLst/>
              <a:ahLst/>
              <a:cxnLst/>
              <a:rect l="l" t="t" r="r" b="b"/>
              <a:pathLst>
                <a:path w="7555" h="8947" extrusionOk="0">
                  <a:moveTo>
                    <a:pt x="1989" y="1"/>
                  </a:moveTo>
                  <a:cubicBezTo>
                    <a:pt x="1989" y="1"/>
                    <a:pt x="1" y="1080"/>
                    <a:pt x="1960" y="4374"/>
                  </a:cubicBezTo>
                  <a:lnTo>
                    <a:pt x="4573" y="8946"/>
                  </a:lnTo>
                  <a:lnTo>
                    <a:pt x="7555" y="7668"/>
                  </a:lnTo>
                  <a:lnTo>
                    <a:pt x="5283" y="1137"/>
                  </a:lnTo>
                  <a:lnTo>
                    <a:pt x="19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8"/>
            <p:cNvSpPr/>
            <p:nvPr/>
          </p:nvSpPr>
          <p:spPr>
            <a:xfrm>
              <a:off x="5773469" y="2901160"/>
              <a:ext cx="499849" cy="735262"/>
            </a:xfrm>
            <a:custGeom>
              <a:avLst/>
              <a:gdLst/>
              <a:ahLst/>
              <a:cxnLst/>
              <a:rect l="l" t="t" r="r" b="b"/>
              <a:pathLst>
                <a:path w="4943" h="7271" extrusionOk="0">
                  <a:moveTo>
                    <a:pt x="2983" y="1"/>
                  </a:moveTo>
                  <a:lnTo>
                    <a:pt x="1" y="1250"/>
                  </a:lnTo>
                  <a:lnTo>
                    <a:pt x="3693" y="7271"/>
                  </a:lnTo>
                  <a:lnTo>
                    <a:pt x="4942" y="5936"/>
                  </a:lnTo>
                  <a:lnTo>
                    <a:pt x="2983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8"/>
            <p:cNvSpPr/>
            <p:nvPr/>
          </p:nvSpPr>
          <p:spPr>
            <a:xfrm>
              <a:off x="5512166" y="1571590"/>
              <a:ext cx="2222875" cy="848317"/>
            </a:xfrm>
            <a:custGeom>
              <a:avLst/>
              <a:gdLst/>
              <a:ahLst/>
              <a:cxnLst/>
              <a:rect l="l" t="t" r="r" b="b"/>
              <a:pathLst>
                <a:path w="21982" h="8389" extrusionOk="0">
                  <a:moveTo>
                    <a:pt x="19312" y="0"/>
                  </a:moveTo>
                  <a:lnTo>
                    <a:pt x="13235" y="341"/>
                  </a:lnTo>
                  <a:lnTo>
                    <a:pt x="13007" y="1874"/>
                  </a:lnTo>
                  <a:cubicBezTo>
                    <a:pt x="13007" y="1874"/>
                    <a:pt x="4204" y="3720"/>
                    <a:pt x="1" y="5424"/>
                  </a:cubicBezTo>
                  <a:lnTo>
                    <a:pt x="3465" y="8179"/>
                  </a:lnTo>
                  <a:cubicBezTo>
                    <a:pt x="3465" y="8179"/>
                    <a:pt x="7130" y="8388"/>
                    <a:pt x="10806" y="8388"/>
                  </a:cubicBezTo>
                  <a:cubicBezTo>
                    <a:pt x="13479" y="8388"/>
                    <a:pt x="16158" y="8278"/>
                    <a:pt x="17438" y="7895"/>
                  </a:cubicBezTo>
                  <a:cubicBezTo>
                    <a:pt x="20703" y="6929"/>
                    <a:pt x="21981" y="3862"/>
                    <a:pt x="19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8"/>
            <p:cNvSpPr/>
            <p:nvPr/>
          </p:nvSpPr>
          <p:spPr>
            <a:xfrm>
              <a:off x="5747683" y="2309588"/>
              <a:ext cx="155122" cy="92021"/>
            </a:xfrm>
            <a:custGeom>
              <a:avLst/>
              <a:gdLst/>
              <a:ahLst/>
              <a:cxnLst/>
              <a:rect l="l" t="t" r="r" b="b"/>
              <a:pathLst>
                <a:path w="1534" h="910" fill="none" extrusionOk="0">
                  <a:moveTo>
                    <a:pt x="1534" y="909"/>
                  </a:moveTo>
                  <a:lnTo>
                    <a:pt x="0" y="1"/>
                  </a:lnTo>
                </a:path>
              </a:pathLst>
            </a:custGeom>
            <a:noFill/>
            <a:ln w="6400" cap="flat" cmpd="sng">
              <a:solidFill>
                <a:srgbClr val="132A46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8"/>
            <p:cNvSpPr/>
            <p:nvPr/>
          </p:nvSpPr>
          <p:spPr>
            <a:xfrm>
              <a:off x="6554648" y="164358"/>
              <a:ext cx="910406" cy="1452119"/>
            </a:xfrm>
            <a:custGeom>
              <a:avLst/>
              <a:gdLst/>
              <a:ahLst/>
              <a:cxnLst/>
              <a:rect l="l" t="t" r="r" b="b"/>
              <a:pathLst>
                <a:path w="9003" h="14360" extrusionOk="0">
                  <a:moveTo>
                    <a:pt x="5993" y="1"/>
                  </a:moveTo>
                  <a:lnTo>
                    <a:pt x="2216" y="2897"/>
                  </a:lnTo>
                  <a:cubicBezTo>
                    <a:pt x="2216" y="2897"/>
                    <a:pt x="0" y="4686"/>
                    <a:pt x="852" y="6419"/>
                  </a:cubicBezTo>
                  <a:cubicBezTo>
                    <a:pt x="1733" y="8123"/>
                    <a:pt x="2556" y="10082"/>
                    <a:pt x="2784" y="11758"/>
                  </a:cubicBezTo>
                  <a:cubicBezTo>
                    <a:pt x="2954" y="12581"/>
                    <a:pt x="2982" y="13433"/>
                    <a:pt x="2926" y="14257"/>
                  </a:cubicBezTo>
                  <a:cubicBezTo>
                    <a:pt x="2926" y="14257"/>
                    <a:pt x="3816" y="14360"/>
                    <a:pt x="5039" y="14360"/>
                  </a:cubicBezTo>
                  <a:cubicBezTo>
                    <a:pt x="6218" y="14360"/>
                    <a:pt x="7706" y="14264"/>
                    <a:pt x="9003" y="13888"/>
                  </a:cubicBezTo>
                  <a:cubicBezTo>
                    <a:pt x="9003" y="13888"/>
                    <a:pt x="7356" y="12553"/>
                    <a:pt x="7839" y="9429"/>
                  </a:cubicBezTo>
                  <a:cubicBezTo>
                    <a:pt x="8321" y="6305"/>
                    <a:pt x="8577" y="1761"/>
                    <a:pt x="59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8"/>
            <p:cNvSpPr/>
            <p:nvPr/>
          </p:nvSpPr>
          <p:spPr>
            <a:xfrm>
              <a:off x="5802188" y="1183883"/>
              <a:ext cx="939226" cy="514107"/>
            </a:xfrm>
            <a:custGeom>
              <a:avLst/>
              <a:gdLst/>
              <a:ahLst/>
              <a:cxnLst/>
              <a:rect l="l" t="t" r="r" b="b"/>
              <a:pathLst>
                <a:path w="9288" h="5084" extrusionOk="0">
                  <a:moveTo>
                    <a:pt x="7924" y="0"/>
                  </a:moveTo>
                  <a:lnTo>
                    <a:pt x="1" y="4203"/>
                  </a:lnTo>
                  <a:lnTo>
                    <a:pt x="597" y="5084"/>
                  </a:lnTo>
                  <a:cubicBezTo>
                    <a:pt x="4942" y="4374"/>
                    <a:pt x="9287" y="1420"/>
                    <a:pt x="9287" y="1420"/>
                  </a:cubicBezTo>
                  <a:lnTo>
                    <a:pt x="7924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8"/>
            <p:cNvSpPr/>
            <p:nvPr/>
          </p:nvSpPr>
          <p:spPr>
            <a:xfrm>
              <a:off x="5391526" y="1481085"/>
              <a:ext cx="471130" cy="259480"/>
            </a:xfrm>
            <a:custGeom>
              <a:avLst/>
              <a:gdLst/>
              <a:ahLst/>
              <a:cxnLst/>
              <a:rect l="l" t="t" r="r" b="b"/>
              <a:pathLst>
                <a:path w="4659" h="2566" extrusionOk="0">
                  <a:moveTo>
                    <a:pt x="1210" y="1"/>
                  </a:moveTo>
                  <a:cubicBezTo>
                    <a:pt x="1038" y="1"/>
                    <a:pt x="870" y="83"/>
                    <a:pt x="739" y="213"/>
                  </a:cubicBezTo>
                  <a:lnTo>
                    <a:pt x="256" y="781"/>
                  </a:lnTo>
                  <a:cubicBezTo>
                    <a:pt x="58" y="980"/>
                    <a:pt x="1" y="1264"/>
                    <a:pt x="114" y="1520"/>
                  </a:cubicBezTo>
                  <a:lnTo>
                    <a:pt x="228" y="1804"/>
                  </a:lnTo>
                  <a:cubicBezTo>
                    <a:pt x="285" y="1917"/>
                    <a:pt x="370" y="2031"/>
                    <a:pt x="512" y="2116"/>
                  </a:cubicBezTo>
                  <a:lnTo>
                    <a:pt x="853" y="2343"/>
                  </a:lnTo>
                  <a:cubicBezTo>
                    <a:pt x="939" y="2405"/>
                    <a:pt x="1035" y="2434"/>
                    <a:pt x="1131" y="2434"/>
                  </a:cubicBezTo>
                  <a:cubicBezTo>
                    <a:pt x="1257" y="2434"/>
                    <a:pt x="1381" y="2383"/>
                    <a:pt x="1478" y="2287"/>
                  </a:cubicBezTo>
                  <a:lnTo>
                    <a:pt x="1733" y="2059"/>
                  </a:lnTo>
                  <a:lnTo>
                    <a:pt x="2841" y="2429"/>
                  </a:lnTo>
                  <a:cubicBezTo>
                    <a:pt x="3056" y="2521"/>
                    <a:pt x="3286" y="2565"/>
                    <a:pt x="3517" y="2565"/>
                  </a:cubicBezTo>
                  <a:cubicBezTo>
                    <a:pt x="3924" y="2565"/>
                    <a:pt x="4332" y="2427"/>
                    <a:pt x="4658" y="2173"/>
                  </a:cubicBezTo>
                  <a:lnTo>
                    <a:pt x="4062" y="1264"/>
                  </a:lnTo>
                  <a:lnTo>
                    <a:pt x="1478" y="71"/>
                  </a:lnTo>
                  <a:cubicBezTo>
                    <a:pt x="1390" y="23"/>
                    <a:pt x="1300" y="1"/>
                    <a:pt x="1210" y="1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8"/>
            <p:cNvSpPr/>
            <p:nvPr/>
          </p:nvSpPr>
          <p:spPr>
            <a:xfrm>
              <a:off x="5509335" y="1599500"/>
              <a:ext cx="192436" cy="160987"/>
            </a:xfrm>
            <a:custGeom>
              <a:avLst/>
              <a:gdLst/>
              <a:ahLst/>
              <a:cxnLst/>
              <a:rect l="l" t="t" r="r" b="b"/>
              <a:pathLst>
                <a:path w="1903" h="1592" extrusionOk="0">
                  <a:moveTo>
                    <a:pt x="696" y="1"/>
                  </a:moveTo>
                  <a:cubicBezTo>
                    <a:pt x="547" y="1"/>
                    <a:pt x="398" y="51"/>
                    <a:pt x="284" y="150"/>
                  </a:cubicBezTo>
                  <a:cubicBezTo>
                    <a:pt x="29" y="406"/>
                    <a:pt x="0" y="803"/>
                    <a:pt x="227" y="1059"/>
                  </a:cubicBezTo>
                  <a:lnTo>
                    <a:pt x="682" y="1371"/>
                  </a:lnTo>
                  <a:cubicBezTo>
                    <a:pt x="817" y="1521"/>
                    <a:pt x="999" y="1592"/>
                    <a:pt x="1179" y="1592"/>
                  </a:cubicBezTo>
                  <a:cubicBezTo>
                    <a:pt x="1340" y="1592"/>
                    <a:pt x="1498" y="1535"/>
                    <a:pt x="1619" y="1428"/>
                  </a:cubicBezTo>
                  <a:cubicBezTo>
                    <a:pt x="1903" y="1144"/>
                    <a:pt x="1875" y="690"/>
                    <a:pt x="1591" y="462"/>
                  </a:cubicBezTo>
                  <a:lnTo>
                    <a:pt x="1108" y="150"/>
                  </a:lnTo>
                  <a:cubicBezTo>
                    <a:pt x="994" y="51"/>
                    <a:pt x="845" y="1"/>
                    <a:pt x="696" y="1"/>
                  </a:cubicBezTo>
                  <a:close/>
                </a:path>
              </a:pathLst>
            </a:custGeom>
            <a:solidFill>
              <a:srgbClr val="132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8"/>
            <p:cNvSpPr/>
            <p:nvPr/>
          </p:nvSpPr>
          <p:spPr>
            <a:xfrm>
              <a:off x="6531693" y="1070524"/>
              <a:ext cx="318839" cy="323491"/>
            </a:xfrm>
            <a:custGeom>
              <a:avLst/>
              <a:gdLst/>
              <a:ahLst/>
              <a:cxnLst/>
              <a:rect l="l" t="t" r="r" b="b"/>
              <a:pathLst>
                <a:path w="3153" h="3199" extrusionOk="0">
                  <a:moveTo>
                    <a:pt x="907" y="0"/>
                  </a:moveTo>
                  <a:cubicBezTo>
                    <a:pt x="820" y="0"/>
                    <a:pt x="731" y="45"/>
                    <a:pt x="682" y="127"/>
                  </a:cubicBezTo>
                  <a:lnTo>
                    <a:pt x="85" y="1121"/>
                  </a:lnTo>
                  <a:cubicBezTo>
                    <a:pt x="0" y="1206"/>
                    <a:pt x="29" y="1348"/>
                    <a:pt x="114" y="1434"/>
                  </a:cubicBezTo>
                  <a:lnTo>
                    <a:pt x="1818" y="3138"/>
                  </a:lnTo>
                  <a:cubicBezTo>
                    <a:pt x="1871" y="3177"/>
                    <a:pt x="1935" y="3198"/>
                    <a:pt x="2001" y="3198"/>
                  </a:cubicBezTo>
                  <a:cubicBezTo>
                    <a:pt x="2077" y="3198"/>
                    <a:pt x="2154" y="3170"/>
                    <a:pt x="2215" y="3109"/>
                  </a:cubicBezTo>
                  <a:lnTo>
                    <a:pt x="3067" y="2087"/>
                  </a:lnTo>
                  <a:cubicBezTo>
                    <a:pt x="3153" y="1973"/>
                    <a:pt x="3124" y="1831"/>
                    <a:pt x="3039" y="1746"/>
                  </a:cubicBezTo>
                  <a:lnTo>
                    <a:pt x="1079" y="70"/>
                  </a:lnTo>
                  <a:cubicBezTo>
                    <a:pt x="1032" y="23"/>
                    <a:pt x="970" y="0"/>
                    <a:pt x="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8"/>
            <p:cNvSpPr/>
            <p:nvPr/>
          </p:nvSpPr>
          <p:spPr>
            <a:xfrm>
              <a:off x="6637974" y="334953"/>
              <a:ext cx="672060" cy="949540"/>
            </a:xfrm>
            <a:custGeom>
              <a:avLst/>
              <a:gdLst/>
              <a:ahLst/>
              <a:cxnLst/>
              <a:rect l="l" t="t" r="r" b="b"/>
              <a:pathLst>
                <a:path w="6646" h="9390" extrusionOk="0">
                  <a:moveTo>
                    <a:pt x="5175" y="0"/>
                  </a:moveTo>
                  <a:cubicBezTo>
                    <a:pt x="4717" y="0"/>
                    <a:pt x="4263" y="230"/>
                    <a:pt x="4004" y="671"/>
                  </a:cubicBezTo>
                  <a:lnTo>
                    <a:pt x="0" y="7430"/>
                  </a:lnTo>
                  <a:lnTo>
                    <a:pt x="2016" y="9389"/>
                  </a:lnTo>
                  <a:lnTo>
                    <a:pt x="6333" y="2375"/>
                  </a:lnTo>
                  <a:cubicBezTo>
                    <a:pt x="6645" y="1778"/>
                    <a:pt x="6617" y="1068"/>
                    <a:pt x="6248" y="529"/>
                  </a:cubicBezTo>
                  <a:cubicBezTo>
                    <a:pt x="5971" y="173"/>
                    <a:pt x="5571" y="0"/>
                    <a:pt x="5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8"/>
            <p:cNvSpPr/>
            <p:nvPr/>
          </p:nvSpPr>
          <p:spPr>
            <a:xfrm>
              <a:off x="6836074" y="-361180"/>
              <a:ext cx="324603" cy="620387"/>
            </a:xfrm>
            <a:custGeom>
              <a:avLst/>
              <a:gdLst/>
              <a:ahLst/>
              <a:cxnLst/>
              <a:rect l="l" t="t" r="r" b="b"/>
              <a:pathLst>
                <a:path w="3210" h="6135" extrusionOk="0">
                  <a:moveTo>
                    <a:pt x="2045" y="1"/>
                  </a:moveTo>
                  <a:lnTo>
                    <a:pt x="1" y="2670"/>
                  </a:lnTo>
                  <a:lnTo>
                    <a:pt x="625" y="6135"/>
                  </a:lnTo>
                  <a:lnTo>
                    <a:pt x="3210" y="522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8"/>
            <p:cNvSpPr/>
            <p:nvPr/>
          </p:nvSpPr>
          <p:spPr>
            <a:xfrm>
              <a:off x="6558187" y="-709955"/>
              <a:ext cx="678633" cy="709475"/>
            </a:xfrm>
            <a:custGeom>
              <a:avLst/>
              <a:gdLst/>
              <a:ahLst/>
              <a:cxnLst/>
              <a:rect l="l" t="t" r="r" b="b"/>
              <a:pathLst>
                <a:path w="6711" h="7016" extrusionOk="0">
                  <a:moveTo>
                    <a:pt x="2474" y="1"/>
                  </a:moveTo>
                  <a:cubicBezTo>
                    <a:pt x="2378" y="1"/>
                    <a:pt x="2280" y="5"/>
                    <a:pt x="2181" y="13"/>
                  </a:cubicBezTo>
                  <a:lnTo>
                    <a:pt x="1953" y="42"/>
                  </a:lnTo>
                  <a:cubicBezTo>
                    <a:pt x="1953" y="42"/>
                    <a:pt x="477" y="212"/>
                    <a:pt x="306" y="2058"/>
                  </a:cubicBezTo>
                  <a:cubicBezTo>
                    <a:pt x="306" y="2058"/>
                    <a:pt x="221" y="3364"/>
                    <a:pt x="79" y="5296"/>
                  </a:cubicBezTo>
                  <a:cubicBezTo>
                    <a:pt x="0" y="6240"/>
                    <a:pt x="746" y="7015"/>
                    <a:pt x="1644" y="7015"/>
                  </a:cubicBezTo>
                  <a:cubicBezTo>
                    <a:pt x="1718" y="7015"/>
                    <a:pt x="1793" y="7010"/>
                    <a:pt x="1868" y="6999"/>
                  </a:cubicBezTo>
                  <a:cubicBezTo>
                    <a:pt x="2578" y="6886"/>
                    <a:pt x="3231" y="6630"/>
                    <a:pt x="3799" y="6233"/>
                  </a:cubicBezTo>
                  <a:lnTo>
                    <a:pt x="4680" y="5494"/>
                  </a:lnTo>
                  <a:cubicBezTo>
                    <a:pt x="6711" y="3464"/>
                    <a:pt x="5241" y="1"/>
                    <a:pt x="2474" y="1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8"/>
            <p:cNvSpPr/>
            <p:nvPr/>
          </p:nvSpPr>
          <p:spPr>
            <a:xfrm>
              <a:off x="6514401" y="-312338"/>
              <a:ext cx="86257" cy="97684"/>
            </a:xfrm>
            <a:custGeom>
              <a:avLst/>
              <a:gdLst/>
              <a:ahLst/>
              <a:cxnLst/>
              <a:rect l="l" t="t" r="r" b="b"/>
              <a:pathLst>
                <a:path w="853" h="966" extrusionOk="0">
                  <a:moveTo>
                    <a:pt x="824" y="0"/>
                  </a:moveTo>
                  <a:lnTo>
                    <a:pt x="114" y="625"/>
                  </a:lnTo>
                  <a:cubicBezTo>
                    <a:pt x="1" y="682"/>
                    <a:pt x="58" y="852"/>
                    <a:pt x="171" y="881"/>
                  </a:cubicBezTo>
                  <a:lnTo>
                    <a:pt x="853" y="966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8"/>
            <p:cNvSpPr/>
            <p:nvPr/>
          </p:nvSpPr>
          <p:spPr>
            <a:xfrm>
              <a:off x="6591962" y="-454618"/>
              <a:ext cx="112145" cy="41966"/>
            </a:xfrm>
            <a:custGeom>
              <a:avLst/>
              <a:gdLst/>
              <a:ahLst/>
              <a:cxnLst/>
              <a:rect l="l" t="t" r="r" b="b"/>
              <a:pathLst>
                <a:path w="1109" h="415" extrusionOk="0">
                  <a:moveTo>
                    <a:pt x="376" y="0"/>
                  </a:moveTo>
                  <a:cubicBezTo>
                    <a:pt x="238" y="0"/>
                    <a:pt x="74" y="28"/>
                    <a:pt x="57" y="158"/>
                  </a:cubicBezTo>
                  <a:cubicBezTo>
                    <a:pt x="57" y="158"/>
                    <a:pt x="1" y="300"/>
                    <a:pt x="427" y="357"/>
                  </a:cubicBezTo>
                  <a:cubicBezTo>
                    <a:pt x="613" y="394"/>
                    <a:pt x="739" y="415"/>
                    <a:pt x="829" y="415"/>
                  </a:cubicBezTo>
                  <a:cubicBezTo>
                    <a:pt x="946" y="415"/>
                    <a:pt x="1003" y="380"/>
                    <a:pt x="1051" y="300"/>
                  </a:cubicBezTo>
                  <a:cubicBezTo>
                    <a:pt x="1108" y="158"/>
                    <a:pt x="796" y="44"/>
                    <a:pt x="569" y="16"/>
                  </a:cubicBezTo>
                  <a:cubicBezTo>
                    <a:pt x="569" y="16"/>
                    <a:pt x="480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8"/>
            <p:cNvSpPr/>
            <p:nvPr/>
          </p:nvSpPr>
          <p:spPr>
            <a:xfrm>
              <a:off x="6606322" y="-346821"/>
              <a:ext cx="46011" cy="43179"/>
            </a:xfrm>
            <a:custGeom>
              <a:avLst/>
              <a:gdLst/>
              <a:ahLst/>
              <a:cxnLst/>
              <a:rect l="l" t="t" r="r" b="b"/>
              <a:pathLst>
                <a:path w="455" h="427" extrusionOk="0">
                  <a:moveTo>
                    <a:pt x="199" y="1"/>
                  </a:moveTo>
                  <a:cubicBezTo>
                    <a:pt x="86" y="29"/>
                    <a:pt x="1" y="143"/>
                    <a:pt x="29" y="256"/>
                  </a:cubicBezTo>
                  <a:cubicBezTo>
                    <a:pt x="57" y="370"/>
                    <a:pt x="143" y="427"/>
                    <a:pt x="256" y="427"/>
                  </a:cubicBezTo>
                  <a:cubicBezTo>
                    <a:pt x="370" y="398"/>
                    <a:pt x="455" y="313"/>
                    <a:pt x="427" y="199"/>
                  </a:cubicBezTo>
                  <a:cubicBezTo>
                    <a:pt x="427" y="57"/>
                    <a:pt x="313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8"/>
            <p:cNvSpPr/>
            <p:nvPr/>
          </p:nvSpPr>
          <p:spPr>
            <a:xfrm>
              <a:off x="6583367" y="-188866"/>
              <a:ext cx="54707" cy="17292"/>
            </a:xfrm>
            <a:custGeom>
              <a:avLst/>
              <a:gdLst/>
              <a:ahLst/>
              <a:cxnLst/>
              <a:rect l="l" t="t" r="r" b="b"/>
              <a:pathLst>
                <a:path w="541" h="171" fill="none" extrusionOk="0">
                  <a:moveTo>
                    <a:pt x="0" y="171"/>
                  </a:moveTo>
                  <a:cubicBezTo>
                    <a:pt x="199" y="171"/>
                    <a:pt x="398" y="114"/>
                    <a:pt x="540" y="1"/>
                  </a:cubicBezTo>
                </a:path>
              </a:pathLst>
            </a:custGeom>
            <a:noFill/>
            <a:ln w="4975" cap="rnd" cmpd="sng">
              <a:solidFill>
                <a:srgbClr val="2702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8"/>
            <p:cNvSpPr/>
            <p:nvPr/>
          </p:nvSpPr>
          <p:spPr>
            <a:xfrm>
              <a:off x="6729794" y="-775584"/>
              <a:ext cx="583072" cy="667206"/>
            </a:xfrm>
            <a:custGeom>
              <a:avLst/>
              <a:gdLst/>
              <a:ahLst/>
              <a:cxnLst/>
              <a:rect l="l" t="t" r="r" b="b"/>
              <a:pathLst>
                <a:path w="5766" h="6598" extrusionOk="0">
                  <a:moveTo>
                    <a:pt x="2222" y="1"/>
                  </a:moveTo>
                  <a:cubicBezTo>
                    <a:pt x="654" y="1"/>
                    <a:pt x="1" y="1259"/>
                    <a:pt x="1" y="1259"/>
                  </a:cubicBezTo>
                  <a:cubicBezTo>
                    <a:pt x="86" y="2877"/>
                    <a:pt x="2046" y="4070"/>
                    <a:pt x="2046" y="4070"/>
                  </a:cubicBezTo>
                  <a:cubicBezTo>
                    <a:pt x="2273" y="4383"/>
                    <a:pt x="2443" y="4752"/>
                    <a:pt x="2585" y="5149"/>
                  </a:cubicBezTo>
                  <a:cubicBezTo>
                    <a:pt x="2897" y="6569"/>
                    <a:pt x="3664" y="6598"/>
                    <a:pt x="3664" y="6598"/>
                  </a:cubicBezTo>
                  <a:cubicBezTo>
                    <a:pt x="4857" y="4695"/>
                    <a:pt x="5766" y="3786"/>
                    <a:pt x="5595" y="2537"/>
                  </a:cubicBezTo>
                  <a:cubicBezTo>
                    <a:pt x="5425" y="1685"/>
                    <a:pt x="4885" y="946"/>
                    <a:pt x="4119" y="520"/>
                  </a:cubicBezTo>
                  <a:cubicBezTo>
                    <a:pt x="3377" y="142"/>
                    <a:pt x="2748" y="1"/>
                    <a:pt x="2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8"/>
            <p:cNvSpPr/>
            <p:nvPr/>
          </p:nvSpPr>
          <p:spPr>
            <a:xfrm>
              <a:off x="6761445" y="-565045"/>
              <a:ext cx="198200" cy="292952"/>
            </a:xfrm>
            <a:custGeom>
              <a:avLst/>
              <a:gdLst/>
              <a:ahLst/>
              <a:cxnLst/>
              <a:rect l="l" t="t" r="r" b="b"/>
              <a:pathLst>
                <a:path w="1960" h="2897" extrusionOk="0">
                  <a:moveTo>
                    <a:pt x="0" y="0"/>
                  </a:moveTo>
                  <a:lnTo>
                    <a:pt x="1420" y="2897"/>
                  </a:lnTo>
                  <a:lnTo>
                    <a:pt x="1960" y="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8"/>
            <p:cNvSpPr/>
            <p:nvPr/>
          </p:nvSpPr>
          <p:spPr>
            <a:xfrm>
              <a:off x="6856097" y="-405169"/>
              <a:ext cx="227020" cy="193852"/>
            </a:xfrm>
            <a:custGeom>
              <a:avLst/>
              <a:gdLst/>
              <a:ahLst/>
              <a:cxnLst/>
              <a:rect l="l" t="t" r="r" b="b"/>
              <a:pathLst>
                <a:path w="2245" h="1917" extrusionOk="0">
                  <a:moveTo>
                    <a:pt x="1228" y="0"/>
                  </a:moveTo>
                  <a:cubicBezTo>
                    <a:pt x="457" y="0"/>
                    <a:pt x="1" y="899"/>
                    <a:pt x="484" y="1543"/>
                  </a:cubicBezTo>
                  <a:cubicBezTo>
                    <a:pt x="688" y="1800"/>
                    <a:pt x="964" y="1916"/>
                    <a:pt x="1236" y="1916"/>
                  </a:cubicBezTo>
                  <a:cubicBezTo>
                    <a:pt x="1683" y="1916"/>
                    <a:pt x="2117" y="1601"/>
                    <a:pt x="2188" y="1089"/>
                  </a:cubicBezTo>
                  <a:cubicBezTo>
                    <a:pt x="2245" y="549"/>
                    <a:pt x="1876" y="95"/>
                    <a:pt x="1364" y="10"/>
                  </a:cubicBezTo>
                  <a:cubicBezTo>
                    <a:pt x="1318" y="3"/>
                    <a:pt x="1273" y="0"/>
                    <a:pt x="1228" y="0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8"/>
            <p:cNvSpPr/>
            <p:nvPr/>
          </p:nvSpPr>
          <p:spPr>
            <a:xfrm>
              <a:off x="6778636" y="164358"/>
              <a:ext cx="382041" cy="294570"/>
            </a:xfrm>
            <a:custGeom>
              <a:avLst/>
              <a:gdLst/>
              <a:ahLst/>
              <a:cxnLst/>
              <a:rect l="l" t="t" r="r" b="b"/>
              <a:pathLst>
                <a:path w="3778" h="2913" extrusionOk="0">
                  <a:moveTo>
                    <a:pt x="1449" y="1"/>
                  </a:moveTo>
                  <a:lnTo>
                    <a:pt x="1" y="2897"/>
                  </a:lnTo>
                  <a:cubicBezTo>
                    <a:pt x="57" y="2907"/>
                    <a:pt x="116" y="2912"/>
                    <a:pt x="175" y="2912"/>
                  </a:cubicBezTo>
                  <a:cubicBezTo>
                    <a:pt x="1628" y="2912"/>
                    <a:pt x="3778" y="29"/>
                    <a:pt x="3778" y="29"/>
                  </a:cubicBezTo>
                  <a:lnTo>
                    <a:pt x="1449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8"/>
            <p:cNvSpPr/>
            <p:nvPr/>
          </p:nvSpPr>
          <p:spPr>
            <a:xfrm>
              <a:off x="6560412" y="-775179"/>
              <a:ext cx="364749" cy="276267"/>
            </a:xfrm>
            <a:custGeom>
              <a:avLst/>
              <a:gdLst/>
              <a:ahLst/>
              <a:cxnLst/>
              <a:rect l="l" t="t" r="r" b="b"/>
              <a:pathLst>
                <a:path w="3607" h="2732" extrusionOk="0">
                  <a:moveTo>
                    <a:pt x="3428" y="1"/>
                  </a:moveTo>
                  <a:cubicBezTo>
                    <a:pt x="2728" y="1"/>
                    <a:pt x="196" y="169"/>
                    <a:pt x="0" y="2589"/>
                  </a:cubicBezTo>
                  <a:lnTo>
                    <a:pt x="3096" y="2731"/>
                  </a:lnTo>
                  <a:lnTo>
                    <a:pt x="3607" y="5"/>
                  </a:lnTo>
                  <a:cubicBezTo>
                    <a:pt x="3607" y="5"/>
                    <a:pt x="3541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8"/>
            <p:cNvSpPr/>
            <p:nvPr/>
          </p:nvSpPr>
          <p:spPr>
            <a:xfrm>
              <a:off x="6761441" y="-418618"/>
              <a:ext cx="838710" cy="572859"/>
            </a:xfrm>
            <a:custGeom>
              <a:avLst/>
              <a:gdLst/>
              <a:ahLst/>
              <a:cxnLst/>
              <a:rect l="l" t="t" r="r" b="b"/>
              <a:pathLst>
                <a:path w="8294" h="5665" extrusionOk="0">
                  <a:moveTo>
                    <a:pt x="5368" y="1"/>
                  </a:moveTo>
                  <a:lnTo>
                    <a:pt x="1676" y="2017"/>
                  </a:lnTo>
                  <a:cubicBezTo>
                    <a:pt x="1676" y="2017"/>
                    <a:pt x="1" y="3721"/>
                    <a:pt x="1790" y="5254"/>
                  </a:cubicBezTo>
                  <a:cubicBezTo>
                    <a:pt x="2137" y="5547"/>
                    <a:pt x="2595" y="5664"/>
                    <a:pt x="3107" y="5664"/>
                  </a:cubicBezTo>
                  <a:cubicBezTo>
                    <a:pt x="5232" y="5664"/>
                    <a:pt x="8293" y="3636"/>
                    <a:pt x="8293" y="3636"/>
                  </a:cubicBezTo>
                  <a:cubicBezTo>
                    <a:pt x="8293" y="3636"/>
                    <a:pt x="7015" y="2699"/>
                    <a:pt x="6703" y="1534"/>
                  </a:cubicBezTo>
                  <a:cubicBezTo>
                    <a:pt x="6504" y="853"/>
                    <a:pt x="6021" y="285"/>
                    <a:pt x="5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8"/>
            <p:cNvSpPr/>
            <p:nvPr/>
          </p:nvSpPr>
          <p:spPr>
            <a:xfrm>
              <a:off x="6775790" y="-808954"/>
              <a:ext cx="545758" cy="924563"/>
            </a:xfrm>
            <a:custGeom>
              <a:avLst/>
              <a:gdLst/>
              <a:ahLst/>
              <a:cxnLst/>
              <a:rect l="l" t="t" r="r" b="b"/>
              <a:pathLst>
                <a:path w="5397" h="9143" extrusionOk="0">
                  <a:moveTo>
                    <a:pt x="1612" y="1"/>
                  </a:moveTo>
                  <a:cubicBezTo>
                    <a:pt x="1063" y="1"/>
                    <a:pt x="514" y="112"/>
                    <a:pt x="1" y="339"/>
                  </a:cubicBezTo>
                  <a:cubicBezTo>
                    <a:pt x="1222" y="3207"/>
                    <a:pt x="86" y="8887"/>
                    <a:pt x="86" y="8887"/>
                  </a:cubicBezTo>
                  <a:lnTo>
                    <a:pt x="1193" y="9143"/>
                  </a:lnTo>
                  <a:lnTo>
                    <a:pt x="5169" y="3861"/>
                  </a:lnTo>
                  <a:cubicBezTo>
                    <a:pt x="5396" y="2611"/>
                    <a:pt x="4857" y="1333"/>
                    <a:pt x="3778" y="623"/>
                  </a:cubicBezTo>
                  <a:cubicBezTo>
                    <a:pt x="3120" y="212"/>
                    <a:pt x="2366" y="1"/>
                    <a:pt x="1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8"/>
            <p:cNvSpPr/>
            <p:nvPr/>
          </p:nvSpPr>
          <p:spPr>
            <a:xfrm>
              <a:off x="6861962" y="112583"/>
              <a:ext cx="1657094" cy="293154"/>
            </a:xfrm>
            <a:custGeom>
              <a:avLst/>
              <a:gdLst/>
              <a:ahLst/>
              <a:cxnLst/>
              <a:rect l="l" t="t" r="r" b="b"/>
              <a:pathLst>
                <a:path w="16387" h="2899" extrusionOk="0">
                  <a:moveTo>
                    <a:pt x="14481" y="0"/>
                  </a:moveTo>
                  <a:cubicBezTo>
                    <a:pt x="14053" y="0"/>
                    <a:pt x="12071" y="66"/>
                    <a:pt x="8747" y="1166"/>
                  </a:cubicBezTo>
                  <a:cubicBezTo>
                    <a:pt x="7819" y="1466"/>
                    <a:pt x="6819" y="1579"/>
                    <a:pt x="5838" y="1579"/>
                  </a:cubicBezTo>
                  <a:cubicBezTo>
                    <a:pt x="2828" y="1579"/>
                    <a:pt x="0" y="513"/>
                    <a:pt x="0" y="513"/>
                  </a:cubicBezTo>
                  <a:lnTo>
                    <a:pt x="0" y="513"/>
                  </a:lnTo>
                  <a:cubicBezTo>
                    <a:pt x="1795" y="2047"/>
                    <a:pt x="4090" y="2891"/>
                    <a:pt x="6449" y="2891"/>
                  </a:cubicBezTo>
                  <a:cubicBezTo>
                    <a:pt x="6666" y="2891"/>
                    <a:pt x="6883" y="2884"/>
                    <a:pt x="7100" y="2870"/>
                  </a:cubicBezTo>
                  <a:cubicBezTo>
                    <a:pt x="9639" y="2665"/>
                    <a:pt x="10767" y="2348"/>
                    <a:pt x="11895" y="2348"/>
                  </a:cubicBezTo>
                  <a:cubicBezTo>
                    <a:pt x="12647" y="2348"/>
                    <a:pt x="13399" y="2489"/>
                    <a:pt x="14569" y="2898"/>
                  </a:cubicBezTo>
                  <a:cubicBezTo>
                    <a:pt x="14569" y="2898"/>
                    <a:pt x="16386" y="1137"/>
                    <a:pt x="14569" y="1"/>
                  </a:cubicBezTo>
                  <a:cubicBezTo>
                    <a:pt x="14569" y="1"/>
                    <a:pt x="14539" y="0"/>
                    <a:pt x="144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8"/>
            <p:cNvSpPr/>
            <p:nvPr/>
          </p:nvSpPr>
          <p:spPr>
            <a:xfrm>
              <a:off x="6775805" y="-97046"/>
              <a:ext cx="1688645" cy="501568"/>
            </a:xfrm>
            <a:custGeom>
              <a:avLst/>
              <a:gdLst/>
              <a:ahLst/>
              <a:cxnLst/>
              <a:rect l="l" t="t" r="r" b="b"/>
              <a:pathLst>
                <a:path w="16699" h="4960" extrusionOk="0">
                  <a:moveTo>
                    <a:pt x="13493" y="1"/>
                  </a:moveTo>
                  <a:cubicBezTo>
                    <a:pt x="13296" y="1"/>
                    <a:pt x="11964" y="73"/>
                    <a:pt x="9741" y="1904"/>
                  </a:cubicBezTo>
                  <a:cubicBezTo>
                    <a:pt x="8968" y="2548"/>
                    <a:pt x="8090" y="2766"/>
                    <a:pt x="7257" y="2766"/>
                  </a:cubicBezTo>
                  <a:cubicBezTo>
                    <a:pt x="5520" y="2766"/>
                    <a:pt x="3976" y="1819"/>
                    <a:pt x="3976" y="1819"/>
                  </a:cubicBezTo>
                  <a:cubicBezTo>
                    <a:pt x="3451" y="1556"/>
                    <a:pt x="2878" y="1428"/>
                    <a:pt x="2304" y="1428"/>
                  </a:cubicBezTo>
                  <a:cubicBezTo>
                    <a:pt x="1700" y="1428"/>
                    <a:pt x="1094" y="1570"/>
                    <a:pt x="540" y="1847"/>
                  </a:cubicBezTo>
                  <a:cubicBezTo>
                    <a:pt x="199" y="2018"/>
                    <a:pt x="0" y="2387"/>
                    <a:pt x="29" y="2756"/>
                  </a:cubicBezTo>
                  <a:cubicBezTo>
                    <a:pt x="56" y="3056"/>
                    <a:pt x="267" y="3382"/>
                    <a:pt x="963" y="3382"/>
                  </a:cubicBezTo>
                  <a:cubicBezTo>
                    <a:pt x="991" y="3382"/>
                    <a:pt x="1021" y="3382"/>
                    <a:pt x="1051" y="3381"/>
                  </a:cubicBezTo>
                  <a:cubicBezTo>
                    <a:pt x="1051" y="3381"/>
                    <a:pt x="1439" y="3166"/>
                    <a:pt x="2106" y="3166"/>
                  </a:cubicBezTo>
                  <a:cubicBezTo>
                    <a:pt x="2550" y="3166"/>
                    <a:pt x="3118" y="3261"/>
                    <a:pt x="3777" y="3580"/>
                  </a:cubicBezTo>
                  <a:cubicBezTo>
                    <a:pt x="4887" y="4115"/>
                    <a:pt x="7052" y="4960"/>
                    <a:pt x="9467" y="4960"/>
                  </a:cubicBezTo>
                  <a:cubicBezTo>
                    <a:pt x="10638" y="4960"/>
                    <a:pt x="11868" y="4761"/>
                    <a:pt x="13064" y="4233"/>
                  </a:cubicBezTo>
                  <a:cubicBezTo>
                    <a:pt x="16699" y="2586"/>
                    <a:pt x="13745" y="882"/>
                    <a:pt x="13745" y="882"/>
                  </a:cubicBezTo>
                  <a:cubicBezTo>
                    <a:pt x="13745" y="882"/>
                    <a:pt x="13376" y="683"/>
                    <a:pt x="13518" y="1"/>
                  </a:cubicBezTo>
                  <a:cubicBezTo>
                    <a:pt x="13518" y="1"/>
                    <a:pt x="13510" y="1"/>
                    <a:pt x="13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" name="Google Shape;1116;p58"/>
          <p:cNvSpPr/>
          <p:nvPr/>
        </p:nvSpPr>
        <p:spPr>
          <a:xfrm>
            <a:off x="8449248" y="448537"/>
            <a:ext cx="315027" cy="106796"/>
          </a:xfrm>
          <a:custGeom>
            <a:avLst/>
            <a:gdLst/>
            <a:ahLst/>
            <a:cxnLst/>
            <a:rect l="l" t="t" r="r" b="b"/>
            <a:pathLst>
              <a:path w="5112" h="1733" extrusionOk="0">
                <a:moveTo>
                  <a:pt x="2556" y="0"/>
                </a:moveTo>
                <a:cubicBezTo>
                  <a:pt x="1448" y="0"/>
                  <a:pt x="426" y="682"/>
                  <a:pt x="0" y="1733"/>
                </a:cubicBezTo>
                <a:lnTo>
                  <a:pt x="5112" y="1733"/>
                </a:lnTo>
                <a:cubicBezTo>
                  <a:pt x="4714" y="682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16;p58">
            <a:extLst>
              <a:ext uri="{FF2B5EF4-FFF2-40B4-BE49-F238E27FC236}">
                <a16:creationId xmlns:a16="http://schemas.microsoft.com/office/drawing/2014/main" id="{5BA33058-9E9F-6DD3-7934-0188B803FD70}"/>
              </a:ext>
            </a:extLst>
          </p:cNvPr>
          <p:cNvSpPr/>
          <p:nvPr/>
        </p:nvSpPr>
        <p:spPr>
          <a:xfrm>
            <a:off x="8601648" y="600937"/>
            <a:ext cx="315027" cy="106796"/>
          </a:xfrm>
          <a:custGeom>
            <a:avLst/>
            <a:gdLst/>
            <a:ahLst/>
            <a:cxnLst/>
            <a:rect l="l" t="t" r="r" b="b"/>
            <a:pathLst>
              <a:path w="5112" h="1733" extrusionOk="0">
                <a:moveTo>
                  <a:pt x="2556" y="0"/>
                </a:moveTo>
                <a:cubicBezTo>
                  <a:pt x="1448" y="0"/>
                  <a:pt x="426" y="682"/>
                  <a:pt x="0" y="1733"/>
                </a:cubicBezTo>
                <a:lnTo>
                  <a:pt x="5112" y="1733"/>
                </a:lnTo>
                <a:cubicBezTo>
                  <a:pt x="4714" y="682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16;p58">
            <a:extLst>
              <a:ext uri="{FF2B5EF4-FFF2-40B4-BE49-F238E27FC236}">
                <a16:creationId xmlns:a16="http://schemas.microsoft.com/office/drawing/2014/main" id="{D5E26620-76B7-AE4C-33E4-A82CE03ABAB3}"/>
              </a:ext>
            </a:extLst>
          </p:cNvPr>
          <p:cNvSpPr/>
          <p:nvPr/>
        </p:nvSpPr>
        <p:spPr>
          <a:xfrm>
            <a:off x="8754048" y="753337"/>
            <a:ext cx="315027" cy="106796"/>
          </a:xfrm>
          <a:custGeom>
            <a:avLst/>
            <a:gdLst/>
            <a:ahLst/>
            <a:cxnLst/>
            <a:rect l="l" t="t" r="r" b="b"/>
            <a:pathLst>
              <a:path w="5112" h="1733" extrusionOk="0">
                <a:moveTo>
                  <a:pt x="2556" y="0"/>
                </a:moveTo>
                <a:cubicBezTo>
                  <a:pt x="1448" y="0"/>
                  <a:pt x="426" y="682"/>
                  <a:pt x="0" y="1733"/>
                </a:cubicBezTo>
                <a:lnTo>
                  <a:pt x="5112" y="1733"/>
                </a:lnTo>
                <a:cubicBezTo>
                  <a:pt x="4714" y="682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4" name="Google Shape;1756;p67">
            <a:extLst>
              <a:ext uri="{FF2B5EF4-FFF2-40B4-BE49-F238E27FC236}">
                <a16:creationId xmlns:a16="http://schemas.microsoft.com/office/drawing/2014/main" id="{E9783D56-7FA1-3621-FF41-26501C337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240743"/>
              </p:ext>
            </p:extLst>
          </p:nvPr>
        </p:nvGraphicFramePr>
        <p:xfrm>
          <a:off x="481653" y="1522088"/>
          <a:ext cx="8183882" cy="16458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74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902">
                  <a:extLst>
                    <a:ext uri="{9D8B030D-6E8A-4147-A177-3AD203B41FA5}">
                      <a16:colId xmlns:a16="http://schemas.microsoft.com/office/drawing/2014/main" val="165778879"/>
                    </a:ext>
                  </a:extLst>
                </a:gridCol>
                <a:gridCol w="1515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sym typeface="Leckerli One"/>
                        </a:rPr>
                        <a:t>Số</a:t>
                      </a:r>
                      <a:r>
                        <a:rPr lang="e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sym typeface="Leckerli One"/>
                        </a:rPr>
                        <a:t> </a:t>
                      </a:r>
                      <a:r>
                        <a:rPr lang="en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sym typeface="Leckerli One"/>
                        </a:rPr>
                        <a:t>đã</a:t>
                      </a:r>
                      <a:r>
                        <a:rPr lang="e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sym typeface="Leckerli One"/>
                        </a:rPr>
                        <a:t> </a:t>
                      </a:r>
                      <a:r>
                        <a:rPr lang="en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sym typeface="Leckerli One"/>
                        </a:rPr>
                        <a:t>cho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Leckerli One"/>
                        <a:cs typeface="Leckerli One"/>
                        <a:sym typeface="Leckerli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Leckerli One"/>
                          <a:cs typeface="Leckerli One"/>
                          <a:sym typeface="Leckerli One"/>
                        </a:rPr>
                        <a:t>8 219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Leckerli One"/>
                        <a:cs typeface="Leckerli One"/>
                        <a:sym typeface="Leckerli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Leckerli One"/>
                          <a:cs typeface="Leckerli One"/>
                          <a:sym typeface="Leckerli One"/>
                        </a:rPr>
                        <a:t>15 216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Leckerli One"/>
                        <a:cs typeface="Leckerli One"/>
                        <a:sym typeface="Leckerli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Leckerli One"/>
                          <a:cs typeface="Leckerli One"/>
                          <a:sym typeface="Leckerli One"/>
                        </a:rPr>
                        <a:t>132 091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Leckerli One"/>
                        <a:cs typeface="Leckerli One"/>
                        <a:sym typeface="Leckerli On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 err="1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Gấp</a:t>
                      </a:r>
                      <a:r>
                        <a:rPr lang="en" sz="2400" dirty="0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 </a:t>
                      </a:r>
                      <a:r>
                        <a:rPr lang="en" sz="2400" dirty="0" err="1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số</a:t>
                      </a:r>
                      <a:r>
                        <a:rPr lang="en" sz="2400" dirty="0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 </a:t>
                      </a:r>
                      <a:r>
                        <a:rPr lang="en" sz="2400" dirty="0" err="1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đã</a:t>
                      </a:r>
                      <a:r>
                        <a:rPr lang="en" sz="2400" dirty="0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 </a:t>
                      </a:r>
                      <a:r>
                        <a:rPr lang="en" sz="2400" dirty="0" err="1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cho</a:t>
                      </a:r>
                      <a:r>
                        <a:rPr lang="en" sz="2400" dirty="0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 </a:t>
                      </a:r>
                      <a:r>
                        <a:rPr lang="en" sz="2400" dirty="0" err="1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lên</a:t>
                      </a:r>
                      <a:r>
                        <a:rPr lang="en" sz="2400" dirty="0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 2 </a:t>
                      </a:r>
                      <a:r>
                        <a:rPr lang="en" sz="2400" dirty="0" err="1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lần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?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?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?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Gấp số đã cho lên 3 lần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?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?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Josefin Sans"/>
                          <a:cs typeface="Josefin Sans"/>
                          <a:sym typeface="Josefin Sans"/>
                        </a:rPr>
                        <a:t>?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Google Shape;898;p56">
            <a:extLst>
              <a:ext uri="{FF2B5EF4-FFF2-40B4-BE49-F238E27FC236}">
                <a16:creationId xmlns:a16="http://schemas.microsoft.com/office/drawing/2014/main" id="{A62538E2-5F5B-55F4-5F7F-FE55169CC59C}"/>
              </a:ext>
            </a:extLst>
          </p:cNvPr>
          <p:cNvSpPr txBox="1">
            <a:spLocks/>
          </p:cNvSpPr>
          <p:nvPr/>
        </p:nvSpPr>
        <p:spPr>
          <a:xfrm>
            <a:off x="3154743" y="0"/>
            <a:ext cx="3122761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latin typeface="+mn-lt"/>
              </a:rPr>
              <a:t>Bài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tập</a:t>
            </a:r>
            <a:r>
              <a:rPr lang="en-US" sz="2400" b="1" dirty="0">
                <a:latin typeface="+mn-lt"/>
              </a:rPr>
              <a:t> 3 SGK – tr77</a:t>
            </a:r>
          </a:p>
        </p:txBody>
      </p:sp>
      <p:sp>
        <p:nvSpPr>
          <p:cNvPr id="22" name="Google Shape;2618;p82">
            <a:extLst>
              <a:ext uri="{FF2B5EF4-FFF2-40B4-BE49-F238E27FC236}">
                <a16:creationId xmlns:a16="http://schemas.microsoft.com/office/drawing/2014/main" id="{80568F89-CE4D-06EF-7191-8C0EE2E85A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49785" y="522207"/>
            <a:ext cx="1332675" cy="4622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Số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? </a:t>
            </a:r>
            <a:endParaRPr sz="2400" dirty="0">
              <a:solidFill>
                <a:schemeClr val="accent3"/>
              </a:solidFill>
              <a:latin typeface="Arial" panose="020B0604020202020204" pitchFamily="34" charset="0"/>
              <a:ea typeface="Leckerli One"/>
              <a:cs typeface="Arial" panose="020B0604020202020204" pitchFamily="34" charset="0"/>
              <a:sym typeface="Leckerli One"/>
            </a:endParaRPr>
          </a:p>
        </p:txBody>
      </p:sp>
      <p:sp>
        <p:nvSpPr>
          <p:cNvPr id="23" name="Google Shape;838;p55">
            <a:extLst>
              <a:ext uri="{FF2B5EF4-FFF2-40B4-BE49-F238E27FC236}">
                <a16:creationId xmlns:a16="http://schemas.microsoft.com/office/drawing/2014/main" id="{FD56B00E-1A67-5CEA-1B51-338D3973917E}"/>
              </a:ext>
            </a:extLst>
          </p:cNvPr>
          <p:cNvSpPr txBox="1">
            <a:spLocks/>
          </p:cNvSpPr>
          <p:nvPr/>
        </p:nvSpPr>
        <p:spPr>
          <a:xfrm>
            <a:off x="4145478" y="2102681"/>
            <a:ext cx="1403872" cy="4690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16 438</a:t>
            </a:r>
          </a:p>
        </p:txBody>
      </p:sp>
      <p:sp>
        <p:nvSpPr>
          <p:cNvPr id="24" name="Google Shape;838;p55">
            <a:extLst>
              <a:ext uri="{FF2B5EF4-FFF2-40B4-BE49-F238E27FC236}">
                <a16:creationId xmlns:a16="http://schemas.microsoft.com/office/drawing/2014/main" id="{B7499532-55FC-ECFC-8DE0-5C0493F352A5}"/>
              </a:ext>
            </a:extLst>
          </p:cNvPr>
          <p:cNvSpPr txBox="1">
            <a:spLocks/>
          </p:cNvSpPr>
          <p:nvPr/>
        </p:nvSpPr>
        <p:spPr>
          <a:xfrm>
            <a:off x="4145478" y="2683274"/>
            <a:ext cx="1403872" cy="4690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24 657</a:t>
            </a:r>
          </a:p>
        </p:txBody>
      </p:sp>
      <p:sp>
        <p:nvSpPr>
          <p:cNvPr id="25" name="Google Shape;838;p55">
            <a:extLst>
              <a:ext uri="{FF2B5EF4-FFF2-40B4-BE49-F238E27FC236}">
                <a16:creationId xmlns:a16="http://schemas.microsoft.com/office/drawing/2014/main" id="{853D8A84-5FB2-809E-C1BB-0ACCC23E701D}"/>
              </a:ext>
            </a:extLst>
          </p:cNvPr>
          <p:cNvSpPr txBox="1">
            <a:spLocks/>
          </p:cNvSpPr>
          <p:nvPr/>
        </p:nvSpPr>
        <p:spPr>
          <a:xfrm>
            <a:off x="5663015" y="2110468"/>
            <a:ext cx="1403872" cy="4690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30 432</a:t>
            </a:r>
          </a:p>
        </p:txBody>
      </p:sp>
      <p:sp>
        <p:nvSpPr>
          <p:cNvPr id="26" name="Google Shape;838;p55">
            <a:extLst>
              <a:ext uri="{FF2B5EF4-FFF2-40B4-BE49-F238E27FC236}">
                <a16:creationId xmlns:a16="http://schemas.microsoft.com/office/drawing/2014/main" id="{29DA51BE-4441-93FA-2418-E291503061D6}"/>
              </a:ext>
            </a:extLst>
          </p:cNvPr>
          <p:cNvSpPr txBox="1">
            <a:spLocks/>
          </p:cNvSpPr>
          <p:nvPr/>
        </p:nvSpPr>
        <p:spPr>
          <a:xfrm>
            <a:off x="5663015" y="2675986"/>
            <a:ext cx="1403872" cy="4690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45 648</a:t>
            </a:r>
          </a:p>
        </p:txBody>
      </p:sp>
      <p:sp>
        <p:nvSpPr>
          <p:cNvPr id="27" name="Google Shape;838;p55">
            <a:extLst>
              <a:ext uri="{FF2B5EF4-FFF2-40B4-BE49-F238E27FC236}">
                <a16:creationId xmlns:a16="http://schemas.microsoft.com/office/drawing/2014/main" id="{98641602-709A-A93C-300B-91ADECE78801}"/>
              </a:ext>
            </a:extLst>
          </p:cNvPr>
          <p:cNvSpPr txBox="1">
            <a:spLocks/>
          </p:cNvSpPr>
          <p:nvPr/>
        </p:nvSpPr>
        <p:spPr>
          <a:xfrm>
            <a:off x="7211314" y="2110467"/>
            <a:ext cx="1403872" cy="4690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264 182</a:t>
            </a:r>
          </a:p>
        </p:txBody>
      </p:sp>
      <p:sp>
        <p:nvSpPr>
          <p:cNvPr id="28" name="Google Shape;838;p55">
            <a:extLst>
              <a:ext uri="{FF2B5EF4-FFF2-40B4-BE49-F238E27FC236}">
                <a16:creationId xmlns:a16="http://schemas.microsoft.com/office/drawing/2014/main" id="{BE5C2FFF-808F-50E8-197D-184DD02AFDD5}"/>
              </a:ext>
            </a:extLst>
          </p:cNvPr>
          <p:cNvSpPr txBox="1">
            <a:spLocks/>
          </p:cNvSpPr>
          <p:nvPr/>
        </p:nvSpPr>
        <p:spPr>
          <a:xfrm>
            <a:off x="7211314" y="2657779"/>
            <a:ext cx="1403872" cy="4690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396 273</a:t>
            </a:r>
          </a:p>
        </p:txBody>
      </p:sp>
      <p:grpSp>
        <p:nvGrpSpPr>
          <p:cNvPr id="29" name="Google Shape;880;p56">
            <a:extLst>
              <a:ext uri="{FF2B5EF4-FFF2-40B4-BE49-F238E27FC236}">
                <a16:creationId xmlns:a16="http://schemas.microsoft.com/office/drawing/2014/main" id="{4896AE00-8260-47C0-F822-EDE283DB18CF}"/>
              </a:ext>
            </a:extLst>
          </p:cNvPr>
          <p:cNvGrpSpPr/>
          <p:nvPr/>
        </p:nvGrpSpPr>
        <p:grpSpPr>
          <a:xfrm>
            <a:off x="4361850" y="4394300"/>
            <a:ext cx="420300" cy="420300"/>
            <a:chOff x="4361850" y="4394300"/>
            <a:chExt cx="420300" cy="420300"/>
          </a:xfrm>
        </p:grpSpPr>
        <p:sp>
          <p:nvSpPr>
            <p:cNvPr id="30" name="Google Shape;881;p56">
              <a:extLst>
                <a:ext uri="{FF2B5EF4-FFF2-40B4-BE49-F238E27FC236}">
                  <a16:creationId xmlns:a16="http://schemas.microsoft.com/office/drawing/2014/main" id="{AEEB194C-721B-BEA6-F1CB-8DF4BE66FD3E}"/>
                </a:ext>
              </a:extLst>
            </p:cNvPr>
            <p:cNvSpPr/>
            <p:nvPr/>
          </p:nvSpPr>
          <p:spPr>
            <a:xfrm>
              <a:off x="4361850" y="4394300"/>
              <a:ext cx="420300" cy="42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882;p56">
              <a:extLst>
                <a:ext uri="{FF2B5EF4-FFF2-40B4-BE49-F238E27FC236}">
                  <a16:creationId xmlns:a16="http://schemas.microsoft.com/office/drawing/2014/main" id="{7D2BF584-B277-DC8E-6A11-38539332B1ED}"/>
                </a:ext>
              </a:extLst>
            </p:cNvPr>
            <p:cNvGrpSpPr/>
            <p:nvPr/>
          </p:nvGrpSpPr>
          <p:grpSpPr>
            <a:xfrm>
              <a:off x="4448505" y="4491176"/>
              <a:ext cx="246591" cy="226253"/>
              <a:chOff x="6319908" y="3696721"/>
              <a:chExt cx="373963" cy="343119"/>
            </a:xfrm>
          </p:grpSpPr>
          <p:sp>
            <p:nvSpPr>
              <p:cNvPr id="32" name="Google Shape;883;p56">
                <a:extLst>
                  <a:ext uri="{FF2B5EF4-FFF2-40B4-BE49-F238E27FC236}">
                    <a16:creationId xmlns:a16="http://schemas.microsoft.com/office/drawing/2014/main" id="{F411528F-6D8F-9EA5-BA3D-D163710FDC09}"/>
                  </a:ext>
                </a:extLst>
              </p:cNvPr>
              <p:cNvSpPr/>
              <p:nvPr/>
            </p:nvSpPr>
            <p:spPr>
              <a:xfrm>
                <a:off x="6378049" y="3745325"/>
                <a:ext cx="48315" cy="6618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519" extrusionOk="0">
                    <a:moveTo>
                      <a:pt x="0" y="1"/>
                    </a:moveTo>
                    <a:lnTo>
                      <a:pt x="0" y="2519"/>
                    </a:lnTo>
                    <a:lnTo>
                      <a:pt x="1838" y="923"/>
                    </a:ln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84;p56">
                <a:extLst>
                  <a:ext uri="{FF2B5EF4-FFF2-40B4-BE49-F238E27FC236}">
                    <a16:creationId xmlns:a16="http://schemas.microsoft.com/office/drawing/2014/main" id="{62C8B9E9-2DEF-A134-D356-F12EC353F7AB}"/>
                  </a:ext>
                </a:extLst>
              </p:cNvPr>
              <p:cNvSpPr/>
              <p:nvPr/>
            </p:nvSpPr>
            <p:spPr>
              <a:xfrm>
                <a:off x="6401195" y="3745325"/>
                <a:ext cx="25169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756" extrusionOk="0">
                    <a:moveTo>
                      <a:pt x="0" y="1"/>
                    </a:moveTo>
                    <a:lnTo>
                      <a:pt x="0" y="1756"/>
                    </a:lnTo>
                    <a:lnTo>
                      <a:pt x="957" y="923"/>
                    </a:lnTo>
                    <a:lnTo>
                      <a:pt x="9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85;p56">
                <a:extLst>
                  <a:ext uri="{FF2B5EF4-FFF2-40B4-BE49-F238E27FC236}">
                    <a16:creationId xmlns:a16="http://schemas.microsoft.com/office/drawing/2014/main" id="{95147A2D-EB33-680A-2709-0A8815ADC3F3}"/>
                  </a:ext>
                </a:extLst>
              </p:cNvPr>
              <p:cNvSpPr/>
              <p:nvPr/>
            </p:nvSpPr>
            <p:spPr>
              <a:xfrm>
                <a:off x="6366016" y="3736813"/>
                <a:ext cx="281562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1534" extrusionOk="0">
                    <a:moveTo>
                      <a:pt x="5359" y="1"/>
                    </a:moveTo>
                    <a:cubicBezTo>
                      <a:pt x="5333" y="1"/>
                      <a:pt x="5307" y="9"/>
                      <a:pt x="5286" y="27"/>
                    </a:cubicBezTo>
                    <a:lnTo>
                      <a:pt x="0" y="4625"/>
                    </a:lnTo>
                    <a:lnTo>
                      <a:pt x="0" y="11222"/>
                    </a:lnTo>
                    <a:cubicBezTo>
                      <a:pt x="0" y="11395"/>
                      <a:pt x="146" y="11534"/>
                      <a:pt x="319" y="11534"/>
                    </a:cubicBezTo>
                    <a:lnTo>
                      <a:pt x="10405" y="11534"/>
                    </a:lnTo>
                    <a:cubicBezTo>
                      <a:pt x="10578" y="11534"/>
                      <a:pt x="10717" y="11395"/>
                      <a:pt x="10717" y="11222"/>
                    </a:cubicBezTo>
                    <a:lnTo>
                      <a:pt x="10717" y="4625"/>
                    </a:lnTo>
                    <a:lnTo>
                      <a:pt x="5431" y="27"/>
                    </a:lnTo>
                    <a:cubicBezTo>
                      <a:pt x="5411" y="9"/>
                      <a:pt x="5385" y="1"/>
                      <a:pt x="53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86;p56">
                <a:extLst>
                  <a:ext uri="{FF2B5EF4-FFF2-40B4-BE49-F238E27FC236}">
                    <a16:creationId xmlns:a16="http://schemas.microsoft.com/office/drawing/2014/main" id="{9C978DFE-82BF-6D6C-16B2-78258FA78CFC}"/>
                  </a:ext>
                </a:extLst>
              </p:cNvPr>
              <p:cNvSpPr/>
              <p:nvPr/>
            </p:nvSpPr>
            <p:spPr>
              <a:xfrm>
                <a:off x="6493753" y="3736813"/>
                <a:ext cx="153825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11534" extrusionOk="0">
                    <a:moveTo>
                      <a:pt x="497" y="1"/>
                    </a:moveTo>
                    <a:cubicBezTo>
                      <a:pt x="471" y="1"/>
                      <a:pt x="445" y="9"/>
                      <a:pt x="424" y="27"/>
                    </a:cubicBezTo>
                    <a:lnTo>
                      <a:pt x="1" y="394"/>
                    </a:lnTo>
                    <a:cubicBezTo>
                      <a:pt x="1901" y="2010"/>
                      <a:pt x="4918" y="4625"/>
                      <a:pt x="4918" y="4625"/>
                    </a:cubicBezTo>
                    <a:lnTo>
                      <a:pt x="4918" y="11222"/>
                    </a:lnTo>
                    <a:cubicBezTo>
                      <a:pt x="4918" y="11395"/>
                      <a:pt x="4773" y="11534"/>
                      <a:pt x="4599" y="11534"/>
                    </a:cubicBezTo>
                    <a:lnTo>
                      <a:pt x="5543" y="11534"/>
                    </a:lnTo>
                    <a:cubicBezTo>
                      <a:pt x="5716" y="11534"/>
                      <a:pt x="5855" y="11395"/>
                      <a:pt x="5855" y="11222"/>
                    </a:cubicBezTo>
                    <a:lnTo>
                      <a:pt x="5855" y="4625"/>
                    </a:lnTo>
                    <a:lnTo>
                      <a:pt x="569" y="27"/>
                    </a:lnTo>
                    <a:cubicBezTo>
                      <a:pt x="549" y="9"/>
                      <a:pt x="523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87;p56">
                <a:extLst>
                  <a:ext uri="{FF2B5EF4-FFF2-40B4-BE49-F238E27FC236}">
                    <a16:creationId xmlns:a16="http://schemas.microsoft.com/office/drawing/2014/main" id="{C968B03B-648A-97FD-26EC-C77EC2C16669}"/>
                  </a:ext>
                </a:extLst>
              </p:cNvPr>
              <p:cNvSpPr/>
              <p:nvPr/>
            </p:nvSpPr>
            <p:spPr>
              <a:xfrm>
                <a:off x="6366200" y="3726750"/>
                <a:ext cx="70174" cy="2206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840" extrusionOk="0">
                    <a:moveTo>
                      <a:pt x="118" y="0"/>
                    </a:moveTo>
                    <a:cubicBezTo>
                      <a:pt x="49" y="0"/>
                      <a:pt x="0" y="49"/>
                      <a:pt x="0" y="118"/>
                    </a:cubicBezTo>
                    <a:lnTo>
                      <a:pt x="0" y="722"/>
                    </a:lnTo>
                    <a:cubicBezTo>
                      <a:pt x="0" y="791"/>
                      <a:pt x="49" y="840"/>
                      <a:pt x="118" y="840"/>
                    </a:cubicBezTo>
                    <a:lnTo>
                      <a:pt x="2553" y="840"/>
                    </a:lnTo>
                    <a:cubicBezTo>
                      <a:pt x="2615" y="840"/>
                      <a:pt x="2671" y="791"/>
                      <a:pt x="2671" y="722"/>
                    </a:cubicBezTo>
                    <a:lnTo>
                      <a:pt x="2671" y="118"/>
                    </a:lnTo>
                    <a:cubicBezTo>
                      <a:pt x="2671" y="49"/>
                      <a:pt x="2615" y="0"/>
                      <a:pt x="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88;p56">
                <a:extLst>
                  <a:ext uri="{FF2B5EF4-FFF2-40B4-BE49-F238E27FC236}">
                    <a16:creationId xmlns:a16="http://schemas.microsoft.com/office/drawing/2014/main" id="{8920562A-DDFC-9AA9-84C1-93EBCB98676A}"/>
                  </a:ext>
                </a:extLst>
              </p:cNvPr>
              <p:cNvSpPr/>
              <p:nvPr/>
            </p:nvSpPr>
            <p:spPr>
              <a:xfrm>
                <a:off x="6467691" y="3889298"/>
                <a:ext cx="85123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30" extrusionOk="0">
                    <a:moveTo>
                      <a:pt x="292" y="0"/>
                    </a:moveTo>
                    <a:cubicBezTo>
                      <a:pt x="133" y="0"/>
                      <a:pt x="1" y="132"/>
                      <a:pt x="1" y="292"/>
                    </a:cubicBezTo>
                    <a:lnTo>
                      <a:pt x="1" y="5730"/>
                    </a:lnTo>
                    <a:lnTo>
                      <a:pt x="3240" y="5730"/>
                    </a:lnTo>
                    <a:lnTo>
                      <a:pt x="3240" y="292"/>
                    </a:lnTo>
                    <a:cubicBezTo>
                      <a:pt x="3240" y="132"/>
                      <a:pt x="3108" y="0"/>
                      <a:pt x="2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89;p56">
                <a:extLst>
                  <a:ext uri="{FF2B5EF4-FFF2-40B4-BE49-F238E27FC236}">
                    <a16:creationId xmlns:a16="http://schemas.microsoft.com/office/drawing/2014/main" id="{3EF22746-8E75-FA85-3B4A-6C380A5AC99E}"/>
                  </a:ext>
                </a:extLst>
              </p:cNvPr>
              <p:cNvSpPr/>
              <p:nvPr/>
            </p:nvSpPr>
            <p:spPr>
              <a:xfrm>
                <a:off x="6519632" y="3889298"/>
                <a:ext cx="33182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730" extrusionOk="0">
                    <a:moveTo>
                      <a:pt x="1" y="0"/>
                    </a:moveTo>
                    <a:cubicBezTo>
                      <a:pt x="167" y="0"/>
                      <a:pt x="299" y="132"/>
                      <a:pt x="299" y="292"/>
                    </a:cubicBezTo>
                    <a:lnTo>
                      <a:pt x="299" y="5730"/>
                    </a:lnTo>
                    <a:lnTo>
                      <a:pt x="1263" y="5730"/>
                    </a:lnTo>
                    <a:lnTo>
                      <a:pt x="1263" y="292"/>
                    </a:lnTo>
                    <a:cubicBezTo>
                      <a:pt x="1263" y="132"/>
                      <a:pt x="1131" y="0"/>
                      <a:pt x="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90;p56">
                <a:extLst>
                  <a:ext uri="{FF2B5EF4-FFF2-40B4-BE49-F238E27FC236}">
                    <a16:creationId xmlns:a16="http://schemas.microsoft.com/office/drawing/2014/main" id="{AAFFA62A-9C89-BBD3-06F4-31FFA815AC80}"/>
                  </a:ext>
                </a:extLst>
              </p:cNvPr>
              <p:cNvSpPr/>
              <p:nvPr/>
            </p:nvSpPr>
            <p:spPr>
              <a:xfrm>
                <a:off x="6319908" y="3696721"/>
                <a:ext cx="373963" cy="165096"/>
              </a:xfrm>
              <a:custGeom>
                <a:avLst/>
                <a:gdLst/>
                <a:ahLst/>
                <a:cxnLst/>
                <a:rect l="l" t="t" r="r" b="b"/>
                <a:pathLst>
                  <a:path w="14234" h="6284" extrusionOk="0">
                    <a:moveTo>
                      <a:pt x="7114" y="1"/>
                    </a:moveTo>
                    <a:cubicBezTo>
                      <a:pt x="7088" y="1"/>
                      <a:pt x="7062" y="9"/>
                      <a:pt x="7041" y="27"/>
                    </a:cubicBezTo>
                    <a:lnTo>
                      <a:pt x="77" y="6089"/>
                    </a:lnTo>
                    <a:cubicBezTo>
                      <a:pt x="1" y="6158"/>
                      <a:pt x="49" y="6283"/>
                      <a:pt x="153" y="6283"/>
                    </a:cubicBezTo>
                    <a:lnTo>
                      <a:pt x="1762" y="6283"/>
                    </a:lnTo>
                    <a:lnTo>
                      <a:pt x="7041" y="1691"/>
                    </a:lnTo>
                    <a:cubicBezTo>
                      <a:pt x="7062" y="1674"/>
                      <a:pt x="7088" y="1665"/>
                      <a:pt x="7114" y="1665"/>
                    </a:cubicBezTo>
                    <a:cubicBezTo>
                      <a:pt x="7140" y="1665"/>
                      <a:pt x="7166" y="1674"/>
                      <a:pt x="7186" y="1691"/>
                    </a:cubicBezTo>
                    <a:lnTo>
                      <a:pt x="12472" y="6283"/>
                    </a:lnTo>
                    <a:lnTo>
                      <a:pt x="14081" y="6283"/>
                    </a:lnTo>
                    <a:cubicBezTo>
                      <a:pt x="14185" y="6283"/>
                      <a:pt x="14234" y="6158"/>
                      <a:pt x="14150" y="6089"/>
                    </a:cubicBezTo>
                    <a:lnTo>
                      <a:pt x="7186" y="27"/>
                    </a:lnTo>
                    <a:cubicBezTo>
                      <a:pt x="7166" y="9"/>
                      <a:pt x="7140" y="1"/>
                      <a:pt x="7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91;p56">
                <a:extLst>
                  <a:ext uri="{FF2B5EF4-FFF2-40B4-BE49-F238E27FC236}">
                    <a16:creationId xmlns:a16="http://schemas.microsoft.com/office/drawing/2014/main" id="{15C999EE-AF24-358C-5E73-24FEDCFFA41F}"/>
                  </a:ext>
                </a:extLst>
              </p:cNvPr>
              <p:cNvSpPr/>
              <p:nvPr/>
            </p:nvSpPr>
            <p:spPr>
              <a:xfrm>
                <a:off x="6411021" y="3726750"/>
                <a:ext cx="25353" cy="2225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47" extrusionOk="0">
                    <a:moveTo>
                      <a:pt x="1" y="0"/>
                    </a:moveTo>
                    <a:lnTo>
                      <a:pt x="1" y="847"/>
                    </a:lnTo>
                    <a:lnTo>
                      <a:pt x="847" y="847"/>
                    </a:lnTo>
                    <a:cubicBezTo>
                      <a:pt x="909" y="847"/>
                      <a:pt x="965" y="791"/>
                      <a:pt x="965" y="729"/>
                    </a:cubicBezTo>
                    <a:lnTo>
                      <a:pt x="965" y="118"/>
                    </a:lnTo>
                    <a:cubicBezTo>
                      <a:pt x="965" y="56"/>
                      <a:pt x="909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" name="Google Shape;892;p5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944E576-25DD-604B-831D-28059A8007F8}"/>
              </a:ext>
            </a:extLst>
          </p:cNvPr>
          <p:cNvSpPr/>
          <p:nvPr/>
        </p:nvSpPr>
        <p:spPr>
          <a:xfrm rot="-5400000">
            <a:off x="39554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893;p5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0BD74D-07C8-98EA-2562-C5D0B6A32F1E}"/>
              </a:ext>
            </a:extLst>
          </p:cNvPr>
          <p:cNvSpPr/>
          <p:nvPr/>
        </p:nvSpPr>
        <p:spPr>
          <a:xfrm rot="5400000" flipH="1">
            <a:off x="50041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894;p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B3B0A5-3768-1926-8EEA-A33B3B717B0C}"/>
              </a:ext>
            </a:extLst>
          </p:cNvPr>
          <p:cNvSpPr/>
          <p:nvPr/>
        </p:nvSpPr>
        <p:spPr>
          <a:xfrm>
            <a:off x="4361850" y="4394300"/>
            <a:ext cx="420300" cy="42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 animBg="1"/>
      <p:bldP spid="24" grpId="0" animBg="1"/>
      <p:bldP spid="25" grpId="0" animBg="1"/>
      <p:bldP spid="26" grpId="0" animBg="1"/>
      <p:bldP spid="27" grpId="0" uiExpand="1" build="allAtOnce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8;p56">
            <a:extLst>
              <a:ext uri="{FF2B5EF4-FFF2-40B4-BE49-F238E27FC236}">
                <a16:creationId xmlns:a16="http://schemas.microsoft.com/office/drawing/2014/main" id="{F425EA93-CC78-6C85-E534-EA1AD0C9798F}"/>
              </a:ext>
            </a:extLst>
          </p:cNvPr>
          <p:cNvSpPr txBox="1">
            <a:spLocks/>
          </p:cNvSpPr>
          <p:nvPr/>
        </p:nvSpPr>
        <p:spPr>
          <a:xfrm>
            <a:off x="3154743" y="0"/>
            <a:ext cx="3122761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latin typeface="+mn-lt"/>
              </a:rPr>
              <a:t>Bài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tập</a:t>
            </a:r>
            <a:r>
              <a:rPr lang="en-US" sz="2400" b="1" dirty="0">
                <a:latin typeface="+mn-lt"/>
              </a:rPr>
              <a:t> 4 SGK – tr77</a:t>
            </a:r>
          </a:p>
        </p:txBody>
      </p:sp>
      <p:sp>
        <p:nvSpPr>
          <p:cNvPr id="5" name="Google Shape;2618;p82">
            <a:extLst>
              <a:ext uri="{FF2B5EF4-FFF2-40B4-BE49-F238E27FC236}">
                <a16:creationId xmlns:a16="http://schemas.microsoft.com/office/drawing/2014/main" id="{A56DDF56-C95D-1526-912B-7F950392F3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3756" y="543460"/>
            <a:ext cx="5338764" cy="4622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Tính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giá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trị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của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mỗi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biểu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thức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sau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endParaRPr sz="2400" dirty="0">
              <a:solidFill>
                <a:schemeClr val="accent3"/>
              </a:solidFill>
              <a:latin typeface="Arial" panose="020B0604020202020204" pitchFamily="34" charset="0"/>
              <a:ea typeface="Leckerli One"/>
              <a:cs typeface="Arial" panose="020B0604020202020204" pitchFamily="34" charset="0"/>
              <a:sym typeface="Leckerli One"/>
            </a:endParaRPr>
          </a:p>
        </p:txBody>
      </p:sp>
      <p:grpSp>
        <p:nvGrpSpPr>
          <p:cNvPr id="6" name="Google Shape;1249;p59">
            <a:extLst>
              <a:ext uri="{FF2B5EF4-FFF2-40B4-BE49-F238E27FC236}">
                <a16:creationId xmlns:a16="http://schemas.microsoft.com/office/drawing/2014/main" id="{1E295E49-96E8-7493-3D51-E40CC7D19E22}"/>
              </a:ext>
            </a:extLst>
          </p:cNvPr>
          <p:cNvGrpSpPr/>
          <p:nvPr/>
        </p:nvGrpSpPr>
        <p:grpSpPr>
          <a:xfrm>
            <a:off x="4361850" y="4394300"/>
            <a:ext cx="420300" cy="420300"/>
            <a:chOff x="4361850" y="4394300"/>
            <a:chExt cx="420300" cy="420300"/>
          </a:xfrm>
        </p:grpSpPr>
        <p:sp>
          <p:nvSpPr>
            <p:cNvPr id="7" name="Google Shape;1250;p59">
              <a:extLst>
                <a:ext uri="{FF2B5EF4-FFF2-40B4-BE49-F238E27FC236}">
                  <a16:creationId xmlns:a16="http://schemas.microsoft.com/office/drawing/2014/main" id="{EB5657C0-CBF1-48EA-D740-5FA87F0B0C9A}"/>
                </a:ext>
              </a:extLst>
            </p:cNvPr>
            <p:cNvSpPr/>
            <p:nvPr/>
          </p:nvSpPr>
          <p:spPr>
            <a:xfrm>
              <a:off x="4361850" y="4394300"/>
              <a:ext cx="420300" cy="42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251;p59">
              <a:extLst>
                <a:ext uri="{FF2B5EF4-FFF2-40B4-BE49-F238E27FC236}">
                  <a16:creationId xmlns:a16="http://schemas.microsoft.com/office/drawing/2014/main" id="{99F041EC-8710-EFE1-E1CC-CDC1A8BEB3D4}"/>
                </a:ext>
              </a:extLst>
            </p:cNvPr>
            <p:cNvGrpSpPr/>
            <p:nvPr/>
          </p:nvGrpSpPr>
          <p:grpSpPr>
            <a:xfrm>
              <a:off x="4448505" y="4491176"/>
              <a:ext cx="246591" cy="226253"/>
              <a:chOff x="6319908" y="3696721"/>
              <a:chExt cx="373963" cy="343119"/>
            </a:xfrm>
          </p:grpSpPr>
          <p:sp>
            <p:nvSpPr>
              <p:cNvPr id="9" name="Google Shape;1252;p59">
                <a:extLst>
                  <a:ext uri="{FF2B5EF4-FFF2-40B4-BE49-F238E27FC236}">
                    <a16:creationId xmlns:a16="http://schemas.microsoft.com/office/drawing/2014/main" id="{72701904-518E-1D7D-69F4-15C3E2B90687}"/>
                  </a:ext>
                </a:extLst>
              </p:cNvPr>
              <p:cNvSpPr/>
              <p:nvPr/>
            </p:nvSpPr>
            <p:spPr>
              <a:xfrm>
                <a:off x="6378049" y="3745325"/>
                <a:ext cx="48315" cy="6618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519" extrusionOk="0">
                    <a:moveTo>
                      <a:pt x="0" y="1"/>
                    </a:moveTo>
                    <a:lnTo>
                      <a:pt x="0" y="2519"/>
                    </a:lnTo>
                    <a:lnTo>
                      <a:pt x="1838" y="923"/>
                    </a:ln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253;p59">
                <a:extLst>
                  <a:ext uri="{FF2B5EF4-FFF2-40B4-BE49-F238E27FC236}">
                    <a16:creationId xmlns:a16="http://schemas.microsoft.com/office/drawing/2014/main" id="{2690520C-D323-BDD9-E50A-E7F5D3B41D08}"/>
                  </a:ext>
                </a:extLst>
              </p:cNvPr>
              <p:cNvSpPr/>
              <p:nvPr/>
            </p:nvSpPr>
            <p:spPr>
              <a:xfrm>
                <a:off x="6401195" y="3745325"/>
                <a:ext cx="25169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756" extrusionOk="0">
                    <a:moveTo>
                      <a:pt x="0" y="1"/>
                    </a:moveTo>
                    <a:lnTo>
                      <a:pt x="0" y="1756"/>
                    </a:lnTo>
                    <a:lnTo>
                      <a:pt x="957" y="923"/>
                    </a:lnTo>
                    <a:lnTo>
                      <a:pt x="9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254;p59">
                <a:extLst>
                  <a:ext uri="{FF2B5EF4-FFF2-40B4-BE49-F238E27FC236}">
                    <a16:creationId xmlns:a16="http://schemas.microsoft.com/office/drawing/2014/main" id="{9045C9F8-DE3A-0C80-E03A-1085DFC70639}"/>
                  </a:ext>
                </a:extLst>
              </p:cNvPr>
              <p:cNvSpPr/>
              <p:nvPr/>
            </p:nvSpPr>
            <p:spPr>
              <a:xfrm>
                <a:off x="6366016" y="3736813"/>
                <a:ext cx="281562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1534" extrusionOk="0">
                    <a:moveTo>
                      <a:pt x="5359" y="1"/>
                    </a:moveTo>
                    <a:cubicBezTo>
                      <a:pt x="5333" y="1"/>
                      <a:pt x="5307" y="9"/>
                      <a:pt x="5286" y="27"/>
                    </a:cubicBezTo>
                    <a:lnTo>
                      <a:pt x="0" y="4625"/>
                    </a:lnTo>
                    <a:lnTo>
                      <a:pt x="0" y="11222"/>
                    </a:lnTo>
                    <a:cubicBezTo>
                      <a:pt x="0" y="11395"/>
                      <a:pt x="146" y="11534"/>
                      <a:pt x="319" y="11534"/>
                    </a:cubicBezTo>
                    <a:lnTo>
                      <a:pt x="10405" y="11534"/>
                    </a:lnTo>
                    <a:cubicBezTo>
                      <a:pt x="10578" y="11534"/>
                      <a:pt x="10717" y="11395"/>
                      <a:pt x="10717" y="11222"/>
                    </a:cubicBezTo>
                    <a:lnTo>
                      <a:pt x="10717" y="4625"/>
                    </a:lnTo>
                    <a:lnTo>
                      <a:pt x="5431" y="27"/>
                    </a:lnTo>
                    <a:cubicBezTo>
                      <a:pt x="5411" y="9"/>
                      <a:pt x="5385" y="1"/>
                      <a:pt x="53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55;p59">
                <a:extLst>
                  <a:ext uri="{FF2B5EF4-FFF2-40B4-BE49-F238E27FC236}">
                    <a16:creationId xmlns:a16="http://schemas.microsoft.com/office/drawing/2014/main" id="{BA9D6EAF-36CC-FE17-9A3B-802DB5AC60D7}"/>
                  </a:ext>
                </a:extLst>
              </p:cNvPr>
              <p:cNvSpPr/>
              <p:nvPr/>
            </p:nvSpPr>
            <p:spPr>
              <a:xfrm>
                <a:off x="6493753" y="3736813"/>
                <a:ext cx="153825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11534" extrusionOk="0">
                    <a:moveTo>
                      <a:pt x="497" y="1"/>
                    </a:moveTo>
                    <a:cubicBezTo>
                      <a:pt x="471" y="1"/>
                      <a:pt x="445" y="9"/>
                      <a:pt x="424" y="27"/>
                    </a:cubicBezTo>
                    <a:lnTo>
                      <a:pt x="1" y="394"/>
                    </a:lnTo>
                    <a:cubicBezTo>
                      <a:pt x="1901" y="2010"/>
                      <a:pt x="4918" y="4625"/>
                      <a:pt x="4918" y="4625"/>
                    </a:cubicBezTo>
                    <a:lnTo>
                      <a:pt x="4918" y="11222"/>
                    </a:lnTo>
                    <a:cubicBezTo>
                      <a:pt x="4918" y="11395"/>
                      <a:pt x="4773" y="11534"/>
                      <a:pt x="4599" y="11534"/>
                    </a:cubicBezTo>
                    <a:lnTo>
                      <a:pt x="5543" y="11534"/>
                    </a:lnTo>
                    <a:cubicBezTo>
                      <a:pt x="5716" y="11534"/>
                      <a:pt x="5855" y="11395"/>
                      <a:pt x="5855" y="11222"/>
                    </a:cubicBezTo>
                    <a:lnTo>
                      <a:pt x="5855" y="4625"/>
                    </a:lnTo>
                    <a:lnTo>
                      <a:pt x="569" y="27"/>
                    </a:lnTo>
                    <a:cubicBezTo>
                      <a:pt x="549" y="9"/>
                      <a:pt x="523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56;p59">
                <a:extLst>
                  <a:ext uri="{FF2B5EF4-FFF2-40B4-BE49-F238E27FC236}">
                    <a16:creationId xmlns:a16="http://schemas.microsoft.com/office/drawing/2014/main" id="{FBA280A3-10D8-DB7F-E31A-7A76CB40B7AE}"/>
                  </a:ext>
                </a:extLst>
              </p:cNvPr>
              <p:cNvSpPr/>
              <p:nvPr/>
            </p:nvSpPr>
            <p:spPr>
              <a:xfrm>
                <a:off x="6366200" y="3726750"/>
                <a:ext cx="70174" cy="2206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840" extrusionOk="0">
                    <a:moveTo>
                      <a:pt x="118" y="0"/>
                    </a:moveTo>
                    <a:cubicBezTo>
                      <a:pt x="49" y="0"/>
                      <a:pt x="0" y="49"/>
                      <a:pt x="0" y="118"/>
                    </a:cubicBezTo>
                    <a:lnTo>
                      <a:pt x="0" y="722"/>
                    </a:lnTo>
                    <a:cubicBezTo>
                      <a:pt x="0" y="791"/>
                      <a:pt x="49" y="840"/>
                      <a:pt x="118" y="840"/>
                    </a:cubicBezTo>
                    <a:lnTo>
                      <a:pt x="2553" y="840"/>
                    </a:lnTo>
                    <a:cubicBezTo>
                      <a:pt x="2615" y="840"/>
                      <a:pt x="2671" y="791"/>
                      <a:pt x="2671" y="722"/>
                    </a:cubicBezTo>
                    <a:lnTo>
                      <a:pt x="2671" y="118"/>
                    </a:lnTo>
                    <a:cubicBezTo>
                      <a:pt x="2671" y="49"/>
                      <a:pt x="2615" y="0"/>
                      <a:pt x="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57;p59">
                <a:extLst>
                  <a:ext uri="{FF2B5EF4-FFF2-40B4-BE49-F238E27FC236}">
                    <a16:creationId xmlns:a16="http://schemas.microsoft.com/office/drawing/2014/main" id="{A752DAA5-7DF9-EA34-600C-2933386343F1}"/>
                  </a:ext>
                </a:extLst>
              </p:cNvPr>
              <p:cNvSpPr/>
              <p:nvPr/>
            </p:nvSpPr>
            <p:spPr>
              <a:xfrm>
                <a:off x="6467691" y="3889298"/>
                <a:ext cx="85123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30" extrusionOk="0">
                    <a:moveTo>
                      <a:pt x="292" y="0"/>
                    </a:moveTo>
                    <a:cubicBezTo>
                      <a:pt x="133" y="0"/>
                      <a:pt x="1" y="132"/>
                      <a:pt x="1" y="292"/>
                    </a:cubicBezTo>
                    <a:lnTo>
                      <a:pt x="1" y="5730"/>
                    </a:lnTo>
                    <a:lnTo>
                      <a:pt x="3240" y="5730"/>
                    </a:lnTo>
                    <a:lnTo>
                      <a:pt x="3240" y="292"/>
                    </a:lnTo>
                    <a:cubicBezTo>
                      <a:pt x="3240" y="132"/>
                      <a:pt x="3108" y="0"/>
                      <a:pt x="2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58;p59">
                <a:extLst>
                  <a:ext uri="{FF2B5EF4-FFF2-40B4-BE49-F238E27FC236}">
                    <a16:creationId xmlns:a16="http://schemas.microsoft.com/office/drawing/2014/main" id="{7A208344-0204-AFD2-8145-E031D3168D9C}"/>
                  </a:ext>
                </a:extLst>
              </p:cNvPr>
              <p:cNvSpPr/>
              <p:nvPr/>
            </p:nvSpPr>
            <p:spPr>
              <a:xfrm>
                <a:off x="6519632" y="3889298"/>
                <a:ext cx="33182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730" extrusionOk="0">
                    <a:moveTo>
                      <a:pt x="1" y="0"/>
                    </a:moveTo>
                    <a:cubicBezTo>
                      <a:pt x="167" y="0"/>
                      <a:pt x="299" y="132"/>
                      <a:pt x="299" y="292"/>
                    </a:cubicBezTo>
                    <a:lnTo>
                      <a:pt x="299" y="5730"/>
                    </a:lnTo>
                    <a:lnTo>
                      <a:pt x="1263" y="5730"/>
                    </a:lnTo>
                    <a:lnTo>
                      <a:pt x="1263" y="292"/>
                    </a:lnTo>
                    <a:cubicBezTo>
                      <a:pt x="1263" y="132"/>
                      <a:pt x="1131" y="0"/>
                      <a:pt x="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59;p59">
                <a:extLst>
                  <a:ext uri="{FF2B5EF4-FFF2-40B4-BE49-F238E27FC236}">
                    <a16:creationId xmlns:a16="http://schemas.microsoft.com/office/drawing/2014/main" id="{6090FBD2-AC1C-CA84-D56D-09F211200810}"/>
                  </a:ext>
                </a:extLst>
              </p:cNvPr>
              <p:cNvSpPr/>
              <p:nvPr/>
            </p:nvSpPr>
            <p:spPr>
              <a:xfrm>
                <a:off x="6319908" y="3696721"/>
                <a:ext cx="373963" cy="165096"/>
              </a:xfrm>
              <a:custGeom>
                <a:avLst/>
                <a:gdLst/>
                <a:ahLst/>
                <a:cxnLst/>
                <a:rect l="l" t="t" r="r" b="b"/>
                <a:pathLst>
                  <a:path w="14234" h="6284" extrusionOk="0">
                    <a:moveTo>
                      <a:pt x="7114" y="1"/>
                    </a:moveTo>
                    <a:cubicBezTo>
                      <a:pt x="7088" y="1"/>
                      <a:pt x="7062" y="9"/>
                      <a:pt x="7041" y="27"/>
                    </a:cubicBezTo>
                    <a:lnTo>
                      <a:pt x="77" y="6089"/>
                    </a:lnTo>
                    <a:cubicBezTo>
                      <a:pt x="1" y="6158"/>
                      <a:pt x="49" y="6283"/>
                      <a:pt x="153" y="6283"/>
                    </a:cubicBezTo>
                    <a:lnTo>
                      <a:pt x="1762" y="6283"/>
                    </a:lnTo>
                    <a:lnTo>
                      <a:pt x="7041" y="1691"/>
                    </a:lnTo>
                    <a:cubicBezTo>
                      <a:pt x="7062" y="1674"/>
                      <a:pt x="7088" y="1665"/>
                      <a:pt x="7114" y="1665"/>
                    </a:cubicBezTo>
                    <a:cubicBezTo>
                      <a:pt x="7140" y="1665"/>
                      <a:pt x="7166" y="1674"/>
                      <a:pt x="7186" y="1691"/>
                    </a:cubicBezTo>
                    <a:lnTo>
                      <a:pt x="12472" y="6283"/>
                    </a:lnTo>
                    <a:lnTo>
                      <a:pt x="14081" y="6283"/>
                    </a:lnTo>
                    <a:cubicBezTo>
                      <a:pt x="14185" y="6283"/>
                      <a:pt x="14234" y="6158"/>
                      <a:pt x="14150" y="6089"/>
                    </a:cubicBezTo>
                    <a:lnTo>
                      <a:pt x="7186" y="27"/>
                    </a:lnTo>
                    <a:cubicBezTo>
                      <a:pt x="7166" y="9"/>
                      <a:pt x="7140" y="1"/>
                      <a:pt x="7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60;p59">
                <a:extLst>
                  <a:ext uri="{FF2B5EF4-FFF2-40B4-BE49-F238E27FC236}">
                    <a16:creationId xmlns:a16="http://schemas.microsoft.com/office/drawing/2014/main" id="{B1693BF8-4725-2533-F714-F95CD61DE1A4}"/>
                  </a:ext>
                </a:extLst>
              </p:cNvPr>
              <p:cNvSpPr/>
              <p:nvPr/>
            </p:nvSpPr>
            <p:spPr>
              <a:xfrm>
                <a:off x="6411021" y="3726750"/>
                <a:ext cx="25353" cy="2225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47" extrusionOk="0">
                    <a:moveTo>
                      <a:pt x="1" y="0"/>
                    </a:moveTo>
                    <a:lnTo>
                      <a:pt x="1" y="847"/>
                    </a:lnTo>
                    <a:lnTo>
                      <a:pt x="847" y="847"/>
                    </a:lnTo>
                    <a:cubicBezTo>
                      <a:pt x="909" y="847"/>
                      <a:pt x="965" y="791"/>
                      <a:pt x="965" y="729"/>
                    </a:cubicBezTo>
                    <a:lnTo>
                      <a:pt x="965" y="118"/>
                    </a:lnTo>
                    <a:cubicBezTo>
                      <a:pt x="965" y="56"/>
                      <a:pt x="909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261;p5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4F9F23-762F-EC19-806F-5023DE5E7877}"/>
              </a:ext>
            </a:extLst>
          </p:cNvPr>
          <p:cNvSpPr/>
          <p:nvPr/>
        </p:nvSpPr>
        <p:spPr>
          <a:xfrm rot="-5400000">
            <a:off x="39554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62;p5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444816-3E39-0B35-37F3-5C469842D2AB}"/>
              </a:ext>
            </a:extLst>
          </p:cNvPr>
          <p:cNvSpPr/>
          <p:nvPr/>
        </p:nvSpPr>
        <p:spPr>
          <a:xfrm rot="5400000" flipH="1">
            <a:off x="50041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263;p5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AF251D-B84D-72E1-3A71-BBFDB9DB29E1}"/>
              </a:ext>
            </a:extLst>
          </p:cNvPr>
          <p:cNvSpPr/>
          <p:nvPr/>
        </p:nvSpPr>
        <p:spPr>
          <a:xfrm>
            <a:off x="4361850" y="4394300"/>
            <a:ext cx="420300" cy="42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1669;p66">
            <a:extLst>
              <a:ext uri="{FF2B5EF4-FFF2-40B4-BE49-F238E27FC236}">
                <a16:creationId xmlns:a16="http://schemas.microsoft.com/office/drawing/2014/main" id="{EFA13D00-06B2-907A-3E76-6173175C1E97}"/>
              </a:ext>
            </a:extLst>
          </p:cNvPr>
          <p:cNvGrpSpPr/>
          <p:nvPr/>
        </p:nvGrpSpPr>
        <p:grpSpPr>
          <a:xfrm>
            <a:off x="8375489" y="3761828"/>
            <a:ext cx="768511" cy="870630"/>
            <a:chOff x="1600493" y="2981636"/>
            <a:chExt cx="493965" cy="559639"/>
          </a:xfrm>
        </p:grpSpPr>
        <p:sp>
          <p:nvSpPr>
            <p:cNvPr id="60" name="Google Shape;1670;p66">
              <a:extLst>
                <a:ext uri="{FF2B5EF4-FFF2-40B4-BE49-F238E27FC236}">
                  <a16:creationId xmlns:a16="http://schemas.microsoft.com/office/drawing/2014/main" id="{753E9CBF-DC12-87BA-1193-49BEE1E99FEB}"/>
                </a:ext>
              </a:extLst>
            </p:cNvPr>
            <p:cNvSpPr/>
            <p:nvPr/>
          </p:nvSpPr>
          <p:spPr>
            <a:xfrm>
              <a:off x="1600493" y="2981636"/>
              <a:ext cx="493959" cy="383627"/>
            </a:xfrm>
            <a:custGeom>
              <a:avLst/>
              <a:gdLst/>
              <a:ahLst/>
              <a:cxnLst/>
              <a:rect l="l" t="t" r="r" b="b"/>
              <a:pathLst>
                <a:path w="19081" h="14819" extrusionOk="0">
                  <a:moveTo>
                    <a:pt x="8769" y="1"/>
                  </a:moveTo>
                  <a:cubicBezTo>
                    <a:pt x="7084" y="1"/>
                    <a:pt x="5420" y="407"/>
                    <a:pt x="3958" y="1198"/>
                  </a:cubicBezTo>
                  <a:cubicBezTo>
                    <a:pt x="2538" y="1949"/>
                    <a:pt x="1279" y="3025"/>
                    <a:pt x="345" y="4344"/>
                  </a:cubicBezTo>
                  <a:lnTo>
                    <a:pt x="0" y="4811"/>
                  </a:lnTo>
                  <a:lnTo>
                    <a:pt x="3431" y="7734"/>
                  </a:lnTo>
                  <a:lnTo>
                    <a:pt x="10068" y="12565"/>
                  </a:lnTo>
                  <a:lnTo>
                    <a:pt x="13194" y="14818"/>
                  </a:lnTo>
                  <a:lnTo>
                    <a:pt x="18086" y="14818"/>
                  </a:lnTo>
                  <a:lnTo>
                    <a:pt x="18248" y="14432"/>
                  </a:lnTo>
                  <a:cubicBezTo>
                    <a:pt x="18796" y="13133"/>
                    <a:pt x="19080" y="11753"/>
                    <a:pt x="19080" y="10332"/>
                  </a:cubicBezTo>
                  <a:cubicBezTo>
                    <a:pt x="19080" y="7572"/>
                    <a:pt x="18025" y="4974"/>
                    <a:pt x="16056" y="3025"/>
                  </a:cubicBezTo>
                  <a:cubicBezTo>
                    <a:pt x="15853" y="2822"/>
                    <a:pt x="15650" y="2639"/>
                    <a:pt x="15427" y="2457"/>
                  </a:cubicBezTo>
                  <a:cubicBezTo>
                    <a:pt x="15406" y="2437"/>
                    <a:pt x="15386" y="2396"/>
                    <a:pt x="15345" y="2376"/>
                  </a:cubicBezTo>
                  <a:cubicBezTo>
                    <a:pt x="15325" y="2355"/>
                    <a:pt x="15305" y="2335"/>
                    <a:pt x="15264" y="2315"/>
                  </a:cubicBezTo>
                  <a:cubicBezTo>
                    <a:pt x="15244" y="2294"/>
                    <a:pt x="15203" y="2274"/>
                    <a:pt x="15183" y="2254"/>
                  </a:cubicBezTo>
                  <a:cubicBezTo>
                    <a:pt x="15122" y="2193"/>
                    <a:pt x="15081" y="2152"/>
                    <a:pt x="15021" y="2112"/>
                  </a:cubicBezTo>
                  <a:cubicBezTo>
                    <a:pt x="14960" y="2071"/>
                    <a:pt x="14899" y="2031"/>
                    <a:pt x="14838" y="1990"/>
                  </a:cubicBezTo>
                  <a:cubicBezTo>
                    <a:pt x="14818" y="1970"/>
                    <a:pt x="14777" y="1949"/>
                    <a:pt x="14757" y="1929"/>
                  </a:cubicBezTo>
                  <a:cubicBezTo>
                    <a:pt x="14696" y="1888"/>
                    <a:pt x="14655" y="1848"/>
                    <a:pt x="14594" y="1807"/>
                  </a:cubicBezTo>
                  <a:cubicBezTo>
                    <a:pt x="14554" y="1787"/>
                    <a:pt x="14533" y="1767"/>
                    <a:pt x="14493" y="1746"/>
                  </a:cubicBezTo>
                  <a:cubicBezTo>
                    <a:pt x="14452" y="1706"/>
                    <a:pt x="14412" y="1685"/>
                    <a:pt x="14371" y="1665"/>
                  </a:cubicBezTo>
                  <a:cubicBezTo>
                    <a:pt x="14330" y="1645"/>
                    <a:pt x="14310" y="1625"/>
                    <a:pt x="14270" y="1604"/>
                  </a:cubicBezTo>
                  <a:cubicBezTo>
                    <a:pt x="14249" y="1584"/>
                    <a:pt x="14209" y="1564"/>
                    <a:pt x="14168" y="1523"/>
                  </a:cubicBezTo>
                  <a:cubicBezTo>
                    <a:pt x="12930" y="772"/>
                    <a:pt x="11529" y="265"/>
                    <a:pt x="10068" y="82"/>
                  </a:cubicBezTo>
                  <a:cubicBezTo>
                    <a:pt x="9642" y="41"/>
                    <a:pt x="9195" y="1"/>
                    <a:pt x="8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71;p66">
              <a:extLst>
                <a:ext uri="{FF2B5EF4-FFF2-40B4-BE49-F238E27FC236}">
                  <a16:creationId xmlns:a16="http://schemas.microsoft.com/office/drawing/2014/main" id="{7F47563F-6019-E346-81A1-1008B93D128E}"/>
                </a:ext>
              </a:extLst>
            </p:cNvPr>
            <p:cNvSpPr/>
            <p:nvPr/>
          </p:nvSpPr>
          <p:spPr>
            <a:xfrm>
              <a:off x="1861108" y="2983733"/>
              <a:ext cx="233350" cy="381530"/>
            </a:xfrm>
            <a:custGeom>
              <a:avLst/>
              <a:gdLst/>
              <a:ahLst/>
              <a:cxnLst/>
              <a:rect l="l" t="t" r="r" b="b"/>
              <a:pathLst>
                <a:path w="9014" h="14738" extrusionOk="0">
                  <a:moveTo>
                    <a:pt x="1" y="1"/>
                  </a:moveTo>
                  <a:lnTo>
                    <a:pt x="1" y="12484"/>
                  </a:lnTo>
                  <a:lnTo>
                    <a:pt x="3127" y="14737"/>
                  </a:lnTo>
                  <a:lnTo>
                    <a:pt x="8019" y="14737"/>
                  </a:lnTo>
                  <a:lnTo>
                    <a:pt x="8181" y="14351"/>
                  </a:lnTo>
                  <a:cubicBezTo>
                    <a:pt x="8729" y="13052"/>
                    <a:pt x="9013" y="11672"/>
                    <a:pt x="9013" y="10251"/>
                  </a:cubicBezTo>
                  <a:cubicBezTo>
                    <a:pt x="9013" y="7491"/>
                    <a:pt x="7958" y="4893"/>
                    <a:pt x="5989" y="2944"/>
                  </a:cubicBezTo>
                  <a:cubicBezTo>
                    <a:pt x="5786" y="2741"/>
                    <a:pt x="5583" y="2558"/>
                    <a:pt x="5360" y="2376"/>
                  </a:cubicBezTo>
                  <a:cubicBezTo>
                    <a:pt x="5339" y="2356"/>
                    <a:pt x="5319" y="2315"/>
                    <a:pt x="5278" y="2295"/>
                  </a:cubicBezTo>
                  <a:cubicBezTo>
                    <a:pt x="5258" y="2274"/>
                    <a:pt x="5238" y="2254"/>
                    <a:pt x="5197" y="2234"/>
                  </a:cubicBezTo>
                  <a:cubicBezTo>
                    <a:pt x="5177" y="2213"/>
                    <a:pt x="5136" y="2193"/>
                    <a:pt x="5116" y="2173"/>
                  </a:cubicBezTo>
                  <a:cubicBezTo>
                    <a:pt x="5055" y="2112"/>
                    <a:pt x="4994" y="2071"/>
                    <a:pt x="4954" y="2031"/>
                  </a:cubicBezTo>
                  <a:cubicBezTo>
                    <a:pt x="4893" y="1990"/>
                    <a:pt x="4832" y="1950"/>
                    <a:pt x="4771" y="1909"/>
                  </a:cubicBezTo>
                  <a:cubicBezTo>
                    <a:pt x="4751" y="1889"/>
                    <a:pt x="4710" y="1868"/>
                    <a:pt x="4690" y="1848"/>
                  </a:cubicBezTo>
                  <a:cubicBezTo>
                    <a:pt x="4629" y="1807"/>
                    <a:pt x="4588" y="1767"/>
                    <a:pt x="4527" y="1726"/>
                  </a:cubicBezTo>
                  <a:cubicBezTo>
                    <a:pt x="4487" y="1706"/>
                    <a:pt x="4466" y="1686"/>
                    <a:pt x="4426" y="1665"/>
                  </a:cubicBezTo>
                  <a:cubicBezTo>
                    <a:pt x="4385" y="1625"/>
                    <a:pt x="4345" y="1604"/>
                    <a:pt x="4304" y="1584"/>
                  </a:cubicBezTo>
                  <a:cubicBezTo>
                    <a:pt x="4263" y="1564"/>
                    <a:pt x="4243" y="1544"/>
                    <a:pt x="4203" y="1523"/>
                  </a:cubicBezTo>
                  <a:cubicBezTo>
                    <a:pt x="4182" y="1503"/>
                    <a:pt x="4142" y="1483"/>
                    <a:pt x="4101" y="1442"/>
                  </a:cubicBezTo>
                  <a:cubicBezTo>
                    <a:pt x="2863" y="691"/>
                    <a:pt x="1462" y="18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72;p66">
              <a:extLst>
                <a:ext uri="{FF2B5EF4-FFF2-40B4-BE49-F238E27FC236}">
                  <a16:creationId xmlns:a16="http://schemas.microsoft.com/office/drawing/2014/main" id="{FFDF57D3-5189-07CF-D9C9-E638D8BE4FB0}"/>
                </a:ext>
              </a:extLst>
            </p:cNvPr>
            <p:cNvSpPr/>
            <p:nvPr/>
          </p:nvSpPr>
          <p:spPr>
            <a:xfrm>
              <a:off x="1626769" y="3157778"/>
              <a:ext cx="196020" cy="121904"/>
            </a:xfrm>
            <a:custGeom>
              <a:avLst/>
              <a:gdLst/>
              <a:ahLst/>
              <a:cxnLst/>
              <a:rect l="l" t="t" r="r" b="b"/>
              <a:pathLst>
                <a:path w="7572" h="4709" extrusionOk="0">
                  <a:moveTo>
                    <a:pt x="3311" y="0"/>
                  </a:moveTo>
                  <a:cubicBezTo>
                    <a:pt x="3246" y="0"/>
                    <a:pt x="3196" y="11"/>
                    <a:pt x="3167" y="37"/>
                  </a:cubicBezTo>
                  <a:lnTo>
                    <a:pt x="3146" y="37"/>
                  </a:lnTo>
                  <a:lnTo>
                    <a:pt x="2862" y="443"/>
                  </a:lnTo>
                  <a:lnTo>
                    <a:pt x="0" y="4503"/>
                  </a:lnTo>
                  <a:cubicBezTo>
                    <a:pt x="0" y="4503"/>
                    <a:pt x="711" y="4300"/>
                    <a:pt x="934" y="4259"/>
                  </a:cubicBezTo>
                  <a:cubicBezTo>
                    <a:pt x="1644" y="4133"/>
                    <a:pt x="2295" y="4084"/>
                    <a:pt x="2877" y="4084"/>
                  </a:cubicBezTo>
                  <a:cubicBezTo>
                    <a:pt x="4824" y="4084"/>
                    <a:pt x="6002" y="4629"/>
                    <a:pt x="6049" y="4645"/>
                  </a:cubicBezTo>
                  <a:cubicBezTo>
                    <a:pt x="6181" y="4692"/>
                    <a:pt x="6349" y="4708"/>
                    <a:pt x="6531" y="4708"/>
                  </a:cubicBezTo>
                  <a:cubicBezTo>
                    <a:pt x="6740" y="4708"/>
                    <a:pt x="6969" y="4687"/>
                    <a:pt x="7186" y="4665"/>
                  </a:cubicBezTo>
                  <a:cubicBezTo>
                    <a:pt x="7328" y="4645"/>
                    <a:pt x="7470" y="4645"/>
                    <a:pt x="7571" y="4645"/>
                  </a:cubicBezTo>
                  <a:cubicBezTo>
                    <a:pt x="7490" y="4645"/>
                    <a:pt x="7389" y="3812"/>
                    <a:pt x="7368" y="3711"/>
                  </a:cubicBezTo>
                  <a:cubicBezTo>
                    <a:pt x="7348" y="3589"/>
                    <a:pt x="7307" y="3488"/>
                    <a:pt x="7267" y="3366"/>
                  </a:cubicBezTo>
                  <a:cubicBezTo>
                    <a:pt x="7003" y="2534"/>
                    <a:pt x="6455" y="1783"/>
                    <a:pt x="5785" y="1194"/>
                  </a:cubicBezTo>
                  <a:cubicBezTo>
                    <a:pt x="5420" y="869"/>
                    <a:pt x="4993" y="585"/>
                    <a:pt x="4547" y="362"/>
                  </a:cubicBezTo>
                  <a:cubicBezTo>
                    <a:pt x="4410" y="311"/>
                    <a:pt x="3655" y="0"/>
                    <a:pt x="3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73;p66">
              <a:extLst>
                <a:ext uri="{FF2B5EF4-FFF2-40B4-BE49-F238E27FC236}">
                  <a16:creationId xmlns:a16="http://schemas.microsoft.com/office/drawing/2014/main" id="{60CFE99E-71E6-A2BC-E0A5-E7F258EDAC6F}"/>
                </a:ext>
              </a:extLst>
            </p:cNvPr>
            <p:cNvSpPr/>
            <p:nvPr/>
          </p:nvSpPr>
          <p:spPr>
            <a:xfrm>
              <a:off x="1700861" y="3107426"/>
              <a:ext cx="291131" cy="433849"/>
            </a:xfrm>
            <a:custGeom>
              <a:avLst/>
              <a:gdLst/>
              <a:ahLst/>
              <a:cxnLst/>
              <a:rect l="l" t="t" r="r" b="b"/>
              <a:pathLst>
                <a:path w="11246" h="16759" extrusionOk="0">
                  <a:moveTo>
                    <a:pt x="4691" y="1"/>
                  </a:moveTo>
                  <a:cubicBezTo>
                    <a:pt x="3523" y="1"/>
                    <a:pt x="2338" y="348"/>
                    <a:pt x="1320" y="1069"/>
                  </a:cubicBezTo>
                  <a:cubicBezTo>
                    <a:pt x="934" y="1333"/>
                    <a:pt x="589" y="1637"/>
                    <a:pt x="305" y="1982"/>
                  </a:cubicBezTo>
                  <a:lnTo>
                    <a:pt x="284" y="1982"/>
                  </a:lnTo>
                  <a:lnTo>
                    <a:pt x="0" y="2388"/>
                  </a:lnTo>
                  <a:cubicBezTo>
                    <a:pt x="2761" y="3078"/>
                    <a:pt x="3958" y="4519"/>
                    <a:pt x="4344" y="6062"/>
                  </a:cubicBezTo>
                  <a:lnTo>
                    <a:pt x="4324" y="6610"/>
                  </a:lnTo>
                  <a:lnTo>
                    <a:pt x="4161" y="9634"/>
                  </a:lnTo>
                  <a:cubicBezTo>
                    <a:pt x="3816" y="10812"/>
                    <a:pt x="3349" y="11644"/>
                    <a:pt x="3349" y="11644"/>
                  </a:cubicBezTo>
                  <a:lnTo>
                    <a:pt x="2436" y="13328"/>
                  </a:lnTo>
                  <a:lnTo>
                    <a:pt x="1725" y="14607"/>
                  </a:lnTo>
                  <a:lnTo>
                    <a:pt x="569" y="16759"/>
                  </a:lnTo>
                  <a:lnTo>
                    <a:pt x="11245" y="16759"/>
                  </a:lnTo>
                  <a:lnTo>
                    <a:pt x="10656" y="14607"/>
                  </a:lnTo>
                  <a:lnTo>
                    <a:pt x="10311" y="13328"/>
                  </a:lnTo>
                  <a:lnTo>
                    <a:pt x="9317" y="9594"/>
                  </a:lnTo>
                  <a:cubicBezTo>
                    <a:pt x="10920" y="7605"/>
                    <a:pt x="11083" y="4702"/>
                    <a:pt x="9540" y="2510"/>
                  </a:cubicBezTo>
                  <a:cubicBezTo>
                    <a:pt x="8688" y="1312"/>
                    <a:pt x="7510" y="541"/>
                    <a:pt x="6191" y="196"/>
                  </a:cubicBezTo>
                  <a:cubicBezTo>
                    <a:pt x="5704" y="67"/>
                    <a:pt x="5199" y="1"/>
                    <a:pt x="4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74;p66">
              <a:extLst>
                <a:ext uri="{FF2B5EF4-FFF2-40B4-BE49-F238E27FC236}">
                  <a16:creationId xmlns:a16="http://schemas.microsoft.com/office/drawing/2014/main" id="{216AEC3A-CEF1-C207-B0B1-C9B0A063BB85}"/>
                </a:ext>
              </a:extLst>
            </p:cNvPr>
            <p:cNvSpPr/>
            <p:nvPr/>
          </p:nvSpPr>
          <p:spPr>
            <a:xfrm>
              <a:off x="1861108" y="3112474"/>
              <a:ext cx="130887" cy="428801"/>
            </a:xfrm>
            <a:custGeom>
              <a:avLst/>
              <a:gdLst/>
              <a:ahLst/>
              <a:cxnLst/>
              <a:rect l="l" t="t" r="r" b="b"/>
              <a:pathLst>
                <a:path w="5056" h="16564" extrusionOk="0">
                  <a:moveTo>
                    <a:pt x="1" y="1"/>
                  </a:moveTo>
                  <a:lnTo>
                    <a:pt x="1" y="16564"/>
                  </a:lnTo>
                  <a:lnTo>
                    <a:pt x="5055" y="16564"/>
                  </a:lnTo>
                  <a:lnTo>
                    <a:pt x="4466" y="14412"/>
                  </a:lnTo>
                  <a:lnTo>
                    <a:pt x="4121" y="13133"/>
                  </a:lnTo>
                  <a:lnTo>
                    <a:pt x="3127" y="9399"/>
                  </a:lnTo>
                  <a:cubicBezTo>
                    <a:pt x="4730" y="7410"/>
                    <a:pt x="4893" y="4507"/>
                    <a:pt x="3350" y="2315"/>
                  </a:cubicBezTo>
                  <a:cubicBezTo>
                    <a:pt x="2498" y="1117"/>
                    <a:pt x="1320" y="34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75;p66">
              <a:extLst>
                <a:ext uri="{FF2B5EF4-FFF2-40B4-BE49-F238E27FC236}">
                  <a16:creationId xmlns:a16="http://schemas.microsoft.com/office/drawing/2014/main" id="{9593A75E-5D02-3D74-2F80-3E28489B2E95}"/>
                </a:ext>
              </a:extLst>
            </p:cNvPr>
            <p:cNvSpPr/>
            <p:nvPr/>
          </p:nvSpPr>
          <p:spPr>
            <a:xfrm>
              <a:off x="1745518" y="3452462"/>
              <a:ext cx="231227" cy="33136"/>
            </a:xfrm>
            <a:custGeom>
              <a:avLst/>
              <a:gdLst/>
              <a:ahLst/>
              <a:cxnLst/>
              <a:rect l="l" t="t" r="r" b="b"/>
              <a:pathLst>
                <a:path w="8932" h="1280" extrusionOk="0">
                  <a:moveTo>
                    <a:pt x="711" y="0"/>
                  </a:moveTo>
                  <a:lnTo>
                    <a:pt x="0" y="1279"/>
                  </a:lnTo>
                  <a:lnTo>
                    <a:pt x="8931" y="1279"/>
                  </a:lnTo>
                  <a:lnTo>
                    <a:pt x="8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76;p66">
              <a:extLst>
                <a:ext uri="{FF2B5EF4-FFF2-40B4-BE49-F238E27FC236}">
                  <a16:creationId xmlns:a16="http://schemas.microsoft.com/office/drawing/2014/main" id="{5267551D-1880-6B71-4845-738F4998548F}"/>
                </a:ext>
              </a:extLst>
            </p:cNvPr>
            <p:cNvSpPr/>
            <p:nvPr/>
          </p:nvSpPr>
          <p:spPr>
            <a:xfrm>
              <a:off x="1861108" y="3452462"/>
              <a:ext cx="115639" cy="33136"/>
            </a:xfrm>
            <a:custGeom>
              <a:avLst/>
              <a:gdLst/>
              <a:ahLst/>
              <a:cxnLst/>
              <a:rect l="l" t="t" r="r" b="b"/>
              <a:pathLst>
                <a:path w="4467" h="1280" extrusionOk="0">
                  <a:moveTo>
                    <a:pt x="1" y="0"/>
                  </a:moveTo>
                  <a:lnTo>
                    <a:pt x="1" y="1279"/>
                  </a:lnTo>
                  <a:lnTo>
                    <a:pt x="4466" y="1279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77;p66">
              <a:extLst>
                <a:ext uri="{FF2B5EF4-FFF2-40B4-BE49-F238E27FC236}">
                  <a16:creationId xmlns:a16="http://schemas.microsoft.com/office/drawing/2014/main" id="{D94C27B1-7FD2-6DFE-5F1E-C50EB440595F}"/>
                </a:ext>
              </a:extLst>
            </p:cNvPr>
            <p:cNvSpPr/>
            <p:nvPr/>
          </p:nvSpPr>
          <p:spPr>
            <a:xfrm>
              <a:off x="1777050" y="3271712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3025" h="3025" extrusionOk="0">
                  <a:moveTo>
                    <a:pt x="1502" y="0"/>
                  </a:moveTo>
                  <a:cubicBezTo>
                    <a:pt x="670" y="0"/>
                    <a:pt x="0" y="690"/>
                    <a:pt x="0" y="1522"/>
                  </a:cubicBezTo>
                  <a:cubicBezTo>
                    <a:pt x="0" y="2355"/>
                    <a:pt x="670" y="3024"/>
                    <a:pt x="1502" y="3024"/>
                  </a:cubicBezTo>
                  <a:cubicBezTo>
                    <a:pt x="2355" y="3024"/>
                    <a:pt x="3025" y="2355"/>
                    <a:pt x="3025" y="1522"/>
                  </a:cubicBezTo>
                  <a:cubicBezTo>
                    <a:pt x="3025" y="690"/>
                    <a:pt x="2355" y="0"/>
                    <a:pt x="1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78;p66">
              <a:extLst>
                <a:ext uri="{FF2B5EF4-FFF2-40B4-BE49-F238E27FC236}">
                  <a16:creationId xmlns:a16="http://schemas.microsoft.com/office/drawing/2014/main" id="{10B29E93-E259-2E09-F233-12EC6AC6FDB5}"/>
                </a:ext>
              </a:extLst>
            </p:cNvPr>
            <p:cNvSpPr/>
            <p:nvPr/>
          </p:nvSpPr>
          <p:spPr>
            <a:xfrm>
              <a:off x="1815934" y="3271712"/>
              <a:ext cx="39427" cy="78310"/>
            </a:xfrm>
            <a:custGeom>
              <a:avLst/>
              <a:gdLst/>
              <a:ahLst/>
              <a:cxnLst/>
              <a:rect l="l" t="t" r="r" b="b"/>
              <a:pathLst>
                <a:path w="1523" h="3025" extrusionOk="0">
                  <a:moveTo>
                    <a:pt x="0" y="0"/>
                  </a:moveTo>
                  <a:lnTo>
                    <a:pt x="0" y="3024"/>
                  </a:lnTo>
                  <a:lnTo>
                    <a:pt x="21" y="3024"/>
                  </a:lnTo>
                  <a:cubicBezTo>
                    <a:pt x="853" y="3024"/>
                    <a:pt x="1523" y="2355"/>
                    <a:pt x="1523" y="1522"/>
                  </a:cubicBezTo>
                  <a:cubicBezTo>
                    <a:pt x="1523" y="690"/>
                    <a:pt x="853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FBFCB96-A982-3DDD-A011-FBEB4BEAEC35}"/>
              </a:ext>
            </a:extLst>
          </p:cNvPr>
          <p:cNvSpPr txBox="1"/>
          <p:nvPr/>
        </p:nvSpPr>
        <p:spPr>
          <a:xfrm>
            <a:off x="628690" y="1095528"/>
            <a:ext cx="255482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x-none" sz="2400" dirty="0">
                <a:latin typeface="+mn-lt"/>
              </a:rPr>
              <a:t>250 + 250 x 2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( 250 + 250 ) x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3B22571-8B78-23C4-73C0-80F0FA6BAD86}"/>
              </a:ext>
            </a:extLst>
          </p:cNvPr>
          <p:cNvSpPr txBox="1"/>
          <p:nvPr/>
        </p:nvSpPr>
        <p:spPr>
          <a:xfrm>
            <a:off x="3504738" y="1126525"/>
            <a:ext cx="255482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b) 750 – 50 x 5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( 750 – 50 ) x 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93779E9-3923-7263-5A29-7E922086BD44}"/>
              </a:ext>
            </a:extLst>
          </p:cNvPr>
          <p:cNvSpPr txBox="1"/>
          <p:nvPr/>
        </p:nvSpPr>
        <p:spPr>
          <a:xfrm>
            <a:off x="6046295" y="1089330"/>
            <a:ext cx="293828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c) 210 x 4 – 4 x 210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3 x ( 270 : 9 ) x 0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0F4000-35D6-9E51-0B5F-D33B6BF9D3AD}"/>
              </a:ext>
            </a:extLst>
          </p:cNvPr>
          <p:cNvSpPr txBox="1"/>
          <p:nvPr/>
        </p:nvSpPr>
        <p:spPr>
          <a:xfrm>
            <a:off x="1772741" y="2529859"/>
            <a:ext cx="220920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250 + 250 x 2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= 250 + 500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= 750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6B8C13-512D-3F94-07D9-9AEBACE39135}"/>
              </a:ext>
            </a:extLst>
          </p:cNvPr>
          <p:cNvSpPr txBox="1"/>
          <p:nvPr/>
        </p:nvSpPr>
        <p:spPr>
          <a:xfrm>
            <a:off x="5162050" y="2563977"/>
            <a:ext cx="2792959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( 250 + 250 ) x 2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= 500 x 2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= 1 000</a:t>
            </a:r>
          </a:p>
          <a:p>
            <a:pPr>
              <a:lnSpc>
                <a:spcPct val="150000"/>
              </a:lnSpc>
            </a:pPr>
            <a:endParaRPr lang="x-none" sz="2400" dirty="0">
              <a:latin typeface="+mn-l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05DB376-7B6E-ECEC-A273-7C997A603176}"/>
              </a:ext>
            </a:extLst>
          </p:cNvPr>
          <p:cNvSpPr/>
          <p:nvPr/>
        </p:nvSpPr>
        <p:spPr>
          <a:xfrm>
            <a:off x="526269" y="1089330"/>
            <a:ext cx="2673151" cy="1334893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96313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0" grpId="0"/>
      <p:bldP spid="71" grpId="0"/>
      <p:bldP spid="72" grpId="0"/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8;p56">
            <a:extLst>
              <a:ext uri="{FF2B5EF4-FFF2-40B4-BE49-F238E27FC236}">
                <a16:creationId xmlns:a16="http://schemas.microsoft.com/office/drawing/2014/main" id="{F425EA93-CC78-6C85-E534-EA1AD0C9798F}"/>
              </a:ext>
            </a:extLst>
          </p:cNvPr>
          <p:cNvSpPr txBox="1">
            <a:spLocks/>
          </p:cNvSpPr>
          <p:nvPr/>
        </p:nvSpPr>
        <p:spPr>
          <a:xfrm>
            <a:off x="3154743" y="0"/>
            <a:ext cx="3122761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latin typeface="+mn-lt"/>
              </a:rPr>
              <a:t>Bài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tập</a:t>
            </a:r>
            <a:r>
              <a:rPr lang="en-US" sz="2400" b="1" dirty="0">
                <a:latin typeface="+mn-lt"/>
              </a:rPr>
              <a:t> 4 SGK – tr77</a:t>
            </a:r>
          </a:p>
        </p:txBody>
      </p:sp>
      <p:sp>
        <p:nvSpPr>
          <p:cNvPr id="5" name="Google Shape;2618;p82">
            <a:extLst>
              <a:ext uri="{FF2B5EF4-FFF2-40B4-BE49-F238E27FC236}">
                <a16:creationId xmlns:a16="http://schemas.microsoft.com/office/drawing/2014/main" id="{A56DDF56-C95D-1526-912B-7F950392F3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3756" y="543460"/>
            <a:ext cx="5338764" cy="4622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Tính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giá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trị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của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mỗi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biểu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thức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sau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endParaRPr sz="2400" dirty="0">
              <a:solidFill>
                <a:schemeClr val="accent3"/>
              </a:solidFill>
              <a:latin typeface="Arial" panose="020B0604020202020204" pitchFamily="34" charset="0"/>
              <a:ea typeface="Leckerli One"/>
              <a:cs typeface="Arial" panose="020B0604020202020204" pitchFamily="34" charset="0"/>
              <a:sym typeface="Leckerli One"/>
            </a:endParaRPr>
          </a:p>
        </p:txBody>
      </p:sp>
      <p:grpSp>
        <p:nvGrpSpPr>
          <p:cNvPr id="6" name="Google Shape;1249;p59">
            <a:extLst>
              <a:ext uri="{FF2B5EF4-FFF2-40B4-BE49-F238E27FC236}">
                <a16:creationId xmlns:a16="http://schemas.microsoft.com/office/drawing/2014/main" id="{1E295E49-96E8-7493-3D51-E40CC7D19E22}"/>
              </a:ext>
            </a:extLst>
          </p:cNvPr>
          <p:cNvGrpSpPr/>
          <p:nvPr/>
        </p:nvGrpSpPr>
        <p:grpSpPr>
          <a:xfrm>
            <a:off x="4361850" y="4394300"/>
            <a:ext cx="420300" cy="420300"/>
            <a:chOff x="4361850" y="4394300"/>
            <a:chExt cx="420300" cy="420300"/>
          </a:xfrm>
        </p:grpSpPr>
        <p:sp>
          <p:nvSpPr>
            <p:cNvPr id="7" name="Google Shape;1250;p59">
              <a:extLst>
                <a:ext uri="{FF2B5EF4-FFF2-40B4-BE49-F238E27FC236}">
                  <a16:creationId xmlns:a16="http://schemas.microsoft.com/office/drawing/2014/main" id="{EB5657C0-CBF1-48EA-D740-5FA87F0B0C9A}"/>
                </a:ext>
              </a:extLst>
            </p:cNvPr>
            <p:cNvSpPr/>
            <p:nvPr/>
          </p:nvSpPr>
          <p:spPr>
            <a:xfrm>
              <a:off x="4361850" y="4394300"/>
              <a:ext cx="420300" cy="42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251;p59">
              <a:extLst>
                <a:ext uri="{FF2B5EF4-FFF2-40B4-BE49-F238E27FC236}">
                  <a16:creationId xmlns:a16="http://schemas.microsoft.com/office/drawing/2014/main" id="{99F041EC-8710-EFE1-E1CC-CDC1A8BEB3D4}"/>
                </a:ext>
              </a:extLst>
            </p:cNvPr>
            <p:cNvGrpSpPr/>
            <p:nvPr/>
          </p:nvGrpSpPr>
          <p:grpSpPr>
            <a:xfrm>
              <a:off x="4448505" y="4491176"/>
              <a:ext cx="246591" cy="226253"/>
              <a:chOff x="6319908" y="3696721"/>
              <a:chExt cx="373963" cy="343119"/>
            </a:xfrm>
          </p:grpSpPr>
          <p:sp>
            <p:nvSpPr>
              <p:cNvPr id="9" name="Google Shape;1252;p59">
                <a:extLst>
                  <a:ext uri="{FF2B5EF4-FFF2-40B4-BE49-F238E27FC236}">
                    <a16:creationId xmlns:a16="http://schemas.microsoft.com/office/drawing/2014/main" id="{72701904-518E-1D7D-69F4-15C3E2B90687}"/>
                  </a:ext>
                </a:extLst>
              </p:cNvPr>
              <p:cNvSpPr/>
              <p:nvPr/>
            </p:nvSpPr>
            <p:spPr>
              <a:xfrm>
                <a:off x="6378049" y="3745325"/>
                <a:ext cx="48315" cy="6618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519" extrusionOk="0">
                    <a:moveTo>
                      <a:pt x="0" y="1"/>
                    </a:moveTo>
                    <a:lnTo>
                      <a:pt x="0" y="2519"/>
                    </a:lnTo>
                    <a:lnTo>
                      <a:pt x="1838" y="923"/>
                    </a:ln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253;p59">
                <a:extLst>
                  <a:ext uri="{FF2B5EF4-FFF2-40B4-BE49-F238E27FC236}">
                    <a16:creationId xmlns:a16="http://schemas.microsoft.com/office/drawing/2014/main" id="{2690520C-D323-BDD9-E50A-E7F5D3B41D08}"/>
                  </a:ext>
                </a:extLst>
              </p:cNvPr>
              <p:cNvSpPr/>
              <p:nvPr/>
            </p:nvSpPr>
            <p:spPr>
              <a:xfrm>
                <a:off x="6401195" y="3745325"/>
                <a:ext cx="25169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756" extrusionOk="0">
                    <a:moveTo>
                      <a:pt x="0" y="1"/>
                    </a:moveTo>
                    <a:lnTo>
                      <a:pt x="0" y="1756"/>
                    </a:lnTo>
                    <a:lnTo>
                      <a:pt x="957" y="923"/>
                    </a:lnTo>
                    <a:lnTo>
                      <a:pt x="9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254;p59">
                <a:extLst>
                  <a:ext uri="{FF2B5EF4-FFF2-40B4-BE49-F238E27FC236}">
                    <a16:creationId xmlns:a16="http://schemas.microsoft.com/office/drawing/2014/main" id="{9045C9F8-DE3A-0C80-E03A-1085DFC70639}"/>
                  </a:ext>
                </a:extLst>
              </p:cNvPr>
              <p:cNvSpPr/>
              <p:nvPr/>
            </p:nvSpPr>
            <p:spPr>
              <a:xfrm>
                <a:off x="6366016" y="3736813"/>
                <a:ext cx="281562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1534" extrusionOk="0">
                    <a:moveTo>
                      <a:pt x="5359" y="1"/>
                    </a:moveTo>
                    <a:cubicBezTo>
                      <a:pt x="5333" y="1"/>
                      <a:pt x="5307" y="9"/>
                      <a:pt x="5286" y="27"/>
                    </a:cubicBezTo>
                    <a:lnTo>
                      <a:pt x="0" y="4625"/>
                    </a:lnTo>
                    <a:lnTo>
                      <a:pt x="0" y="11222"/>
                    </a:lnTo>
                    <a:cubicBezTo>
                      <a:pt x="0" y="11395"/>
                      <a:pt x="146" y="11534"/>
                      <a:pt x="319" y="11534"/>
                    </a:cubicBezTo>
                    <a:lnTo>
                      <a:pt x="10405" y="11534"/>
                    </a:lnTo>
                    <a:cubicBezTo>
                      <a:pt x="10578" y="11534"/>
                      <a:pt x="10717" y="11395"/>
                      <a:pt x="10717" y="11222"/>
                    </a:cubicBezTo>
                    <a:lnTo>
                      <a:pt x="10717" y="4625"/>
                    </a:lnTo>
                    <a:lnTo>
                      <a:pt x="5431" y="27"/>
                    </a:lnTo>
                    <a:cubicBezTo>
                      <a:pt x="5411" y="9"/>
                      <a:pt x="5385" y="1"/>
                      <a:pt x="53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55;p59">
                <a:extLst>
                  <a:ext uri="{FF2B5EF4-FFF2-40B4-BE49-F238E27FC236}">
                    <a16:creationId xmlns:a16="http://schemas.microsoft.com/office/drawing/2014/main" id="{BA9D6EAF-36CC-FE17-9A3B-802DB5AC60D7}"/>
                  </a:ext>
                </a:extLst>
              </p:cNvPr>
              <p:cNvSpPr/>
              <p:nvPr/>
            </p:nvSpPr>
            <p:spPr>
              <a:xfrm>
                <a:off x="6493753" y="3736813"/>
                <a:ext cx="153825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11534" extrusionOk="0">
                    <a:moveTo>
                      <a:pt x="497" y="1"/>
                    </a:moveTo>
                    <a:cubicBezTo>
                      <a:pt x="471" y="1"/>
                      <a:pt x="445" y="9"/>
                      <a:pt x="424" y="27"/>
                    </a:cubicBezTo>
                    <a:lnTo>
                      <a:pt x="1" y="394"/>
                    </a:lnTo>
                    <a:cubicBezTo>
                      <a:pt x="1901" y="2010"/>
                      <a:pt x="4918" y="4625"/>
                      <a:pt x="4918" y="4625"/>
                    </a:cubicBezTo>
                    <a:lnTo>
                      <a:pt x="4918" y="11222"/>
                    </a:lnTo>
                    <a:cubicBezTo>
                      <a:pt x="4918" y="11395"/>
                      <a:pt x="4773" y="11534"/>
                      <a:pt x="4599" y="11534"/>
                    </a:cubicBezTo>
                    <a:lnTo>
                      <a:pt x="5543" y="11534"/>
                    </a:lnTo>
                    <a:cubicBezTo>
                      <a:pt x="5716" y="11534"/>
                      <a:pt x="5855" y="11395"/>
                      <a:pt x="5855" y="11222"/>
                    </a:cubicBezTo>
                    <a:lnTo>
                      <a:pt x="5855" y="4625"/>
                    </a:lnTo>
                    <a:lnTo>
                      <a:pt x="569" y="27"/>
                    </a:lnTo>
                    <a:cubicBezTo>
                      <a:pt x="549" y="9"/>
                      <a:pt x="523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56;p59">
                <a:extLst>
                  <a:ext uri="{FF2B5EF4-FFF2-40B4-BE49-F238E27FC236}">
                    <a16:creationId xmlns:a16="http://schemas.microsoft.com/office/drawing/2014/main" id="{FBA280A3-10D8-DB7F-E31A-7A76CB40B7AE}"/>
                  </a:ext>
                </a:extLst>
              </p:cNvPr>
              <p:cNvSpPr/>
              <p:nvPr/>
            </p:nvSpPr>
            <p:spPr>
              <a:xfrm>
                <a:off x="6366200" y="3726750"/>
                <a:ext cx="70174" cy="2206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840" extrusionOk="0">
                    <a:moveTo>
                      <a:pt x="118" y="0"/>
                    </a:moveTo>
                    <a:cubicBezTo>
                      <a:pt x="49" y="0"/>
                      <a:pt x="0" y="49"/>
                      <a:pt x="0" y="118"/>
                    </a:cubicBezTo>
                    <a:lnTo>
                      <a:pt x="0" y="722"/>
                    </a:lnTo>
                    <a:cubicBezTo>
                      <a:pt x="0" y="791"/>
                      <a:pt x="49" y="840"/>
                      <a:pt x="118" y="840"/>
                    </a:cubicBezTo>
                    <a:lnTo>
                      <a:pt x="2553" y="840"/>
                    </a:lnTo>
                    <a:cubicBezTo>
                      <a:pt x="2615" y="840"/>
                      <a:pt x="2671" y="791"/>
                      <a:pt x="2671" y="722"/>
                    </a:cubicBezTo>
                    <a:lnTo>
                      <a:pt x="2671" y="118"/>
                    </a:lnTo>
                    <a:cubicBezTo>
                      <a:pt x="2671" y="49"/>
                      <a:pt x="2615" y="0"/>
                      <a:pt x="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57;p59">
                <a:extLst>
                  <a:ext uri="{FF2B5EF4-FFF2-40B4-BE49-F238E27FC236}">
                    <a16:creationId xmlns:a16="http://schemas.microsoft.com/office/drawing/2014/main" id="{A752DAA5-7DF9-EA34-600C-2933386343F1}"/>
                  </a:ext>
                </a:extLst>
              </p:cNvPr>
              <p:cNvSpPr/>
              <p:nvPr/>
            </p:nvSpPr>
            <p:spPr>
              <a:xfrm>
                <a:off x="6467691" y="3889298"/>
                <a:ext cx="85123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30" extrusionOk="0">
                    <a:moveTo>
                      <a:pt x="292" y="0"/>
                    </a:moveTo>
                    <a:cubicBezTo>
                      <a:pt x="133" y="0"/>
                      <a:pt x="1" y="132"/>
                      <a:pt x="1" y="292"/>
                    </a:cubicBezTo>
                    <a:lnTo>
                      <a:pt x="1" y="5730"/>
                    </a:lnTo>
                    <a:lnTo>
                      <a:pt x="3240" y="5730"/>
                    </a:lnTo>
                    <a:lnTo>
                      <a:pt x="3240" y="292"/>
                    </a:lnTo>
                    <a:cubicBezTo>
                      <a:pt x="3240" y="132"/>
                      <a:pt x="3108" y="0"/>
                      <a:pt x="2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58;p59">
                <a:extLst>
                  <a:ext uri="{FF2B5EF4-FFF2-40B4-BE49-F238E27FC236}">
                    <a16:creationId xmlns:a16="http://schemas.microsoft.com/office/drawing/2014/main" id="{7A208344-0204-AFD2-8145-E031D3168D9C}"/>
                  </a:ext>
                </a:extLst>
              </p:cNvPr>
              <p:cNvSpPr/>
              <p:nvPr/>
            </p:nvSpPr>
            <p:spPr>
              <a:xfrm>
                <a:off x="6519632" y="3889298"/>
                <a:ext cx="33182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730" extrusionOk="0">
                    <a:moveTo>
                      <a:pt x="1" y="0"/>
                    </a:moveTo>
                    <a:cubicBezTo>
                      <a:pt x="167" y="0"/>
                      <a:pt x="299" y="132"/>
                      <a:pt x="299" y="292"/>
                    </a:cubicBezTo>
                    <a:lnTo>
                      <a:pt x="299" y="5730"/>
                    </a:lnTo>
                    <a:lnTo>
                      <a:pt x="1263" y="5730"/>
                    </a:lnTo>
                    <a:lnTo>
                      <a:pt x="1263" y="292"/>
                    </a:lnTo>
                    <a:cubicBezTo>
                      <a:pt x="1263" y="132"/>
                      <a:pt x="1131" y="0"/>
                      <a:pt x="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59;p59">
                <a:extLst>
                  <a:ext uri="{FF2B5EF4-FFF2-40B4-BE49-F238E27FC236}">
                    <a16:creationId xmlns:a16="http://schemas.microsoft.com/office/drawing/2014/main" id="{6090FBD2-AC1C-CA84-D56D-09F211200810}"/>
                  </a:ext>
                </a:extLst>
              </p:cNvPr>
              <p:cNvSpPr/>
              <p:nvPr/>
            </p:nvSpPr>
            <p:spPr>
              <a:xfrm>
                <a:off x="6319908" y="3696721"/>
                <a:ext cx="373963" cy="165096"/>
              </a:xfrm>
              <a:custGeom>
                <a:avLst/>
                <a:gdLst/>
                <a:ahLst/>
                <a:cxnLst/>
                <a:rect l="l" t="t" r="r" b="b"/>
                <a:pathLst>
                  <a:path w="14234" h="6284" extrusionOk="0">
                    <a:moveTo>
                      <a:pt x="7114" y="1"/>
                    </a:moveTo>
                    <a:cubicBezTo>
                      <a:pt x="7088" y="1"/>
                      <a:pt x="7062" y="9"/>
                      <a:pt x="7041" y="27"/>
                    </a:cubicBezTo>
                    <a:lnTo>
                      <a:pt x="77" y="6089"/>
                    </a:lnTo>
                    <a:cubicBezTo>
                      <a:pt x="1" y="6158"/>
                      <a:pt x="49" y="6283"/>
                      <a:pt x="153" y="6283"/>
                    </a:cubicBezTo>
                    <a:lnTo>
                      <a:pt x="1762" y="6283"/>
                    </a:lnTo>
                    <a:lnTo>
                      <a:pt x="7041" y="1691"/>
                    </a:lnTo>
                    <a:cubicBezTo>
                      <a:pt x="7062" y="1674"/>
                      <a:pt x="7088" y="1665"/>
                      <a:pt x="7114" y="1665"/>
                    </a:cubicBezTo>
                    <a:cubicBezTo>
                      <a:pt x="7140" y="1665"/>
                      <a:pt x="7166" y="1674"/>
                      <a:pt x="7186" y="1691"/>
                    </a:cubicBezTo>
                    <a:lnTo>
                      <a:pt x="12472" y="6283"/>
                    </a:lnTo>
                    <a:lnTo>
                      <a:pt x="14081" y="6283"/>
                    </a:lnTo>
                    <a:cubicBezTo>
                      <a:pt x="14185" y="6283"/>
                      <a:pt x="14234" y="6158"/>
                      <a:pt x="14150" y="6089"/>
                    </a:cubicBezTo>
                    <a:lnTo>
                      <a:pt x="7186" y="27"/>
                    </a:lnTo>
                    <a:cubicBezTo>
                      <a:pt x="7166" y="9"/>
                      <a:pt x="7140" y="1"/>
                      <a:pt x="7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60;p59">
                <a:extLst>
                  <a:ext uri="{FF2B5EF4-FFF2-40B4-BE49-F238E27FC236}">
                    <a16:creationId xmlns:a16="http://schemas.microsoft.com/office/drawing/2014/main" id="{B1693BF8-4725-2533-F714-F95CD61DE1A4}"/>
                  </a:ext>
                </a:extLst>
              </p:cNvPr>
              <p:cNvSpPr/>
              <p:nvPr/>
            </p:nvSpPr>
            <p:spPr>
              <a:xfrm>
                <a:off x="6411021" y="3726750"/>
                <a:ext cx="25353" cy="2225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47" extrusionOk="0">
                    <a:moveTo>
                      <a:pt x="1" y="0"/>
                    </a:moveTo>
                    <a:lnTo>
                      <a:pt x="1" y="847"/>
                    </a:lnTo>
                    <a:lnTo>
                      <a:pt x="847" y="847"/>
                    </a:lnTo>
                    <a:cubicBezTo>
                      <a:pt x="909" y="847"/>
                      <a:pt x="965" y="791"/>
                      <a:pt x="965" y="729"/>
                    </a:cubicBezTo>
                    <a:lnTo>
                      <a:pt x="965" y="118"/>
                    </a:lnTo>
                    <a:cubicBezTo>
                      <a:pt x="965" y="56"/>
                      <a:pt x="909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261;p5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4F9F23-762F-EC19-806F-5023DE5E7877}"/>
              </a:ext>
            </a:extLst>
          </p:cNvPr>
          <p:cNvSpPr/>
          <p:nvPr/>
        </p:nvSpPr>
        <p:spPr>
          <a:xfrm rot="-5400000">
            <a:off x="39554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62;p5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444816-3E39-0B35-37F3-5C469842D2AB}"/>
              </a:ext>
            </a:extLst>
          </p:cNvPr>
          <p:cNvSpPr/>
          <p:nvPr/>
        </p:nvSpPr>
        <p:spPr>
          <a:xfrm rot="5400000" flipH="1">
            <a:off x="50041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263;p5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AF251D-B84D-72E1-3A71-BBFDB9DB29E1}"/>
              </a:ext>
            </a:extLst>
          </p:cNvPr>
          <p:cNvSpPr/>
          <p:nvPr/>
        </p:nvSpPr>
        <p:spPr>
          <a:xfrm>
            <a:off x="4361850" y="4394300"/>
            <a:ext cx="420300" cy="42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1669;p66">
            <a:extLst>
              <a:ext uri="{FF2B5EF4-FFF2-40B4-BE49-F238E27FC236}">
                <a16:creationId xmlns:a16="http://schemas.microsoft.com/office/drawing/2014/main" id="{EFA13D00-06B2-907A-3E76-6173175C1E97}"/>
              </a:ext>
            </a:extLst>
          </p:cNvPr>
          <p:cNvGrpSpPr/>
          <p:nvPr/>
        </p:nvGrpSpPr>
        <p:grpSpPr>
          <a:xfrm>
            <a:off x="8375489" y="3761828"/>
            <a:ext cx="768511" cy="870630"/>
            <a:chOff x="1600493" y="2981636"/>
            <a:chExt cx="493965" cy="559639"/>
          </a:xfrm>
        </p:grpSpPr>
        <p:sp>
          <p:nvSpPr>
            <p:cNvPr id="60" name="Google Shape;1670;p66">
              <a:extLst>
                <a:ext uri="{FF2B5EF4-FFF2-40B4-BE49-F238E27FC236}">
                  <a16:creationId xmlns:a16="http://schemas.microsoft.com/office/drawing/2014/main" id="{753E9CBF-DC12-87BA-1193-49BEE1E99FEB}"/>
                </a:ext>
              </a:extLst>
            </p:cNvPr>
            <p:cNvSpPr/>
            <p:nvPr/>
          </p:nvSpPr>
          <p:spPr>
            <a:xfrm>
              <a:off x="1600493" y="2981636"/>
              <a:ext cx="493959" cy="383627"/>
            </a:xfrm>
            <a:custGeom>
              <a:avLst/>
              <a:gdLst/>
              <a:ahLst/>
              <a:cxnLst/>
              <a:rect l="l" t="t" r="r" b="b"/>
              <a:pathLst>
                <a:path w="19081" h="14819" extrusionOk="0">
                  <a:moveTo>
                    <a:pt x="8769" y="1"/>
                  </a:moveTo>
                  <a:cubicBezTo>
                    <a:pt x="7084" y="1"/>
                    <a:pt x="5420" y="407"/>
                    <a:pt x="3958" y="1198"/>
                  </a:cubicBezTo>
                  <a:cubicBezTo>
                    <a:pt x="2538" y="1949"/>
                    <a:pt x="1279" y="3025"/>
                    <a:pt x="345" y="4344"/>
                  </a:cubicBezTo>
                  <a:lnTo>
                    <a:pt x="0" y="4811"/>
                  </a:lnTo>
                  <a:lnTo>
                    <a:pt x="3431" y="7734"/>
                  </a:lnTo>
                  <a:lnTo>
                    <a:pt x="10068" y="12565"/>
                  </a:lnTo>
                  <a:lnTo>
                    <a:pt x="13194" y="14818"/>
                  </a:lnTo>
                  <a:lnTo>
                    <a:pt x="18086" y="14818"/>
                  </a:lnTo>
                  <a:lnTo>
                    <a:pt x="18248" y="14432"/>
                  </a:lnTo>
                  <a:cubicBezTo>
                    <a:pt x="18796" y="13133"/>
                    <a:pt x="19080" y="11753"/>
                    <a:pt x="19080" y="10332"/>
                  </a:cubicBezTo>
                  <a:cubicBezTo>
                    <a:pt x="19080" y="7572"/>
                    <a:pt x="18025" y="4974"/>
                    <a:pt x="16056" y="3025"/>
                  </a:cubicBezTo>
                  <a:cubicBezTo>
                    <a:pt x="15853" y="2822"/>
                    <a:pt x="15650" y="2639"/>
                    <a:pt x="15427" y="2457"/>
                  </a:cubicBezTo>
                  <a:cubicBezTo>
                    <a:pt x="15406" y="2437"/>
                    <a:pt x="15386" y="2396"/>
                    <a:pt x="15345" y="2376"/>
                  </a:cubicBezTo>
                  <a:cubicBezTo>
                    <a:pt x="15325" y="2355"/>
                    <a:pt x="15305" y="2335"/>
                    <a:pt x="15264" y="2315"/>
                  </a:cubicBezTo>
                  <a:cubicBezTo>
                    <a:pt x="15244" y="2294"/>
                    <a:pt x="15203" y="2274"/>
                    <a:pt x="15183" y="2254"/>
                  </a:cubicBezTo>
                  <a:cubicBezTo>
                    <a:pt x="15122" y="2193"/>
                    <a:pt x="15081" y="2152"/>
                    <a:pt x="15021" y="2112"/>
                  </a:cubicBezTo>
                  <a:cubicBezTo>
                    <a:pt x="14960" y="2071"/>
                    <a:pt x="14899" y="2031"/>
                    <a:pt x="14838" y="1990"/>
                  </a:cubicBezTo>
                  <a:cubicBezTo>
                    <a:pt x="14818" y="1970"/>
                    <a:pt x="14777" y="1949"/>
                    <a:pt x="14757" y="1929"/>
                  </a:cubicBezTo>
                  <a:cubicBezTo>
                    <a:pt x="14696" y="1888"/>
                    <a:pt x="14655" y="1848"/>
                    <a:pt x="14594" y="1807"/>
                  </a:cubicBezTo>
                  <a:cubicBezTo>
                    <a:pt x="14554" y="1787"/>
                    <a:pt x="14533" y="1767"/>
                    <a:pt x="14493" y="1746"/>
                  </a:cubicBezTo>
                  <a:cubicBezTo>
                    <a:pt x="14452" y="1706"/>
                    <a:pt x="14412" y="1685"/>
                    <a:pt x="14371" y="1665"/>
                  </a:cubicBezTo>
                  <a:cubicBezTo>
                    <a:pt x="14330" y="1645"/>
                    <a:pt x="14310" y="1625"/>
                    <a:pt x="14270" y="1604"/>
                  </a:cubicBezTo>
                  <a:cubicBezTo>
                    <a:pt x="14249" y="1584"/>
                    <a:pt x="14209" y="1564"/>
                    <a:pt x="14168" y="1523"/>
                  </a:cubicBezTo>
                  <a:cubicBezTo>
                    <a:pt x="12930" y="772"/>
                    <a:pt x="11529" y="265"/>
                    <a:pt x="10068" y="82"/>
                  </a:cubicBezTo>
                  <a:cubicBezTo>
                    <a:pt x="9642" y="41"/>
                    <a:pt x="9195" y="1"/>
                    <a:pt x="8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71;p66">
              <a:extLst>
                <a:ext uri="{FF2B5EF4-FFF2-40B4-BE49-F238E27FC236}">
                  <a16:creationId xmlns:a16="http://schemas.microsoft.com/office/drawing/2014/main" id="{7F47563F-6019-E346-81A1-1008B93D128E}"/>
                </a:ext>
              </a:extLst>
            </p:cNvPr>
            <p:cNvSpPr/>
            <p:nvPr/>
          </p:nvSpPr>
          <p:spPr>
            <a:xfrm>
              <a:off x="1861108" y="2983733"/>
              <a:ext cx="233350" cy="381530"/>
            </a:xfrm>
            <a:custGeom>
              <a:avLst/>
              <a:gdLst/>
              <a:ahLst/>
              <a:cxnLst/>
              <a:rect l="l" t="t" r="r" b="b"/>
              <a:pathLst>
                <a:path w="9014" h="14738" extrusionOk="0">
                  <a:moveTo>
                    <a:pt x="1" y="1"/>
                  </a:moveTo>
                  <a:lnTo>
                    <a:pt x="1" y="12484"/>
                  </a:lnTo>
                  <a:lnTo>
                    <a:pt x="3127" y="14737"/>
                  </a:lnTo>
                  <a:lnTo>
                    <a:pt x="8019" y="14737"/>
                  </a:lnTo>
                  <a:lnTo>
                    <a:pt x="8181" y="14351"/>
                  </a:lnTo>
                  <a:cubicBezTo>
                    <a:pt x="8729" y="13052"/>
                    <a:pt x="9013" y="11672"/>
                    <a:pt x="9013" y="10251"/>
                  </a:cubicBezTo>
                  <a:cubicBezTo>
                    <a:pt x="9013" y="7491"/>
                    <a:pt x="7958" y="4893"/>
                    <a:pt x="5989" y="2944"/>
                  </a:cubicBezTo>
                  <a:cubicBezTo>
                    <a:pt x="5786" y="2741"/>
                    <a:pt x="5583" y="2558"/>
                    <a:pt x="5360" y="2376"/>
                  </a:cubicBezTo>
                  <a:cubicBezTo>
                    <a:pt x="5339" y="2356"/>
                    <a:pt x="5319" y="2315"/>
                    <a:pt x="5278" y="2295"/>
                  </a:cubicBezTo>
                  <a:cubicBezTo>
                    <a:pt x="5258" y="2274"/>
                    <a:pt x="5238" y="2254"/>
                    <a:pt x="5197" y="2234"/>
                  </a:cubicBezTo>
                  <a:cubicBezTo>
                    <a:pt x="5177" y="2213"/>
                    <a:pt x="5136" y="2193"/>
                    <a:pt x="5116" y="2173"/>
                  </a:cubicBezTo>
                  <a:cubicBezTo>
                    <a:pt x="5055" y="2112"/>
                    <a:pt x="4994" y="2071"/>
                    <a:pt x="4954" y="2031"/>
                  </a:cubicBezTo>
                  <a:cubicBezTo>
                    <a:pt x="4893" y="1990"/>
                    <a:pt x="4832" y="1950"/>
                    <a:pt x="4771" y="1909"/>
                  </a:cubicBezTo>
                  <a:cubicBezTo>
                    <a:pt x="4751" y="1889"/>
                    <a:pt x="4710" y="1868"/>
                    <a:pt x="4690" y="1848"/>
                  </a:cubicBezTo>
                  <a:cubicBezTo>
                    <a:pt x="4629" y="1807"/>
                    <a:pt x="4588" y="1767"/>
                    <a:pt x="4527" y="1726"/>
                  </a:cubicBezTo>
                  <a:cubicBezTo>
                    <a:pt x="4487" y="1706"/>
                    <a:pt x="4466" y="1686"/>
                    <a:pt x="4426" y="1665"/>
                  </a:cubicBezTo>
                  <a:cubicBezTo>
                    <a:pt x="4385" y="1625"/>
                    <a:pt x="4345" y="1604"/>
                    <a:pt x="4304" y="1584"/>
                  </a:cubicBezTo>
                  <a:cubicBezTo>
                    <a:pt x="4263" y="1564"/>
                    <a:pt x="4243" y="1544"/>
                    <a:pt x="4203" y="1523"/>
                  </a:cubicBezTo>
                  <a:cubicBezTo>
                    <a:pt x="4182" y="1503"/>
                    <a:pt x="4142" y="1483"/>
                    <a:pt x="4101" y="1442"/>
                  </a:cubicBezTo>
                  <a:cubicBezTo>
                    <a:pt x="2863" y="691"/>
                    <a:pt x="1462" y="18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72;p66">
              <a:extLst>
                <a:ext uri="{FF2B5EF4-FFF2-40B4-BE49-F238E27FC236}">
                  <a16:creationId xmlns:a16="http://schemas.microsoft.com/office/drawing/2014/main" id="{FFDF57D3-5189-07CF-D9C9-E638D8BE4FB0}"/>
                </a:ext>
              </a:extLst>
            </p:cNvPr>
            <p:cNvSpPr/>
            <p:nvPr/>
          </p:nvSpPr>
          <p:spPr>
            <a:xfrm>
              <a:off x="1626769" y="3157778"/>
              <a:ext cx="196020" cy="121904"/>
            </a:xfrm>
            <a:custGeom>
              <a:avLst/>
              <a:gdLst/>
              <a:ahLst/>
              <a:cxnLst/>
              <a:rect l="l" t="t" r="r" b="b"/>
              <a:pathLst>
                <a:path w="7572" h="4709" extrusionOk="0">
                  <a:moveTo>
                    <a:pt x="3311" y="0"/>
                  </a:moveTo>
                  <a:cubicBezTo>
                    <a:pt x="3246" y="0"/>
                    <a:pt x="3196" y="11"/>
                    <a:pt x="3167" y="37"/>
                  </a:cubicBezTo>
                  <a:lnTo>
                    <a:pt x="3146" y="37"/>
                  </a:lnTo>
                  <a:lnTo>
                    <a:pt x="2862" y="443"/>
                  </a:lnTo>
                  <a:lnTo>
                    <a:pt x="0" y="4503"/>
                  </a:lnTo>
                  <a:cubicBezTo>
                    <a:pt x="0" y="4503"/>
                    <a:pt x="711" y="4300"/>
                    <a:pt x="934" y="4259"/>
                  </a:cubicBezTo>
                  <a:cubicBezTo>
                    <a:pt x="1644" y="4133"/>
                    <a:pt x="2295" y="4084"/>
                    <a:pt x="2877" y="4084"/>
                  </a:cubicBezTo>
                  <a:cubicBezTo>
                    <a:pt x="4824" y="4084"/>
                    <a:pt x="6002" y="4629"/>
                    <a:pt x="6049" y="4645"/>
                  </a:cubicBezTo>
                  <a:cubicBezTo>
                    <a:pt x="6181" y="4692"/>
                    <a:pt x="6349" y="4708"/>
                    <a:pt x="6531" y="4708"/>
                  </a:cubicBezTo>
                  <a:cubicBezTo>
                    <a:pt x="6740" y="4708"/>
                    <a:pt x="6969" y="4687"/>
                    <a:pt x="7186" y="4665"/>
                  </a:cubicBezTo>
                  <a:cubicBezTo>
                    <a:pt x="7328" y="4645"/>
                    <a:pt x="7470" y="4645"/>
                    <a:pt x="7571" y="4645"/>
                  </a:cubicBezTo>
                  <a:cubicBezTo>
                    <a:pt x="7490" y="4645"/>
                    <a:pt x="7389" y="3812"/>
                    <a:pt x="7368" y="3711"/>
                  </a:cubicBezTo>
                  <a:cubicBezTo>
                    <a:pt x="7348" y="3589"/>
                    <a:pt x="7307" y="3488"/>
                    <a:pt x="7267" y="3366"/>
                  </a:cubicBezTo>
                  <a:cubicBezTo>
                    <a:pt x="7003" y="2534"/>
                    <a:pt x="6455" y="1783"/>
                    <a:pt x="5785" y="1194"/>
                  </a:cubicBezTo>
                  <a:cubicBezTo>
                    <a:pt x="5420" y="869"/>
                    <a:pt x="4993" y="585"/>
                    <a:pt x="4547" y="362"/>
                  </a:cubicBezTo>
                  <a:cubicBezTo>
                    <a:pt x="4410" y="311"/>
                    <a:pt x="3655" y="0"/>
                    <a:pt x="3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73;p66">
              <a:extLst>
                <a:ext uri="{FF2B5EF4-FFF2-40B4-BE49-F238E27FC236}">
                  <a16:creationId xmlns:a16="http://schemas.microsoft.com/office/drawing/2014/main" id="{60CFE99E-71E6-A2BC-E0A5-E7F258EDAC6F}"/>
                </a:ext>
              </a:extLst>
            </p:cNvPr>
            <p:cNvSpPr/>
            <p:nvPr/>
          </p:nvSpPr>
          <p:spPr>
            <a:xfrm>
              <a:off x="1700861" y="3107426"/>
              <a:ext cx="291131" cy="433849"/>
            </a:xfrm>
            <a:custGeom>
              <a:avLst/>
              <a:gdLst/>
              <a:ahLst/>
              <a:cxnLst/>
              <a:rect l="l" t="t" r="r" b="b"/>
              <a:pathLst>
                <a:path w="11246" h="16759" extrusionOk="0">
                  <a:moveTo>
                    <a:pt x="4691" y="1"/>
                  </a:moveTo>
                  <a:cubicBezTo>
                    <a:pt x="3523" y="1"/>
                    <a:pt x="2338" y="348"/>
                    <a:pt x="1320" y="1069"/>
                  </a:cubicBezTo>
                  <a:cubicBezTo>
                    <a:pt x="934" y="1333"/>
                    <a:pt x="589" y="1637"/>
                    <a:pt x="305" y="1982"/>
                  </a:cubicBezTo>
                  <a:lnTo>
                    <a:pt x="284" y="1982"/>
                  </a:lnTo>
                  <a:lnTo>
                    <a:pt x="0" y="2388"/>
                  </a:lnTo>
                  <a:cubicBezTo>
                    <a:pt x="2761" y="3078"/>
                    <a:pt x="3958" y="4519"/>
                    <a:pt x="4344" y="6062"/>
                  </a:cubicBezTo>
                  <a:lnTo>
                    <a:pt x="4324" y="6610"/>
                  </a:lnTo>
                  <a:lnTo>
                    <a:pt x="4161" y="9634"/>
                  </a:lnTo>
                  <a:cubicBezTo>
                    <a:pt x="3816" y="10812"/>
                    <a:pt x="3349" y="11644"/>
                    <a:pt x="3349" y="11644"/>
                  </a:cubicBezTo>
                  <a:lnTo>
                    <a:pt x="2436" y="13328"/>
                  </a:lnTo>
                  <a:lnTo>
                    <a:pt x="1725" y="14607"/>
                  </a:lnTo>
                  <a:lnTo>
                    <a:pt x="569" y="16759"/>
                  </a:lnTo>
                  <a:lnTo>
                    <a:pt x="11245" y="16759"/>
                  </a:lnTo>
                  <a:lnTo>
                    <a:pt x="10656" y="14607"/>
                  </a:lnTo>
                  <a:lnTo>
                    <a:pt x="10311" y="13328"/>
                  </a:lnTo>
                  <a:lnTo>
                    <a:pt x="9317" y="9594"/>
                  </a:lnTo>
                  <a:cubicBezTo>
                    <a:pt x="10920" y="7605"/>
                    <a:pt x="11083" y="4702"/>
                    <a:pt x="9540" y="2510"/>
                  </a:cubicBezTo>
                  <a:cubicBezTo>
                    <a:pt x="8688" y="1312"/>
                    <a:pt x="7510" y="541"/>
                    <a:pt x="6191" y="196"/>
                  </a:cubicBezTo>
                  <a:cubicBezTo>
                    <a:pt x="5704" y="67"/>
                    <a:pt x="5199" y="1"/>
                    <a:pt x="4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74;p66">
              <a:extLst>
                <a:ext uri="{FF2B5EF4-FFF2-40B4-BE49-F238E27FC236}">
                  <a16:creationId xmlns:a16="http://schemas.microsoft.com/office/drawing/2014/main" id="{216AEC3A-CEF1-C207-B0B1-C9B0A063BB85}"/>
                </a:ext>
              </a:extLst>
            </p:cNvPr>
            <p:cNvSpPr/>
            <p:nvPr/>
          </p:nvSpPr>
          <p:spPr>
            <a:xfrm>
              <a:off x="1861108" y="3112474"/>
              <a:ext cx="130887" cy="428801"/>
            </a:xfrm>
            <a:custGeom>
              <a:avLst/>
              <a:gdLst/>
              <a:ahLst/>
              <a:cxnLst/>
              <a:rect l="l" t="t" r="r" b="b"/>
              <a:pathLst>
                <a:path w="5056" h="16564" extrusionOk="0">
                  <a:moveTo>
                    <a:pt x="1" y="1"/>
                  </a:moveTo>
                  <a:lnTo>
                    <a:pt x="1" y="16564"/>
                  </a:lnTo>
                  <a:lnTo>
                    <a:pt x="5055" y="16564"/>
                  </a:lnTo>
                  <a:lnTo>
                    <a:pt x="4466" y="14412"/>
                  </a:lnTo>
                  <a:lnTo>
                    <a:pt x="4121" y="13133"/>
                  </a:lnTo>
                  <a:lnTo>
                    <a:pt x="3127" y="9399"/>
                  </a:lnTo>
                  <a:cubicBezTo>
                    <a:pt x="4730" y="7410"/>
                    <a:pt x="4893" y="4507"/>
                    <a:pt x="3350" y="2315"/>
                  </a:cubicBezTo>
                  <a:cubicBezTo>
                    <a:pt x="2498" y="1117"/>
                    <a:pt x="1320" y="34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75;p66">
              <a:extLst>
                <a:ext uri="{FF2B5EF4-FFF2-40B4-BE49-F238E27FC236}">
                  <a16:creationId xmlns:a16="http://schemas.microsoft.com/office/drawing/2014/main" id="{9593A75E-5D02-3D74-2F80-3E28489B2E95}"/>
                </a:ext>
              </a:extLst>
            </p:cNvPr>
            <p:cNvSpPr/>
            <p:nvPr/>
          </p:nvSpPr>
          <p:spPr>
            <a:xfrm>
              <a:off x="1745518" y="3452462"/>
              <a:ext cx="231227" cy="33136"/>
            </a:xfrm>
            <a:custGeom>
              <a:avLst/>
              <a:gdLst/>
              <a:ahLst/>
              <a:cxnLst/>
              <a:rect l="l" t="t" r="r" b="b"/>
              <a:pathLst>
                <a:path w="8932" h="1280" extrusionOk="0">
                  <a:moveTo>
                    <a:pt x="711" y="0"/>
                  </a:moveTo>
                  <a:lnTo>
                    <a:pt x="0" y="1279"/>
                  </a:lnTo>
                  <a:lnTo>
                    <a:pt x="8931" y="1279"/>
                  </a:lnTo>
                  <a:lnTo>
                    <a:pt x="8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76;p66">
              <a:extLst>
                <a:ext uri="{FF2B5EF4-FFF2-40B4-BE49-F238E27FC236}">
                  <a16:creationId xmlns:a16="http://schemas.microsoft.com/office/drawing/2014/main" id="{5267551D-1880-6B71-4845-738F4998548F}"/>
                </a:ext>
              </a:extLst>
            </p:cNvPr>
            <p:cNvSpPr/>
            <p:nvPr/>
          </p:nvSpPr>
          <p:spPr>
            <a:xfrm>
              <a:off x="1861108" y="3452462"/>
              <a:ext cx="115639" cy="33136"/>
            </a:xfrm>
            <a:custGeom>
              <a:avLst/>
              <a:gdLst/>
              <a:ahLst/>
              <a:cxnLst/>
              <a:rect l="l" t="t" r="r" b="b"/>
              <a:pathLst>
                <a:path w="4467" h="1280" extrusionOk="0">
                  <a:moveTo>
                    <a:pt x="1" y="0"/>
                  </a:moveTo>
                  <a:lnTo>
                    <a:pt x="1" y="1279"/>
                  </a:lnTo>
                  <a:lnTo>
                    <a:pt x="4466" y="1279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77;p66">
              <a:extLst>
                <a:ext uri="{FF2B5EF4-FFF2-40B4-BE49-F238E27FC236}">
                  <a16:creationId xmlns:a16="http://schemas.microsoft.com/office/drawing/2014/main" id="{D94C27B1-7FD2-6DFE-5F1E-C50EB440595F}"/>
                </a:ext>
              </a:extLst>
            </p:cNvPr>
            <p:cNvSpPr/>
            <p:nvPr/>
          </p:nvSpPr>
          <p:spPr>
            <a:xfrm>
              <a:off x="1777050" y="3271712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3025" h="3025" extrusionOk="0">
                  <a:moveTo>
                    <a:pt x="1502" y="0"/>
                  </a:moveTo>
                  <a:cubicBezTo>
                    <a:pt x="670" y="0"/>
                    <a:pt x="0" y="690"/>
                    <a:pt x="0" y="1522"/>
                  </a:cubicBezTo>
                  <a:cubicBezTo>
                    <a:pt x="0" y="2355"/>
                    <a:pt x="670" y="3024"/>
                    <a:pt x="1502" y="3024"/>
                  </a:cubicBezTo>
                  <a:cubicBezTo>
                    <a:pt x="2355" y="3024"/>
                    <a:pt x="3025" y="2355"/>
                    <a:pt x="3025" y="1522"/>
                  </a:cubicBezTo>
                  <a:cubicBezTo>
                    <a:pt x="3025" y="690"/>
                    <a:pt x="2355" y="0"/>
                    <a:pt x="1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78;p66">
              <a:extLst>
                <a:ext uri="{FF2B5EF4-FFF2-40B4-BE49-F238E27FC236}">
                  <a16:creationId xmlns:a16="http://schemas.microsoft.com/office/drawing/2014/main" id="{10B29E93-E259-2E09-F233-12EC6AC6FDB5}"/>
                </a:ext>
              </a:extLst>
            </p:cNvPr>
            <p:cNvSpPr/>
            <p:nvPr/>
          </p:nvSpPr>
          <p:spPr>
            <a:xfrm>
              <a:off x="1815934" y="3271712"/>
              <a:ext cx="39427" cy="78310"/>
            </a:xfrm>
            <a:custGeom>
              <a:avLst/>
              <a:gdLst/>
              <a:ahLst/>
              <a:cxnLst/>
              <a:rect l="l" t="t" r="r" b="b"/>
              <a:pathLst>
                <a:path w="1523" h="3025" extrusionOk="0">
                  <a:moveTo>
                    <a:pt x="0" y="0"/>
                  </a:moveTo>
                  <a:lnTo>
                    <a:pt x="0" y="3024"/>
                  </a:lnTo>
                  <a:lnTo>
                    <a:pt x="21" y="3024"/>
                  </a:lnTo>
                  <a:cubicBezTo>
                    <a:pt x="853" y="3024"/>
                    <a:pt x="1523" y="2355"/>
                    <a:pt x="1523" y="1522"/>
                  </a:cubicBezTo>
                  <a:cubicBezTo>
                    <a:pt x="1523" y="690"/>
                    <a:pt x="853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FBFCB96-A982-3DDD-A011-FBEB4BEAEC35}"/>
              </a:ext>
            </a:extLst>
          </p:cNvPr>
          <p:cNvSpPr txBox="1"/>
          <p:nvPr/>
        </p:nvSpPr>
        <p:spPr>
          <a:xfrm>
            <a:off x="628690" y="1095528"/>
            <a:ext cx="255482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x-none" sz="2400" dirty="0">
                <a:latin typeface="+mn-lt"/>
              </a:rPr>
              <a:t>250 + 250 x 2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( 250 + 250 ) x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3B22571-8B78-23C4-73C0-80F0FA6BAD86}"/>
              </a:ext>
            </a:extLst>
          </p:cNvPr>
          <p:cNvSpPr txBox="1"/>
          <p:nvPr/>
        </p:nvSpPr>
        <p:spPr>
          <a:xfrm>
            <a:off x="3491471" y="1098936"/>
            <a:ext cx="255482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b) 750 – 50 x 5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( 750 – 50 ) x 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93779E9-3923-7263-5A29-7E922086BD44}"/>
              </a:ext>
            </a:extLst>
          </p:cNvPr>
          <p:cNvSpPr txBox="1"/>
          <p:nvPr/>
        </p:nvSpPr>
        <p:spPr>
          <a:xfrm>
            <a:off x="6046295" y="1089330"/>
            <a:ext cx="293828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c) 210 x 4 – 4 x 210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3 x ( 270 : 9 ) x 0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0F4000-35D6-9E51-0B5F-D33B6BF9D3AD}"/>
              </a:ext>
            </a:extLst>
          </p:cNvPr>
          <p:cNvSpPr txBox="1"/>
          <p:nvPr/>
        </p:nvSpPr>
        <p:spPr>
          <a:xfrm>
            <a:off x="1772741" y="2529859"/>
            <a:ext cx="220920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750 – 50 x 5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= 750 – 250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= 500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6B8C13-512D-3F94-07D9-9AEBACE39135}"/>
              </a:ext>
            </a:extLst>
          </p:cNvPr>
          <p:cNvSpPr txBox="1"/>
          <p:nvPr/>
        </p:nvSpPr>
        <p:spPr>
          <a:xfrm>
            <a:off x="5162050" y="2563977"/>
            <a:ext cx="2792959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( 750 – 50 ) x 5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= 700 x 5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= 3 500</a:t>
            </a:r>
          </a:p>
          <a:p>
            <a:pPr>
              <a:lnSpc>
                <a:spcPct val="150000"/>
              </a:lnSpc>
            </a:pPr>
            <a:endParaRPr lang="x-none" sz="24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94F483-4AF8-9B68-CA16-4D4D3CE0AF75}"/>
              </a:ext>
            </a:extLst>
          </p:cNvPr>
          <p:cNvSpPr/>
          <p:nvPr/>
        </p:nvSpPr>
        <p:spPr>
          <a:xfrm>
            <a:off x="3316083" y="1077577"/>
            <a:ext cx="2673151" cy="1334893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38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8;p56">
            <a:extLst>
              <a:ext uri="{FF2B5EF4-FFF2-40B4-BE49-F238E27FC236}">
                <a16:creationId xmlns:a16="http://schemas.microsoft.com/office/drawing/2014/main" id="{F425EA93-CC78-6C85-E534-EA1AD0C9798F}"/>
              </a:ext>
            </a:extLst>
          </p:cNvPr>
          <p:cNvSpPr txBox="1">
            <a:spLocks/>
          </p:cNvSpPr>
          <p:nvPr/>
        </p:nvSpPr>
        <p:spPr>
          <a:xfrm>
            <a:off x="3154743" y="0"/>
            <a:ext cx="3122761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latin typeface="+mn-lt"/>
              </a:rPr>
              <a:t>Bài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tập</a:t>
            </a:r>
            <a:r>
              <a:rPr lang="en-US" sz="2400" b="1" dirty="0">
                <a:latin typeface="+mn-lt"/>
              </a:rPr>
              <a:t> 4 SGK – tr77</a:t>
            </a:r>
          </a:p>
        </p:txBody>
      </p:sp>
      <p:sp>
        <p:nvSpPr>
          <p:cNvPr id="5" name="Google Shape;2618;p82">
            <a:extLst>
              <a:ext uri="{FF2B5EF4-FFF2-40B4-BE49-F238E27FC236}">
                <a16:creationId xmlns:a16="http://schemas.microsoft.com/office/drawing/2014/main" id="{A56DDF56-C95D-1526-912B-7F950392F3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3756" y="543460"/>
            <a:ext cx="5338764" cy="4622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Tính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giá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trị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của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mỗi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biểu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thức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sau</a:t>
            </a:r>
            <a:r>
              <a:rPr lang="en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endParaRPr sz="2400" dirty="0">
              <a:solidFill>
                <a:schemeClr val="accent3"/>
              </a:solidFill>
              <a:latin typeface="Arial" panose="020B0604020202020204" pitchFamily="34" charset="0"/>
              <a:ea typeface="Leckerli One"/>
              <a:cs typeface="Arial" panose="020B0604020202020204" pitchFamily="34" charset="0"/>
              <a:sym typeface="Leckerli One"/>
            </a:endParaRPr>
          </a:p>
        </p:txBody>
      </p:sp>
      <p:grpSp>
        <p:nvGrpSpPr>
          <p:cNvPr id="6" name="Google Shape;1249;p59">
            <a:extLst>
              <a:ext uri="{FF2B5EF4-FFF2-40B4-BE49-F238E27FC236}">
                <a16:creationId xmlns:a16="http://schemas.microsoft.com/office/drawing/2014/main" id="{1E295E49-96E8-7493-3D51-E40CC7D19E22}"/>
              </a:ext>
            </a:extLst>
          </p:cNvPr>
          <p:cNvGrpSpPr/>
          <p:nvPr/>
        </p:nvGrpSpPr>
        <p:grpSpPr>
          <a:xfrm>
            <a:off x="4361850" y="4394300"/>
            <a:ext cx="420300" cy="420300"/>
            <a:chOff x="4361850" y="4394300"/>
            <a:chExt cx="420300" cy="420300"/>
          </a:xfrm>
        </p:grpSpPr>
        <p:sp>
          <p:nvSpPr>
            <p:cNvPr id="7" name="Google Shape;1250;p59">
              <a:extLst>
                <a:ext uri="{FF2B5EF4-FFF2-40B4-BE49-F238E27FC236}">
                  <a16:creationId xmlns:a16="http://schemas.microsoft.com/office/drawing/2014/main" id="{EB5657C0-CBF1-48EA-D740-5FA87F0B0C9A}"/>
                </a:ext>
              </a:extLst>
            </p:cNvPr>
            <p:cNvSpPr/>
            <p:nvPr/>
          </p:nvSpPr>
          <p:spPr>
            <a:xfrm>
              <a:off x="4361850" y="4394300"/>
              <a:ext cx="420300" cy="42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251;p59">
              <a:extLst>
                <a:ext uri="{FF2B5EF4-FFF2-40B4-BE49-F238E27FC236}">
                  <a16:creationId xmlns:a16="http://schemas.microsoft.com/office/drawing/2014/main" id="{99F041EC-8710-EFE1-E1CC-CDC1A8BEB3D4}"/>
                </a:ext>
              </a:extLst>
            </p:cNvPr>
            <p:cNvGrpSpPr/>
            <p:nvPr/>
          </p:nvGrpSpPr>
          <p:grpSpPr>
            <a:xfrm>
              <a:off x="4448505" y="4491176"/>
              <a:ext cx="246591" cy="226253"/>
              <a:chOff x="6319908" y="3696721"/>
              <a:chExt cx="373963" cy="343119"/>
            </a:xfrm>
          </p:grpSpPr>
          <p:sp>
            <p:nvSpPr>
              <p:cNvPr id="9" name="Google Shape;1252;p59">
                <a:extLst>
                  <a:ext uri="{FF2B5EF4-FFF2-40B4-BE49-F238E27FC236}">
                    <a16:creationId xmlns:a16="http://schemas.microsoft.com/office/drawing/2014/main" id="{72701904-518E-1D7D-69F4-15C3E2B90687}"/>
                  </a:ext>
                </a:extLst>
              </p:cNvPr>
              <p:cNvSpPr/>
              <p:nvPr/>
            </p:nvSpPr>
            <p:spPr>
              <a:xfrm>
                <a:off x="6378049" y="3745325"/>
                <a:ext cx="48315" cy="6618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519" extrusionOk="0">
                    <a:moveTo>
                      <a:pt x="0" y="1"/>
                    </a:moveTo>
                    <a:lnTo>
                      <a:pt x="0" y="2519"/>
                    </a:lnTo>
                    <a:lnTo>
                      <a:pt x="1838" y="923"/>
                    </a:ln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253;p59">
                <a:extLst>
                  <a:ext uri="{FF2B5EF4-FFF2-40B4-BE49-F238E27FC236}">
                    <a16:creationId xmlns:a16="http://schemas.microsoft.com/office/drawing/2014/main" id="{2690520C-D323-BDD9-E50A-E7F5D3B41D08}"/>
                  </a:ext>
                </a:extLst>
              </p:cNvPr>
              <p:cNvSpPr/>
              <p:nvPr/>
            </p:nvSpPr>
            <p:spPr>
              <a:xfrm>
                <a:off x="6401195" y="3745325"/>
                <a:ext cx="25169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756" extrusionOk="0">
                    <a:moveTo>
                      <a:pt x="0" y="1"/>
                    </a:moveTo>
                    <a:lnTo>
                      <a:pt x="0" y="1756"/>
                    </a:lnTo>
                    <a:lnTo>
                      <a:pt x="957" y="923"/>
                    </a:lnTo>
                    <a:lnTo>
                      <a:pt x="9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254;p59">
                <a:extLst>
                  <a:ext uri="{FF2B5EF4-FFF2-40B4-BE49-F238E27FC236}">
                    <a16:creationId xmlns:a16="http://schemas.microsoft.com/office/drawing/2014/main" id="{9045C9F8-DE3A-0C80-E03A-1085DFC70639}"/>
                  </a:ext>
                </a:extLst>
              </p:cNvPr>
              <p:cNvSpPr/>
              <p:nvPr/>
            </p:nvSpPr>
            <p:spPr>
              <a:xfrm>
                <a:off x="6366016" y="3736813"/>
                <a:ext cx="281562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1534" extrusionOk="0">
                    <a:moveTo>
                      <a:pt x="5359" y="1"/>
                    </a:moveTo>
                    <a:cubicBezTo>
                      <a:pt x="5333" y="1"/>
                      <a:pt x="5307" y="9"/>
                      <a:pt x="5286" y="27"/>
                    </a:cubicBezTo>
                    <a:lnTo>
                      <a:pt x="0" y="4625"/>
                    </a:lnTo>
                    <a:lnTo>
                      <a:pt x="0" y="11222"/>
                    </a:lnTo>
                    <a:cubicBezTo>
                      <a:pt x="0" y="11395"/>
                      <a:pt x="146" y="11534"/>
                      <a:pt x="319" y="11534"/>
                    </a:cubicBezTo>
                    <a:lnTo>
                      <a:pt x="10405" y="11534"/>
                    </a:lnTo>
                    <a:cubicBezTo>
                      <a:pt x="10578" y="11534"/>
                      <a:pt x="10717" y="11395"/>
                      <a:pt x="10717" y="11222"/>
                    </a:cubicBezTo>
                    <a:lnTo>
                      <a:pt x="10717" y="4625"/>
                    </a:lnTo>
                    <a:lnTo>
                      <a:pt x="5431" y="27"/>
                    </a:lnTo>
                    <a:cubicBezTo>
                      <a:pt x="5411" y="9"/>
                      <a:pt x="5385" y="1"/>
                      <a:pt x="53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55;p59">
                <a:extLst>
                  <a:ext uri="{FF2B5EF4-FFF2-40B4-BE49-F238E27FC236}">
                    <a16:creationId xmlns:a16="http://schemas.microsoft.com/office/drawing/2014/main" id="{BA9D6EAF-36CC-FE17-9A3B-802DB5AC60D7}"/>
                  </a:ext>
                </a:extLst>
              </p:cNvPr>
              <p:cNvSpPr/>
              <p:nvPr/>
            </p:nvSpPr>
            <p:spPr>
              <a:xfrm>
                <a:off x="6493753" y="3736813"/>
                <a:ext cx="153825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11534" extrusionOk="0">
                    <a:moveTo>
                      <a:pt x="497" y="1"/>
                    </a:moveTo>
                    <a:cubicBezTo>
                      <a:pt x="471" y="1"/>
                      <a:pt x="445" y="9"/>
                      <a:pt x="424" y="27"/>
                    </a:cubicBezTo>
                    <a:lnTo>
                      <a:pt x="1" y="394"/>
                    </a:lnTo>
                    <a:cubicBezTo>
                      <a:pt x="1901" y="2010"/>
                      <a:pt x="4918" y="4625"/>
                      <a:pt x="4918" y="4625"/>
                    </a:cubicBezTo>
                    <a:lnTo>
                      <a:pt x="4918" y="11222"/>
                    </a:lnTo>
                    <a:cubicBezTo>
                      <a:pt x="4918" y="11395"/>
                      <a:pt x="4773" y="11534"/>
                      <a:pt x="4599" y="11534"/>
                    </a:cubicBezTo>
                    <a:lnTo>
                      <a:pt x="5543" y="11534"/>
                    </a:lnTo>
                    <a:cubicBezTo>
                      <a:pt x="5716" y="11534"/>
                      <a:pt x="5855" y="11395"/>
                      <a:pt x="5855" y="11222"/>
                    </a:cubicBezTo>
                    <a:lnTo>
                      <a:pt x="5855" y="4625"/>
                    </a:lnTo>
                    <a:lnTo>
                      <a:pt x="569" y="27"/>
                    </a:lnTo>
                    <a:cubicBezTo>
                      <a:pt x="549" y="9"/>
                      <a:pt x="523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56;p59">
                <a:extLst>
                  <a:ext uri="{FF2B5EF4-FFF2-40B4-BE49-F238E27FC236}">
                    <a16:creationId xmlns:a16="http://schemas.microsoft.com/office/drawing/2014/main" id="{FBA280A3-10D8-DB7F-E31A-7A76CB40B7AE}"/>
                  </a:ext>
                </a:extLst>
              </p:cNvPr>
              <p:cNvSpPr/>
              <p:nvPr/>
            </p:nvSpPr>
            <p:spPr>
              <a:xfrm>
                <a:off x="6366200" y="3726750"/>
                <a:ext cx="70174" cy="2206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840" extrusionOk="0">
                    <a:moveTo>
                      <a:pt x="118" y="0"/>
                    </a:moveTo>
                    <a:cubicBezTo>
                      <a:pt x="49" y="0"/>
                      <a:pt x="0" y="49"/>
                      <a:pt x="0" y="118"/>
                    </a:cubicBezTo>
                    <a:lnTo>
                      <a:pt x="0" y="722"/>
                    </a:lnTo>
                    <a:cubicBezTo>
                      <a:pt x="0" y="791"/>
                      <a:pt x="49" y="840"/>
                      <a:pt x="118" y="840"/>
                    </a:cubicBezTo>
                    <a:lnTo>
                      <a:pt x="2553" y="840"/>
                    </a:lnTo>
                    <a:cubicBezTo>
                      <a:pt x="2615" y="840"/>
                      <a:pt x="2671" y="791"/>
                      <a:pt x="2671" y="722"/>
                    </a:cubicBezTo>
                    <a:lnTo>
                      <a:pt x="2671" y="118"/>
                    </a:lnTo>
                    <a:cubicBezTo>
                      <a:pt x="2671" y="49"/>
                      <a:pt x="2615" y="0"/>
                      <a:pt x="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57;p59">
                <a:extLst>
                  <a:ext uri="{FF2B5EF4-FFF2-40B4-BE49-F238E27FC236}">
                    <a16:creationId xmlns:a16="http://schemas.microsoft.com/office/drawing/2014/main" id="{A752DAA5-7DF9-EA34-600C-2933386343F1}"/>
                  </a:ext>
                </a:extLst>
              </p:cNvPr>
              <p:cNvSpPr/>
              <p:nvPr/>
            </p:nvSpPr>
            <p:spPr>
              <a:xfrm>
                <a:off x="6467691" y="3889298"/>
                <a:ext cx="85123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30" extrusionOk="0">
                    <a:moveTo>
                      <a:pt x="292" y="0"/>
                    </a:moveTo>
                    <a:cubicBezTo>
                      <a:pt x="133" y="0"/>
                      <a:pt x="1" y="132"/>
                      <a:pt x="1" y="292"/>
                    </a:cubicBezTo>
                    <a:lnTo>
                      <a:pt x="1" y="5730"/>
                    </a:lnTo>
                    <a:lnTo>
                      <a:pt x="3240" y="5730"/>
                    </a:lnTo>
                    <a:lnTo>
                      <a:pt x="3240" y="292"/>
                    </a:lnTo>
                    <a:cubicBezTo>
                      <a:pt x="3240" y="132"/>
                      <a:pt x="3108" y="0"/>
                      <a:pt x="2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58;p59">
                <a:extLst>
                  <a:ext uri="{FF2B5EF4-FFF2-40B4-BE49-F238E27FC236}">
                    <a16:creationId xmlns:a16="http://schemas.microsoft.com/office/drawing/2014/main" id="{7A208344-0204-AFD2-8145-E031D3168D9C}"/>
                  </a:ext>
                </a:extLst>
              </p:cNvPr>
              <p:cNvSpPr/>
              <p:nvPr/>
            </p:nvSpPr>
            <p:spPr>
              <a:xfrm>
                <a:off x="6519632" y="3889298"/>
                <a:ext cx="33182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730" extrusionOk="0">
                    <a:moveTo>
                      <a:pt x="1" y="0"/>
                    </a:moveTo>
                    <a:cubicBezTo>
                      <a:pt x="167" y="0"/>
                      <a:pt x="299" y="132"/>
                      <a:pt x="299" y="292"/>
                    </a:cubicBezTo>
                    <a:lnTo>
                      <a:pt x="299" y="5730"/>
                    </a:lnTo>
                    <a:lnTo>
                      <a:pt x="1263" y="5730"/>
                    </a:lnTo>
                    <a:lnTo>
                      <a:pt x="1263" y="292"/>
                    </a:lnTo>
                    <a:cubicBezTo>
                      <a:pt x="1263" y="132"/>
                      <a:pt x="1131" y="0"/>
                      <a:pt x="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59;p59">
                <a:extLst>
                  <a:ext uri="{FF2B5EF4-FFF2-40B4-BE49-F238E27FC236}">
                    <a16:creationId xmlns:a16="http://schemas.microsoft.com/office/drawing/2014/main" id="{6090FBD2-AC1C-CA84-D56D-09F211200810}"/>
                  </a:ext>
                </a:extLst>
              </p:cNvPr>
              <p:cNvSpPr/>
              <p:nvPr/>
            </p:nvSpPr>
            <p:spPr>
              <a:xfrm>
                <a:off x="6319908" y="3696721"/>
                <a:ext cx="373963" cy="165096"/>
              </a:xfrm>
              <a:custGeom>
                <a:avLst/>
                <a:gdLst/>
                <a:ahLst/>
                <a:cxnLst/>
                <a:rect l="l" t="t" r="r" b="b"/>
                <a:pathLst>
                  <a:path w="14234" h="6284" extrusionOk="0">
                    <a:moveTo>
                      <a:pt x="7114" y="1"/>
                    </a:moveTo>
                    <a:cubicBezTo>
                      <a:pt x="7088" y="1"/>
                      <a:pt x="7062" y="9"/>
                      <a:pt x="7041" y="27"/>
                    </a:cubicBezTo>
                    <a:lnTo>
                      <a:pt x="77" y="6089"/>
                    </a:lnTo>
                    <a:cubicBezTo>
                      <a:pt x="1" y="6158"/>
                      <a:pt x="49" y="6283"/>
                      <a:pt x="153" y="6283"/>
                    </a:cubicBezTo>
                    <a:lnTo>
                      <a:pt x="1762" y="6283"/>
                    </a:lnTo>
                    <a:lnTo>
                      <a:pt x="7041" y="1691"/>
                    </a:lnTo>
                    <a:cubicBezTo>
                      <a:pt x="7062" y="1674"/>
                      <a:pt x="7088" y="1665"/>
                      <a:pt x="7114" y="1665"/>
                    </a:cubicBezTo>
                    <a:cubicBezTo>
                      <a:pt x="7140" y="1665"/>
                      <a:pt x="7166" y="1674"/>
                      <a:pt x="7186" y="1691"/>
                    </a:cubicBezTo>
                    <a:lnTo>
                      <a:pt x="12472" y="6283"/>
                    </a:lnTo>
                    <a:lnTo>
                      <a:pt x="14081" y="6283"/>
                    </a:lnTo>
                    <a:cubicBezTo>
                      <a:pt x="14185" y="6283"/>
                      <a:pt x="14234" y="6158"/>
                      <a:pt x="14150" y="6089"/>
                    </a:cubicBezTo>
                    <a:lnTo>
                      <a:pt x="7186" y="27"/>
                    </a:lnTo>
                    <a:cubicBezTo>
                      <a:pt x="7166" y="9"/>
                      <a:pt x="7140" y="1"/>
                      <a:pt x="7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60;p59">
                <a:extLst>
                  <a:ext uri="{FF2B5EF4-FFF2-40B4-BE49-F238E27FC236}">
                    <a16:creationId xmlns:a16="http://schemas.microsoft.com/office/drawing/2014/main" id="{B1693BF8-4725-2533-F714-F95CD61DE1A4}"/>
                  </a:ext>
                </a:extLst>
              </p:cNvPr>
              <p:cNvSpPr/>
              <p:nvPr/>
            </p:nvSpPr>
            <p:spPr>
              <a:xfrm>
                <a:off x="6411021" y="3726750"/>
                <a:ext cx="25353" cy="2225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47" extrusionOk="0">
                    <a:moveTo>
                      <a:pt x="1" y="0"/>
                    </a:moveTo>
                    <a:lnTo>
                      <a:pt x="1" y="847"/>
                    </a:lnTo>
                    <a:lnTo>
                      <a:pt x="847" y="847"/>
                    </a:lnTo>
                    <a:cubicBezTo>
                      <a:pt x="909" y="847"/>
                      <a:pt x="965" y="791"/>
                      <a:pt x="965" y="729"/>
                    </a:cubicBezTo>
                    <a:lnTo>
                      <a:pt x="965" y="118"/>
                    </a:lnTo>
                    <a:cubicBezTo>
                      <a:pt x="965" y="56"/>
                      <a:pt x="909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261;p5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4F9F23-762F-EC19-806F-5023DE5E7877}"/>
              </a:ext>
            </a:extLst>
          </p:cNvPr>
          <p:cNvSpPr/>
          <p:nvPr/>
        </p:nvSpPr>
        <p:spPr>
          <a:xfrm rot="-5400000">
            <a:off x="39554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62;p5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444816-3E39-0B35-37F3-5C469842D2AB}"/>
              </a:ext>
            </a:extLst>
          </p:cNvPr>
          <p:cNvSpPr/>
          <p:nvPr/>
        </p:nvSpPr>
        <p:spPr>
          <a:xfrm rot="5400000" flipH="1">
            <a:off x="50041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263;p5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AF251D-B84D-72E1-3A71-BBFDB9DB29E1}"/>
              </a:ext>
            </a:extLst>
          </p:cNvPr>
          <p:cNvSpPr/>
          <p:nvPr/>
        </p:nvSpPr>
        <p:spPr>
          <a:xfrm>
            <a:off x="4361850" y="4394300"/>
            <a:ext cx="420300" cy="42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1669;p66">
            <a:extLst>
              <a:ext uri="{FF2B5EF4-FFF2-40B4-BE49-F238E27FC236}">
                <a16:creationId xmlns:a16="http://schemas.microsoft.com/office/drawing/2014/main" id="{EFA13D00-06B2-907A-3E76-6173175C1E97}"/>
              </a:ext>
            </a:extLst>
          </p:cNvPr>
          <p:cNvGrpSpPr/>
          <p:nvPr/>
        </p:nvGrpSpPr>
        <p:grpSpPr>
          <a:xfrm>
            <a:off x="8375489" y="3761828"/>
            <a:ext cx="768511" cy="870630"/>
            <a:chOff x="1600493" y="2981636"/>
            <a:chExt cx="493965" cy="559639"/>
          </a:xfrm>
        </p:grpSpPr>
        <p:sp>
          <p:nvSpPr>
            <p:cNvPr id="60" name="Google Shape;1670;p66">
              <a:extLst>
                <a:ext uri="{FF2B5EF4-FFF2-40B4-BE49-F238E27FC236}">
                  <a16:creationId xmlns:a16="http://schemas.microsoft.com/office/drawing/2014/main" id="{753E9CBF-DC12-87BA-1193-49BEE1E99FEB}"/>
                </a:ext>
              </a:extLst>
            </p:cNvPr>
            <p:cNvSpPr/>
            <p:nvPr/>
          </p:nvSpPr>
          <p:spPr>
            <a:xfrm>
              <a:off x="1600493" y="2981636"/>
              <a:ext cx="493959" cy="383627"/>
            </a:xfrm>
            <a:custGeom>
              <a:avLst/>
              <a:gdLst/>
              <a:ahLst/>
              <a:cxnLst/>
              <a:rect l="l" t="t" r="r" b="b"/>
              <a:pathLst>
                <a:path w="19081" h="14819" extrusionOk="0">
                  <a:moveTo>
                    <a:pt x="8769" y="1"/>
                  </a:moveTo>
                  <a:cubicBezTo>
                    <a:pt x="7084" y="1"/>
                    <a:pt x="5420" y="407"/>
                    <a:pt x="3958" y="1198"/>
                  </a:cubicBezTo>
                  <a:cubicBezTo>
                    <a:pt x="2538" y="1949"/>
                    <a:pt x="1279" y="3025"/>
                    <a:pt x="345" y="4344"/>
                  </a:cubicBezTo>
                  <a:lnTo>
                    <a:pt x="0" y="4811"/>
                  </a:lnTo>
                  <a:lnTo>
                    <a:pt x="3431" y="7734"/>
                  </a:lnTo>
                  <a:lnTo>
                    <a:pt x="10068" y="12565"/>
                  </a:lnTo>
                  <a:lnTo>
                    <a:pt x="13194" y="14818"/>
                  </a:lnTo>
                  <a:lnTo>
                    <a:pt x="18086" y="14818"/>
                  </a:lnTo>
                  <a:lnTo>
                    <a:pt x="18248" y="14432"/>
                  </a:lnTo>
                  <a:cubicBezTo>
                    <a:pt x="18796" y="13133"/>
                    <a:pt x="19080" y="11753"/>
                    <a:pt x="19080" y="10332"/>
                  </a:cubicBezTo>
                  <a:cubicBezTo>
                    <a:pt x="19080" y="7572"/>
                    <a:pt x="18025" y="4974"/>
                    <a:pt x="16056" y="3025"/>
                  </a:cubicBezTo>
                  <a:cubicBezTo>
                    <a:pt x="15853" y="2822"/>
                    <a:pt x="15650" y="2639"/>
                    <a:pt x="15427" y="2457"/>
                  </a:cubicBezTo>
                  <a:cubicBezTo>
                    <a:pt x="15406" y="2437"/>
                    <a:pt x="15386" y="2396"/>
                    <a:pt x="15345" y="2376"/>
                  </a:cubicBezTo>
                  <a:cubicBezTo>
                    <a:pt x="15325" y="2355"/>
                    <a:pt x="15305" y="2335"/>
                    <a:pt x="15264" y="2315"/>
                  </a:cubicBezTo>
                  <a:cubicBezTo>
                    <a:pt x="15244" y="2294"/>
                    <a:pt x="15203" y="2274"/>
                    <a:pt x="15183" y="2254"/>
                  </a:cubicBezTo>
                  <a:cubicBezTo>
                    <a:pt x="15122" y="2193"/>
                    <a:pt x="15081" y="2152"/>
                    <a:pt x="15021" y="2112"/>
                  </a:cubicBezTo>
                  <a:cubicBezTo>
                    <a:pt x="14960" y="2071"/>
                    <a:pt x="14899" y="2031"/>
                    <a:pt x="14838" y="1990"/>
                  </a:cubicBezTo>
                  <a:cubicBezTo>
                    <a:pt x="14818" y="1970"/>
                    <a:pt x="14777" y="1949"/>
                    <a:pt x="14757" y="1929"/>
                  </a:cubicBezTo>
                  <a:cubicBezTo>
                    <a:pt x="14696" y="1888"/>
                    <a:pt x="14655" y="1848"/>
                    <a:pt x="14594" y="1807"/>
                  </a:cubicBezTo>
                  <a:cubicBezTo>
                    <a:pt x="14554" y="1787"/>
                    <a:pt x="14533" y="1767"/>
                    <a:pt x="14493" y="1746"/>
                  </a:cubicBezTo>
                  <a:cubicBezTo>
                    <a:pt x="14452" y="1706"/>
                    <a:pt x="14412" y="1685"/>
                    <a:pt x="14371" y="1665"/>
                  </a:cubicBezTo>
                  <a:cubicBezTo>
                    <a:pt x="14330" y="1645"/>
                    <a:pt x="14310" y="1625"/>
                    <a:pt x="14270" y="1604"/>
                  </a:cubicBezTo>
                  <a:cubicBezTo>
                    <a:pt x="14249" y="1584"/>
                    <a:pt x="14209" y="1564"/>
                    <a:pt x="14168" y="1523"/>
                  </a:cubicBezTo>
                  <a:cubicBezTo>
                    <a:pt x="12930" y="772"/>
                    <a:pt x="11529" y="265"/>
                    <a:pt x="10068" y="82"/>
                  </a:cubicBezTo>
                  <a:cubicBezTo>
                    <a:pt x="9642" y="41"/>
                    <a:pt x="9195" y="1"/>
                    <a:pt x="8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71;p66">
              <a:extLst>
                <a:ext uri="{FF2B5EF4-FFF2-40B4-BE49-F238E27FC236}">
                  <a16:creationId xmlns:a16="http://schemas.microsoft.com/office/drawing/2014/main" id="{7F47563F-6019-E346-81A1-1008B93D128E}"/>
                </a:ext>
              </a:extLst>
            </p:cNvPr>
            <p:cNvSpPr/>
            <p:nvPr/>
          </p:nvSpPr>
          <p:spPr>
            <a:xfrm>
              <a:off x="1861108" y="2983733"/>
              <a:ext cx="233350" cy="381530"/>
            </a:xfrm>
            <a:custGeom>
              <a:avLst/>
              <a:gdLst/>
              <a:ahLst/>
              <a:cxnLst/>
              <a:rect l="l" t="t" r="r" b="b"/>
              <a:pathLst>
                <a:path w="9014" h="14738" extrusionOk="0">
                  <a:moveTo>
                    <a:pt x="1" y="1"/>
                  </a:moveTo>
                  <a:lnTo>
                    <a:pt x="1" y="12484"/>
                  </a:lnTo>
                  <a:lnTo>
                    <a:pt x="3127" y="14737"/>
                  </a:lnTo>
                  <a:lnTo>
                    <a:pt x="8019" y="14737"/>
                  </a:lnTo>
                  <a:lnTo>
                    <a:pt x="8181" y="14351"/>
                  </a:lnTo>
                  <a:cubicBezTo>
                    <a:pt x="8729" y="13052"/>
                    <a:pt x="9013" y="11672"/>
                    <a:pt x="9013" y="10251"/>
                  </a:cubicBezTo>
                  <a:cubicBezTo>
                    <a:pt x="9013" y="7491"/>
                    <a:pt x="7958" y="4893"/>
                    <a:pt x="5989" y="2944"/>
                  </a:cubicBezTo>
                  <a:cubicBezTo>
                    <a:pt x="5786" y="2741"/>
                    <a:pt x="5583" y="2558"/>
                    <a:pt x="5360" y="2376"/>
                  </a:cubicBezTo>
                  <a:cubicBezTo>
                    <a:pt x="5339" y="2356"/>
                    <a:pt x="5319" y="2315"/>
                    <a:pt x="5278" y="2295"/>
                  </a:cubicBezTo>
                  <a:cubicBezTo>
                    <a:pt x="5258" y="2274"/>
                    <a:pt x="5238" y="2254"/>
                    <a:pt x="5197" y="2234"/>
                  </a:cubicBezTo>
                  <a:cubicBezTo>
                    <a:pt x="5177" y="2213"/>
                    <a:pt x="5136" y="2193"/>
                    <a:pt x="5116" y="2173"/>
                  </a:cubicBezTo>
                  <a:cubicBezTo>
                    <a:pt x="5055" y="2112"/>
                    <a:pt x="4994" y="2071"/>
                    <a:pt x="4954" y="2031"/>
                  </a:cubicBezTo>
                  <a:cubicBezTo>
                    <a:pt x="4893" y="1990"/>
                    <a:pt x="4832" y="1950"/>
                    <a:pt x="4771" y="1909"/>
                  </a:cubicBezTo>
                  <a:cubicBezTo>
                    <a:pt x="4751" y="1889"/>
                    <a:pt x="4710" y="1868"/>
                    <a:pt x="4690" y="1848"/>
                  </a:cubicBezTo>
                  <a:cubicBezTo>
                    <a:pt x="4629" y="1807"/>
                    <a:pt x="4588" y="1767"/>
                    <a:pt x="4527" y="1726"/>
                  </a:cubicBezTo>
                  <a:cubicBezTo>
                    <a:pt x="4487" y="1706"/>
                    <a:pt x="4466" y="1686"/>
                    <a:pt x="4426" y="1665"/>
                  </a:cubicBezTo>
                  <a:cubicBezTo>
                    <a:pt x="4385" y="1625"/>
                    <a:pt x="4345" y="1604"/>
                    <a:pt x="4304" y="1584"/>
                  </a:cubicBezTo>
                  <a:cubicBezTo>
                    <a:pt x="4263" y="1564"/>
                    <a:pt x="4243" y="1544"/>
                    <a:pt x="4203" y="1523"/>
                  </a:cubicBezTo>
                  <a:cubicBezTo>
                    <a:pt x="4182" y="1503"/>
                    <a:pt x="4142" y="1483"/>
                    <a:pt x="4101" y="1442"/>
                  </a:cubicBezTo>
                  <a:cubicBezTo>
                    <a:pt x="2863" y="691"/>
                    <a:pt x="1462" y="18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72;p66">
              <a:extLst>
                <a:ext uri="{FF2B5EF4-FFF2-40B4-BE49-F238E27FC236}">
                  <a16:creationId xmlns:a16="http://schemas.microsoft.com/office/drawing/2014/main" id="{FFDF57D3-5189-07CF-D9C9-E638D8BE4FB0}"/>
                </a:ext>
              </a:extLst>
            </p:cNvPr>
            <p:cNvSpPr/>
            <p:nvPr/>
          </p:nvSpPr>
          <p:spPr>
            <a:xfrm>
              <a:off x="1626769" y="3157778"/>
              <a:ext cx="196020" cy="121904"/>
            </a:xfrm>
            <a:custGeom>
              <a:avLst/>
              <a:gdLst/>
              <a:ahLst/>
              <a:cxnLst/>
              <a:rect l="l" t="t" r="r" b="b"/>
              <a:pathLst>
                <a:path w="7572" h="4709" extrusionOk="0">
                  <a:moveTo>
                    <a:pt x="3311" y="0"/>
                  </a:moveTo>
                  <a:cubicBezTo>
                    <a:pt x="3246" y="0"/>
                    <a:pt x="3196" y="11"/>
                    <a:pt x="3167" y="37"/>
                  </a:cubicBezTo>
                  <a:lnTo>
                    <a:pt x="3146" y="37"/>
                  </a:lnTo>
                  <a:lnTo>
                    <a:pt x="2862" y="443"/>
                  </a:lnTo>
                  <a:lnTo>
                    <a:pt x="0" y="4503"/>
                  </a:lnTo>
                  <a:cubicBezTo>
                    <a:pt x="0" y="4503"/>
                    <a:pt x="711" y="4300"/>
                    <a:pt x="934" y="4259"/>
                  </a:cubicBezTo>
                  <a:cubicBezTo>
                    <a:pt x="1644" y="4133"/>
                    <a:pt x="2295" y="4084"/>
                    <a:pt x="2877" y="4084"/>
                  </a:cubicBezTo>
                  <a:cubicBezTo>
                    <a:pt x="4824" y="4084"/>
                    <a:pt x="6002" y="4629"/>
                    <a:pt x="6049" y="4645"/>
                  </a:cubicBezTo>
                  <a:cubicBezTo>
                    <a:pt x="6181" y="4692"/>
                    <a:pt x="6349" y="4708"/>
                    <a:pt x="6531" y="4708"/>
                  </a:cubicBezTo>
                  <a:cubicBezTo>
                    <a:pt x="6740" y="4708"/>
                    <a:pt x="6969" y="4687"/>
                    <a:pt x="7186" y="4665"/>
                  </a:cubicBezTo>
                  <a:cubicBezTo>
                    <a:pt x="7328" y="4645"/>
                    <a:pt x="7470" y="4645"/>
                    <a:pt x="7571" y="4645"/>
                  </a:cubicBezTo>
                  <a:cubicBezTo>
                    <a:pt x="7490" y="4645"/>
                    <a:pt x="7389" y="3812"/>
                    <a:pt x="7368" y="3711"/>
                  </a:cubicBezTo>
                  <a:cubicBezTo>
                    <a:pt x="7348" y="3589"/>
                    <a:pt x="7307" y="3488"/>
                    <a:pt x="7267" y="3366"/>
                  </a:cubicBezTo>
                  <a:cubicBezTo>
                    <a:pt x="7003" y="2534"/>
                    <a:pt x="6455" y="1783"/>
                    <a:pt x="5785" y="1194"/>
                  </a:cubicBezTo>
                  <a:cubicBezTo>
                    <a:pt x="5420" y="869"/>
                    <a:pt x="4993" y="585"/>
                    <a:pt x="4547" y="362"/>
                  </a:cubicBezTo>
                  <a:cubicBezTo>
                    <a:pt x="4410" y="311"/>
                    <a:pt x="3655" y="0"/>
                    <a:pt x="3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73;p66">
              <a:extLst>
                <a:ext uri="{FF2B5EF4-FFF2-40B4-BE49-F238E27FC236}">
                  <a16:creationId xmlns:a16="http://schemas.microsoft.com/office/drawing/2014/main" id="{60CFE99E-71E6-A2BC-E0A5-E7F258EDAC6F}"/>
                </a:ext>
              </a:extLst>
            </p:cNvPr>
            <p:cNvSpPr/>
            <p:nvPr/>
          </p:nvSpPr>
          <p:spPr>
            <a:xfrm>
              <a:off x="1700861" y="3107426"/>
              <a:ext cx="291131" cy="433849"/>
            </a:xfrm>
            <a:custGeom>
              <a:avLst/>
              <a:gdLst/>
              <a:ahLst/>
              <a:cxnLst/>
              <a:rect l="l" t="t" r="r" b="b"/>
              <a:pathLst>
                <a:path w="11246" h="16759" extrusionOk="0">
                  <a:moveTo>
                    <a:pt x="4691" y="1"/>
                  </a:moveTo>
                  <a:cubicBezTo>
                    <a:pt x="3523" y="1"/>
                    <a:pt x="2338" y="348"/>
                    <a:pt x="1320" y="1069"/>
                  </a:cubicBezTo>
                  <a:cubicBezTo>
                    <a:pt x="934" y="1333"/>
                    <a:pt x="589" y="1637"/>
                    <a:pt x="305" y="1982"/>
                  </a:cubicBezTo>
                  <a:lnTo>
                    <a:pt x="284" y="1982"/>
                  </a:lnTo>
                  <a:lnTo>
                    <a:pt x="0" y="2388"/>
                  </a:lnTo>
                  <a:cubicBezTo>
                    <a:pt x="2761" y="3078"/>
                    <a:pt x="3958" y="4519"/>
                    <a:pt x="4344" y="6062"/>
                  </a:cubicBezTo>
                  <a:lnTo>
                    <a:pt x="4324" y="6610"/>
                  </a:lnTo>
                  <a:lnTo>
                    <a:pt x="4161" y="9634"/>
                  </a:lnTo>
                  <a:cubicBezTo>
                    <a:pt x="3816" y="10812"/>
                    <a:pt x="3349" y="11644"/>
                    <a:pt x="3349" y="11644"/>
                  </a:cubicBezTo>
                  <a:lnTo>
                    <a:pt x="2436" y="13328"/>
                  </a:lnTo>
                  <a:lnTo>
                    <a:pt x="1725" y="14607"/>
                  </a:lnTo>
                  <a:lnTo>
                    <a:pt x="569" y="16759"/>
                  </a:lnTo>
                  <a:lnTo>
                    <a:pt x="11245" y="16759"/>
                  </a:lnTo>
                  <a:lnTo>
                    <a:pt x="10656" y="14607"/>
                  </a:lnTo>
                  <a:lnTo>
                    <a:pt x="10311" y="13328"/>
                  </a:lnTo>
                  <a:lnTo>
                    <a:pt x="9317" y="9594"/>
                  </a:lnTo>
                  <a:cubicBezTo>
                    <a:pt x="10920" y="7605"/>
                    <a:pt x="11083" y="4702"/>
                    <a:pt x="9540" y="2510"/>
                  </a:cubicBezTo>
                  <a:cubicBezTo>
                    <a:pt x="8688" y="1312"/>
                    <a:pt x="7510" y="541"/>
                    <a:pt x="6191" y="196"/>
                  </a:cubicBezTo>
                  <a:cubicBezTo>
                    <a:pt x="5704" y="67"/>
                    <a:pt x="5199" y="1"/>
                    <a:pt x="4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74;p66">
              <a:extLst>
                <a:ext uri="{FF2B5EF4-FFF2-40B4-BE49-F238E27FC236}">
                  <a16:creationId xmlns:a16="http://schemas.microsoft.com/office/drawing/2014/main" id="{216AEC3A-CEF1-C207-B0B1-C9B0A063BB85}"/>
                </a:ext>
              </a:extLst>
            </p:cNvPr>
            <p:cNvSpPr/>
            <p:nvPr/>
          </p:nvSpPr>
          <p:spPr>
            <a:xfrm>
              <a:off x="1861108" y="3112474"/>
              <a:ext cx="130887" cy="428801"/>
            </a:xfrm>
            <a:custGeom>
              <a:avLst/>
              <a:gdLst/>
              <a:ahLst/>
              <a:cxnLst/>
              <a:rect l="l" t="t" r="r" b="b"/>
              <a:pathLst>
                <a:path w="5056" h="16564" extrusionOk="0">
                  <a:moveTo>
                    <a:pt x="1" y="1"/>
                  </a:moveTo>
                  <a:lnTo>
                    <a:pt x="1" y="16564"/>
                  </a:lnTo>
                  <a:lnTo>
                    <a:pt x="5055" y="16564"/>
                  </a:lnTo>
                  <a:lnTo>
                    <a:pt x="4466" y="14412"/>
                  </a:lnTo>
                  <a:lnTo>
                    <a:pt x="4121" y="13133"/>
                  </a:lnTo>
                  <a:lnTo>
                    <a:pt x="3127" y="9399"/>
                  </a:lnTo>
                  <a:cubicBezTo>
                    <a:pt x="4730" y="7410"/>
                    <a:pt x="4893" y="4507"/>
                    <a:pt x="3350" y="2315"/>
                  </a:cubicBezTo>
                  <a:cubicBezTo>
                    <a:pt x="2498" y="1117"/>
                    <a:pt x="1320" y="34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75;p66">
              <a:extLst>
                <a:ext uri="{FF2B5EF4-FFF2-40B4-BE49-F238E27FC236}">
                  <a16:creationId xmlns:a16="http://schemas.microsoft.com/office/drawing/2014/main" id="{9593A75E-5D02-3D74-2F80-3E28489B2E95}"/>
                </a:ext>
              </a:extLst>
            </p:cNvPr>
            <p:cNvSpPr/>
            <p:nvPr/>
          </p:nvSpPr>
          <p:spPr>
            <a:xfrm>
              <a:off x="1745518" y="3452462"/>
              <a:ext cx="231227" cy="33136"/>
            </a:xfrm>
            <a:custGeom>
              <a:avLst/>
              <a:gdLst/>
              <a:ahLst/>
              <a:cxnLst/>
              <a:rect l="l" t="t" r="r" b="b"/>
              <a:pathLst>
                <a:path w="8932" h="1280" extrusionOk="0">
                  <a:moveTo>
                    <a:pt x="711" y="0"/>
                  </a:moveTo>
                  <a:lnTo>
                    <a:pt x="0" y="1279"/>
                  </a:lnTo>
                  <a:lnTo>
                    <a:pt x="8931" y="1279"/>
                  </a:lnTo>
                  <a:lnTo>
                    <a:pt x="8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76;p66">
              <a:extLst>
                <a:ext uri="{FF2B5EF4-FFF2-40B4-BE49-F238E27FC236}">
                  <a16:creationId xmlns:a16="http://schemas.microsoft.com/office/drawing/2014/main" id="{5267551D-1880-6B71-4845-738F4998548F}"/>
                </a:ext>
              </a:extLst>
            </p:cNvPr>
            <p:cNvSpPr/>
            <p:nvPr/>
          </p:nvSpPr>
          <p:spPr>
            <a:xfrm>
              <a:off x="1861108" y="3452462"/>
              <a:ext cx="115639" cy="33136"/>
            </a:xfrm>
            <a:custGeom>
              <a:avLst/>
              <a:gdLst/>
              <a:ahLst/>
              <a:cxnLst/>
              <a:rect l="l" t="t" r="r" b="b"/>
              <a:pathLst>
                <a:path w="4467" h="1280" extrusionOk="0">
                  <a:moveTo>
                    <a:pt x="1" y="0"/>
                  </a:moveTo>
                  <a:lnTo>
                    <a:pt x="1" y="1279"/>
                  </a:lnTo>
                  <a:lnTo>
                    <a:pt x="4466" y="1279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77;p66">
              <a:extLst>
                <a:ext uri="{FF2B5EF4-FFF2-40B4-BE49-F238E27FC236}">
                  <a16:creationId xmlns:a16="http://schemas.microsoft.com/office/drawing/2014/main" id="{D94C27B1-7FD2-6DFE-5F1E-C50EB440595F}"/>
                </a:ext>
              </a:extLst>
            </p:cNvPr>
            <p:cNvSpPr/>
            <p:nvPr/>
          </p:nvSpPr>
          <p:spPr>
            <a:xfrm>
              <a:off x="1777050" y="3271712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3025" h="3025" extrusionOk="0">
                  <a:moveTo>
                    <a:pt x="1502" y="0"/>
                  </a:moveTo>
                  <a:cubicBezTo>
                    <a:pt x="670" y="0"/>
                    <a:pt x="0" y="690"/>
                    <a:pt x="0" y="1522"/>
                  </a:cubicBezTo>
                  <a:cubicBezTo>
                    <a:pt x="0" y="2355"/>
                    <a:pt x="670" y="3024"/>
                    <a:pt x="1502" y="3024"/>
                  </a:cubicBezTo>
                  <a:cubicBezTo>
                    <a:pt x="2355" y="3024"/>
                    <a:pt x="3025" y="2355"/>
                    <a:pt x="3025" y="1522"/>
                  </a:cubicBezTo>
                  <a:cubicBezTo>
                    <a:pt x="3025" y="690"/>
                    <a:pt x="2355" y="0"/>
                    <a:pt x="1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78;p66">
              <a:extLst>
                <a:ext uri="{FF2B5EF4-FFF2-40B4-BE49-F238E27FC236}">
                  <a16:creationId xmlns:a16="http://schemas.microsoft.com/office/drawing/2014/main" id="{10B29E93-E259-2E09-F233-12EC6AC6FDB5}"/>
                </a:ext>
              </a:extLst>
            </p:cNvPr>
            <p:cNvSpPr/>
            <p:nvPr/>
          </p:nvSpPr>
          <p:spPr>
            <a:xfrm>
              <a:off x="1815934" y="3271712"/>
              <a:ext cx="39427" cy="78310"/>
            </a:xfrm>
            <a:custGeom>
              <a:avLst/>
              <a:gdLst/>
              <a:ahLst/>
              <a:cxnLst/>
              <a:rect l="l" t="t" r="r" b="b"/>
              <a:pathLst>
                <a:path w="1523" h="3025" extrusionOk="0">
                  <a:moveTo>
                    <a:pt x="0" y="0"/>
                  </a:moveTo>
                  <a:lnTo>
                    <a:pt x="0" y="3024"/>
                  </a:lnTo>
                  <a:lnTo>
                    <a:pt x="21" y="3024"/>
                  </a:lnTo>
                  <a:cubicBezTo>
                    <a:pt x="853" y="3024"/>
                    <a:pt x="1523" y="2355"/>
                    <a:pt x="1523" y="1522"/>
                  </a:cubicBezTo>
                  <a:cubicBezTo>
                    <a:pt x="1523" y="690"/>
                    <a:pt x="853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FBFCB96-A982-3DDD-A011-FBEB4BEAEC35}"/>
              </a:ext>
            </a:extLst>
          </p:cNvPr>
          <p:cNvSpPr txBox="1"/>
          <p:nvPr/>
        </p:nvSpPr>
        <p:spPr>
          <a:xfrm>
            <a:off x="628690" y="1095528"/>
            <a:ext cx="255482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x-none" sz="2400" dirty="0">
                <a:latin typeface="+mn-lt"/>
              </a:rPr>
              <a:t>250 + 250 x 2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( 250 + 250 ) x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3B22571-8B78-23C4-73C0-80F0FA6BAD86}"/>
              </a:ext>
            </a:extLst>
          </p:cNvPr>
          <p:cNvSpPr txBox="1"/>
          <p:nvPr/>
        </p:nvSpPr>
        <p:spPr>
          <a:xfrm>
            <a:off x="3491471" y="1098936"/>
            <a:ext cx="255482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b) 750 – 50 x 5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( 750 – 50 ) x 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93779E9-3923-7263-5A29-7E922086BD44}"/>
              </a:ext>
            </a:extLst>
          </p:cNvPr>
          <p:cNvSpPr txBox="1"/>
          <p:nvPr/>
        </p:nvSpPr>
        <p:spPr>
          <a:xfrm>
            <a:off x="6046295" y="1089330"/>
            <a:ext cx="293828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c) 210 x 4 – 4 x 210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3 x ( 270 : 9 ) x 0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0F4000-35D6-9E51-0B5F-D33B6BF9D3AD}"/>
              </a:ext>
            </a:extLst>
          </p:cNvPr>
          <p:cNvSpPr txBox="1"/>
          <p:nvPr/>
        </p:nvSpPr>
        <p:spPr>
          <a:xfrm>
            <a:off x="1558527" y="2609142"/>
            <a:ext cx="255482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210 x 4 – 210 x 4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= 840 – 840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= 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6B8C13-512D-3F94-07D9-9AEBACE39135}"/>
              </a:ext>
            </a:extLst>
          </p:cNvPr>
          <p:cNvSpPr txBox="1"/>
          <p:nvPr/>
        </p:nvSpPr>
        <p:spPr>
          <a:xfrm>
            <a:off x="5162050" y="2563977"/>
            <a:ext cx="279295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3 x ( 270 : 9 ) x 0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= 3 x 30 x 0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+mn-lt"/>
              </a:rPr>
              <a:t>= 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94F483-4AF8-9B68-CA16-4D4D3CE0AF75}"/>
              </a:ext>
            </a:extLst>
          </p:cNvPr>
          <p:cNvSpPr/>
          <p:nvPr/>
        </p:nvSpPr>
        <p:spPr>
          <a:xfrm>
            <a:off x="5960488" y="1089330"/>
            <a:ext cx="2947063" cy="1334893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51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Google Shape;3184;p89"/>
          <p:cNvSpPr/>
          <p:nvPr/>
        </p:nvSpPr>
        <p:spPr>
          <a:xfrm>
            <a:off x="2723282" y="138344"/>
            <a:ext cx="3650987" cy="36509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185" name="Google Shape;3185;p89"/>
          <p:cNvGrpSpPr/>
          <p:nvPr/>
        </p:nvGrpSpPr>
        <p:grpSpPr>
          <a:xfrm>
            <a:off x="4361850" y="4394300"/>
            <a:ext cx="420300" cy="420300"/>
            <a:chOff x="4361850" y="4394300"/>
            <a:chExt cx="420300" cy="420300"/>
          </a:xfrm>
        </p:grpSpPr>
        <p:sp>
          <p:nvSpPr>
            <p:cNvPr id="3186" name="Google Shape;3186;p89"/>
            <p:cNvSpPr/>
            <p:nvPr/>
          </p:nvSpPr>
          <p:spPr>
            <a:xfrm>
              <a:off x="4361850" y="4394300"/>
              <a:ext cx="420300" cy="42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187" name="Google Shape;3187;p89"/>
            <p:cNvGrpSpPr/>
            <p:nvPr/>
          </p:nvGrpSpPr>
          <p:grpSpPr>
            <a:xfrm>
              <a:off x="4448505" y="4491176"/>
              <a:ext cx="246591" cy="226253"/>
              <a:chOff x="6319908" y="3696721"/>
              <a:chExt cx="373963" cy="343119"/>
            </a:xfrm>
          </p:grpSpPr>
          <p:sp>
            <p:nvSpPr>
              <p:cNvPr id="3188" name="Google Shape;3188;p89"/>
              <p:cNvSpPr/>
              <p:nvPr/>
            </p:nvSpPr>
            <p:spPr>
              <a:xfrm>
                <a:off x="6378049" y="3745325"/>
                <a:ext cx="48315" cy="6618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519" extrusionOk="0">
                    <a:moveTo>
                      <a:pt x="0" y="1"/>
                    </a:moveTo>
                    <a:lnTo>
                      <a:pt x="0" y="2519"/>
                    </a:lnTo>
                    <a:lnTo>
                      <a:pt x="1838" y="923"/>
                    </a:ln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89" name="Google Shape;3189;p89"/>
              <p:cNvSpPr/>
              <p:nvPr/>
            </p:nvSpPr>
            <p:spPr>
              <a:xfrm>
                <a:off x="6401195" y="3745325"/>
                <a:ext cx="25169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756" extrusionOk="0">
                    <a:moveTo>
                      <a:pt x="0" y="1"/>
                    </a:moveTo>
                    <a:lnTo>
                      <a:pt x="0" y="1756"/>
                    </a:lnTo>
                    <a:lnTo>
                      <a:pt x="957" y="923"/>
                    </a:lnTo>
                    <a:lnTo>
                      <a:pt x="9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0" name="Google Shape;3190;p89"/>
              <p:cNvSpPr/>
              <p:nvPr/>
            </p:nvSpPr>
            <p:spPr>
              <a:xfrm>
                <a:off x="6366016" y="3736813"/>
                <a:ext cx="281562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1534" extrusionOk="0">
                    <a:moveTo>
                      <a:pt x="5359" y="1"/>
                    </a:moveTo>
                    <a:cubicBezTo>
                      <a:pt x="5333" y="1"/>
                      <a:pt x="5307" y="9"/>
                      <a:pt x="5286" y="27"/>
                    </a:cubicBezTo>
                    <a:lnTo>
                      <a:pt x="0" y="4625"/>
                    </a:lnTo>
                    <a:lnTo>
                      <a:pt x="0" y="11222"/>
                    </a:lnTo>
                    <a:cubicBezTo>
                      <a:pt x="0" y="11395"/>
                      <a:pt x="146" y="11534"/>
                      <a:pt x="319" y="11534"/>
                    </a:cubicBezTo>
                    <a:lnTo>
                      <a:pt x="10405" y="11534"/>
                    </a:lnTo>
                    <a:cubicBezTo>
                      <a:pt x="10578" y="11534"/>
                      <a:pt x="10717" y="11395"/>
                      <a:pt x="10717" y="11222"/>
                    </a:cubicBezTo>
                    <a:lnTo>
                      <a:pt x="10717" y="4625"/>
                    </a:lnTo>
                    <a:lnTo>
                      <a:pt x="5431" y="27"/>
                    </a:lnTo>
                    <a:cubicBezTo>
                      <a:pt x="5411" y="9"/>
                      <a:pt x="5385" y="1"/>
                      <a:pt x="53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1" name="Google Shape;3191;p89"/>
              <p:cNvSpPr/>
              <p:nvPr/>
            </p:nvSpPr>
            <p:spPr>
              <a:xfrm>
                <a:off x="6493753" y="3736813"/>
                <a:ext cx="153825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11534" extrusionOk="0">
                    <a:moveTo>
                      <a:pt x="497" y="1"/>
                    </a:moveTo>
                    <a:cubicBezTo>
                      <a:pt x="471" y="1"/>
                      <a:pt x="445" y="9"/>
                      <a:pt x="424" y="27"/>
                    </a:cubicBezTo>
                    <a:lnTo>
                      <a:pt x="1" y="394"/>
                    </a:lnTo>
                    <a:cubicBezTo>
                      <a:pt x="1901" y="2010"/>
                      <a:pt x="4918" y="4625"/>
                      <a:pt x="4918" y="4625"/>
                    </a:cubicBezTo>
                    <a:lnTo>
                      <a:pt x="4918" y="11222"/>
                    </a:lnTo>
                    <a:cubicBezTo>
                      <a:pt x="4918" y="11395"/>
                      <a:pt x="4773" y="11534"/>
                      <a:pt x="4599" y="11534"/>
                    </a:cubicBezTo>
                    <a:lnTo>
                      <a:pt x="5543" y="11534"/>
                    </a:lnTo>
                    <a:cubicBezTo>
                      <a:pt x="5716" y="11534"/>
                      <a:pt x="5855" y="11395"/>
                      <a:pt x="5855" y="11222"/>
                    </a:cubicBezTo>
                    <a:lnTo>
                      <a:pt x="5855" y="4625"/>
                    </a:lnTo>
                    <a:lnTo>
                      <a:pt x="569" y="27"/>
                    </a:lnTo>
                    <a:cubicBezTo>
                      <a:pt x="549" y="9"/>
                      <a:pt x="523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2" name="Google Shape;3192;p89"/>
              <p:cNvSpPr/>
              <p:nvPr/>
            </p:nvSpPr>
            <p:spPr>
              <a:xfrm>
                <a:off x="6366200" y="3726750"/>
                <a:ext cx="70174" cy="2206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840" extrusionOk="0">
                    <a:moveTo>
                      <a:pt x="118" y="0"/>
                    </a:moveTo>
                    <a:cubicBezTo>
                      <a:pt x="49" y="0"/>
                      <a:pt x="0" y="49"/>
                      <a:pt x="0" y="118"/>
                    </a:cubicBezTo>
                    <a:lnTo>
                      <a:pt x="0" y="722"/>
                    </a:lnTo>
                    <a:cubicBezTo>
                      <a:pt x="0" y="791"/>
                      <a:pt x="49" y="840"/>
                      <a:pt x="118" y="840"/>
                    </a:cubicBezTo>
                    <a:lnTo>
                      <a:pt x="2553" y="840"/>
                    </a:lnTo>
                    <a:cubicBezTo>
                      <a:pt x="2615" y="840"/>
                      <a:pt x="2671" y="791"/>
                      <a:pt x="2671" y="722"/>
                    </a:cubicBezTo>
                    <a:lnTo>
                      <a:pt x="2671" y="118"/>
                    </a:lnTo>
                    <a:cubicBezTo>
                      <a:pt x="2671" y="49"/>
                      <a:pt x="2615" y="0"/>
                      <a:pt x="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3" name="Google Shape;3193;p89"/>
              <p:cNvSpPr/>
              <p:nvPr/>
            </p:nvSpPr>
            <p:spPr>
              <a:xfrm>
                <a:off x="6467691" y="3889298"/>
                <a:ext cx="85123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30" extrusionOk="0">
                    <a:moveTo>
                      <a:pt x="292" y="0"/>
                    </a:moveTo>
                    <a:cubicBezTo>
                      <a:pt x="133" y="0"/>
                      <a:pt x="1" y="132"/>
                      <a:pt x="1" y="292"/>
                    </a:cubicBezTo>
                    <a:lnTo>
                      <a:pt x="1" y="5730"/>
                    </a:lnTo>
                    <a:lnTo>
                      <a:pt x="3240" y="5730"/>
                    </a:lnTo>
                    <a:lnTo>
                      <a:pt x="3240" y="292"/>
                    </a:lnTo>
                    <a:cubicBezTo>
                      <a:pt x="3240" y="132"/>
                      <a:pt x="3108" y="0"/>
                      <a:pt x="2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4" name="Google Shape;3194;p89"/>
              <p:cNvSpPr/>
              <p:nvPr/>
            </p:nvSpPr>
            <p:spPr>
              <a:xfrm>
                <a:off x="6519632" y="3889298"/>
                <a:ext cx="33182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730" extrusionOk="0">
                    <a:moveTo>
                      <a:pt x="1" y="0"/>
                    </a:moveTo>
                    <a:cubicBezTo>
                      <a:pt x="167" y="0"/>
                      <a:pt x="299" y="132"/>
                      <a:pt x="299" y="292"/>
                    </a:cubicBezTo>
                    <a:lnTo>
                      <a:pt x="299" y="5730"/>
                    </a:lnTo>
                    <a:lnTo>
                      <a:pt x="1263" y="5730"/>
                    </a:lnTo>
                    <a:lnTo>
                      <a:pt x="1263" y="292"/>
                    </a:lnTo>
                    <a:cubicBezTo>
                      <a:pt x="1263" y="132"/>
                      <a:pt x="1131" y="0"/>
                      <a:pt x="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5" name="Google Shape;3195;p89"/>
              <p:cNvSpPr/>
              <p:nvPr/>
            </p:nvSpPr>
            <p:spPr>
              <a:xfrm>
                <a:off x="6319908" y="3696721"/>
                <a:ext cx="373963" cy="165096"/>
              </a:xfrm>
              <a:custGeom>
                <a:avLst/>
                <a:gdLst/>
                <a:ahLst/>
                <a:cxnLst/>
                <a:rect l="l" t="t" r="r" b="b"/>
                <a:pathLst>
                  <a:path w="14234" h="6284" extrusionOk="0">
                    <a:moveTo>
                      <a:pt x="7114" y="1"/>
                    </a:moveTo>
                    <a:cubicBezTo>
                      <a:pt x="7088" y="1"/>
                      <a:pt x="7062" y="9"/>
                      <a:pt x="7041" y="27"/>
                    </a:cubicBezTo>
                    <a:lnTo>
                      <a:pt x="77" y="6089"/>
                    </a:lnTo>
                    <a:cubicBezTo>
                      <a:pt x="1" y="6158"/>
                      <a:pt x="49" y="6283"/>
                      <a:pt x="153" y="6283"/>
                    </a:cubicBezTo>
                    <a:lnTo>
                      <a:pt x="1762" y="6283"/>
                    </a:lnTo>
                    <a:lnTo>
                      <a:pt x="7041" y="1691"/>
                    </a:lnTo>
                    <a:cubicBezTo>
                      <a:pt x="7062" y="1674"/>
                      <a:pt x="7088" y="1665"/>
                      <a:pt x="7114" y="1665"/>
                    </a:cubicBezTo>
                    <a:cubicBezTo>
                      <a:pt x="7140" y="1665"/>
                      <a:pt x="7166" y="1674"/>
                      <a:pt x="7186" y="1691"/>
                    </a:cubicBezTo>
                    <a:lnTo>
                      <a:pt x="12472" y="6283"/>
                    </a:lnTo>
                    <a:lnTo>
                      <a:pt x="14081" y="6283"/>
                    </a:lnTo>
                    <a:cubicBezTo>
                      <a:pt x="14185" y="6283"/>
                      <a:pt x="14234" y="6158"/>
                      <a:pt x="14150" y="6089"/>
                    </a:cubicBezTo>
                    <a:lnTo>
                      <a:pt x="7186" y="27"/>
                    </a:lnTo>
                    <a:cubicBezTo>
                      <a:pt x="7166" y="9"/>
                      <a:pt x="7140" y="1"/>
                      <a:pt x="7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6" name="Google Shape;3196;p89"/>
              <p:cNvSpPr/>
              <p:nvPr/>
            </p:nvSpPr>
            <p:spPr>
              <a:xfrm>
                <a:off x="6411021" y="3726750"/>
                <a:ext cx="25353" cy="2225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47" extrusionOk="0">
                    <a:moveTo>
                      <a:pt x="1" y="0"/>
                    </a:moveTo>
                    <a:lnTo>
                      <a:pt x="1" y="847"/>
                    </a:lnTo>
                    <a:lnTo>
                      <a:pt x="847" y="847"/>
                    </a:lnTo>
                    <a:cubicBezTo>
                      <a:pt x="909" y="847"/>
                      <a:pt x="965" y="791"/>
                      <a:pt x="965" y="729"/>
                    </a:cubicBezTo>
                    <a:lnTo>
                      <a:pt x="965" y="118"/>
                    </a:lnTo>
                    <a:cubicBezTo>
                      <a:pt x="965" y="56"/>
                      <a:pt x="909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197" name="Google Shape;3197;p89">
            <a:hlinkClick r:id="" action="ppaction://hlinkshowjump?jump=previousslide"/>
          </p:cNvPr>
          <p:cNvSpPr/>
          <p:nvPr/>
        </p:nvSpPr>
        <p:spPr>
          <a:xfrm rot="-5400000">
            <a:off x="39554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98" name="Google Shape;3198;p89">
            <a:hlinkClick r:id="" action="ppaction://hlinkshowjump?jump=nextslide"/>
          </p:cNvPr>
          <p:cNvSpPr/>
          <p:nvPr/>
        </p:nvSpPr>
        <p:spPr>
          <a:xfrm rot="5400000" flipH="1">
            <a:off x="50041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99" name="Google Shape;3199;p89">
            <a:hlinkClick r:id="" action="ppaction://hlinkshowjump?jump=firstslide"/>
          </p:cNvPr>
          <p:cNvSpPr/>
          <p:nvPr/>
        </p:nvSpPr>
        <p:spPr>
          <a:xfrm>
            <a:off x="4361850" y="4394300"/>
            <a:ext cx="420300" cy="42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00" name="Google Shape;3200;p89"/>
          <p:cNvSpPr txBox="1">
            <a:spLocks noGrp="1"/>
          </p:cNvSpPr>
          <p:nvPr>
            <p:ph type="title"/>
          </p:nvPr>
        </p:nvSpPr>
        <p:spPr>
          <a:xfrm>
            <a:off x="2534634" y="1993205"/>
            <a:ext cx="4052851" cy="7581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TRẢI NGHIỆM</a:t>
            </a:r>
            <a:endParaRPr sz="4000" dirty="0">
              <a:solidFill>
                <a:schemeClr val="accent3"/>
              </a:solidFill>
              <a:latin typeface="Arial" panose="020B0604020202020204" pitchFamily="34" charset="0"/>
              <a:ea typeface="Leckerli One"/>
              <a:cs typeface="Arial" panose="020B0604020202020204" pitchFamily="34" charset="0"/>
              <a:sym typeface="Leckerli One"/>
            </a:endParaRPr>
          </a:p>
        </p:txBody>
      </p:sp>
      <p:sp>
        <p:nvSpPr>
          <p:cNvPr id="3202" name="Google Shape;3202;p89"/>
          <p:cNvSpPr txBox="1">
            <a:spLocks noGrp="1"/>
          </p:cNvSpPr>
          <p:nvPr>
            <p:ph type="title" idx="2"/>
          </p:nvPr>
        </p:nvSpPr>
        <p:spPr>
          <a:xfrm>
            <a:off x="3101652" y="902421"/>
            <a:ext cx="2957101" cy="8739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3" name="Google Shape;3203;p89"/>
          <p:cNvSpPr/>
          <p:nvPr/>
        </p:nvSpPr>
        <p:spPr>
          <a:xfrm>
            <a:off x="2127072" y="4486273"/>
            <a:ext cx="17843" cy="127361"/>
          </a:xfrm>
          <a:custGeom>
            <a:avLst/>
            <a:gdLst/>
            <a:ahLst/>
            <a:cxnLst/>
            <a:rect l="l" t="t" r="r" b="b"/>
            <a:pathLst>
              <a:path w="768" h="5482" extrusionOk="0">
                <a:moveTo>
                  <a:pt x="370" y="0"/>
                </a:moveTo>
                <a:cubicBezTo>
                  <a:pt x="171" y="0"/>
                  <a:pt x="0" y="171"/>
                  <a:pt x="0" y="370"/>
                </a:cubicBezTo>
                <a:lnTo>
                  <a:pt x="0" y="5112"/>
                </a:lnTo>
                <a:cubicBezTo>
                  <a:pt x="0" y="5311"/>
                  <a:pt x="171" y="5481"/>
                  <a:pt x="370" y="5481"/>
                </a:cubicBezTo>
                <a:cubicBezTo>
                  <a:pt x="568" y="5481"/>
                  <a:pt x="767" y="5311"/>
                  <a:pt x="767" y="5112"/>
                </a:cubicBezTo>
                <a:lnTo>
                  <a:pt x="767" y="370"/>
                </a:lnTo>
                <a:cubicBezTo>
                  <a:pt x="767" y="171"/>
                  <a:pt x="568" y="0"/>
                  <a:pt x="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04" name="Google Shape;3204;p89"/>
          <p:cNvSpPr/>
          <p:nvPr/>
        </p:nvSpPr>
        <p:spPr>
          <a:xfrm>
            <a:off x="2066367" y="4101974"/>
            <a:ext cx="138582" cy="404780"/>
          </a:xfrm>
          <a:custGeom>
            <a:avLst/>
            <a:gdLst/>
            <a:ahLst/>
            <a:cxnLst/>
            <a:rect l="l" t="t" r="r" b="b"/>
            <a:pathLst>
              <a:path w="5965" h="17423" extrusionOk="0">
                <a:moveTo>
                  <a:pt x="3000" y="0"/>
                </a:moveTo>
                <a:cubicBezTo>
                  <a:pt x="2578" y="0"/>
                  <a:pt x="2159" y="270"/>
                  <a:pt x="2102" y="809"/>
                </a:cubicBezTo>
                <a:lnTo>
                  <a:pt x="228" y="14498"/>
                </a:lnTo>
                <a:cubicBezTo>
                  <a:pt x="1" y="16031"/>
                  <a:pt x="1222" y="17423"/>
                  <a:pt x="2784" y="17423"/>
                </a:cubicBezTo>
                <a:lnTo>
                  <a:pt x="2897" y="17423"/>
                </a:lnTo>
                <a:cubicBezTo>
                  <a:pt x="4630" y="17423"/>
                  <a:pt x="5964" y="15889"/>
                  <a:pt x="5737" y="14157"/>
                </a:cubicBezTo>
                <a:lnTo>
                  <a:pt x="3920" y="809"/>
                </a:lnTo>
                <a:cubicBezTo>
                  <a:pt x="3849" y="270"/>
                  <a:pt x="3423" y="0"/>
                  <a:pt x="30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05" name="Google Shape;3205;p89"/>
          <p:cNvGrpSpPr/>
          <p:nvPr/>
        </p:nvGrpSpPr>
        <p:grpSpPr>
          <a:xfrm>
            <a:off x="105372" y="2446750"/>
            <a:ext cx="1815077" cy="2160987"/>
            <a:chOff x="105372" y="2446750"/>
            <a:chExt cx="1815077" cy="2160987"/>
          </a:xfrm>
        </p:grpSpPr>
        <p:sp>
          <p:nvSpPr>
            <p:cNvPr id="3206" name="Google Shape;3206;p89"/>
            <p:cNvSpPr/>
            <p:nvPr/>
          </p:nvSpPr>
          <p:spPr>
            <a:xfrm>
              <a:off x="208906" y="3044341"/>
              <a:ext cx="1608011" cy="1563395"/>
            </a:xfrm>
            <a:custGeom>
              <a:avLst/>
              <a:gdLst/>
              <a:ahLst/>
              <a:cxnLst/>
              <a:rect l="l" t="t" r="r" b="b"/>
              <a:pathLst>
                <a:path w="18327" h="17819" extrusionOk="0">
                  <a:moveTo>
                    <a:pt x="0" y="0"/>
                  </a:moveTo>
                  <a:lnTo>
                    <a:pt x="0" y="17819"/>
                  </a:lnTo>
                  <a:lnTo>
                    <a:pt x="18326" y="17819"/>
                  </a:lnTo>
                  <a:lnTo>
                    <a:pt x="183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7" name="Google Shape;3207;p89"/>
            <p:cNvSpPr/>
            <p:nvPr/>
          </p:nvSpPr>
          <p:spPr>
            <a:xfrm>
              <a:off x="617777" y="3197621"/>
              <a:ext cx="791590" cy="1410117"/>
            </a:xfrm>
            <a:custGeom>
              <a:avLst/>
              <a:gdLst/>
              <a:ahLst/>
              <a:cxnLst/>
              <a:rect l="l" t="t" r="r" b="b"/>
              <a:pathLst>
                <a:path w="9022" h="16072" extrusionOk="0">
                  <a:moveTo>
                    <a:pt x="4511" y="1"/>
                  </a:moveTo>
                  <a:cubicBezTo>
                    <a:pt x="2017" y="1"/>
                    <a:pt x="0" y="1808"/>
                    <a:pt x="0" y="4467"/>
                  </a:cubicBezTo>
                  <a:lnTo>
                    <a:pt x="0" y="16072"/>
                  </a:lnTo>
                  <a:lnTo>
                    <a:pt x="9021" y="16072"/>
                  </a:lnTo>
                  <a:lnTo>
                    <a:pt x="9021" y="4467"/>
                  </a:lnTo>
                  <a:cubicBezTo>
                    <a:pt x="9021" y="1808"/>
                    <a:pt x="7005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8" name="Google Shape;3208;p89"/>
            <p:cNvSpPr/>
            <p:nvPr/>
          </p:nvSpPr>
          <p:spPr>
            <a:xfrm>
              <a:off x="332094" y="4145114"/>
              <a:ext cx="167759" cy="298834"/>
            </a:xfrm>
            <a:custGeom>
              <a:avLst/>
              <a:gdLst/>
              <a:ahLst/>
              <a:cxnLst/>
              <a:rect l="l" t="t" r="r" b="b"/>
              <a:pathLst>
                <a:path w="1912" h="3406" extrusionOk="0">
                  <a:moveTo>
                    <a:pt x="956" y="0"/>
                  </a:moveTo>
                  <a:cubicBezTo>
                    <a:pt x="418" y="0"/>
                    <a:pt x="0" y="374"/>
                    <a:pt x="0" y="941"/>
                  </a:cubicBezTo>
                  <a:lnTo>
                    <a:pt x="0" y="3406"/>
                  </a:lnTo>
                  <a:lnTo>
                    <a:pt x="1912" y="3406"/>
                  </a:lnTo>
                  <a:lnTo>
                    <a:pt x="1912" y="941"/>
                  </a:lnTo>
                  <a:cubicBezTo>
                    <a:pt x="1912" y="374"/>
                    <a:pt x="1479" y="0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9" name="Google Shape;3209;p89"/>
            <p:cNvSpPr/>
            <p:nvPr/>
          </p:nvSpPr>
          <p:spPr>
            <a:xfrm>
              <a:off x="1527209" y="4145114"/>
              <a:ext cx="167847" cy="298834"/>
            </a:xfrm>
            <a:custGeom>
              <a:avLst/>
              <a:gdLst/>
              <a:ahLst/>
              <a:cxnLst/>
              <a:rect l="l" t="t" r="r" b="b"/>
              <a:pathLst>
                <a:path w="1913" h="3406" extrusionOk="0">
                  <a:moveTo>
                    <a:pt x="957" y="0"/>
                  </a:moveTo>
                  <a:cubicBezTo>
                    <a:pt x="419" y="0"/>
                    <a:pt x="1" y="374"/>
                    <a:pt x="1" y="941"/>
                  </a:cubicBezTo>
                  <a:lnTo>
                    <a:pt x="1" y="3406"/>
                  </a:lnTo>
                  <a:lnTo>
                    <a:pt x="1912" y="3406"/>
                  </a:lnTo>
                  <a:lnTo>
                    <a:pt x="1912" y="941"/>
                  </a:lnTo>
                  <a:cubicBezTo>
                    <a:pt x="1912" y="374"/>
                    <a:pt x="1479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0" name="Google Shape;3210;p89"/>
            <p:cNvSpPr/>
            <p:nvPr/>
          </p:nvSpPr>
          <p:spPr>
            <a:xfrm>
              <a:off x="131518" y="3960336"/>
              <a:ext cx="551797" cy="60363"/>
            </a:xfrm>
            <a:custGeom>
              <a:avLst/>
              <a:gdLst/>
              <a:ahLst/>
              <a:cxnLst/>
              <a:rect l="l" t="t" r="r" b="b"/>
              <a:pathLst>
                <a:path w="6289" h="688" extrusionOk="0">
                  <a:moveTo>
                    <a:pt x="330" y="0"/>
                  </a:moveTo>
                  <a:cubicBezTo>
                    <a:pt x="150" y="0"/>
                    <a:pt x="1" y="150"/>
                    <a:pt x="1" y="344"/>
                  </a:cubicBezTo>
                  <a:cubicBezTo>
                    <a:pt x="1" y="538"/>
                    <a:pt x="150" y="687"/>
                    <a:pt x="330" y="687"/>
                  </a:cubicBezTo>
                  <a:lnTo>
                    <a:pt x="5960" y="687"/>
                  </a:lnTo>
                  <a:cubicBezTo>
                    <a:pt x="6140" y="687"/>
                    <a:pt x="6289" y="538"/>
                    <a:pt x="6289" y="344"/>
                  </a:cubicBezTo>
                  <a:cubicBezTo>
                    <a:pt x="6289" y="150"/>
                    <a:pt x="6140" y="0"/>
                    <a:pt x="5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1" name="Google Shape;3211;p89"/>
            <p:cNvSpPr/>
            <p:nvPr/>
          </p:nvSpPr>
          <p:spPr>
            <a:xfrm>
              <a:off x="1343744" y="3960336"/>
              <a:ext cx="550481" cy="60363"/>
            </a:xfrm>
            <a:custGeom>
              <a:avLst/>
              <a:gdLst/>
              <a:ahLst/>
              <a:cxnLst/>
              <a:rect l="l" t="t" r="r" b="b"/>
              <a:pathLst>
                <a:path w="6274" h="688" extrusionOk="0">
                  <a:moveTo>
                    <a:pt x="329" y="0"/>
                  </a:moveTo>
                  <a:cubicBezTo>
                    <a:pt x="135" y="0"/>
                    <a:pt x="1" y="150"/>
                    <a:pt x="1" y="344"/>
                  </a:cubicBezTo>
                  <a:cubicBezTo>
                    <a:pt x="1" y="538"/>
                    <a:pt x="135" y="687"/>
                    <a:pt x="329" y="687"/>
                  </a:cubicBezTo>
                  <a:lnTo>
                    <a:pt x="5960" y="687"/>
                  </a:lnTo>
                  <a:cubicBezTo>
                    <a:pt x="6139" y="687"/>
                    <a:pt x="6274" y="538"/>
                    <a:pt x="6274" y="344"/>
                  </a:cubicBezTo>
                  <a:cubicBezTo>
                    <a:pt x="6274" y="150"/>
                    <a:pt x="6139" y="0"/>
                    <a:pt x="5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2" name="Google Shape;3212;p89"/>
            <p:cNvSpPr/>
            <p:nvPr/>
          </p:nvSpPr>
          <p:spPr>
            <a:xfrm>
              <a:off x="131518" y="3547524"/>
              <a:ext cx="551797" cy="60363"/>
            </a:xfrm>
            <a:custGeom>
              <a:avLst/>
              <a:gdLst/>
              <a:ahLst/>
              <a:cxnLst/>
              <a:rect l="l" t="t" r="r" b="b"/>
              <a:pathLst>
                <a:path w="6289" h="688" extrusionOk="0">
                  <a:moveTo>
                    <a:pt x="330" y="1"/>
                  </a:moveTo>
                  <a:cubicBezTo>
                    <a:pt x="150" y="1"/>
                    <a:pt x="1" y="150"/>
                    <a:pt x="1" y="344"/>
                  </a:cubicBezTo>
                  <a:cubicBezTo>
                    <a:pt x="1" y="538"/>
                    <a:pt x="150" y="688"/>
                    <a:pt x="330" y="688"/>
                  </a:cubicBezTo>
                  <a:lnTo>
                    <a:pt x="5960" y="688"/>
                  </a:lnTo>
                  <a:cubicBezTo>
                    <a:pt x="6140" y="688"/>
                    <a:pt x="6289" y="538"/>
                    <a:pt x="6289" y="344"/>
                  </a:cubicBezTo>
                  <a:cubicBezTo>
                    <a:pt x="6289" y="150"/>
                    <a:pt x="6140" y="1"/>
                    <a:pt x="5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3" name="Google Shape;3213;p89"/>
            <p:cNvSpPr/>
            <p:nvPr/>
          </p:nvSpPr>
          <p:spPr>
            <a:xfrm>
              <a:off x="1343744" y="3547524"/>
              <a:ext cx="550481" cy="60363"/>
            </a:xfrm>
            <a:custGeom>
              <a:avLst/>
              <a:gdLst/>
              <a:ahLst/>
              <a:cxnLst/>
              <a:rect l="l" t="t" r="r" b="b"/>
              <a:pathLst>
                <a:path w="6274" h="688" extrusionOk="0">
                  <a:moveTo>
                    <a:pt x="329" y="1"/>
                  </a:moveTo>
                  <a:cubicBezTo>
                    <a:pt x="135" y="1"/>
                    <a:pt x="1" y="150"/>
                    <a:pt x="1" y="344"/>
                  </a:cubicBezTo>
                  <a:cubicBezTo>
                    <a:pt x="1" y="538"/>
                    <a:pt x="135" y="688"/>
                    <a:pt x="329" y="688"/>
                  </a:cubicBezTo>
                  <a:lnTo>
                    <a:pt x="5960" y="688"/>
                  </a:lnTo>
                  <a:cubicBezTo>
                    <a:pt x="6139" y="688"/>
                    <a:pt x="6274" y="538"/>
                    <a:pt x="6274" y="344"/>
                  </a:cubicBezTo>
                  <a:cubicBezTo>
                    <a:pt x="6274" y="150"/>
                    <a:pt x="6139" y="1"/>
                    <a:pt x="5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4" name="Google Shape;3214;p89"/>
            <p:cNvSpPr/>
            <p:nvPr/>
          </p:nvSpPr>
          <p:spPr>
            <a:xfrm>
              <a:off x="309807" y="3330019"/>
              <a:ext cx="80019" cy="155997"/>
            </a:xfrm>
            <a:custGeom>
              <a:avLst/>
              <a:gdLst/>
              <a:ahLst/>
              <a:cxnLst/>
              <a:rect l="l" t="t" r="r" b="b"/>
              <a:pathLst>
                <a:path w="912" h="1778" extrusionOk="0">
                  <a:moveTo>
                    <a:pt x="0" y="0"/>
                  </a:moveTo>
                  <a:lnTo>
                    <a:pt x="0" y="1778"/>
                  </a:lnTo>
                  <a:lnTo>
                    <a:pt x="911" y="177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5" name="Google Shape;3215;p89"/>
            <p:cNvSpPr/>
            <p:nvPr/>
          </p:nvSpPr>
          <p:spPr>
            <a:xfrm>
              <a:off x="440804" y="3330019"/>
              <a:ext cx="80019" cy="155997"/>
            </a:xfrm>
            <a:custGeom>
              <a:avLst/>
              <a:gdLst/>
              <a:ahLst/>
              <a:cxnLst/>
              <a:rect l="l" t="t" r="r" b="b"/>
              <a:pathLst>
                <a:path w="912" h="1778" extrusionOk="0">
                  <a:moveTo>
                    <a:pt x="1" y="0"/>
                  </a:moveTo>
                  <a:lnTo>
                    <a:pt x="1" y="1778"/>
                  </a:lnTo>
                  <a:lnTo>
                    <a:pt x="912" y="1778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6" name="Google Shape;3216;p89"/>
            <p:cNvSpPr/>
            <p:nvPr/>
          </p:nvSpPr>
          <p:spPr>
            <a:xfrm>
              <a:off x="309807" y="3124271"/>
              <a:ext cx="80019" cy="148189"/>
            </a:xfrm>
            <a:custGeom>
              <a:avLst/>
              <a:gdLst/>
              <a:ahLst/>
              <a:cxnLst/>
              <a:rect l="l" t="t" r="r" b="b"/>
              <a:pathLst>
                <a:path w="912" h="1689" extrusionOk="0">
                  <a:moveTo>
                    <a:pt x="0" y="0"/>
                  </a:moveTo>
                  <a:lnTo>
                    <a:pt x="0" y="1688"/>
                  </a:lnTo>
                  <a:lnTo>
                    <a:pt x="911" y="168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7" name="Google Shape;3217;p89"/>
            <p:cNvSpPr/>
            <p:nvPr/>
          </p:nvSpPr>
          <p:spPr>
            <a:xfrm>
              <a:off x="440804" y="3124271"/>
              <a:ext cx="80019" cy="148189"/>
            </a:xfrm>
            <a:custGeom>
              <a:avLst/>
              <a:gdLst/>
              <a:ahLst/>
              <a:cxnLst/>
              <a:rect l="l" t="t" r="r" b="b"/>
              <a:pathLst>
                <a:path w="912" h="1689" extrusionOk="0">
                  <a:moveTo>
                    <a:pt x="1" y="0"/>
                  </a:moveTo>
                  <a:lnTo>
                    <a:pt x="1" y="1688"/>
                  </a:lnTo>
                  <a:lnTo>
                    <a:pt x="912" y="1688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8" name="Google Shape;3218;p89"/>
            <p:cNvSpPr/>
            <p:nvPr/>
          </p:nvSpPr>
          <p:spPr>
            <a:xfrm>
              <a:off x="1504923" y="3330019"/>
              <a:ext cx="80019" cy="155997"/>
            </a:xfrm>
            <a:custGeom>
              <a:avLst/>
              <a:gdLst/>
              <a:ahLst/>
              <a:cxnLst/>
              <a:rect l="l" t="t" r="r" b="b"/>
              <a:pathLst>
                <a:path w="912" h="1778" extrusionOk="0">
                  <a:moveTo>
                    <a:pt x="1" y="0"/>
                  </a:moveTo>
                  <a:lnTo>
                    <a:pt x="1" y="1778"/>
                  </a:lnTo>
                  <a:lnTo>
                    <a:pt x="912" y="1778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9" name="Google Shape;3219;p89"/>
            <p:cNvSpPr/>
            <p:nvPr/>
          </p:nvSpPr>
          <p:spPr>
            <a:xfrm>
              <a:off x="1636008" y="3330019"/>
              <a:ext cx="80019" cy="155997"/>
            </a:xfrm>
            <a:custGeom>
              <a:avLst/>
              <a:gdLst/>
              <a:ahLst/>
              <a:cxnLst/>
              <a:rect l="l" t="t" r="r" b="b"/>
              <a:pathLst>
                <a:path w="912" h="1778" extrusionOk="0">
                  <a:moveTo>
                    <a:pt x="0" y="0"/>
                  </a:moveTo>
                  <a:lnTo>
                    <a:pt x="0" y="1778"/>
                  </a:lnTo>
                  <a:lnTo>
                    <a:pt x="911" y="177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0" name="Google Shape;3220;p89"/>
            <p:cNvSpPr/>
            <p:nvPr/>
          </p:nvSpPr>
          <p:spPr>
            <a:xfrm>
              <a:off x="1504923" y="3124271"/>
              <a:ext cx="80019" cy="148189"/>
            </a:xfrm>
            <a:custGeom>
              <a:avLst/>
              <a:gdLst/>
              <a:ahLst/>
              <a:cxnLst/>
              <a:rect l="l" t="t" r="r" b="b"/>
              <a:pathLst>
                <a:path w="912" h="1689" extrusionOk="0">
                  <a:moveTo>
                    <a:pt x="1" y="0"/>
                  </a:moveTo>
                  <a:lnTo>
                    <a:pt x="1" y="1688"/>
                  </a:lnTo>
                  <a:lnTo>
                    <a:pt x="912" y="1688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1" name="Google Shape;3221;p89"/>
            <p:cNvSpPr/>
            <p:nvPr/>
          </p:nvSpPr>
          <p:spPr>
            <a:xfrm>
              <a:off x="1636008" y="3124271"/>
              <a:ext cx="80019" cy="148189"/>
            </a:xfrm>
            <a:custGeom>
              <a:avLst/>
              <a:gdLst/>
              <a:ahLst/>
              <a:cxnLst/>
              <a:rect l="l" t="t" r="r" b="b"/>
              <a:pathLst>
                <a:path w="912" h="1689" extrusionOk="0">
                  <a:moveTo>
                    <a:pt x="0" y="0"/>
                  </a:moveTo>
                  <a:lnTo>
                    <a:pt x="0" y="1688"/>
                  </a:lnTo>
                  <a:lnTo>
                    <a:pt x="911" y="168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2" name="Google Shape;3222;p89"/>
            <p:cNvSpPr/>
            <p:nvPr/>
          </p:nvSpPr>
          <p:spPr>
            <a:xfrm>
              <a:off x="742281" y="3589463"/>
              <a:ext cx="44572" cy="87913"/>
            </a:xfrm>
            <a:custGeom>
              <a:avLst/>
              <a:gdLst/>
              <a:ahLst/>
              <a:cxnLst/>
              <a:rect l="l" t="t" r="r" b="b"/>
              <a:pathLst>
                <a:path w="508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508" y="1001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3" name="Google Shape;3223;p89"/>
            <p:cNvSpPr/>
            <p:nvPr/>
          </p:nvSpPr>
          <p:spPr>
            <a:xfrm>
              <a:off x="815632" y="3589463"/>
              <a:ext cx="44660" cy="87913"/>
            </a:xfrm>
            <a:custGeom>
              <a:avLst/>
              <a:gdLst/>
              <a:ahLst/>
              <a:cxnLst/>
              <a:rect l="l" t="t" r="r" b="b"/>
              <a:pathLst>
                <a:path w="509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508" y="1001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4" name="Google Shape;3224;p89"/>
            <p:cNvSpPr/>
            <p:nvPr/>
          </p:nvSpPr>
          <p:spPr>
            <a:xfrm>
              <a:off x="742281" y="3474174"/>
              <a:ext cx="44572" cy="83965"/>
            </a:xfrm>
            <a:custGeom>
              <a:avLst/>
              <a:gdLst/>
              <a:ahLst/>
              <a:cxnLst/>
              <a:rect l="l" t="t" r="r" b="b"/>
              <a:pathLst>
                <a:path w="508" h="957" extrusionOk="0">
                  <a:moveTo>
                    <a:pt x="0" y="0"/>
                  </a:moveTo>
                  <a:lnTo>
                    <a:pt x="0" y="956"/>
                  </a:lnTo>
                  <a:lnTo>
                    <a:pt x="508" y="95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5" name="Google Shape;3225;p89"/>
            <p:cNvSpPr/>
            <p:nvPr/>
          </p:nvSpPr>
          <p:spPr>
            <a:xfrm>
              <a:off x="815632" y="3474174"/>
              <a:ext cx="44660" cy="83965"/>
            </a:xfrm>
            <a:custGeom>
              <a:avLst/>
              <a:gdLst/>
              <a:ahLst/>
              <a:cxnLst/>
              <a:rect l="l" t="t" r="r" b="b"/>
              <a:pathLst>
                <a:path w="509" h="957" extrusionOk="0">
                  <a:moveTo>
                    <a:pt x="0" y="0"/>
                  </a:moveTo>
                  <a:lnTo>
                    <a:pt x="0" y="956"/>
                  </a:lnTo>
                  <a:lnTo>
                    <a:pt x="508" y="95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6" name="Google Shape;3226;p89"/>
            <p:cNvSpPr/>
            <p:nvPr/>
          </p:nvSpPr>
          <p:spPr>
            <a:xfrm>
              <a:off x="953210" y="3589463"/>
              <a:ext cx="45976" cy="87913"/>
            </a:xfrm>
            <a:custGeom>
              <a:avLst/>
              <a:gdLst/>
              <a:ahLst/>
              <a:cxnLst/>
              <a:rect l="l" t="t" r="r" b="b"/>
              <a:pathLst>
                <a:path w="524" h="1002" extrusionOk="0">
                  <a:moveTo>
                    <a:pt x="1" y="1"/>
                  </a:moveTo>
                  <a:lnTo>
                    <a:pt x="1" y="1001"/>
                  </a:lnTo>
                  <a:lnTo>
                    <a:pt x="524" y="100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7" name="Google Shape;3227;p89"/>
            <p:cNvSpPr/>
            <p:nvPr/>
          </p:nvSpPr>
          <p:spPr>
            <a:xfrm>
              <a:off x="1026649" y="3589463"/>
              <a:ext cx="45888" cy="87913"/>
            </a:xfrm>
            <a:custGeom>
              <a:avLst/>
              <a:gdLst/>
              <a:ahLst/>
              <a:cxnLst/>
              <a:rect l="l" t="t" r="r" b="b"/>
              <a:pathLst>
                <a:path w="523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523" y="1001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8" name="Google Shape;3228;p89"/>
            <p:cNvSpPr/>
            <p:nvPr/>
          </p:nvSpPr>
          <p:spPr>
            <a:xfrm>
              <a:off x="953210" y="3474174"/>
              <a:ext cx="45976" cy="83965"/>
            </a:xfrm>
            <a:custGeom>
              <a:avLst/>
              <a:gdLst/>
              <a:ahLst/>
              <a:cxnLst/>
              <a:rect l="l" t="t" r="r" b="b"/>
              <a:pathLst>
                <a:path w="524" h="957" extrusionOk="0">
                  <a:moveTo>
                    <a:pt x="1" y="0"/>
                  </a:moveTo>
                  <a:lnTo>
                    <a:pt x="1" y="956"/>
                  </a:lnTo>
                  <a:lnTo>
                    <a:pt x="524" y="956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9" name="Google Shape;3229;p89"/>
            <p:cNvSpPr/>
            <p:nvPr/>
          </p:nvSpPr>
          <p:spPr>
            <a:xfrm>
              <a:off x="1026649" y="3474174"/>
              <a:ext cx="45888" cy="83965"/>
            </a:xfrm>
            <a:custGeom>
              <a:avLst/>
              <a:gdLst/>
              <a:ahLst/>
              <a:cxnLst/>
              <a:rect l="l" t="t" r="r" b="b"/>
              <a:pathLst>
                <a:path w="523" h="957" extrusionOk="0">
                  <a:moveTo>
                    <a:pt x="0" y="0"/>
                  </a:moveTo>
                  <a:lnTo>
                    <a:pt x="0" y="956"/>
                  </a:lnTo>
                  <a:lnTo>
                    <a:pt x="523" y="95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0" name="Google Shape;3230;p89"/>
            <p:cNvSpPr/>
            <p:nvPr/>
          </p:nvSpPr>
          <p:spPr>
            <a:xfrm>
              <a:off x="1165542" y="3589463"/>
              <a:ext cx="45976" cy="87913"/>
            </a:xfrm>
            <a:custGeom>
              <a:avLst/>
              <a:gdLst/>
              <a:ahLst/>
              <a:cxnLst/>
              <a:rect l="l" t="t" r="r" b="b"/>
              <a:pathLst>
                <a:path w="524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523" y="1001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1" name="Google Shape;3231;p89"/>
            <p:cNvSpPr/>
            <p:nvPr/>
          </p:nvSpPr>
          <p:spPr>
            <a:xfrm>
              <a:off x="1238894" y="3589463"/>
              <a:ext cx="45976" cy="87913"/>
            </a:xfrm>
            <a:custGeom>
              <a:avLst/>
              <a:gdLst/>
              <a:ahLst/>
              <a:cxnLst/>
              <a:rect l="l" t="t" r="r" b="b"/>
              <a:pathLst>
                <a:path w="524" h="1002" extrusionOk="0">
                  <a:moveTo>
                    <a:pt x="1" y="1"/>
                  </a:moveTo>
                  <a:lnTo>
                    <a:pt x="1" y="1001"/>
                  </a:lnTo>
                  <a:lnTo>
                    <a:pt x="524" y="100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2" name="Google Shape;3232;p89"/>
            <p:cNvSpPr/>
            <p:nvPr/>
          </p:nvSpPr>
          <p:spPr>
            <a:xfrm>
              <a:off x="1165542" y="3474174"/>
              <a:ext cx="45976" cy="83965"/>
            </a:xfrm>
            <a:custGeom>
              <a:avLst/>
              <a:gdLst/>
              <a:ahLst/>
              <a:cxnLst/>
              <a:rect l="l" t="t" r="r" b="b"/>
              <a:pathLst>
                <a:path w="524" h="957" extrusionOk="0">
                  <a:moveTo>
                    <a:pt x="0" y="0"/>
                  </a:moveTo>
                  <a:lnTo>
                    <a:pt x="0" y="956"/>
                  </a:lnTo>
                  <a:lnTo>
                    <a:pt x="523" y="95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3" name="Google Shape;3233;p89"/>
            <p:cNvSpPr/>
            <p:nvPr/>
          </p:nvSpPr>
          <p:spPr>
            <a:xfrm>
              <a:off x="1238894" y="3474174"/>
              <a:ext cx="45976" cy="83965"/>
            </a:xfrm>
            <a:custGeom>
              <a:avLst/>
              <a:gdLst/>
              <a:ahLst/>
              <a:cxnLst/>
              <a:rect l="l" t="t" r="r" b="b"/>
              <a:pathLst>
                <a:path w="524" h="957" extrusionOk="0">
                  <a:moveTo>
                    <a:pt x="1" y="0"/>
                  </a:moveTo>
                  <a:lnTo>
                    <a:pt x="1" y="956"/>
                  </a:lnTo>
                  <a:lnTo>
                    <a:pt x="524" y="956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4" name="Google Shape;3234;p89"/>
            <p:cNvSpPr/>
            <p:nvPr/>
          </p:nvSpPr>
          <p:spPr>
            <a:xfrm>
              <a:off x="742281" y="3863384"/>
              <a:ext cx="44572" cy="87825"/>
            </a:xfrm>
            <a:custGeom>
              <a:avLst/>
              <a:gdLst/>
              <a:ahLst/>
              <a:cxnLst/>
              <a:rect l="l" t="t" r="r" b="b"/>
              <a:pathLst>
                <a:path w="508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508" y="100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5" name="Google Shape;3235;p89"/>
            <p:cNvSpPr/>
            <p:nvPr/>
          </p:nvSpPr>
          <p:spPr>
            <a:xfrm>
              <a:off x="815632" y="3863384"/>
              <a:ext cx="44660" cy="878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508" y="100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6" name="Google Shape;3236;p89"/>
            <p:cNvSpPr/>
            <p:nvPr/>
          </p:nvSpPr>
          <p:spPr>
            <a:xfrm>
              <a:off x="742281" y="3748007"/>
              <a:ext cx="44572" cy="82649"/>
            </a:xfrm>
            <a:custGeom>
              <a:avLst/>
              <a:gdLst/>
              <a:ahLst/>
              <a:cxnLst/>
              <a:rect l="l" t="t" r="r" b="b"/>
              <a:pathLst>
                <a:path w="508" h="942" extrusionOk="0">
                  <a:moveTo>
                    <a:pt x="0" y="1"/>
                  </a:moveTo>
                  <a:lnTo>
                    <a:pt x="0" y="942"/>
                  </a:lnTo>
                  <a:lnTo>
                    <a:pt x="508" y="942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7" name="Google Shape;3237;p89"/>
            <p:cNvSpPr/>
            <p:nvPr/>
          </p:nvSpPr>
          <p:spPr>
            <a:xfrm>
              <a:off x="815632" y="3748007"/>
              <a:ext cx="44660" cy="82649"/>
            </a:xfrm>
            <a:custGeom>
              <a:avLst/>
              <a:gdLst/>
              <a:ahLst/>
              <a:cxnLst/>
              <a:rect l="l" t="t" r="r" b="b"/>
              <a:pathLst>
                <a:path w="509" h="942" extrusionOk="0">
                  <a:moveTo>
                    <a:pt x="0" y="1"/>
                  </a:moveTo>
                  <a:lnTo>
                    <a:pt x="0" y="942"/>
                  </a:lnTo>
                  <a:lnTo>
                    <a:pt x="508" y="942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8" name="Google Shape;3238;p89"/>
            <p:cNvSpPr/>
            <p:nvPr/>
          </p:nvSpPr>
          <p:spPr>
            <a:xfrm>
              <a:off x="953210" y="3863384"/>
              <a:ext cx="45976" cy="87825"/>
            </a:xfrm>
            <a:custGeom>
              <a:avLst/>
              <a:gdLst/>
              <a:ahLst/>
              <a:cxnLst/>
              <a:rect l="l" t="t" r="r" b="b"/>
              <a:pathLst>
                <a:path w="524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524" y="1001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9" name="Google Shape;3239;p89"/>
            <p:cNvSpPr/>
            <p:nvPr/>
          </p:nvSpPr>
          <p:spPr>
            <a:xfrm>
              <a:off x="1026649" y="3863384"/>
              <a:ext cx="45888" cy="87825"/>
            </a:xfrm>
            <a:custGeom>
              <a:avLst/>
              <a:gdLst/>
              <a:ahLst/>
              <a:cxnLst/>
              <a:rect l="l" t="t" r="r" b="b"/>
              <a:pathLst>
                <a:path w="523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523" y="10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0" name="Google Shape;3240;p89"/>
            <p:cNvSpPr/>
            <p:nvPr/>
          </p:nvSpPr>
          <p:spPr>
            <a:xfrm>
              <a:off x="953210" y="3748007"/>
              <a:ext cx="45976" cy="82649"/>
            </a:xfrm>
            <a:custGeom>
              <a:avLst/>
              <a:gdLst/>
              <a:ahLst/>
              <a:cxnLst/>
              <a:rect l="l" t="t" r="r" b="b"/>
              <a:pathLst>
                <a:path w="524" h="942" extrusionOk="0">
                  <a:moveTo>
                    <a:pt x="1" y="1"/>
                  </a:moveTo>
                  <a:lnTo>
                    <a:pt x="1" y="942"/>
                  </a:lnTo>
                  <a:lnTo>
                    <a:pt x="524" y="942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1" name="Google Shape;3241;p89"/>
            <p:cNvSpPr/>
            <p:nvPr/>
          </p:nvSpPr>
          <p:spPr>
            <a:xfrm>
              <a:off x="1026649" y="3748007"/>
              <a:ext cx="45888" cy="82649"/>
            </a:xfrm>
            <a:custGeom>
              <a:avLst/>
              <a:gdLst/>
              <a:ahLst/>
              <a:cxnLst/>
              <a:rect l="l" t="t" r="r" b="b"/>
              <a:pathLst>
                <a:path w="523" h="942" extrusionOk="0">
                  <a:moveTo>
                    <a:pt x="0" y="1"/>
                  </a:moveTo>
                  <a:lnTo>
                    <a:pt x="0" y="942"/>
                  </a:lnTo>
                  <a:lnTo>
                    <a:pt x="523" y="942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2" name="Google Shape;3242;p89"/>
            <p:cNvSpPr/>
            <p:nvPr/>
          </p:nvSpPr>
          <p:spPr>
            <a:xfrm>
              <a:off x="1165542" y="3863384"/>
              <a:ext cx="45976" cy="87825"/>
            </a:xfrm>
            <a:custGeom>
              <a:avLst/>
              <a:gdLst/>
              <a:ahLst/>
              <a:cxnLst/>
              <a:rect l="l" t="t" r="r" b="b"/>
              <a:pathLst>
                <a:path w="524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523" y="10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3" name="Google Shape;3243;p89"/>
            <p:cNvSpPr/>
            <p:nvPr/>
          </p:nvSpPr>
          <p:spPr>
            <a:xfrm>
              <a:off x="1238894" y="3863384"/>
              <a:ext cx="45976" cy="87825"/>
            </a:xfrm>
            <a:custGeom>
              <a:avLst/>
              <a:gdLst/>
              <a:ahLst/>
              <a:cxnLst/>
              <a:rect l="l" t="t" r="r" b="b"/>
              <a:pathLst>
                <a:path w="524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524" y="1001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4" name="Google Shape;3244;p89"/>
            <p:cNvSpPr/>
            <p:nvPr/>
          </p:nvSpPr>
          <p:spPr>
            <a:xfrm>
              <a:off x="1165542" y="3748007"/>
              <a:ext cx="45976" cy="82649"/>
            </a:xfrm>
            <a:custGeom>
              <a:avLst/>
              <a:gdLst/>
              <a:ahLst/>
              <a:cxnLst/>
              <a:rect l="l" t="t" r="r" b="b"/>
              <a:pathLst>
                <a:path w="524" h="942" extrusionOk="0">
                  <a:moveTo>
                    <a:pt x="0" y="1"/>
                  </a:moveTo>
                  <a:lnTo>
                    <a:pt x="0" y="942"/>
                  </a:lnTo>
                  <a:lnTo>
                    <a:pt x="523" y="942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5" name="Google Shape;3245;p89"/>
            <p:cNvSpPr/>
            <p:nvPr/>
          </p:nvSpPr>
          <p:spPr>
            <a:xfrm>
              <a:off x="1238894" y="3748007"/>
              <a:ext cx="45976" cy="82649"/>
            </a:xfrm>
            <a:custGeom>
              <a:avLst/>
              <a:gdLst/>
              <a:ahLst/>
              <a:cxnLst/>
              <a:rect l="l" t="t" r="r" b="b"/>
              <a:pathLst>
                <a:path w="524" h="942" extrusionOk="0">
                  <a:moveTo>
                    <a:pt x="1" y="1"/>
                  </a:moveTo>
                  <a:lnTo>
                    <a:pt x="1" y="942"/>
                  </a:lnTo>
                  <a:lnTo>
                    <a:pt x="524" y="942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6" name="Google Shape;3246;p89"/>
            <p:cNvSpPr/>
            <p:nvPr/>
          </p:nvSpPr>
          <p:spPr>
            <a:xfrm>
              <a:off x="742281" y="4357355"/>
              <a:ext cx="44572" cy="87913"/>
            </a:xfrm>
            <a:custGeom>
              <a:avLst/>
              <a:gdLst/>
              <a:ahLst/>
              <a:cxnLst/>
              <a:rect l="l" t="t" r="r" b="b"/>
              <a:pathLst>
                <a:path w="508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508" y="1002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7" name="Google Shape;3247;p89"/>
            <p:cNvSpPr/>
            <p:nvPr/>
          </p:nvSpPr>
          <p:spPr>
            <a:xfrm>
              <a:off x="815632" y="4357355"/>
              <a:ext cx="44660" cy="87913"/>
            </a:xfrm>
            <a:custGeom>
              <a:avLst/>
              <a:gdLst/>
              <a:ahLst/>
              <a:cxnLst/>
              <a:rect l="l" t="t" r="r" b="b"/>
              <a:pathLst>
                <a:path w="509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508" y="1002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8" name="Google Shape;3248;p89"/>
            <p:cNvSpPr/>
            <p:nvPr/>
          </p:nvSpPr>
          <p:spPr>
            <a:xfrm>
              <a:off x="742281" y="4242066"/>
              <a:ext cx="44572" cy="83965"/>
            </a:xfrm>
            <a:custGeom>
              <a:avLst/>
              <a:gdLst/>
              <a:ahLst/>
              <a:cxnLst/>
              <a:rect l="l" t="t" r="r" b="b"/>
              <a:pathLst>
                <a:path w="508" h="957" extrusionOk="0">
                  <a:moveTo>
                    <a:pt x="0" y="1"/>
                  </a:moveTo>
                  <a:lnTo>
                    <a:pt x="0" y="956"/>
                  </a:lnTo>
                  <a:lnTo>
                    <a:pt x="508" y="956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9" name="Google Shape;3249;p89"/>
            <p:cNvSpPr/>
            <p:nvPr/>
          </p:nvSpPr>
          <p:spPr>
            <a:xfrm>
              <a:off x="815632" y="4242066"/>
              <a:ext cx="44660" cy="83965"/>
            </a:xfrm>
            <a:custGeom>
              <a:avLst/>
              <a:gdLst/>
              <a:ahLst/>
              <a:cxnLst/>
              <a:rect l="l" t="t" r="r" b="b"/>
              <a:pathLst>
                <a:path w="509" h="957" extrusionOk="0">
                  <a:moveTo>
                    <a:pt x="0" y="1"/>
                  </a:moveTo>
                  <a:lnTo>
                    <a:pt x="0" y="956"/>
                  </a:lnTo>
                  <a:lnTo>
                    <a:pt x="508" y="956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0" name="Google Shape;3250;p89"/>
            <p:cNvSpPr/>
            <p:nvPr/>
          </p:nvSpPr>
          <p:spPr>
            <a:xfrm>
              <a:off x="953210" y="4357355"/>
              <a:ext cx="45976" cy="87913"/>
            </a:xfrm>
            <a:custGeom>
              <a:avLst/>
              <a:gdLst/>
              <a:ahLst/>
              <a:cxnLst/>
              <a:rect l="l" t="t" r="r" b="b"/>
              <a:pathLst>
                <a:path w="524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524" y="1002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1" name="Google Shape;3251;p89"/>
            <p:cNvSpPr/>
            <p:nvPr/>
          </p:nvSpPr>
          <p:spPr>
            <a:xfrm>
              <a:off x="1026649" y="4357355"/>
              <a:ext cx="45888" cy="87913"/>
            </a:xfrm>
            <a:custGeom>
              <a:avLst/>
              <a:gdLst/>
              <a:ahLst/>
              <a:cxnLst/>
              <a:rect l="l" t="t" r="r" b="b"/>
              <a:pathLst>
                <a:path w="523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523" y="1002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2" name="Google Shape;3252;p89"/>
            <p:cNvSpPr/>
            <p:nvPr/>
          </p:nvSpPr>
          <p:spPr>
            <a:xfrm>
              <a:off x="953210" y="4242066"/>
              <a:ext cx="45976" cy="83965"/>
            </a:xfrm>
            <a:custGeom>
              <a:avLst/>
              <a:gdLst/>
              <a:ahLst/>
              <a:cxnLst/>
              <a:rect l="l" t="t" r="r" b="b"/>
              <a:pathLst>
                <a:path w="524" h="957" extrusionOk="0">
                  <a:moveTo>
                    <a:pt x="1" y="1"/>
                  </a:moveTo>
                  <a:lnTo>
                    <a:pt x="1" y="956"/>
                  </a:lnTo>
                  <a:lnTo>
                    <a:pt x="524" y="956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3" name="Google Shape;3253;p89"/>
            <p:cNvSpPr/>
            <p:nvPr/>
          </p:nvSpPr>
          <p:spPr>
            <a:xfrm>
              <a:off x="1026649" y="4242066"/>
              <a:ext cx="45888" cy="83965"/>
            </a:xfrm>
            <a:custGeom>
              <a:avLst/>
              <a:gdLst/>
              <a:ahLst/>
              <a:cxnLst/>
              <a:rect l="l" t="t" r="r" b="b"/>
              <a:pathLst>
                <a:path w="523" h="957" extrusionOk="0">
                  <a:moveTo>
                    <a:pt x="0" y="1"/>
                  </a:moveTo>
                  <a:lnTo>
                    <a:pt x="0" y="956"/>
                  </a:lnTo>
                  <a:lnTo>
                    <a:pt x="523" y="956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4" name="Google Shape;3254;p89"/>
            <p:cNvSpPr/>
            <p:nvPr/>
          </p:nvSpPr>
          <p:spPr>
            <a:xfrm>
              <a:off x="1165542" y="4357355"/>
              <a:ext cx="45976" cy="87913"/>
            </a:xfrm>
            <a:custGeom>
              <a:avLst/>
              <a:gdLst/>
              <a:ahLst/>
              <a:cxnLst/>
              <a:rect l="l" t="t" r="r" b="b"/>
              <a:pathLst>
                <a:path w="524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523" y="1002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5" name="Google Shape;3255;p89"/>
            <p:cNvSpPr/>
            <p:nvPr/>
          </p:nvSpPr>
          <p:spPr>
            <a:xfrm>
              <a:off x="1238894" y="4357355"/>
              <a:ext cx="45976" cy="87913"/>
            </a:xfrm>
            <a:custGeom>
              <a:avLst/>
              <a:gdLst/>
              <a:ahLst/>
              <a:cxnLst/>
              <a:rect l="l" t="t" r="r" b="b"/>
              <a:pathLst>
                <a:path w="524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524" y="1002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6" name="Google Shape;3256;p89"/>
            <p:cNvSpPr/>
            <p:nvPr/>
          </p:nvSpPr>
          <p:spPr>
            <a:xfrm>
              <a:off x="1165542" y="4242066"/>
              <a:ext cx="45976" cy="83965"/>
            </a:xfrm>
            <a:custGeom>
              <a:avLst/>
              <a:gdLst/>
              <a:ahLst/>
              <a:cxnLst/>
              <a:rect l="l" t="t" r="r" b="b"/>
              <a:pathLst>
                <a:path w="524" h="957" extrusionOk="0">
                  <a:moveTo>
                    <a:pt x="0" y="1"/>
                  </a:moveTo>
                  <a:lnTo>
                    <a:pt x="0" y="956"/>
                  </a:lnTo>
                  <a:lnTo>
                    <a:pt x="523" y="956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7" name="Google Shape;3257;p89"/>
            <p:cNvSpPr/>
            <p:nvPr/>
          </p:nvSpPr>
          <p:spPr>
            <a:xfrm>
              <a:off x="1238894" y="4242066"/>
              <a:ext cx="45976" cy="83965"/>
            </a:xfrm>
            <a:custGeom>
              <a:avLst/>
              <a:gdLst/>
              <a:ahLst/>
              <a:cxnLst/>
              <a:rect l="l" t="t" r="r" b="b"/>
              <a:pathLst>
                <a:path w="524" h="957" extrusionOk="0">
                  <a:moveTo>
                    <a:pt x="1" y="1"/>
                  </a:moveTo>
                  <a:lnTo>
                    <a:pt x="1" y="956"/>
                  </a:lnTo>
                  <a:lnTo>
                    <a:pt x="524" y="956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8" name="Google Shape;3258;p89"/>
            <p:cNvSpPr/>
            <p:nvPr/>
          </p:nvSpPr>
          <p:spPr>
            <a:xfrm>
              <a:off x="309807" y="2728480"/>
              <a:ext cx="1406209" cy="229434"/>
            </a:xfrm>
            <a:custGeom>
              <a:avLst/>
              <a:gdLst/>
              <a:ahLst/>
              <a:cxnLst/>
              <a:rect l="l" t="t" r="r" b="b"/>
              <a:pathLst>
                <a:path w="16027" h="2615" extrusionOk="0">
                  <a:moveTo>
                    <a:pt x="0" y="1"/>
                  </a:moveTo>
                  <a:lnTo>
                    <a:pt x="0" y="2614"/>
                  </a:lnTo>
                  <a:lnTo>
                    <a:pt x="16026" y="2614"/>
                  </a:lnTo>
                  <a:lnTo>
                    <a:pt x="160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9" name="Google Shape;3259;p89"/>
            <p:cNvSpPr/>
            <p:nvPr/>
          </p:nvSpPr>
          <p:spPr>
            <a:xfrm>
              <a:off x="105372" y="2923787"/>
              <a:ext cx="1815077" cy="120639"/>
            </a:xfrm>
            <a:custGeom>
              <a:avLst/>
              <a:gdLst/>
              <a:ahLst/>
              <a:cxnLst/>
              <a:rect l="l" t="t" r="r" b="b"/>
              <a:pathLst>
                <a:path w="20687" h="1375" extrusionOk="0">
                  <a:moveTo>
                    <a:pt x="0" y="0"/>
                  </a:moveTo>
                  <a:lnTo>
                    <a:pt x="1031" y="1374"/>
                  </a:lnTo>
                  <a:lnTo>
                    <a:pt x="19671" y="1374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0" name="Google Shape;3260;p89"/>
            <p:cNvSpPr/>
            <p:nvPr/>
          </p:nvSpPr>
          <p:spPr>
            <a:xfrm>
              <a:off x="235052" y="2706194"/>
              <a:ext cx="1554314" cy="34218"/>
            </a:xfrm>
            <a:custGeom>
              <a:avLst/>
              <a:gdLst/>
              <a:ahLst/>
              <a:cxnLst/>
              <a:rect l="l" t="t" r="r" b="b"/>
              <a:pathLst>
                <a:path w="17715" h="390" extrusionOk="0">
                  <a:moveTo>
                    <a:pt x="195" y="1"/>
                  </a:moveTo>
                  <a:cubicBezTo>
                    <a:pt x="91" y="1"/>
                    <a:pt x="1" y="90"/>
                    <a:pt x="1" y="195"/>
                  </a:cubicBezTo>
                  <a:cubicBezTo>
                    <a:pt x="1" y="299"/>
                    <a:pt x="91" y="389"/>
                    <a:pt x="195" y="389"/>
                  </a:cubicBezTo>
                  <a:lnTo>
                    <a:pt x="17521" y="389"/>
                  </a:lnTo>
                  <a:cubicBezTo>
                    <a:pt x="17625" y="389"/>
                    <a:pt x="17715" y="299"/>
                    <a:pt x="17715" y="195"/>
                  </a:cubicBezTo>
                  <a:cubicBezTo>
                    <a:pt x="17715" y="90"/>
                    <a:pt x="17625" y="1"/>
                    <a:pt x="17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1" name="Google Shape;3261;p89"/>
            <p:cNvSpPr/>
            <p:nvPr/>
          </p:nvSpPr>
          <p:spPr>
            <a:xfrm>
              <a:off x="389739" y="2796653"/>
              <a:ext cx="65630" cy="127219"/>
            </a:xfrm>
            <a:custGeom>
              <a:avLst/>
              <a:gdLst/>
              <a:ahLst/>
              <a:cxnLst/>
              <a:rect l="l" t="t" r="r" b="b"/>
              <a:pathLst>
                <a:path w="748" h="1450" extrusionOk="0">
                  <a:moveTo>
                    <a:pt x="0" y="0"/>
                  </a:moveTo>
                  <a:lnTo>
                    <a:pt x="0" y="1449"/>
                  </a:lnTo>
                  <a:lnTo>
                    <a:pt x="747" y="1449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2" name="Google Shape;3262;p89"/>
            <p:cNvSpPr/>
            <p:nvPr/>
          </p:nvSpPr>
          <p:spPr>
            <a:xfrm>
              <a:off x="523368" y="2796653"/>
              <a:ext cx="65630" cy="127219"/>
            </a:xfrm>
            <a:custGeom>
              <a:avLst/>
              <a:gdLst/>
              <a:ahLst/>
              <a:cxnLst/>
              <a:rect l="l" t="t" r="r" b="b"/>
              <a:pathLst>
                <a:path w="748" h="1450" extrusionOk="0">
                  <a:moveTo>
                    <a:pt x="1" y="0"/>
                  </a:moveTo>
                  <a:lnTo>
                    <a:pt x="1" y="1449"/>
                  </a:lnTo>
                  <a:lnTo>
                    <a:pt x="748" y="1449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3" name="Google Shape;3263;p89"/>
            <p:cNvSpPr/>
            <p:nvPr/>
          </p:nvSpPr>
          <p:spPr>
            <a:xfrm>
              <a:off x="655769" y="2796653"/>
              <a:ext cx="65630" cy="127219"/>
            </a:xfrm>
            <a:custGeom>
              <a:avLst/>
              <a:gdLst/>
              <a:ahLst/>
              <a:cxnLst/>
              <a:rect l="l" t="t" r="r" b="b"/>
              <a:pathLst>
                <a:path w="748" h="1450" extrusionOk="0">
                  <a:moveTo>
                    <a:pt x="0" y="0"/>
                  </a:moveTo>
                  <a:lnTo>
                    <a:pt x="0" y="1449"/>
                  </a:lnTo>
                  <a:lnTo>
                    <a:pt x="747" y="1449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4" name="Google Shape;3264;p89"/>
            <p:cNvSpPr/>
            <p:nvPr/>
          </p:nvSpPr>
          <p:spPr>
            <a:xfrm>
              <a:off x="789398" y="2796653"/>
              <a:ext cx="64313" cy="127219"/>
            </a:xfrm>
            <a:custGeom>
              <a:avLst/>
              <a:gdLst/>
              <a:ahLst/>
              <a:cxnLst/>
              <a:rect l="l" t="t" r="r" b="b"/>
              <a:pathLst>
                <a:path w="733" h="1450" extrusionOk="0">
                  <a:moveTo>
                    <a:pt x="1" y="0"/>
                  </a:moveTo>
                  <a:lnTo>
                    <a:pt x="1" y="1449"/>
                  </a:lnTo>
                  <a:lnTo>
                    <a:pt x="733" y="1449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5" name="Google Shape;3265;p89"/>
            <p:cNvSpPr/>
            <p:nvPr/>
          </p:nvSpPr>
          <p:spPr>
            <a:xfrm>
              <a:off x="921799" y="2796653"/>
              <a:ext cx="65630" cy="127219"/>
            </a:xfrm>
            <a:custGeom>
              <a:avLst/>
              <a:gdLst/>
              <a:ahLst/>
              <a:cxnLst/>
              <a:rect l="l" t="t" r="r" b="b"/>
              <a:pathLst>
                <a:path w="748" h="1450" extrusionOk="0">
                  <a:moveTo>
                    <a:pt x="0" y="0"/>
                  </a:moveTo>
                  <a:lnTo>
                    <a:pt x="0" y="1449"/>
                  </a:lnTo>
                  <a:lnTo>
                    <a:pt x="747" y="1449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6" name="Google Shape;3266;p89"/>
            <p:cNvSpPr/>
            <p:nvPr/>
          </p:nvSpPr>
          <p:spPr>
            <a:xfrm>
              <a:off x="1054112" y="2796653"/>
              <a:ext cx="65630" cy="127219"/>
            </a:xfrm>
            <a:custGeom>
              <a:avLst/>
              <a:gdLst/>
              <a:ahLst/>
              <a:cxnLst/>
              <a:rect l="l" t="t" r="r" b="b"/>
              <a:pathLst>
                <a:path w="748" h="1450" extrusionOk="0">
                  <a:moveTo>
                    <a:pt x="1" y="0"/>
                  </a:moveTo>
                  <a:lnTo>
                    <a:pt x="1" y="1449"/>
                  </a:lnTo>
                  <a:lnTo>
                    <a:pt x="748" y="1449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7" name="Google Shape;3267;p89"/>
            <p:cNvSpPr/>
            <p:nvPr/>
          </p:nvSpPr>
          <p:spPr>
            <a:xfrm>
              <a:off x="1187828" y="2796653"/>
              <a:ext cx="64313" cy="127219"/>
            </a:xfrm>
            <a:custGeom>
              <a:avLst/>
              <a:gdLst/>
              <a:ahLst/>
              <a:cxnLst/>
              <a:rect l="l" t="t" r="r" b="b"/>
              <a:pathLst>
                <a:path w="733" h="1450" extrusionOk="0">
                  <a:moveTo>
                    <a:pt x="0" y="0"/>
                  </a:moveTo>
                  <a:lnTo>
                    <a:pt x="0" y="1449"/>
                  </a:lnTo>
                  <a:lnTo>
                    <a:pt x="732" y="144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8" name="Google Shape;3268;p89"/>
            <p:cNvSpPr/>
            <p:nvPr/>
          </p:nvSpPr>
          <p:spPr>
            <a:xfrm>
              <a:off x="1320141" y="2796653"/>
              <a:ext cx="65630" cy="127219"/>
            </a:xfrm>
            <a:custGeom>
              <a:avLst/>
              <a:gdLst/>
              <a:ahLst/>
              <a:cxnLst/>
              <a:rect l="l" t="t" r="r" b="b"/>
              <a:pathLst>
                <a:path w="748" h="1450" extrusionOk="0">
                  <a:moveTo>
                    <a:pt x="1" y="0"/>
                  </a:moveTo>
                  <a:lnTo>
                    <a:pt x="1" y="1449"/>
                  </a:lnTo>
                  <a:lnTo>
                    <a:pt x="748" y="1449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9" name="Google Shape;3269;p89"/>
            <p:cNvSpPr/>
            <p:nvPr/>
          </p:nvSpPr>
          <p:spPr>
            <a:xfrm>
              <a:off x="1452542" y="2796653"/>
              <a:ext cx="65630" cy="127219"/>
            </a:xfrm>
            <a:custGeom>
              <a:avLst/>
              <a:gdLst/>
              <a:ahLst/>
              <a:cxnLst/>
              <a:rect l="l" t="t" r="r" b="b"/>
              <a:pathLst>
                <a:path w="748" h="1450" extrusionOk="0">
                  <a:moveTo>
                    <a:pt x="0" y="0"/>
                  </a:moveTo>
                  <a:lnTo>
                    <a:pt x="0" y="1449"/>
                  </a:lnTo>
                  <a:lnTo>
                    <a:pt x="747" y="1449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0" name="Google Shape;3270;p89"/>
            <p:cNvSpPr/>
            <p:nvPr/>
          </p:nvSpPr>
          <p:spPr>
            <a:xfrm>
              <a:off x="1586171" y="2796653"/>
              <a:ext cx="64313" cy="127219"/>
            </a:xfrm>
            <a:custGeom>
              <a:avLst/>
              <a:gdLst/>
              <a:ahLst/>
              <a:cxnLst/>
              <a:rect l="l" t="t" r="r" b="b"/>
              <a:pathLst>
                <a:path w="733" h="1450" extrusionOk="0">
                  <a:moveTo>
                    <a:pt x="1" y="0"/>
                  </a:moveTo>
                  <a:lnTo>
                    <a:pt x="1" y="1449"/>
                  </a:lnTo>
                  <a:lnTo>
                    <a:pt x="733" y="1449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1" name="Google Shape;3271;p89"/>
            <p:cNvSpPr/>
            <p:nvPr/>
          </p:nvSpPr>
          <p:spPr>
            <a:xfrm>
              <a:off x="341219" y="2452015"/>
              <a:ext cx="279276" cy="136344"/>
            </a:xfrm>
            <a:custGeom>
              <a:avLst/>
              <a:gdLst/>
              <a:ahLst/>
              <a:cxnLst/>
              <a:rect l="l" t="t" r="r" b="b"/>
              <a:pathLst>
                <a:path w="3183" h="1554" extrusionOk="0">
                  <a:moveTo>
                    <a:pt x="1" y="0"/>
                  </a:moveTo>
                  <a:lnTo>
                    <a:pt x="1" y="1554"/>
                  </a:lnTo>
                  <a:lnTo>
                    <a:pt x="3182" y="1554"/>
                  </a:lnTo>
                  <a:lnTo>
                    <a:pt x="31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2" name="Google Shape;3272;p89"/>
            <p:cNvSpPr/>
            <p:nvPr/>
          </p:nvSpPr>
          <p:spPr>
            <a:xfrm>
              <a:off x="356924" y="2452015"/>
              <a:ext cx="247778" cy="124587"/>
            </a:xfrm>
            <a:custGeom>
              <a:avLst/>
              <a:gdLst/>
              <a:ahLst/>
              <a:cxnLst/>
              <a:rect l="l" t="t" r="r" b="b"/>
              <a:pathLst>
                <a:path w="2824" h="1420" extrusionOk="0">
                  <a:moveTo>
                    <a:pt x="1420" y="0"/>
                  </a:moveTo>
                  <a:lnTo>
                    <a:pt x="1" y="1419"/>
                  </a:lnTo>
                  <a:lnTo>
                    <a:pt x="2824" y="1419"/>
                  </a:lnTo>
                  <a:lnTo>
                    <a:pt x="1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3" name="Google Shape;3273;p89"/>
            <p:cNvSpPr/>
            <p:nvPr/>
          </p:nvSpPr>
          <p:spPr>
            <a:xfrm>
              <a:off x="418518" y="2491322"/>
              <a:ext cx="124591" cy="60363"/>
            </a:xfrm>
            <a:custGeom>
              <a:avLst/>
              <a:gdLst/>
              <a:ahLst/>
              <a:cxnLst/>
              <a:rect l="l" t="t" r="r" b="b"/>
              <a:pathLst>
                <a:path w="1420" h="688" extrusionOk="0">
                  <a:moveTo>
                    <a:pt x="718" y="0"/>
                  </a:moveTo>
                  <a:lnTo>
                    <a:pt x="1" y="687"/>
                  </a:lnTo>
                  <a:lnTo>
                    <a:pt x="1420" y="687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4" name="Google Shape;3274;p89"/>
            <p:cNvSpPr/>
            <p:nvPr/>
          </p:nvSpPr>
          <p:spPr>
            <a:xfrm>
              <a:off x="362189" y="2576516"/>
              <a:ext cx="48608" cy="129764"/>
            </a:xfrm>
            <a:custGeom>
              <a:avLst/>
              <a:gdLst/>
              <a:ahLst/>
              <a:cxnLst/>
              <a:rect l="l" t="t" r="r" b="b"/>
              <a:pathLst>
                <a:path w="554" h="1479" extrusionOk="0">
                  <a:moveTo>
                    <a:pt x="1" y="0"/>
                  </a:moveTo>
                  <a:lnTo>
                    <a:pt x="1" y="1479"/>
                  </a:lnTo>
                  <a:lnTo>
                    <a:pt x="553" y="1479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5" name="Google Shape;3275;p89"/>
            <p:cNvSpPr/>
            <p:nvPr/>
          </p:nvSpPr>
          <p:spPr>
            <a:xfrm>
              <a:off x="341219" y="2673468"/>
              <a:ext cx="90548" cy="32814"/>
            </a:xfrm>
            <a:custGeom>
              <a:avLst/>
              <a:gdLst/>
              <a:ahLst/>
              <a:cxnLst/>
              <a:rect l="l" t="t" r="r" b="b"/>
              <a:pathLst>
                <a:path w="1032" h="374" extrusionOk="0">
                  <a:moveTo>
                    <a:pt x="1" y="0"/>
                  </a:moveTo>
                  <a:lnTo>
                    <a:pt x="1" y="374"/>
                  </a:lnTo>
                  <a:lnTo>
                    <a:pt x="1031" y="374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6" name="Google Shape;3276;p89"/>
            <p:cNvSpPr/>
            <p:nvPr/>
          </p:nvSpPr>
          <p:spPr>
            <a:xfrm>
              <a:off x="550919" y="2576516"/>
              <a:ext cx="48608" cy="129764"/>
            </a:xfrm>
            <a:custGeom>
              <a:avLst/>
              <a:gdLst/>
              <a:ahLst/>
              <a:cxnLst/>
              <a:rect l="l" t="t" r="r" b="b"/>
              <a:pathLst>
                <a:path w="554" h="1479" extrusionOk="0">
                  <a:moveTo>
                    <a:pt x="0" y="0"/>
                  </a:moveTo>
                  <a:lnTo>
                    <a:pt x="0" y="1479"/>
                  </a:lnTo>
                  <a:lnTo>
                    <a:pt x="553" y="1479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7" name="Google Shape;3277;p89"/>
            <p:cNvSpPr/>
            <p:nvPr/>
          </p:nvSpPr>
          <p:spPr>
            <a:xfrm>
              <a:off x="529949" y="2673468"/>
              <a:ext cx="90548" cy="32814"/>
            </a:xfrm>
            <a:custGeom>
              <a:avLst/>
              <a:gdLst/>
              <a:ahLst/>
              <a:cxnLst/>
              <a:rect l="l" t="t" r="r" b="b"/>
              <a:pathLst>
                <a:path w="1032" h="374" extrusionOk="0">
                  <a:moveTo>
                    <a:pt x="0" y="0"/>
                  </a:moveTo>
                  <a:lnTo>
                    <a:pt x="0" y="374"/>
                  </a:lnTo>
                  <a:lnTo>
                    <a:pt x="1031" y="374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8" name="Google Shape;3278;p89"/>
            <p:cNvSpPr/>
            <p:nvPr/>
          </p:nvSpPr>
          <p:spPr>
            <a:xfrm>
              <a:off x="321565" y="2446750"/>
              <a:ext cx="298930" cy="11845"/>
            </a:xfrm>
            <a:custGeom>
              <a:avLst/>
              <a:gdLst/>
              <a:ahLst/>
              <a:cxnLst/>
              <a:rect l="l" t="t" r="r" b="b"/>
              <a:pathLst>
                <a:path w="3407" h="135" extrusionOk="0">
                  <a:moveTo>
                    <a:pt x="75" y="0"/>
                  </a:moveTo>
                  <a:cubicBezTo>
                    <a:pt x="45" y="0"/>
                    <a:pt x="1" y="30"/>
                    <a:pt x="1" y="60"/>
                  </a:cubicBezTo>
                  <a:cubicBezTo>
                    <a:pt x="1" y="105"/>
                    <a:pt x="45" y="135"/>
                    <a:pt x="75" y="135"/>
                  </a:cubicBezTo>
                  <a:lnTo>
                    <a:pt x="3406" y="135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9" name="Google Shape;3279;p89"/>
            <p:cNvSpPr/>
            <p:nvPr/>
          </p:nvSpPr>
          <p:spPr>
            <a:xfrm>
              <a:off x="321565" y="2576516"/>
              <a:ext cx="298930" cy="11845"/>
            </a:xfrm>
            <a:custGeom>
              <a:avLst/>
              <a:gdLst/>
              <a:ahLst/>
              <a:cxnLst/>
              <a:rect l="l" t="t" r="r" b="b"/>
              <a:pathLst>
                <a:path w="3407" h="135" extrusionOk="0">
                  <a:moveTo>
                    <a:pt x="75" y="0"/>
                  </a:moveTo>
                  <a:cubicBezTo>
                    <a:pt x="45" y="0"/>
                    <a:pt x="1" y="30"/>
                    <a:pt x="1" y="75"/>
                  </a:cubicBezTo>
                  <a:cubicBezTo>
                    <a:pt x="1" y="105"/>
                    <a:pt x="45" y="135"/>
                    <a:pt x="75" y="135"/>
                  </a:cubicBezTo>
                  <a:lnTo>
                    <a:pt x="3406" y="135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0" name="Google Shape;3280;p89"/>
            <p:cNvSpPr/>
            <p:nvPr/>
          </p:nvSpPr>
          <p:spPr>
            <a:xfrm>
              <a:off x="1396213" y="2452015"/>
              <a:ext cx="279189" cy="136344"/>
            </a:xfrm>
            <a:custGeom>
              <a:avLst/>
              <a:gdLst/>
              <a:ahLst/>
              <a:cxnLst/>
              <a:rect l="l" t="t" r="r" b="b"/>
              <a:pathLst>
                <a:path w="3182" h="1554" extrusionOk="0">
                  <a:moveTo>
                    <a:pt x="0" y="0"/>
                  </a:moveTo>
                  <a:lnTo>
                    <a:pt x="0" y="1554"/>
                  </a:lnTo>
                  <a:lnTo>
                    <a:pt x="3181" y="1554"/>
                  </a:lnTo>
                  <a:lnTo>
                    <a:pt x="31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1" name="Google Shape;3281;p89"/>
            <p:cNvSpPr/>
            <p:nvPr/>
          </p:nvSpPr>
          <p:spPr>
            <a:xfrm>
              <a:off x="1411918" y="2452015"/>
              <a:ext cx="247778" cy="124587"/>
            </a:xfrm>
            <a:custGeom>
              <a:avLst/>
              <a:gdLst/>
              <a:ahLst/>
              <a:cxnLst/>
              <a:rect l="l" t="t" r="r" b="b"/>
              <a:pathLst>
                <a:path w="2824" h="1420" extrusionOk="0">
                  <a:moveTo>
                    <a:pt x="1404" y="0"/>
                  </a:moveTo>
                  <a:lnTo>
                    <a:pt x="0" y="1419"/>
                  </a:lnTo>
                  <a:lnTo>
                    <a:pt x="2823" y="1419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2" name="Google Shape;3282;p89"/>
            <p:cNvSpPr/>
            <p:nvPr/>
          </p:nvSpPr>
          <p:spPr>
            <a:xfrm>
              <a:off x="1473512" y="2491322"/>
              <a:ext cx="124591" cy="60363"/>
            </a:xfrm>
            <a:custGeom>
              <a:avLst/>
              <a:gdLst/>
              <a:ahLst/>
              <a:cxnLst/>
              <a:rect l="l" t="t" r="r" b="b"/>
              <a:pathLst>
                <a:path w="1420" h="688" extrusionOk="0">
                  <a:moveTo>
                    <a:pt x="702" y="0"/>
                  </a:moveTo>
                  <a:lnTo>
                    <a:pt x="0" y="687"/>
                  </a:lnTo>
                  <a:lnTo>
                    <a:pt x="1419" y="687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3" name="Google Shape;3283;p89"/>
            <p:cNvSpPr/>
            <p:nvPr/>
          </p:nvSpPr>
          <p:spPr>
            <a:xfrm>
              <a:off x="1605825" y="2576516"/>
              <a:ext cx="48608" cy="129764"/>
            </a:xfrm>
            <a:custGeom>
              <a:avLst/>
              <a:gdLst/>
              <a:ahLst/>
              <a:cxnLst/>
              <a:rect l="l" t="t" r="r" b="b"/>
              <a:pathLst>
                <a:path w="554" h="1479" extrusionOk="0">
                  <a:moveTo>
                    <a:pt x="1" y="0"/>
                  </a:moveTo>
                  <a:lnTo>
                    <a:pt x="1" y="1479"/>
                  </a:lnTo>
                  <a:lnTo>
                    <a:pt x="553" y="1479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4" name="Google Shape;3284;p89"/>
            <p:cNvSpPr/>
            <p:nvPr/>
          </p:nvSpPr>
          <p:spPr>
            <a:xfrm>
              <a:off x="1584855" y="2673468"/>
              <a:ext cx="90548" cy="32814"/>
            </a:xfrm>
            <a:custGeom>
              <a:avLst/>
              <a:gdLst/>
              <a:ahLst/>
              <a:cxnLst/>
              <a:rect l="l" t="t" r="r" b="b"/>
              <a:pathLst>
                <a:path w="1032" h="374" extrusionOk="0">
                  <a:moveTo>
                    <a:pt x="1" y="0"/>
                  </a:moveTo>
                  <a:lnTo>
                    <a:pt x="1" y="374"/>
                  </a:lnTo>
                  <a:lnTo>
                    <a:pt x="1031" y="374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5" name="Google Shape;3285;p89"/>
            <p:cNvSpPr/>
            <p:nvPr/>
          </p:nvSpPr>
          <p:spPr>
            <a:xfrm>
              <a:off x="1417183" y="2576516"/>
              <a:ext cx="48520" cy="129764"/>
            </a:xfrm>
            <a:custGeom>
              <a:avLst/>
              <a:gdLst/>
              <a:ahLst/>
              <a:cxnLst/>
              <a:rect l="l" t="t" r="r" b="b"/>
              <a:pathLst>
                <a:path w="553" h="1479" extrusionOk="0">
                  <a:moveTo>
                    <a:pt x="0" y="0"/>
                  </a:moveTo>
                  <a:lnTo>
                    <a:pt x="0" y="1479"/>
                  </a:lnTo>
                  <a:lnTo>
                    <a:pt x="553" y="1479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6" name="Google Shape;3286;p89"/>
            <p:cNvSpPr/>
            <p:nvPr/>
          </p:nvSpPr>
          <p:spPr>
            <a:xfrm>
              <a:off x="1396213" y="2673468"/>
              <a:ext cx="90460" cy="32814"/>
            </a:xfrm>
            <a:custGeom>
              <a:avLst/>
              <a:gdLst/>
              <a:ahLst/>
              <a:cxnLst/>
              <a:rect l="l" t="t" r="r" b="b"/>
              <a:pathLst>
                <a:path w="1031" h="374" extrusionOk="0">
                  <a:moveTo>
                    <a:pt x="0" y="0"/>
                  </a:moveTo>
                  <a:lnTo>
                    <a:pt x="0" y="374"/>
                  </a:lnTo>
                  <a:lnTo>
                    <a:pt x="1031" y="374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7" name="Google Shape;3287;p89"/>
            <p:cNvSpPr/>
            <p:nvPr/>
          </p:nvSpPr>
          <p:spPr>
            <a:xfrm>
              <a:off x="1396213" y="2446750"/>
              <a:ext cx="298842" cy="11845"/>
            </a:xfrm>
            <a:custGeom>
              <a:avLst/>
              <a:gdLst/>
              <a:ahLst/>
              <a:cxnLst/>
              <a:rect l="l" t="t" r="r" b="b"/>
              <a:pathLst>
                <a:path w="3406" h="135" extrusionOk="0">
                  <a:moveTo>
                    <a:pt x="0" y="0"/>
                  </a:moveTo>
                  <a:lnTo>
                    <a:pt x="0" y="135"/>
                  </a:lnTo>
                  <a:lnTo>
                    <a:pt x="3331" y="135"/>
                  </a:lnTo>
                  <a:cubicBezTo>
                    <a:pt x="3361" y="135"/>
                    <a:pt x="3405" y="105"/>
                    <a:pt x="3405" y="60"/>
                  </a:cubicBezTo>
                  <a:cubicBezTo>
                    <a:pt x="3405" y="30"/>
                    <a:pt x="3361" y="0"/>
                    <a:pt x="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8" name="Google Shape;3288;p89"/>
            <p:cNvSpPr/>
            <p:nvPr/>
          </p:nvSpPr>
          <p:spPr>
            <a:xfrm>
              <a:off x="1396213" y="2576516"/>
              <a:ext cx="298842" cy="11845"/>
            </a:xfrm>
            <a:custGeom>
              <a:avLst/>
              <a:gdLst/>
              <a:ahLst/>
              <a:cxnLst/>
              <a:rect l="l" t="t" r="r" b="b"/>
              <a:pathLst>
                <a:path w="3406" h="135" extrusionOk="0">
                  <a:moveTo>
                    <a:pt x="0" y="0"/>
                  </a:moveTo>
                  <a:lnTo>
                    <a:pt x="0" y="135"/>
                  </a:lnTo>
                  <a:lnTo>
                    <a:pt x="3331" y="135"/>
                  </a:lnTo>
                  <a:cubicBezTo>
                    <a:pt x="3361" y="135"/>
                    <a:pt x="3405" y="105"/>
                    <a:pt x="3405" y="75"/>
                  </a:cubicBezTo>
                  <a:cubicBezTo>
                    <a:pt x="3405" y="30"/>
                    <a:pt x="3361" y="0"/>
                    <a:pt x="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9" name="Google Shape;3289;p89"/>
            <p:cNvSpPr/>
            <p:nvPr/>
          </p:nvSpPr>
          <p:spPr>
            <a:xfrm>
              <a:off x="620409" y="2446750"/>
              <a:ext cx="775885" cy="259528"/>
            </a:xfrm>
            <a:custGeom>
              <a:avLst/>
              <a:gdLst/>
              <a:ahLst/>
              <a:cxnLst/>
              <a:rect l="l" t="t" r="r" b="b"/>
              <a:pathLst>
                <a:path w="8843" h="2958" extrusionOk="0">
                  <a:moveTo>
                    <a:pt x="0" y="0"/>
                  </a:moveTo>
                  <a:lnTo>
                    <a:pt x="0" y="2958"/>
                  </a:lnTo>
                  <a:lnTo>
                    <a:pt x="8842" y="2958"/>
                  </a:lnTo>
                  <a:lnTo>
                    <a:pt x="8842" y="0"/>
                  </a:lnTo>
                  <a:cubicBezTo>
                    <a:pt x="8842" y="0"/>
                    <a:pt x="7901" y="2584"/>
                    <a:pt x="4406" y="2584"/>
                  </a:cubicBezTo>
                  <a:cubicBezTo>
                    <a:pt x="926" y="258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290" name="Google Shape;3290;p89"/>
          <p:cNvSpPr/>
          <p:nvPr/>
        </p:nvSpPr>
        <p:spPr>
          <a:xfrm>
            <a:off x="1920459" y="1667214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91" name="Google Shape;3291;p89"/>
          <p:cNvSpPr/>
          <p:nvPr/>
        </p:nvSpPr>
        <p:spPr>
          <a:xfrm>
            <a:off x="6897584" y="1667214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92" name="Google Shape;3292;p89"/>
          <p:cNvGrpSpPr/>
          <p:nvPr/>
        </p:nvGrpSpPr>
        <p:grpSpPr>
          <a:xfrm>
            <a:off x="8047772" y="3969344"/>
            <a:ext cx="692013" cy="644291"/>
            <a:chOff x="8047772" y="3969344"/>
            <a:chExt cx="692013" cy="644291"/>
          </a:xfrm>
        </p:grpSpPr>
        <p:sp>
          <p:nvSpPr>
            <p:cNvPr id="3293" name="Google Shape;3293;p89"/>
            <p:cNvSpPr/>
            <p:nvPr/>
          </p:nvSpPr>
          <p:spPr>
            <a:xfrm flipH="1">
              <a:off x="8098584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4" name="Google Shape;3294;p89"/>
            <p:cNvSpPr/>
            <p:nvPr/>
          </p:nvSpPr>
          <p:spPr>
            <a:xfrm flipH="1">
              <a:off x="8047772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5" name="Google Shape;3295;p89"/>
            <p:cNvSpPr/>
            <p:nvPr/>
          </p:nvSpPr>
          <p:spPr>
            <a:xfrm>
              <a:off x="8640790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6" name="Google Shape;3296;p89"/>
            <p:cNvSpPr/>
            <p:nvPr/>
          </p:nvSpPr>
          <p:spPr>
            <a:xfrm>
              <a:off x="8564915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7" name="Google Shape;3297;p89"/>
            <p:cNvSpPr/>
            <p:nvPr/>
          </p:nvSpPr>
          <p:spPr>
            <a:xfrm>
              <a:off x="8383768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8" name="Google Shape;3298;p89"/>
            <p:cNvSpPr/>
            <p:nvPr/>
          </p:nvSpPr>
          <p:spPr>
            <a:xfrm>
              <a:off x="8333634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" name="Google Shape;755;p53">
            <a:extLst>
              <a:ext uri="{FF2B5EF4-FFF2-40B4-BE49-F238E27FC236}">
                <a16:creationId xmlns:a16="http://schemas.microsoft.com/office/drawing/2014/main" id="{136CB8B4-D3B8-EB33-A468-262C4AF88B33}"/>
              </a:ext>
            </a:extLst>
          </p:cNvPr>
          <p:cNvGrpSpPr/>
          <p:nvPr/>
        </p:nvGrpSpPr>
        <p:grpSpPr>
          <a:xfrm>
            <a:off x="6104178" y="1886834"/>
            <a:ext cx="3212604" cy="3258644"/>
            <a:chOff x="1050869" y="1853195"/>
            <a:chExt cx="3211698" cy="3289007"/>
          </a:xfrm>
        </p:grpSpPr>
        <p:sp>
          <p:nvSpPr>
            <p:cNvPr id="5" name="Google Shape;756;p53">
              <a:extLst>
                <a:ext uri="{FF2B5EF4-FFF2-40B4-BE49-F238E27FC236}">
                  <a16:creationId xmlns:a16="http://schemas.microsoft.com/office/drawing/2014/main" id="{900F8B0D-068A-107A-B4D1-C73CAA550581}"/>
                </a:ext>
              </a:extLst>
            </p:cNvPr>
            <p:cNvSpPr/>
            <p:nvPr/>
          </p:nvSpPr>
          <p:spPr>
            <a:xfrm>
              <a:off x="2387033" y="4197429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757;p53">
              <a:extLst>
                <a:ext uri="{FF2B5EF4-FFF2-40B4-BE49-F238E27FC236}">
                  <a16:creationId xmlns:a16="http://schemas.microsoft.com/office/drawing/2014/main" id="{FE9699D5-2F63-DC9D-D745-3A4F28DAECF0}"/>
                </a:ext>
              </a:extLst>
            </p:cNvPr>
            <p:cNvSpPr/>
            <p:nvPr/>
          </p:nvSpPr>
          <p:spPr>
            <a:xfrm>
              <a:off x="2390849" y="4197429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758;p53">
              <a:extLst>
                <a:ext uri="{FF2B5EF4-FFF2-40B4-BE49-F238E27FC236}">
                  <a16:creationId xmlns:a16="http://schemas.microsoft.com/office/drawing/2014/main" id="{BB4A58EF-AB31-B3D5-8FF3-0B16A4290458}"/>
                </a:ext>
              </a:extLst>
            </p:cNvPr>
            <p:cNvSpPr/>
            <p:nvPr/>
          </p:nvSpPr>
          <p:spPr>
            <a:xfrm>
              <a:off x="2397224" y="4197429"/>
              <a:ext cx="3861" cy="45"/>
            </a:xfrm>
            <a:custGeom>
              <a:avLst/>
              <a:gdLst/>
              <a:ahLst/>
              <a:cxnLst/>
              <a:rect l="l" t="t" r="r" b="b"/>
              <a:pathLst>
                <a:path w="86" h="1" extrusionOk="0">
                  <a:moveTo>
                    <a:pt x="1" y="0"/>
                  </a:moveTo>
                  <a:lnTo>
                    <a:pt x="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759;p53">
              <a:extLst>
                <a:ext uri="{FF2B5EF4-FFF2-40B4-BE49-F238E27FC236}">
                  <a16:creationId xmlns:a16="http://schemas.microsoft.com/office/drawing/2014/main" id="{B08E452D-C411-2617-51C8-3089C9380E99}"/>
                </a:ext>
              </a:extLst>
            </p:cNvPr>
            <p:cNvSpPr/>
            <p:nvPr/>
          </p:nvSpPr>
          <p:spPr>
            <a:xfrm>
              <a:off x="2394665" y="4197429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760;p53">
              <a:extLst>
                <a:ext uri="{FF2B5EF4-FFF2-40B4-BE49-F238E27FC236}">
                  <a16:creationId xmlns:a16="http://schemas.microsoft.com/office/drawing/2014/main" id="{6A631F09-282A-C3BA-D2F9-FF9A4AE50C45}"/>
                </a:ext>
              </a:extLst>
            </p:cNvPr>
            <p:cNvSpPr/>
            <p:nvPr/>
          </p:nvSpPr>
          <p:spPr>
            <a:xfrm>
              <a:off x="2402342" y="4198686"/>
              <a:ext cx="11493" cy="45"/>
            </a:xfrm>
            <a:custGeom>
              <a:avLst/>
              <a:gdLst/>
              <a:ahLst/>
              <a:cxnLst/>
              <a:rect l="l" t="t" r="r" b="b"/>
              <a:pathLst>
                <a:path w="256" h="1" extrusionOk="0">
                  <a:moveTo>
                    <a:pt x="0" y="1"/>
                  </a:moveTo>
                  <a:lnTo>
                    <a:pt x="2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761;p53">
              <a:extLst>
                <a:ext uri="{FF2B5EF4-FFF2-40B4-BE49-F238E27FC236}">
                  <a16:creationId xmlns:a16="http://schemas.microsoft.com/office/drawing/2014/main" id="{6AD852B0-AC65-FA18-9F1A-F0928329BD1F}"/>
                </a:ext>
              </a:extLst>
            </p:cNvPr>
            <p:cNvSpPr/>
            <p:nvPr/>
          </p:nvSpPr>
          <p:spPr>
            <a:xfrm>
              <a:off x="2388290" y="4197429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762;p53">
              <a:extLst>
                <a:ext uri="{FF2B5EF4-FFF2-40B4-BE49-F238E27FC236}">
                  <a16:creationId xmlns:a16="http://schemas.microsoft.com/office/drawing/2014/main" id="{F89A80F5-98A7-88A6-DC02-35B914BD13A4}"/>
                </a:ext>
              </a:extLst>
            </p:cNvPr>
            <p:cNvSpPr/>
            <p:nvPr/>
          </p:nvSpPr>
          <p:spPr>
            <a:xfrm>
              <a:off x="1279070" y="2119242"/>
              <a:ext cx="2983497" cy="3022960"/>
            </a:xfrm>
            <a:custGeom>
              <a:avLst/>
              <a:gdLst/>
              <a:ahLst/>
              <a:cxnLst/>
              <a:rect l="l" t="t" r="r" b="b"/>
              <a:pathLst>
                <a:path w="66455" h="67334" extrusionOk="0">
                  <a:moveTo>
                    <a:pt x="48961" y="23202"/>
                  </a:moveTo>
                  <a:lnTo>
                    <a:pt x="49699" y="24310"/>
                  </a:lnTo>
                  <a:cubicBezTo>
                    <a:pt x="51232" y="28115"/>
                    <a:pt x="49585" y="32346"/>
                    <a:pt x="47541" y="35698"/>
                  </a:cubicBezTo>
                  <a:cubicBezTo>
                    <a:pt x="47455" y="35499"/>
                    <a:pt x="47399" y="35328"/>
                    <a:pt x="47370" y="35215"/>
                  </a:cubicBezTo>
                  <a:cubicBezTo>
                    <a:pt x="47484" y="33255"/>
                    <a:pt x="47768" y="29308"/>
                    <a:pt x="47995" y="27888"/>
                  </a:cubicBezTo>
                  <a:cubicBezTo>
                    <a:pt x="48279" y="26212"/>
                    <a:pt x="48705" y="24395"/>
                    <a:pt x="48961" y="23202"/>
                  </a:cubicBezTo>
                  <a:close/>
                  <a:moveTo>
                    <a:pt x="15365" y="0"/>
                  </a:moveTo>
                  <a:lnTo>
                    <a:pt x="1" y="9997"/>
                  </a:lnTo>
                  <a:cubicBezTo>
                    <a:pt x="1" y="9997"/>
                    <a:pt x="6235" y="24987"/>
                    <a:pt x="22377" y="24987"/>
                  </a:cubicBezTo>
                  <a:cubicBezTo>
                    <a:pt x="25386" y="24987"/>
                    <a:pt x="28739" y="24466"/>
                    <a:pt x="32461" y="23230"/>
                  </a:cubicBezTo>
                  <a:lnTo>
                    <a:pt x="32461" y="23230"/>
                  </a:lnTo>
                  <a:cubicBezTo>
                    <a:pt x="32092" y="26468"/>
                    <a:pt x="31325" y="31267"/>
                    <a:pt x="31041" y="33795"/>
                  </a:cubicBezTo>
                  <a:lnTo>
                    <a:pt x="14513" y="67334"/>
                  </a:lnTo>
                  <a:lnTo>
                    <a:pt x="34250" y="67334"/>
                  </a:lnTo>
                  <a:lnTo>
                    <a:pt x="38027" y="45012"/>
                  </a:lnTo>
                  <a:lnTo>
                    <a:pt x="38027" y="45012"/>
                  </a:lnTo>
                  <a:cubicBezTo>
                    <a:pt x="38567" y="48392"/>
                    <a:pt x="37175" y="58104"/>
                    <a:pt x="35783" y="67334"/>
                  </a:cubicBezTo>
                  <a:lnTo>
                    <a:pt x="52113" y="67334"/>
                  </a:lnTo>
                  <a:lnTo>
                    <a:pt x="52113" y="66737"/>
                  </a:lnTo>
                  <a:cubicBezTo>
                    <a:pt x="52141" y="61938"/>
                    <a:pt x="51829" y="57139"/>
                    <a:pt x="51232" y="52396"/>
                  </a:cubicBezTo>
                  <a:lnTo>
                    <a:pt x="51232" y="52396"/>
                  </a:lnTo>
                  <a:lnTo>
                    <a:pt x="51744" y="53049"/>
                  </a:lnTo>
                  <a:cubicBezTo>
                    <a:pt x="65063" y="46943"/>
                    <a:pt x="66454" y="28001"/>
                    <a:pt x="58133" y="19879"/>
                  </a:cubicBezTo>
                  <a:cubicBezTo>
                    <a:pt x="53110" y="14999"/>
                    <a:pt x="43229" y="13807"/>
                    <a:pt x="34756" y="13807"/>
                  </a:cubicBezTo>
                  <a:cubicBezTo>
                    <a:pt x="33171" y="13807"/>
                    <a:pt x="31635" y="13848"/>
                    <a:pt x="30189" y="13916"/>
                  </a:cubicBezTo>
                  <a:cubicBezTo>
                    <a:pt x="29923" y="13928"/>
                    <a:pt x="29661" y="13935"/>
                    <a:pt x="29402" y="13935"/>
                  </a:cubicBezTo>
                  <a:cubicBezTo>
                    <a:pt x="21636" y="13935"/>
                    <a:pt x="16931" y="8218"/>
                    <a:pt x="15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763;p53">
              <a:extLst>
                <a:ext uri="{FF2B5EF4-FFF2-40B4-BE49-F238E27FC236}">
                  <a16:creationId xmlns:a16="http://schemas.microsoft.com/office/drawing/2014/main" id="{F385BADF-FEE8-FA8F-9FE6-87C2FFE942F3}"/>
                </a:ext>
              </a:extLst>
            </p:cNvPr>
            <p:cNvSpPr/>
            <p:nvPr/>
          </p:nvSpPr>
          <p:spPr>
            <a:xfrm>
              <a:off x="1476698" y="2064470"/>
              <a:ext cx="319518" cy="270268"/>
            </a:xfrm>
            <a:custGeom>
              <a:avLst/>
              <a:gdLst/>
              <a:ahLst/>
              <a:cxnLst/>
              <a:rect l="l" t="t" r="r" b="b"/>
              <a:pathLst>
                <a:path w="7117" h="6020" extrusionOk="0">
                  <a:moveTo>
                    <a:pt x="1161" y="0"/>
                  </a:moveTo>
                  <a:cubicBezTo>
                    <a:pt x="1133" y="0"/>
                    <a:pt x="1114" y="9"/>
                    <a:pt x="1108" y="27"/>
                  </a:cubicBezTo>
                  <a:cubicBezTo>
                    <a:pt x="995" y="340"/>
                    <a:pt x="3039" y="2299"/>
                    <a:pt x="3039" y="2299"/>
                  </a:cubicBezTo>
                  <a:cubicBezTo>
                    <a:pt x="3039" y="2299"/>
                    <a:pt x="684" y="516"/>
                    <a:pt x="217" y="516"/>
                  </a:cubicBezTo>
                  <a:cubicBezTo>
                    <a:pt x="154" y="516"/>
                    <a:pt x="126" y="549"/>
                    <a:pt x="143" y="624"/>
                  </a:cubicBezTo>
                  <a:cubicBezTo>
                    <a:pt x="228" y="1021"/>
                    <a:pt x="2557" y="3123"/>
                    <a:pt x="2557" y="3123"/>
                  </a:cubicBezTo>
                  <a:cubicBezTo>
                    <a:pt x="2557" y="3123"/>
                    <a:pt x="691" y="1659"/>
                    <a:pt x="190" y="1659"/>
                  </a:cubicBezTo>
                  <a:cubicBezTo>
                    <a:pt x="142" y="1659"/>
                    <a:pt x="106" y="1673"/>
                    <a:pt x="86" y="1703"/>
                  </a:cubicBezTo>
                  <a:cubicBezTo>
                    <a:pt x="1" y="1845"/>
                    <a:pt x="1364" y="3095"/>
                    <a:pt x="2187" y="3833"/>
                  </a:cubicBezTo>
                  <a:cubicBezTo>
                    <a:pt x="1929" y="3716"/>
                    <a:pt x="934" y="3521"/>
                    <a:pt x="628" y="3521"/>
                  </a:cubicBezTo>
                  <a:cubicBezTo>
                    <a:pt x="564" y="3521"/>
                    <a:pt x="530" y="3529"/>
                    <a:pt x="540" y="3549"/>
                  </a:cubicBezTo>
                  <a:cubicBezTo>
                    <a:pt x="909" y="4287"/>
                    <a:pt x="4260" y="6020"/>
                    <a:pt x="4260" y="6020"/>
                  </a:cubicBezTo>
                  <a:lnTo>
                    <a:pt x="5993" y="5168"/>
                  </a:lnTo>
                  <a:cubicBezTo>
                    <a:pt x="5993" y="5168"/>
                    <a:pt x="7116" y="884"/>
                    <a:pt x="6657" y="884"/>
                  </a:cubicBezTo>
                  <a:cubicBezTo>
                    <a:pt x="6637" y="884"/>
                    <a:pt x="6615" y="892"/>
                    <a:pt x="6589" y="908"/>
                  </a:cubicBezTo>
                  <a:cubicBezTo>
                    <a:pt x="5822" y="1419"/>
                    <a:pt x="5453" y="2669"/>
                    <a:pt x="5453" y="2669"/>
                  </a:cubicBezTo>
                  <a:cubicBezTo>
                    <a:pt x="5453" y="2669"/>
                    <a:pt x="1667" y="0"/>
                    <a:pt x="1161" y="0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764;p53">
              <a:extLst>
                <a:ext uri="{FF2B5EF4-FFF2-40B4-BE49-F238E27FC236}">
                  <a16:creationId xmlns:a16="http://schemas.microsoft.com/office/drawing/2014/main" id="{B420F554-73DD-7F8A-2768-E0561E053F64}"/>
                </a:ext>
              </a:extLst>
            </p:cNvPr>
            <p:cNvSpPr/>
            <p:nvPr/>
          </p:nvSpPr>
          <p:spPr>
            <a:xfrm>
              <a:off x="2848553" y="2327375"/>
              <a:ext cx="327733" cy="512252"/>
            </a:xfrm>
            <a:custGeom>
              <a:avLst/>
              <a:gdLst/>
              <a:ahLst/>
              <a:cxnLst/>
              <a:rect l="l" t="t" r="r" b="b"/>
              <a:pathLst>
                <a:path w="7300" h="11410" extrusionOk="0">
                  <a:moveTo>
                    <a:pt x="3921" y="0"/>
                  </a:moveTo>
                  <a:cubicBezTo>
                    <a:pt x="3031" y="0"/>
                    <a:pt x="296" y="517"/>
                    <a:pt x="143" y="874"/>
                  </a:cubicBezTo>
                  <a:cubicBezTo>
                    <a:pt x="1" y="1243"/>
                    <a:pt x="824" y="6184"/>
                    <a:pt x="1364" y="6724"/>
                  </a:cubicBezTo>
                  <a:cubicBezTo>
                    <a:pt x="1648" y="7036"/>
                    <a:pt x="2017" y="7263"/>
                    <a:pt x="2443" y="7405"/>
                  </a:cubicBezTo>
                  <a:lnTo>
                    <a:pt x="3068" y="11410"/>
                  </a:lnTo>
                  <a:lnTo>
                    <a:pt x="7299" y="10018"/>
                  </a:lnTo>
                  <a:lnTo>
                    <a:pt x="5397" y="3912"/>
                  </a:lnTo>
                  <a:cubicBezTo>
                    <a:pt x="5397" y="3912"/>
                    <a:pt x="4602" y="135"/>
                    <a:pt x="4147" y="22"/>
                  </a:cubicBezTo>
                  <a:cubicBezTo>
                    <a:pt x="4100" y="7"/>
                    <a:pt x="4023" y="0"/>
                    <a:pt x="3921" y="0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765;p53">
              <a:extLst>
                <a:ext uri="{FF2B5EF4-FFF2-40B4-BE49-F238E27FC236}">
                  <a16:creationId xmlns:a16="http://schemas.microsoft.com/office/drawing/2014/main" id="{50E71B11-A0CA-AD4D-4A15-9276E6B6B448}"/>
                </a:ext>
              </a:extLst>
            </p:cNvPr>
            <p:cNvSpPr/>
            <p:nvPr/>
          </p:nvSpPr>
          <p:spPr>
            <a:xfrm>
              <a:off x="2862605" y="2973458"/>
              <a:ext cx="33177" cy="29406"/>
            </a:xfrm>
            <a:custGeom>
              <a:avLst/>
              <a:gdLst/>
              <a:ahLst/>
              <a:cxnLst/>
              <a:rect l="l" t="t" r="r" b="b"/>
              <a:pathLst>
                <a:path w="739" h="655" extrusionOk="0">
                  <a:moveTo>
                    <a:pt x="426" y="0"/>
                  </a:moveTo>
                  <a:cubicBezTo>
                    <a:pt x="114" y="0"/>
                    <a:pt x="0" y="370"/>
                    <a:pt x="199" y="568"/>
                  </a:cubicBezTo>
                  <a:cubicBezTo>
                    <a:pt x="259" y="628"/>
                    <a:pt x="331" y="655"/>
                    <a:pt x="404" y="655"/>
                  </a:cubicBezTo>
                  <a:cubicBezTo>
                    <a:pt x="572" y="655"/>
                    <a:pt x="739" y="511"/>
                    <a:pt x="739" y="313"/>
                  </a:cubicBezTo>
                  <a:cubicBezTo>
                    <a:pt x="739" y="142"/>
                    <a:pt x="59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766;p53">
              <a:extLst>
                <a:ext uri="{FF2B5EF4-FFF2-40B4-BE49-F238E27FC236}">
                  <a16:creationId xmlns:a16="http://schemas.microsoft.com/office/drawing/2014/main" id="{D181423B-2B1F-8D72-9A7C-EDA58117E127}"/>
                </a:ext>
              </a:extLst>
            </p:cNvPr>
            <p:cNvSpPr/>
            <p:nvPr/>
          </p:nvSpPr>
          <p:spPr>
            <a:xfrm>
              <a:off x="2891427" y="2866204"/>
              <a:ext cx="34973" cy="28374"/>
            </a:xfrm>
            <a:custGeom>
              <a:avLst/>
              <a:gdLst/>
              <a:ahLst/>
              <a:cxnLst/>
              <a:rect l="l" t="t" r="r" b="b"/>
              <a:pathLst>
                <a:path w="779" h="632" extrusionOk="0">
                  <a:moveTo>
                    <a:pt x="414" y="1"/>
                  </a:moveTo>
                  <a:cubicBezTo>
                    <a:pt x="0" y="1"/>
                    <a:pt x="0" y="632"/>
                    <a:pt x="414" y="632"/>
                  </a:cubicBezTo>
                  <a:cubicBezTo>
                    <a:pt x="431" y="632"/>
                    <a:pt x="448" y="631"/>
                    <a:pt x="466" y="629"/>
                  </a:cubicBezTo>
                  <a:cubicBezTo>
                    <a:pt x="636" y="629"/>
                    <a:pt x="778" y="487"/>
                    <a:pt x="778" y="316"/>
                  </a:cubicBezTo>
                  <a:cubicBezTo>
                    <a:pt x="778" y="146"/>
                    <a:pt x="636" y="4"/>
                    <a:pt x="466" y="4"/>
                  </a:cubicBezTo>
                  <a:cubicBezTo>
                    <a:pt x="448" y="2"/>
                    <a:pt x="431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767;p53">
              <a:extLst>
                <a:ext uri="{FF2B5EF4-FFF2-40B4-BE49-F238E27FC236}">
                  <a16:creationId xmlns:a16="http://schemas.microsoft.com/office/drawing/2014/main" id="{9B0CA7F4-DF1D-0F95-DAAC-3D7CD6C34AC7}"/>
                </a:ext>
              </a:extLst>
            </p:cNvPr>
            <p:cNvSpPr/>
            <p:nvPr/>
          </p:nvSpPr>
          <p:spPr>
            <a:xfrm>
              <a:off x="2839663" y="3080398"/>
              <a:ext cx="33177" cy="28598"/>
            </a:xfrm>
            <a:custGeom>
              <a:avLst/>
              <a:gdLst/>
              <a:ahLst/>
              <a:cxnLst/>
              <a:rect l="l" t="t" r="r" b="b"/>
              <a:pathLst>
                <a:path w="739" h="637" extrusionOk="0">
                  <a:moveTo>
                    <a:pt x="469" y="0"/>
                  </a:moveTo>
                  <a:cubicBezTo>
                    <a:pt x="455" y="0"/>
                    <a:pt x="441" y="1"/>
                    <a:pt x="426" y="4"/>
                  </a:cubicBezTo>
                  <a:cubicBezTo>
                    <a:pt x="142" y="4"/>
                    <a:pt x="0" y="345"/>
                    <a:pt x="199" y="543"/>
                  </a:cubicBezTo>
                  <a:cubicBezTo>
                    <a:pt x="263" y="607"/>
                    <a:pt x="342" y="636"/>
                    <a:pt x="419" y="636"/>
                  </a:cubicBezTo>
                  <a:cubicBezTo>
                    <a:pt x="582" y="636"/>
                    <a:pt x="738" y="509"/>
                    <a:pt x="738" y="316"/>
                  </a:cubicBezTo>
                  <a:cubicBezTo>
                    <a:pt x="738" y="135"/>
                    <a:pt x="620" y="0"/>
                    <a:pt x="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768;p53">
              <a:extLst>
                <a:ext uri="{FF2B5EF4-FFF2-40B4-BE49-F238E27FC236}">
                  <a16:creationId xmlns:a16="http://schemas.microsoft.com/office/drawing/2014/main" id="{A0856E86-D402-5432-7AA7-9CC11589E789}"/>
                </a:ext>
              </a:extLst>
            </p:cNvPr>
            <p:cNvSpPr/>
            <p:nvPr/>
          </p:nvSpPr>
          <p:spPr>
            <a:xfrm>
              <a:off x="2819236" y="3194341"/>
              <a:ext cx="31292" cy="28733"/>
            </a:xfrm>
            <a:custGeom>
              <a:avLst/>
              <a:gdLst/>
              <a:ahLst/>
              <a:cxnLst/>
              <a:rect l="l" t="t" r="r" b="b"/>
              <a:pathLst>
                <a:path w="697" h="640" extrusionOk="0">
                  <a:moveTo>
                    <a:pt x="345" y="1"/>
                  </a:moveTo>
                  <a:cubicBezTo>
                    <a:pt x="192" y="1"/>
                    <a:pt x="43" y="93"/>
                    <a:pt x="29" y="277"/>
                  </a:cubicBezTo>
                  <a:cubicBezTo>
                    <a:pt x="1" y="519"/>
                    <a:pt x="171" y="639"/>
                    <a:pt x="345" y="639"/>
                  </a:cubicBezTo>
                  <a:cubicBezTo>
                    <a:pt x="519" y="639"/>
                    <a:pt x="696" y="519"/>
                    <a:pt x="682" y="277"/>
                  </a:cubicBezTo>
                  <a:cubicBezTo>
                    <a:pt x="654" y="93"/>
                    <a:pt x="498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769;p53">
              <a:extLst>
                <a:ext uri="{FF2B5EF4-FFF2-40B4-BE49-F238E27FC236}">
                  <a16:creationId xmlns:a16="http://schemas.microsoft.com/office/drawing/2014/main" id="{C0B0D9DA-562C-DF94-89B0-07F8F6D679EB}"/>
                </a:ext>
              </a:extLst>
            </p:cNvPr>
            <p:cNvSpPr/>
            <p:nvPr/>
          </p:nvSpPr>
          <p:spPr>
            <a:xfrm>
              <a:off x="2797552" y="3315468"/>
              <a:ext cx="30663" cy="28733"/>
            </a:xfrm>
            <a:custGeom>
              <a:avLst/>
              <a:gdLst/>
              <a:ahLst/>
              <a:cxnLst/>
              <a:rect l="l" t="t" r="r" b="b"/>
              <a:pathLst>
                <a:path w="683" h="640" extrusionOk="0">
                  <a:moveTo>
                    <a:pt x="342" y="0"/>
                  </a:moveTo>
                  <a:cubicBezTo>
                    <a:pt x="171" y="0"/>
                    <a:pt x="1" y="121"/>
                    <a:pt x="29" y="362"/>
                  </a:cubicBezTo>
                  <a:cubicBezTo>
                    <a:pt x="44" y="547"/>
                    <a:pt x="193" y="639"/>
                    <a:pt x="342" y="639"/>
                  </a:cubicBezTo>
                  <a:cubicBezTo>
                    <a:pt x="491" y="639"/>
                    <a:pt x="640" y="547"/>
                    <a:pt x="654" y="362"/>
                  </a:cubicBezTo>
                  <a:cubicBezTo>
                    <a:pt x="683" y="121"/>
                    <a:pt x="512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770;p53">
              <a:extLst>
                <a:ext uri="{FF2B5EF4-FFF2-40B4-BE49-F238E27FC236}">
                  <a16:creationId xmlns:a16="http://schemas.microsoft.com/office/drawing/2014/main" id="{537C0EE4-2866-A480-1823-3B0F34217903}"/>
                </a:ext>
              </a:extLst>
            </p:cNvPr>
            <p:cNvSpPr/>
            <p:nvPr/>
          </p:nvSpPr>
          <p:spPr>
            <a:xfrm>
              <a:off x="2768236" y="3437537"/>
              <a:ext cx="33222" cy="28419"/>
            </a:xfrm>
            <a:custGeom>
              <a:avLst/>
              <a:gdLst/>
              <a:ahLst/>
              <a:cxnLst/>
              <a:rect l="l" t="t" r="r" b="b"/>
              <a:pathLst>
                <a:path w="740" h="633" extrusionOk="0">
                  <a:moveTo>
                    <a:pt x="427" y="1"/>
                  </a:moveTo>
                  <a:cubicBezTo>
                    <a:pt x="143" y="1"/>
                    <a:pt x="1" y="341"/>
                    <a:pt x="200" y="540"/>
                  </a:cubicBezTo>
                  <a:cubicBezTo>
                    <a:pt x="264" y="604"/>
                    <a:pt x="342" y="633"/>
                    <a:pt x="420" y="633"/>
                  </a:cubicBezTo>
                  <a:cubicBezTo>
                    <a:pt x="582" y="633"/>
                    <a:pt x="739" y="506"/>
                    <a:pt x="739" y="313"/>
                  </a:cubicBezTo>
                  <a:cubicBezTo>
                    <a:pt x="739" y="143"/>
                    <a:pt x="5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771;p53">
              <a:extLst>
                <a:ext uri="{FF2B5EF4-FFF2-40B4-BE49-F238E27FC236}">
                  <a16:creationId xmlns:a16="http://schemas.microsoft.com/office/drawing/2014/main" id="{CADC6808-8587-BFDA-3754-51956BCF1795}"/>
                </a:ext>
              </a:extLst>
            </p:cNvPr>
            <p:cNvSpPr/>
            <p:nvPr/>
          </p:nvSpPr>
          <p:spPr>
            <a:xfrm>
              <a:off x="2842178" y="2280505"/>
              <a:ext cx="257608" cy="227618"/>
            </a:xfrm>
            <a:custGeom>
              <a:avLst/>
              <a:gdLst/>
              <a:ahLst/>
              <a:cxnLst/>
              <a:rect l="l" t="t" r="r" b="b"/>
              <a:pathLst>
                <a:path w="5738" h="5070" extrusionOk="0">
                  <a:moveTo>
                    <a:pt x="4233" y="1"/>
                  </a:moveTo>
                  <a:cubicBezTo>
                    <a:pt x="4145" y="1"/>
                    <a:pt x="4090" y="15"/>
                    <a:pt x="4090" y="15"/>
                  </a:cubicBezTo>
                  <a:lnTo>
                    <a:pt x="1" y="1009"/>
                  </a:lnTo>
                  <a:lnTo>
                    <a:pt x="285" y="3054"/>
                  </a:lnTo>
                  <a:cubicBezTo>
                    <a:pt x="285" y="3054"/>
                    <a:pt x="2074" y="3054"/>
                    <a:pt x="2670" y="2003"/>
                  </a:cubicBezTo>
                  <a:cubicBezTo>
                    <a:pt x="2670" y="2003"/>
                    <a:pt x="4119" y="2258"/>
                    <a:pt x="4545" y="3394"/>
                  </a:cubicBezTo>
                  <a:lnTo>
                    <a:pt x="4744" y="3394"/>
                  </a:lnTo>
                  <a:cubicBezTo>
                    <a:pt x="4744" y="3394"/>
                    <a:pt x="4822" y="3191"/>
                    <a:pt x="4955" y="3191"/>
                  </a:cubicBezTo>
                  <a:cubicBezTo>
                    <a:pt x="5002" y="3191"/>
                    <a:pt x="5054" y="3215"/>
                    <a:pt x="5113" y="3281"/>
                  </a:cubicBezTo>
                  <a:cubicBezTo>
                    <a:pt x="5312" y="3536"/>
                    <a:pt x="4942" y="4473"/>
                    <a:pt x="4942" y="4473"/>
                  </a:cubicBezTo>
                  <a:lnTo>
                    <a:pt x="5425" y="5070"/>
                  </a:lnTo>
                  <a:lnTo>
                    <a:pt x="5624" y="5041"/>
                  </a:lnTo>
                  <a:cubicBezTo>
                    <a:pt x="5737" y="3849"/>
                    <a:pt x="5681" y="2628"/>
                    <a:pt x="5453" y="1435"/>
                  </a:cubicBezTo>
                  <a:cubicBezTo>
                    <a:pt x="5171" y="151"/>
                    <a:pt x="452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772;p53">
              <a:extLst>
                <a:ext uri="{FF2B5EF4-FFF2-40B4-BE49-F238E27FC236}">
                  <a16:creationId xmlns:a16="http://schemas.microsoft.com/office/drawing/2014/main" id="{ED9C2311-C980-3FD9-13F9-E8CB1A7404D2}"/>
                </a:ext>
              </a:extLst>
            </p:cNvPr>
            <p:cNvSpPr/>
            <p:nvPr/>
          </p:nvSpPr>
          <p:spPr>
            <a:xfrm>
              <a:off x="2819236" y="2499188"/>
              <a:ext cx="232107" cy="100026"/>
            </a:xfrm>
            <a:custGeom>
              <a:avLst/>
              <a:gdLst/>
              <a:ahLst/>
              <a:cxnLst/>
              <a:rect l="l" t="t" r="r" b="b"/>
              <a:pathLst>
                <a:path w="5170" h="2228" extrusionOk="0">
                  <a:moveTo>
                    <a:pt x="4829" y="0"/>
                  </a:moveTo>
                  <a:lnTo>
                    <a:pt x="4829" y="0"/>
                  </a:lnTo>
                  <a:cubicBezTo>
                    <a:pt x="4909" y="281"/>
                    <a:pt x="4478" y="562"/>
                    <a:pt x="3998" y="562"/>
                  </a:cubicBezTo>
                  <a:cubicBezTo>
                    <a:pt x="3799" y="562"/>
                    <a:pt x="3592" y="514"/>
                    <a:pt x="3409" y="398"/>
                  </a:cubicBezTo>
                  <a:cubicBezTo>
                    <a:pt x="3264" y="368"/>
                    <a:pt x="3119" y="353"/>
                    <a:pt x="2977" y="353"/>
                  </a:cubicBezTo>
                  <a:cubicBezTo>
                    <a:pt x="2447" y="353"/>
                    <a:pt x="1943" y="557"/>
                    <a:pt x="1563" y="937"/>
                  </a:cubicBezTo>
                  <a:cubicBezTo>
                    <a:pt x="1358" y="1384"/>
                    <a:pt x="885" y="1623"/>
                    <a:pt x="535" y="1623"/>
                  </a:cubicBezTo>
                  <a:cubicBezTo>
                    <a:pt x="351" y="1623"/>
                    <a:pt x="201" y="1557"/>
                    <a:pt x="143" y="1420"/>
                  </a:cubicBezTo>
                  <a:lnTo>
                    <a:pt x="143" y="1420"/>
                  </a:lnTo>
                  <a:cubicBezTo>
                    <a:pt x="1" y="1761"/>
                    <a:pt x="228" y="2158"/>
                    <a:pt x="597" y="2187"/>
                  </a:cubicBezTo>
                  <a:cubicBezTo>
                    <a:pt x="720" y="2215"/>
                    <a:pt x="843" y="2228"/>
                    <a:pt x="965" y="2228"/>
                  </a:cubicBezTo>
                  <a:cubicBezTo>
                    <a:pt x="1710" y="2228"/>
                    <a:pt x="2386" y="1723"/>
                    <a:pt x="2557" y="966"/>
                  </a:cubicBezTo>
                  <a:cubicBezTo>
                    <a:pt x="2872" y="1268"/>
                    <a:pt x="3281" y="1417"/>
                    <a:pt x="3689" y="1417"/>
                  </a:cubicBezTo>
                  <a:cubicBezTo>
                    <a:pt x="4126" y="1417"/>
                    <a:pt x="4563" y="1246"/>
                    <a:pt x="4885" y="909"/>
                  </a:cubicBezTo>
                  <a:cubicBezTo>
                    <a:pt x="5169" y="653"/>
                    <a:pt x="5141" y="199"/>
                    <a:pt x="4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773;p53">
              <a:extLst>
                <a:ext uri="{FF2B5EF4-FFF2-40B4-BE49-F238E27FC236}">
                  <a16:creationId xmlns:a16="http://schemas.microsoft.com/office/drawing/2014/main" id="{EE24E44A-52F7-11DE-45C2-8AAD8232E42E}"/>
                </a:ext>
              </a:extLst>
            </p:cNvPr>
            <p:cNvSpPr/>
            <p:nvPr/>
          </p:nvSpPr>
          <p:spPr>
            <a:xfrm>
              <a:off x="3178800" y="3090769"/>
              <a:ext cx="600560" cy="1421600"/>
            </a:xfrm>
            <a:custGeom>
              <a:avLst/>
              <a:gdLst/>
              <a:ahLst/>
              <a:cxnLst/>
              <a:rect l="l" t="t" r="r" b="b"/>
              <a:pathLst>
                <a:path w="13377" h="31665" extrusionOk="0">
                  <a:moveTo>
                    <a:pt x="6220" y="0"/>
                  </a:moveTo>
                  <a:lnTo>
                    <a:pt x="5652" y="540"/>
                  </a:lnTo>
                  <a:cubicBezTo>
                    <a:pt x="5907" y="852"/>
                    <a:pt x="12325" y="8207"/>
                    <a:pt x="256" y="19226"/>
                  </a:cubicBezTo>
                  <a:lnTo>
                    <a:pt x="0" y="19453"/>
                  </a:lnTo>
                  <a:lnTo>
                    <a:pt x="9116" y="31665"/>
                  </a:lnTo>
                  <a:lnTo>
                    <a:pt x="9855" y="31352"/>
                  </a:lnTo>
                  <a:lnTo>
                    <a:pt x="1051" y="19567"/>
                  </a:lnTo>
                  <a:cubicBezTo>
                    <a:pt x="13376" y="8122"/>
                    <a:pt x="6305" y="85"/>
                    <a:pt x="6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774;p53">
              <a:extLst>
                <a:ext uri="{FF2B5EF4-FFF2-40B4-BE49-F238E27FC236}">
                  <a16:creationId xmlns:a16="http://schemas.microsoft.com/office/drawing/2014/main" id="{A8EDBC52-6162-A511-77C3-A526F72967B0}"/>
                </a:ext>
              </a:extLst>
            </p:cNvPr>
            <p:cNvSpPr/>
            <p:nvPr/>
          </p:nvSpPr>
          <p:spPr>
            <a:xfrm>
              <a:off x="2529843" y="2742698"/>
              <a:ext cx="697444" cy="1258407"/>
            </a:xfrm>
            <a:custGeom>
              <a:avLst/>
              <a:gdLst/>
              <a:ahLst/>
              <a:cxnLst/>
              <a:rect l="l" t="t" r="r" b="b"/>
              <a:pathLst>
                <a:path w="15535" h="28030" extrusionOk="0">
                  <a:moveTo>
                    <a:pt x="15307" y="0"/>
                  </a:moveTo>
                  <a:cubicBezTo>
                    <a:pt x="14200" y="341"/>
                    <a:pt x="10451" y="1392"/>
                    <a:pt x="9940" y="1875"/>
                  </a:cubicBezTo>
                  <a:lnTo>
                    <a:pt x="9826" y="1931"/>
                  </a:lnTo>
                  <a:lnTo>
                    <a:pt x="9798" y="2073"/>
                  </a:lnTo>
                  <a:cubicBezTo>
                    <a:pt x="9769" y="2215"/>
                    <a:pt x="5964" y="17011"/>
                    <a:pt x="7213" y="27008"/>
                  </a:cubicBezTo>
                  <a:lnTo>
                    <a:pt x="142" y="25588"/>
                  </a:lnTo>
                  <a:lnTo>
                    <a:pt x="0" y="26383"/>
                  </a:lnTo>
                  <a:lnTo>
                    <a:pt x="8151" y="28030"/>
                  </a:lnTo>
                  <a:lnTo>
                    <a:pt x="8065" y="27462"/>
                  </a:lnTo>
                  <a:cubicBezTo>
                    <a:pt x="6702" y="18147"/>
                    <a:pt x="10139" y="4004"/>
                    <a:pt x="10536" y="2414"/>
                  </a:cubicBezTo>
                  <a:cubicBezTo>
                    <a:pt x="11104" y="2102"/>
                    <a:pt x="13433" y="1363"/>
                    <a:pt x="15534" y="795"/>
                  </a:cubicBezTo>
                  <a:lnTo>
                    <a:pt x="15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775;p53">
              <a:extLst>
                <a:ext uri="{FF2B5EF4-FFF2-40B4-BE49-F238E27FC236}">
                  <a16:creationId xmlns:a16="http://schemas.microsoft.com/office/drawing/2014/main" id="{AC579AC2-A98D-FC99-A446-70255631CD37}"/>
                </a:ext>
              </a:extLst>
            </p:cNvPr>
            <p:cNvSpPr/>
            <p:nvPr/>
          </p:nvSpPr>
          <p:spPr>
            <a:xfrm>
              <a:off x="2877914" y="3864668"/>
              <a:ext cx="409308" cy="73987"/>
            </a:xfrm>
            <a:custGeom>
              <a:avLst/>
              <a:gdLst/>
              <a:ahLst/>
              <a:cxnLst/>
              <a:rect l="l" t="t" r="r" b="b"/>
              <a:pathLst>
                <a:path w="9117" h="1648" extrusionOk="0">
                  <a:moveTo>
                    <a:pt x="9031" y="0"/>
                  </a:moveTo>
                  <a:lnTo>
                    <a:pt x="0" y="852"/>
                  </a:lnTo>
                  <a:lnTo>
                    <a:pt x="85" y="1647"/>
                  </a:lnTo>
                  <a:lnTo>
                    <a:pt x="9116" y="795"/>
                  </a:lnTo>
                  <a:lnTo>
                    <a:pt x="90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776;p53">
              <a:extLst>
                <a:ext uri="{FF2B5EF4-FFF2-40B4-BE49-F238E27FC236}">
                  <a16:creationId xmlns:a16="http://schemas.microsoft.com/office/drawing/2014/main" id="{E643AEFE-9ADB-8A41-B2EB-F62FDF8BB116}"/>
                </a:ext>
              </a:extLst>
            </p:cNvPr>
            <p:cNvSpPr/>
            <p:nvPr/>
          </p:nvSpPr>
          <p:spPr>
            <a:xfrm>
              <a:off x="2803927" y="1853195"/>
              <a:ext cx="584623" cy="480287"/>
            </a:xfrm>
            <a:custGeom>
              <a:avLst/>
              <a:gdLst/>
              <a:ahLst/>
              <a:cxnLst/>
              <a:rect l="l" t="t" r="r" b="b"/>
              <a:pathLst>
                <a:path w="13022" h="10698" extrusionOk="0">
                  <a:moveTo>
                    <a:pt x="4761" y="1"/>
                  </a:moveTo>
                  <a:cubicBezTo>
                    <a:pt x="3842" y="1"/>
                    <a:pt x="3034" y="293"/>
                    <a:pt x="2500" y="985"/>
                  </a:cubicBezTo>
                  <a:cubicBezTo>
                    <a:pt x="1" y="4222"/>
                    <a:pt x="825" y="10697"/>
                    <a:pt x="825" y="10697"/>
                  </a:cubicBezTo>
                  <a:lnTo>
                    <a:pt x="5880" y="9959"/>
                  </a:lnTo>
                  <a:lnTo>
                    <a:pt x="6362" y="6977"/>
                  </a:lnTo>
                  <a:cubicBezTo>
                    <a:pt x="6362" y="6977"/>
                    <a:pt x="7368" y="8179"/>
                    <a:pt x="8708" y="8179"/>
                  </a:cubicBezTo>
                  <a:cubicBezTo>
                    <a:pt x="9469" y="8179"/>
                    <a:pt x="10337" y="7792"/>
                    <a:pt x="11190" y="6579"/>
                  </a:cubicBezTo>
                  <a:cubicBezTo>
                    <a:pt x="13021" y="3966"/>
                    <a:pt x="8143" y="1"/>
                    <a:pt x="4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777;p53">
              <a:extLst>
                <a:ext uri="{FF2B5EF4-FFF2-40B4-BE49-F238E27FC236}">
                  <a16:creationId xmlns:a16="http://schemas.microsoft.com/office/drawing/2014/main" id="{168334C0-367B-F029-136D-2F0C7742DA8A}"/>
                </a:ext>
              </a:extLst>
            </p:cNvPr>
            <p:cNvSpPr/>
            <p:nvPr/>
          </p:nvSpPr>
          <p:spPr>
            <a:xfrm>
              <a:off x="3086990" y="2766897"/>
              <a:ext cx="149231" cy="187482"/>
            </a:xfrm>
            <a:custGeom>
              <a:avLst/>
              <a:gdLst/>
              <a:ahLst/>
              <a:cxnLst/>
              <a:rect l="l" t="t" r="r" b="b"/>
              <a:pathLst>
                <a:path w="3324" h="4176" extrusionOk="0">
                  <a:moveTo>
                    <a:pt x="284" y="1"/>
                  </a:moveTo>
                  <a:cubicBezTo>
                    <a:pt x="0" y="1648"/>
                    <a:pt x="739" y="3323"/>
                    <a:pt x="2187" y="4175"/>
                  </a:cubicBezTo>
                  <a:cubicBezTo>
                    <a:pt x="2187" y="4175"/>
                    <a:pt x="3323" y="1392"/>
                    <a:pt x="2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778;p53">
              <a:extLst>
                <a:ext uri="{FF2B5EF4-FFF2-40B4-BE49-F238E27FC236}">
                  <a16:creationId xmlns:a16="http://schemas.microsoft.com/office/drawing/2014/main" id="{B8547FC6-CC23-8957-3C0D-722595F837A2}"/>
                </a:ext>
              </a:extLst>
            </p:cNvPr>
            <p:cNvSpPr/>
            <p:nvPr/>
          </p:nvSpPr>
          <p:spPr>
            <a:xfrm>
              <a:off x="3007930" y="2768198"/>
              <a:ext cx="160724" cy="212937"/>
            </a:xfrm>
            <a:custGeom>
              <a:avLst/>
              <a:gdLst/>
              <a:ahLst/>
              <a:cxnLst/>
              <a:rect l="l" t="t" r="r" b="b"/>
              <a:pathLst>
                <a:path w="3580" h="4743" extrusionOk="0">
                  <a:moveTo>
                    <a:pt x="2074" y="0"/>
                  </a:moveTo>
                  <a:cubicBezTo>
                    <a:pt x="2074" y="0"/>
                    <a:pt x="1" y="2499"/>
                    <a:pt x="1137" y="4743"/>
                  </a:cubicBezTo>
                  <a:cubicBezTo>
                    <a:pt x="1137" y="4743"/>
                    <a:pt x="3579" y="2812"/>
                    <a:pt x="2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779;p53">
              <a:extLst>
                <a:ext uri="{FF2B5EF4-FFF2-40B4-BE49-F238E27FC236}">
                  <a16:creationId xmlns:a16="http://schemas.microsoft.com/office/drawing/2014/main" id="{A1C2F9DB-0BD6-556D-2C40-4C9477196F74}"/>
                </a:ext>
              </a:extLst>
            </p:cNvPr>
            <p:cNvSpPr/>
            <p:nvPr/>
          </p:nvSpPr>
          <p:spPr>
            <a:xfrm>
              <a:off x="2942922" y="2740139"/>
              <a:ext cx="289438" cy="122429"/>
            </a:xfrm>
            <a:custGeom>
              <a:avLst/>
              <a:gdLst/>
              <a:ahLst/>
              <a:cxnLst/>
              <a:rect l="l" t="t" r="r" b="b"/>
              <a:pathLst>
                <a:path w="6447" h="2727" extrusionOk="0">
                  <a:moveTo>
                    <a:pt x="398" y="0"/>
                  </a:moveTo>
                  <a:cubicBezTo>
                    <a:pt x="398" y="0"/>
                    <a:pt x="0" y="1932"/>
                    <a:pt x="739" y="2727"/>
                  </a:cubicBezTo>
                  <a:lnTo>
                    <a:pt x="6447" y="796"/>
                  </a:lnTo>
                  <a:lnTo>
                    <a:pt x="6220" y="29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780;p53">
              <a:extLst>
                <a:ext uri="{FF2B5EF4-FFF2-40B4-BE49-F238E27FC236}">
                  <a16:creationId xmlns:a16="http://schemas.microsoft.com/office/drawing/2014/main" id="{AAE237E9-DE94-1486-77CB-1FCCFF502D77}"/>
                </a:ext>
              </a:extLst>
            </p:cNvPr>
            <p:cNvSpPr/>
            <p:nvPr/>
          </p:nvSpPr>
          <p:spPr>
            <a:xfrm>
              <a:off x="1050869" y="1915240"/>
              <a:ext cx="988139" cy="248673"/>
            </a:xfrm>
            <a:custGeom>
              <a:avLst/>
              <a:gdLst/>
              <a:ahLst/>
              <a:cxnLst/>
              <a:rect l="l" t="t" r="r" b="b"/>
              <a:pathLst>
                <a:path w="22010" h="5539" extrusionOk="0">
                  <a:moveTo>
                    <a:pt x="11019" y="0"/>
                  </a:moveTo>
                  <a:cubicBezTo>
                    <a:pt x="4942" y="0"/>
                    <a:pt x="0" y="1222"/>
                    <a:pt x="0" y="2755"/>
                  </a:cubicBezTo>
                  <a:cubicBezTo>
                    <a:pt x="0" y="4289"/>
                    <a:pt x="4942" y="5538"/>
                    <a:pt x="11019" y="5538"/>
                  </a:cubicBezTo>
                  <a:cubicBezTo>
                    <a:pt x="17068" y="5538"/>
                    <a:pt x="22010" y="4289"/>
                    <a:pt x="22010" y="2755"/>
                  </a:cubicBezTo>
                  <a:cubicBezTo>
                    <a:pt x="22010" y="1222"/>
                    <a:pt x="17068" y="0"/>
                    <a:pt x="1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781;p53">
              <a:extLst>
                <a:ext uri="{FF2B5EF4-FFF2-40B4-BE49-F238E27FC236}">
                  <a16:creationId xmlns:a16="http://schemas.microsoft.com/office/drawing/2014/main" id="{471EDCBA-4AD5-0E2E-EB00-C6DA51B79BEE}"/>
                </a:ext>
              </a:extLst>
            </p:cNvPr>
            <p:cNvSpPr/>
            <p:nvPr/>
          </p:nvSpPr>
          <p:spPr>
            <a:xfrm>
              <a:off x="1074125" y="1937283"/>
              <a:ext cx="984233" cy="195967"/>
            </a:xfrm>
            <a:custGeom>
              <a:avLst/>
              <a:gdLst/>
              <a:ahLst/>
              <a:cxnLst/>
              <a:rect l="l" t="t" r="r" b="b"/>
              <a:pathLst>
                <a:path w="21923" h="4365" extrusionOk="0">
                  <a:moveTo>
                    <a:pt x="9943" y="1"/>
                  </a:moveTo>
                  <a:cubicBezTo>
                    <a:pt x="6056" y="1"/>
                    <a:pt x="1344" y="348"/>
                    <a:pt x="675" y="1980"/>
                  </a:cubicBezTo>
                  <a:cubicBezTo>
                    <a:pt x="1" y="3585"/>
                    <a:pt x="5370" y="4365"/>
                    <a:pt x="10601" y="4365"/>
                  </a:cubicBezTo>
                  <a:cubicBezTo>
                    <a:pt x="14625" y="4365"/>
                    <a:pt x="18568" y="3904"/>
                    <a:pt x="19617" y="3002"/>
                  </a:cubicBezTo>
                  <a:cubicBezTo>
                    <a:pt x="21922" y="1050"/>
                    <a:pt x="16045" y="185"/>
                    <a:pt x="15312" y="185"/>
                  </a:cubicBezTo>
                  <a:cubicBezTo>
                    <a:pt x="15277" y="185"/>
                    <a:pt x="15254" y="187"/>
                    <a:pt x="15244" y="191"/>
                  </a:cubicBezTo>
                  <a:cubicBezTo>
                    <a:pt x="15244" y="191"/>
                    <a:pt x="12819" y="1"/>
                    <a:pt x="99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782;p53">
              <a:extLst>
                <a:ext uri="{FF2B5EF4-FFF2-40B4-BE49-F238E27FC236}">
                  <a16:creationId xmlns:a16="http://schemas.microsoft.com/office/drawing/2014/main" id="{870BCF22-979F-1499-2FC2-C07E2C62F204}"/>
                </a:ext>
              </a:extLst>
            </p:cNvPr>
            <p:cNvSpPr/>
            <p:nvPr/>
          </p:nvSpPr>
          <p:spPr>
            <a:xfrm>
              <a:off x="1213120" y="1979798"/>
              <a:ext cx="121935" cy="28823"/>
            </a:xfrm>
            <a:custGeom>
              <a:avLst/>
              <a:gdLst/>
              <a:ahLst/>
              <a:cxnLst/>
              <a:rect l="l" t="t" r="r" b="b"/>
              <a:pathLst>
                <a:path w="2716" h="642" extrusionOk="0">
                  <a:moveTo>
                    <a:pt x="1504" y="0"/>
                  </a:moveTo>
                  <a:cubicBezTo>
                    <a:pt x="1029" y="0"/>
                    <a:pt x="1" y="171"/>
                    <a:pt x="447" y="493"/>
                  </a:cubicBezTo>
                  <a:cubicBezTo>
                    <a:pt x="595" y="599"/>
                    <a:pt x="830" y="642"/>
                    <a:pt x="1078" y="642"/>
                  </a:cubicBezTo>
                  <a:cubicBezTo>
                    <a:pt x="1833" y="642"/>
                    <a:pt x="2716" y="246"/>
                    <a:pt x="1669" y="11"/>
                  </a:cubicBezTo>
                  <a:cubicBezTo>
                    <a:pt x="1629" y="4"/>
                    <a:pt x="1572" y="0"/>
                    <a:pt x="1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783;p53">
              <a:extLst>
                <a:ext uri="{FF2B5EF4-FFF2-40B4-BE49-F238E27FC236}">
                  <a16:creationId xmlns:a16="http://schemas.microsoft.com/office/drawing/2014/main" id="{B8DF9BAF-1724-FD90-81CF-1B8F29CD26A4}"/>
                </a:ext>
              </a:extLst>
            </p:cNvPr>
            <p:cNvSpPr/>
            <p:nvPr/>
          </p:nvSpPr>
          <p:spPr>
            <a:xfrm>
              <a:off x="1343135" y="2051945"/>
              <a:ext cx="120408" cy="28643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1401" y="1"/>
                  </a:moveTo>
                  <a:cubicBezTo>
                    <a:pt x="903" y="1"/>
                    <a:pt x="0" y="170"/>
                    <a:pt x="448" y="477"/>
                  </a:cubicBezTo>
                  <a:cubicBezTo>
                    <a:pt x="599" y="592"/>
                    <a:pt x="838" y="637"/>
                    <a:pt x="1089" y="637"/>
                  </a:cubicBezTo>
                  <a:cubicBezTo>
                    <a:pt x="1833" y="637"/>
                    <a:pt x="2681" y="235"/>
                    <a:pt x="1641" y="22"/>
                  </a:cubicBezTo>
                  <a:cubicBezTo>
                    <a:pt x="1588" y="8"/>
                    <a:pt x="1503" y="1"/>
                    <a:pt x="1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784;p53">
              <a:extLst>
                <a:ext uri="{FF2B5EF4-FFF2-40B4-BE49-F238E27FC236}">
                  <a16:creationId xmlns:a16="http://schemas.microsoft.com/office/drawing/2014/main" id="{7D354642-706D-9889-959A-A5C84E946EF3}"/>
                </a:ext>
              </a:extLst>
            </p:cNvPr>
            <p:cNvSpPr/>
            <p:nvPr/>
          </p:nvSpPr>
          <p:spPr>
            <a:xfrm>
              <a:off x="1466866" y="1955555"/>
              <a:ext cx="120723" cy="29406"/>
            </a:xfrm>
            <a:custGeom>
              <a:avLst/>
              <a:gdLst/>
              <a:ahLst/>
              <a:cxnLst/>
              <a:rect l="l" t="t" r="r" b="b"/>
              <a:pathLst>
                <a:path w="2689" h="655" extrusionOk="0">
                  <a:moveTo>
                    <a:pt x="1503" y="0"/>
                  </a:moveTo>
                  <a:cubicBezTo>
                    <a:pt x="1028" y="0"/>
                    <a:pt x="0" y="171"/>
                    <a:pt x="447" y="494"/>
                  </a:cubicBezTo>
                  <a:cubicBezTo>
                    <a:pt x="597" y="608"/>
                    <a:pt x="834" y="654"/>
                    <a:pt x="1085" y="654"/>
                  </a:cubicBezTo>
                  <a:cubicBezTo>
                    <a:pt x="1831" y="654"/>
                    <a:pt x="2689" y="245"/>
                    <a:pt x="1668" y="11"/>
                  </a:cubicBezTo>
                  <a:cubicBezTo>
                    <a:pt x="1629" y="4"/>
                    <a:pt x="1572" y="0"/>
                    <a:pt x="1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785;p53">
              <a:extLst>
                <a:ext uri="{FF2B5EF4-FFF2-40B4-BE49-F238E27FC236}">
                  <a16:creationId xmlns:a16="http://schemas.microsoft.com/office/drawing/2014/main" id="{DFBBF4AA-7BF0-3717-1678-BA36B142C6E8}"/>
                </a:ext>
              </a:extLst>
            </p:cNvPr>
            <p:cNvSpPr/>
            <p:nvPr/>
          </p:nvSpPr>
          <p:spPr>
            <a:xfrm>
              <a:off x="1584805" y="2073719"/>
              <a:ext cx="120678" cy="28553"/>
            </a:xfrm>
            <a:custGeom>
              <a:avLst/>
              <a:gdLst/>
              <a:ahLst/>
              <a:cxnLst/>
              <a:rect l="l" t="t" r="r" b="b"/>
              <a:pathLst>
                <a:path w="2688" h="636" extrusionOk="0">
                  <a:moveTo>
                    <a:pt x="1414" y="1"/>
                  </a:moveTo>
                  <a:cubicBezTo>
                    <a:pt x="928" y="1"/>
                    <a:pt x="0" y="191"/>
                    <a:pt x="433" y="503"/>
                  </a:cubicBezTo>
                  <a:cubicBezTo>
                    <a:pt x="574" y="597"/>
                    <a:pt x="793" y="636"/>
                    <a:pt x="1027" y="636"/>
                  </a:cubicBezTo>
                  <a:cubicBezTo>
                    <a:pt x="1781" y="636"/>
                    <a:pt x="2687" y="237"/>
                    <a:pt x="1625" y="20"/>
                  </a:cubicBezTo>
                  <a:cubicBezTo>
                    <a:pt x="1577" y="7"/>
                    <a:pt x="1503" y="1"/>
                    <a:pt x="14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786;p53">
              <a:extLst>
                <a:ext uri="{FF2B5EF4-FFF2-40B4-BE49-F238E27FC236}">
                  <a16:creationId xmlns:a16="http://schemas.microsoft.com/office/drawing/2014/main" id="{93490343-F1F5-8B11-E4D7-E9B345BF1052}"/>
                </a:ext>
              </a:extLst>
            </p:cNvPr>
            <p:cNvSpPr/>
            <p:nvPr/>
          </p:nvSpPr>
          <p:spPr>
            <a:xfrm>
              <a:off x="1474498" y="2028240"/>
              <a:ext cx="121935" cy="28823"/>
            </a:xfrm>
            <a:custGeom>
              <a:avLst/>
              <a:gdLst/>
              <a:ahLst/>
              <a:cxnLst/>
              <a:rect l="l" t="t" r="r" b="b"/>
              <a:pathLst>
                <a:path w="2716" h="642" extrusionOk="0">
                  <a:moveTo>
                    <a:pt x="1504" y="0"/>
                  </a:moveTo>
                  <a:cubicBezTo>
                    <a:pt x="1029" y="0"/>
                    <a:pt x="0" y="171"/>
                    <a:pt x="447" y="494"/>
                  </a:cubicBezTo>
                  <a:cubicBezTo>
                    <a:pt x="595" y="599"/>
                    <a:pt x="829" y="642"/>
                    <a:pt x="1078" y="642"/>
                  </a:cubicBezTo>
                  <a:cubicBezTo>
                    <a:pt x="1833" y="642"/>
                    <a:pt x="2716" y="246"/>
                    <a:pt x="1668" y="11"/>
                  </a:cubicBezTo>
                  <a:cubicBezTo>
                    <a:pt x="1629" y="4"/>
                    <a:pt x="1572" y="0"/>
                    <a:pt x="1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787;p53">
              <a:extLst>
                <a:ext uri="{FF2B5EF4-FFF2-40B4-BE49-F238E27FC236}">
                  <a16:creationId xmlns:a16="http://schemas.microsoft.com/office/drawing/2014/main" id="{2286E0E4-995E-A2AB-2194-FF223FC9E048}"/>
                </a:ext>
              </a:extLst>
            </p:cNvPr>
            <p:cNvSpPr/>
            <p:nvPr/>
          </p:nvSpPr>
          <p:spPr>
            <a:xfrm>
              <a:off x="1710376" y="2054997"/>
              <a:ext cx="120633" cy="28867"/>
            </a:xfrm>
            <a:custGeom>
              <a:avLst/>
              <a:gdLst/>
              <a:ahLst/>
              <a:cxnLst/>
              <a:rect l="l" t="t" r="r" b="b"/>
              <a:pathLst>
                <a:path w="2687" h="643" extrusionOk="0">
                  <a:moveTo>
                    <a:pt x="1476" y="1"/>
                  </a:moveTo>
                  <a:cubicBezTo>
                    <a:pt x="1007" y="1"/>
                    <a:pt x="0" y="171"/>
                    <a:pt x="447" y="494"/>
                  </a:cubicBezTo>
                  <a:cubicBezTo>
                    <a:pt x="595" y="599"/>
                    <a:pt x="827" y="642"/>
                    <a:pt x="1073" y="642"/>
                  </a:cubicBezTo>
                  <a:cubicBezTo>
                    <a:pt x="1820" y="642"/>
                    <a:pt x="2687" y="246"/>
                    <a:pt x="1640" y="11"/>
                  </a:cubicBezTo>
                  <a:cubicBezTo>
                    <a:pt x="1600" y="4"/>
                    <a:pt x="1544" y="1"/>
                    <a:pt x="1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788;p53">
              <a:extLst>
                <a:ext uri="{FF2B5EF4-FFF2-40B4-BE49-F238E27FC236}">
                  <a16:creationId xmlns:a16="http://schemas.microsoft.com/office/drawing/2014/main" id="{24F2B4E3-1D35-D643-386B-4F1BB6F5D1DB}"/>
                </a:ext>
              </a:extLst>
            </p:cNvPr>
            <p:cNvSpPr/>
            <p:nvPr/>
          </p:nvSpPr>
          <p:spPr>
            <a:xfrm>
              <a:off x="1158303" y="2028240"/>
              <a:ext cx="121935" cy="28823"/>
            </a:xfrm>
            <a:custGeom>
              <a:avLst/>
              <a:gdLst/>
              <a:ahLst/>
              <a:cxnLst/>
              <a:rect l="l" t="t" r="r" b="b"/>
              <a:pathLst>
                <a:path w="2716" h="642" extrusionOk="0">
                  <a:moveTo>
                    <a:pt x="1504" y="0"/>
                  </a:moveTo>
                  <a:cubicBezTo>
                    <a:pt x="1029" y="0"/>
                    <a:pt x="1" y="171"/>
                    <a:pt x="447" y="494"/>
                  </a:cubicBezTo>
                  <a:cubicBezTo>
                    <a:pt x="595" y="599"/>
                    <a:pt x="829" y="642"/>
                    <a:pt x="1078" y="642"/>
                  </a:cubicBezTo>
                  <a:cubicBezTo>
                    <a:pt x="1833" y="642"/>
                    <a:pt x="2716" y="246"/>
                    <a:pt x="1668" y="11"/>
                  </a:cubicBezTo>
                  <a:cubicBezTo>
                    <a:pt x="1629" y="4"/>
                    <a:pt x="1572" y="0"/>
                    <a:pt x="1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789;p53">
              <a:extLst>
                <a:ext uri="{FF2B5EF4-FFF2-40B4-BE49-F238E27FC236}">
                  <a16:creationId xmlns:a16="http://schemas.microsoft.com/office/drawing/2014/main" id="{DD378EA7-96DB-8FB2-A58C-375F386C69A3}"/>
                </a:ext>
              </a:extLst>
            </p:cNvPr>
            <p:cNvSpPr/>
            <p:nvPr/>
          </p:nvSpPr>
          <p:spPr>
            <a:xfrm>
              <a:off x="1762634" y="1977239"/>
              <a:ext cx="121037" cy="28688"/>
            </a:xfrm>
            <a:custGeom>
              <a:avLst/>
              <a:gdLst/>
              <a:ahLst/>
              <a:cxnLst/>
              <a:rect l="l" t="t" r="r" b="b"/>
              <a:pathLst>
                <a:path w="2696" h="639" extrusionOk="0">
                  <a:moveTo>
                    <a:pt x="1477" y="0"/>
                  </a:moveTo>
                  <a:cubicBezTo>
                    <a:pt x="1007" y="0"/>
                    <a:pt x="1" y="171"/>
                    <a:pt x="447" y="494"/>
                  </a:cubicBezTo>
                  <a:cubicBezTo>
                    <a:pt x="591" y="596"/>
                    <a:pt x="816" y="638"/>
                    <a:pt x="1055" y="638"/>
                  </a:cubicBezTo>
                  <a:cubicBezTo>
                    <a:pt x="1806" y="638"/>
                    <a:pt x="2696" y="226"/>
                    <a:pt x="1640" y="11"/>
                  </a:cubicBezTo>
                  <a:cubicBezTo>
                    <a:pt x="1601" y="4"/>
                    <a:pt x="1544" y="0"/>
                    <a:pt x="1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790;p53">
              <a:extLst>
                <a:ext uri="{FF2B5EF4-FFF2-40B4-BE49-F238E27FC236}">
                  <a16:creationId xmlns:a16="http://schemas.microsoft.com/office/drawing/2014/main" id="{95686A65-2471-9F62-5555-935AD5F124B3}"/>
                </a:ext>
              </a:extLst>
            </p:cNvPr>
            <p:cNvSpPr/>
            <p:nvPr/>
          </p:nvSpPr>
          <p:spPr>
            <a:xfrm>
              <a:off x="1629745" y="1958877"/>
              <a:ext cx="120363" cy="29182"/>
            </a:xfrm>
            <a:custGeom>
              <a:avLst/>
              <a:gdLst/>
              <a:ahLst/>
              <a:cxnLst/>
              <a:rect l="l" t="t" r="r" b="b"/>
              <a:pathLst>
                <a:path w="2681" h="650" extrusionOk="0">
                  <a:moveTo>
                    <a:pt x="1409" y="1"/>
                  </a:moveTo>
                  <a:cubicBezTo>
                    <a:pt x="911" y="1"/>
                    <a:pt x="0" y="174"/>
                    <a:pt x="426" y="505"/>
                  </a:cubicBezTo>
                  <a:cubicBezTo>
                    <a:pt x="569" y="608"/>
                    <a:pt x="794" y="649"/>
                    <a:pt x="1033" y="649"/>
                  </a:cubicBezTo>
                  <a:cubicBezTo>
                    <a:pt x="1786" y="649"/>
                    <a:pt x="2681" y="238"/>
                    <a:pt x="1647" y="22"/>
                  </a:cubicBezTo>
                  <a:cubicBezTo>
                    <a:pt x="1594" y="8"/>
                    <a:pt x="1510" y="1"/>
                    <a:pt x="1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791;p53">
              <a:extLst>
                <a:ext uri="{FF2B5EF4-FFF2-40B4-BE49-F238E27FC236}">
                  <a16:creationId xmlns:a16="http://schemas.microsoft.com/office/drawing/2014/main" id="{94624C35-CDD6-61B7-583E-2E0EC7BDB281}"/>
                </a:ext>
              </a:extLst>
            </p:cNvPr>
            <p:cNvSpPr/>
            <p:nvPr/>
          </p:nvSpPr>
          <p:spPr>
            <a:xfrm>
              <a:off x="1256129" y="2022314"/>
              <a:ext cx="67612" cy="51899"/>
            </a:xfrm>
            <a:custGeom>
              <a:avLst/>
              <a:gdLst/>
              <a:ahLst/>
              <a:cxnLst/>
              <a:rect l="l" t="t" r="r" b="b"/>
              <a:pathLst>
                <a:path w="1506" h="1156" extrusionOk="0">
                  <a:moveTo>
                    <a:pt x="1506" y="1"/>
                  </a:moveTo>
                  <a:cubicBezTo>
                    <a:pt x="1506" y="1"/>
                    <a:pt x="313" y="1"/>
                    <a:pt x="1" y="1108"/>
                  </a:cubicBezTo>
                  <a:cubicBezTo>
                    <a:pt x="1" y="1108"/>
                    <a:pt x="170" y="1156"/>
                    <a:pt x="396" y="1156"/>
                  </a:cubicBezTo>
                  <a:cubicBezTo>
                    <a:pt x="823" y="1156"/>
                    <a:pt x="1450" y="986"/>
                    <a:pt x="1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792;p53">
              <a:extLst>
                <a:ext uri="{FF2B5EF4-FFF2-40B4-BE49-F238E27FC236}">
                  <a16:creationId xmlns:a16="http://schemas.microsoft.com/office/drawing/2014/main" id="{28A7BDEE-079F-33C4-CF77-1F90E303B51A}"/>
                </a:ext>
              </a:extLst>
            </p:cNvPr>
            <p:cNvSpPr/>
            <p:nvPr/>
          </p:nvSpPr>
          <p:spPr>
            <a:xfrm>
              <a:off x="1356873" y="1960763"/>
              <a:ext cx="79060" cy="39148"/>
            </a:xfrm>
            <a:custGeom>
              <a:avLst/>
              <a:gdLst/>
              <a:ahLst/>
              <a:cxnLst/>
              <a:rect l="l" t="t" r="r" b="b"/>
              <a:pathLst>
                <a:path w="1761" h="872" extrusionOk="0">
                  <a:moveTo>
                    <a:pt x="832" y="1"/>
                  </a:moveTo>
                  <a:cubicBezTo>
                    <a:pt x="554" y="1"/>
                    <a:pt x="255" y="92"/>
                    <a:pt x="0" y="378"/>
                  </a:cubicBezTo>
                  <a:cubicBezTo>
                    <a:pt x="0" y="378"/>
                    <a:pt x="457" y="871"/>
                    <a:pt x="964" y="871"/>
                  </a:cubicBezTo>
                  <a:cubicBezTo>
                    <a:pt x="1236" y="871"/>
                    <a:pt x="1523" y="729"/>
                    <a:pt x="1761" y="293"/>
                  </a:cubicBezTo>
                  <a:cubicBezTo>
                    <a:pt x="1761" y="293"/>
                    <a:pt x="1329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793;p53">
              <a:extLst>
                <a:ext uri="{FF2B5EF4-FFF2-40B4-BE49-F238E27FC236}">
                  <a16:creationId xmlns:a16="http://schemas.microsoft.com/office/drawing/2014/main" id="{F5B0C565-5E72-62F9-5827-97804A10EDB2}"/>
                </a:ext>
              </a:extLst>
            </p:cNvPr>
            <p:cNvSpPr/>
            <p:nvPr/>
          </p:nvSpPr>
          <p:spPr>
            <a:xfrm>
              <a:off x="1599082" y="2003189"/>
              <a:ext cx="79105" cy="39687"/>
            </a:xfrm>
            <a:custGeom>
              <a:avLst/>
              <a:gdLst/>
              <a:ahLst/>
              <a:cxnLst/>
              <a:rect l="l" t="t" r="r" b="b"/>
              <a:pathLst>
                <a:path w="1762" h="884" extrusionOk="0">
                  <a:moveTo>
                    <a:pt x="852" y="0"/>
                  </a:moveTo>
                  <a:cubicBezTo>
                    <a:pt x="568" y="0"/>
                    <a:pt x="262" y="96"/>
                    <a:pt x="1" y="398"/>
                  </a:cubicBezTo>
                  <a:cubicBezTo>
                    <a:pt x="1" y="398"/>
                    <a:pt x="451" y="884"/>
                    <a:pt x="953" y="884"/>
                  </a:cubicBezTo>
                  <a:cubicBezTo>
                    <a:pt x="1229" y="884"/>
                    <a:pt x="1520" y="738"/>
                    <a:pt x="1762" y="285"/>
                  </a:cubicBezTo>
                  <a:cubicBezTo>
                    <a:pt x="1762" y="285"/>
                    <a:pt x="1341" y="0"/>
                    <a:pt x="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794;p53">
              <a:extLst>
                <a:ext uri="{FF2B5EF4-FFF2-40B4-BE49-F238E27FC236}">
                  <a16:creationId xmlns:a16="http://schemas.microsoft.com/office/drawing/2014/main" id="{CE33916E-C2BD-89D4-4219-06FDC5476E4A}"/>
                </a:ext>
              </a:extLst>
            </p:cNvPr>
            <p:cNvSpPr/>
            <p:nvPr/>
          </p:nvSpPr>
          <p:spPr>
            <a:xfrm>
              <a:off x="1279070" y="2412451"/>
              <a:ext cx="1457337" cy="828627"/>
            </a:xfrm>
            <a:custGeom>
              <a:avLst/>
              <a:gdLst/>
              <a:ahLst/>
              <a:cxnLst/>
              <a:rect l="l" t="t" r="r" b="b"/>
              <a:pathLst>
                <a:path w="32461" h="18457" extrusionOk="0">
                  <a:moveTo>
                    <a:pt x="5368" y="1"/>
                  </a:moveTo>
                  <a:lnTo>
                    <a:pt x="1" y="3466"/>
                  </a:lnTo>
                  <a:cubicBezTo>
                    <a:pt x="1" y="3466"/>
                    <a:pt x="6235" y="18456"/>
                    <a:pt x="22377" y="18456"/>
                  </a:cubicBezTo>
                  <a:cubicBezTo>
                    <a:pt x="25386" y="18456"/>
                    <a:pt x="28739" y="17935"/>
                    <a:pt x="32461" y="16699"/>
                  </a:cubicBezTo>
                  <a:lnTo>
                    <a:pt x="32234" y="15223"/>
                  </a:lnTo>
                  <a:cubicBezTo>
                    <a:pt x="30350" y="15545"/>
                    <a:pt x="28588" y="15692"/>
                    <a:pt x="26942" y="15692"/>
                  </a:cubicBezTo>
                  <a:cubicBezTo>
                    <a:pt x="12907" y="15692"/>
                    <a:pt x="7249" y="4957"/>
                    <a:pt x="5368" y="1"/>
                  </a:cubicBezTo>
                  <a:close/>
                </a:path>
              </a:pathLst>
            </a:custGeom>
            <a:solidFill>
              <a:schemeClr val="dk1">
                <a:alpha val="28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795;p53">
              <a:extLst>
                <a:ext uri="{FF2B5EF4-FFF2-40B4-BE49-F238E27FC236}">
                  <a16:creationId xmlns:a16="http://schemas.microsoft.com/office/drawing/2014/main" id="{3C5999AA-C151-B83D-76FD-2C046E4B48E5}"/>
                </a:ext>
              </a:extLst>
            </p:cNvPr>
            <p:cNvSpPr/>
            <p:nvPr/>
          </p:nvSpPr>
          <p:spPr>
            <a:xfrm>
              <a:off x="3227241" y="4029118"/>
              <a:ext cx="393999" cy="1113082"/>
            </a:xfrm>
            <a:custGeom>
              <a:avLst/>
              <a:gdLst/>
              <a:ahLst/>
              <a:cxnLst/>
              <a:rect l="l" t="t" r="r" b="b"/>
              <a:pathLst>
                <a:path w="8776" h="24793" extrusionOk="0">
                  <a:moveTo>
                    <a:pt x="0" y="1"/>
                  </a:moveTo>
                  <a:cubicBezTo>
                    <a:pt x="0" y="1"/>
                    <a:pt x="938" y="12184"/>
                    <a:pt x="739" y="24793"/>
                  </a:cubicBezTo>
                  <a:lnTo>
                    <a:pt x="8719" y="24793"/>
                  </a:lnTo>
                  <a:cubicBezTo>
                    <a:pt x="8719" y="24253"/>
                    <a:pt x="8719" y="24764"/>
                    <a:pt x="8719" y="24196"/>
                  </a:cubicBezTo>
                  <a:cubicBezTo>
                    <a:pt x="8776" y="19653"/>
                    <a:pt x="8520" y="15080"/>
                    <a:pt x="7924" y="1056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28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796;p53">
              <a:extLst>
                <a:ext uri="{FF2B5EF4-FFF2-40B4-BE49-F238E27FC236}">
                  <a16:creationId xmlns:a16="http://schemas.microsoft.com/office/drawing/2014/main" id="{29C3AA59-8C8E-C776-D4D5-7E186974809A}"/>
                </a:ext>
              </a:extLst>
            </p:cNvPr>
            <p:cNvSpPr/>
            <p:nvPr/>
          </p:nvSpPr>
          <p:spPr>
            <a:xfrm>
              <a:off x="1931888" y="3927116"/>
              <a:ext cx="742069" cy="1215083"/>
            </a:xfrm>
            <a:custGeom>
              <a:avLst/>
              <a:gdLst/>
              <a:ahLst/>
              <a:cxnLst/>
              <a:rect l="l" t="t" r="r" b="b"/>
              <a:pathLst>
                <a:path w="16529" h="27065" extrusionOk="0">
                  <a:moveTo>
                    <a:pt x="13433" y="1"/>
                  </a:moveTo>
                  <a:lnTo>
                    <a:pt x="0" y="27065"/>
                  </a:lnTo>
                  <a:lnTo>
                    <a:pt x="6021" y="27065"/>
                  </a:lnTo>
                  <a:lnTo>
                    <a:pt x="16528" y="654"/>
                  </a:lnTo>
                  <a:lnTo>
                    <a:pt x="13433" y="1"/>
                  </a:lnTo>
                  <a:close/>
                </a:path>
              </a:pathLst>
            </a:custGeom>
            <a:solidFill>
              <a:schemeClr val="dk1">
                <a:alpha val="28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797;p53">
              <a:extLst>
                <a:ext uri="{FF2B5EF4-FFF2-40B4-BE49-F238E27FC236}">
                  <a16:creationId xmlns:a16="http://schemas.microsoft.com/office/drawing/2014/main" id="{DE4758F0-6A56-4055-8DCA-AFE08F6F7DC4}"/>
                </a:ext>
              </a:extLst>
            </p:cNvPr>
            <p:cNvSpPr/>
            <p:nvPr/>
          </p:nvSpPr>
          <p:spPr>
            <a:xfrm>
              <a:off x="3146924" y="4264996"/>
              <a:ext cx="325130" cy="259089"/>
            </a:xfrm>
            <a:custGeom>
              <a:avLst/>
              <a:gdLst/>
              <a:ahLst/>
              <a:cxnLst/>
              <a:rect l="l" t="t" r="r" b="b"/>
              <a:pathLst>
                <a:path w="7242" h="5771" extrusionOk="0">
                  <a:moveTo>
                    <a:pt x="5765" y="0"/>
                  </a:moveTo>
                  <a:cubicBezTo>
                    <a:pt x="5765" y="0"/>
                    <a:pt x="1704" y="483"/>
                    <a:pt x="2244" y="938"/>
                  </a:cubicBezTo>
                  <a:cubicBezTo>
                    <a:pt x="2435" y="1102"/>
                    <a:pt x="2715" y="1158"/>
                    <a:pt x="3007" y="1158"/>
                  </a:cubicBezTo>
                  <a:cubicBezTo>
                    <a:pt x="3621" y="1158"/>
                    <a:pt x="4288" y="909"/>
                    <a:pt x="4288" y="909"/>
                  </a:cubicBezTo>
                  <a:lnTo>
                    <a:pt x="4288" y="909"/>
                  </a:lnTo>
                  <a:cubicBezTo>
                    <a:pt x="4288" y="909"/>
                    <a:pt x="313" y="3806"/>
                    <a:pt x="597" y="4033"/>
                  </a:cubicBezTo>
                  <a:cubicBezTo>
                    <a:pt x="624" y="4054"/>
                    <a:pt x="665" y="4063"/>
                    <a:pt x="717" y="4063"/>
                  </a:cubicBezTo>
                  <a:cubicBezTo>
                    <a:pt x="1308" y="4063"/>
                    <a:pt x="3322" y="2841"/>
                    <a:pt x="3323" y="2840"/>
                  </a:cubicBezTo>
                  <a:lnTo>
                    <a:pt x="3323" y="2840"/>
                  </a:lnTo>
                  <a:cubicBezTo>
                    <a:pt x="3322" y="2841"/>
                    <a:pt x="0" y="5197"/>
                    <a:pt x="625" y="5311"/>
                  </a:cubicBezTo>
                  <a:cubicBezTo>
                    <a:pt x="633" y="5312"/>
                    <a:pt x="641" y="5312"/>
                    <a:pt x="650" y="5312"/>
                  </a:cubicBezTo>
                  <a:cubicBezTo>
                    <a:pt x="1198" y="5312"/>
                    <a:pt x="3919" y="3636"/>
                    <a:pt x="3919" y="3636"/>
                  </a:cubicBezTo>
                  <a:lnTo>
                    <a:pt x="3919" y="3636"/>
                  </a:lnTo>
                  <a:cubicBezTo>
                    <a:pt x="3919" y="3636"/>
                    <a:pt x="1505" y="5510"/>
                    <a:pt x="1818" y="5765"/>
                  </a:cubicBezTo>
                  <a:cubicBezTo>
                    <a:pt x="1823" y="5769"/>
                    <a:pt x="1832" y="5770"/>
                    <a:pt x="1842" y="5770"/>
                  </a:cubicBezTo>
                  <a:cubicBezTo>
                    <a:pt x="2099" y="5770"/>
                    <a:pt x="3779" y="4797"/>
                    <a:pt x="4516" y="4033"/>
                  </a:cubicBezTo>
                  <a:lnTo>
                    <a:pt x="4516" y="4033"/>
                  </a:lnTo>
                  <a:cubicBezTo>
                    <a:pt x="4374" y="4317"/>
                    <a:pt x="3579" y="5510"/>
                    <a:pt x="3692" y="5538"/>
                  </a:cubicBezTo>
                  <a:cubicBezTo>
                    <a:pt x="3699" y="5539"/>
                    <a:pt x="3705" y="5539"/>
                    <a:pt x="3712" y="5539"/>
                  </a:cubicBezTo>
                  <a:cubicBezTo>
                    <a:pt x="4559" y="5539"/>
                    <a:pt x="7242" y="2074"/>
                    <a:pt x="7242" y="2074"/>
                  </a:cubicBezTo>
                  <a:lnTo>
                    <a:pt x="5765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7" name="Google Shape;1490;p63">
            <a:extLst>
              <a:ext uri="{FF2B5EF4-FFF2-40B4-BE49-F238E27FC236}">
                <a16:creationId xmlns:a16="http://schemas.microsoft.com/office/drawing/2014/main" id="{98688ACD-9941-FA0D-EC32-DC0DDC3EC5C4}"/>
              </a:ext>
            </a:extLst>
          </p:cNvPr>
          <p:cNvGrpSpPr/>
          <p:nvPr/>
        </p:nvGrpSpPr>
        <p:grpSpPr>
          <a:xfrm rot="18401848">
            <a:off x="4317648" y="2967271"/>
            <a:ext cx="640688" cy="837567"/>
            <a:chOff x="335075" y="1066759"/>
            <a:chExt cx="2298846" cy="3005263"/>
          </a:xfrm>
        </p:grpSpPr>
        <p:sp>
          <p:nvSpPr>
            <p:cNvPr id="48" name="Google Shape;1491;p63">
              <a:extLst>
                <a:ext uri="{FF2B5EF4-FFF2-40B4-BE49-F238E27FC236}">
                  <a16:creationId xmlns:a16="http://schemas.microsoft.com/office/drawing/2014/main" id="{26FE6A28-8917-FE95-0A3A-8C5E6B2C701F}"/>
                </a:ext>
              </a:extLst>
            </p:cNvPr>
            <p:cNvSpPr/>
            <p:nvPr/>
          </p:nvSpPr>
          <p:spPr>
            <a:xfrm>
              <a:off x="335075" y="1066759"/>
              <a:ext cx="2298837" cy="3005263"/>
            </a:xfrm>
            <a:custGeom>
              <a:avLst/>
              <a:gdLst/>
              <a:ahLst/>
              <a:cxnLst/>
              <a:rect l="l" t="t" r="r" b="b"/>
              <a:pathLst>
                <a:path w="21598" h="28235" extrusionOk="0">
                  <a:moveTo>
                    <a:pt x="10799" y="0"/>
                  </a:moveTo>
                  <a:cubicBezTo>
                    <a:pt x="9987" y="0"/>
                    <a:pt x="9175" y="41"/>
                    <a:pt x="8384" y="122"/>
                  </a:cubicBezTo>
                  <a:cubicBezTo>
                    <a:pt x="5725" y="427"/>
                    <a:pt x="3147" y="1238"/>
                    <a:pt x="711" y="2537"/>
                  </a:cubicBezTo>
                  <a:lnTo>
                    <a:pt x="1" y="2903"/>
                  </a:lnTo>
                  <a:lnTo>
                    <a:pt x="1645" y="6719"/>
                  </a:lnTo>
                  <a:lnTo>
                    <a:pt x="10799" y="28214"/>
                  </a:lnTo>
                  <a:lnTo>
                    <a:pt x="10819" y="28234"/>
                  </a:lnTo>
                  <a:lnTo>
                    <a:pt x="19994" y="6719"/>
                  </a:lnTo>
                  <a:lnTo>
                    <a:pt x="21597" y="2943"/>
                  </a:lnTo>
                  <a:lnTo>
                    <a:pt x="20968" y="2558"/>
                  </a:lnTo>
                  <a:cubicBezTo>
                    <a:pt x="20867" y="2497"/>
                    <a:pt x="18512" y="1096"/>
                    <a:pt x="14818" y="386"/>
                  </a:cubicBezTo>
                  <a:cubicBezTo>
                    <a:pt x="13661" y="183"/>
                    <a:pt x="12504" y="41"/>
                    <a:pt x="11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492;p63">
              <a:extLst>
                <a:ext uri="{FF2B5EF4-FFF2-40B4-BE49-F238E27FC236}">
                  <a16:creationId xmlns:a16="http://schemas.microsoft.com/office/drawing/2014/main" id="{C064A9DD-BCE4-5EFD-5E44-A90591BCB75D}"/>
                </a:ext>
              </a:extLst>
            </p:cNvPr>
            <p:cNvSpPr/>
            <p:nvPr/>
          </p:nvSpPr>
          <p:spPr>
            <a:xfrm>
              <a:off x="1484396" y="1066759"/>
              <a:ext cx="1149525" cy="3005263"/>
            </a:xfrm>
            <a:custGeom>
              <a:avLst/>
              <a:gdLst/>
              <a:ahLst/>
              <a:cxnLst/>
              <a:rect l="l" t="t" r="r" b="b"/>
              <a:pathLst>
                <a:path w="10800" h="28235" extrusionOk="0">
                  <a:moveTo>
                    <a:pt x="1" y="0"/>
                  </a:moveTo>
                  <a:lnTo>
                    <a:pt x="1" y="28214"/>
                  </a:lnTo>
                  <a:lnTo>
                    <a:pt x="21" y="28234"/>
                  </a:lnTo>
                  <a:lnTo>
                    <a:pt x="10799" y="2943"/>
                  </a:lnTo>
                  <a:lnTo>
                    <a:pt x="10170" y="2558"/>
                  </a:lnTo>
                  <a:cubicBezTo>
                    <a:pt x="10069" y="2497"/>
                    <a:pt x="7714" y="1096"/>
                    <a:pt x="4020" y="386"/>
                  </a:cubicBezTo>
                  <a:cubicBezTo>
                    <a:pt x="2680" y="142"/>
                    <a:pt x="134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0" name="Google Shape;1493;p63">
              <a:extLst>
                <a:ext uri="{FF2B5EF4-FFF2-40B4-BE49-F238E27FC236}">
                  <a16:creationId xmlns:a16="http://schemas.microsoft.com/office/drawing/2014/main" id="{A66B6512-61CF-A2DC-F5FB-CA9E7049681A}"/>
                </a:ext>
              </a:extLst>
            </p:cNvPr>
            <p:cNvSpPr/>
            <p:nvPr/>
          </p:nvSpPr>
          <p:spPr>
            <a:xfrm>
              <a:off x="1486631" y="1781809"/>
              <a:ext cx="149119" cy="149225"/>
            </a:xfrm>
            <a:custGeom>
              <a:avLst/>
              <a:gdLst/>
              <a:ahLst/>
              <a:cxnLst/>
              <a:rect l="l" t="t" r="r" b="b"/>
              <a:pathLst>
                <a:path w="1401" h="1402" extrusionOk="0">
                  <a:moveTo>
                    <a:pt x="0" y="1"/>
                  </a:moveTo>
                  <a:lnTo>
                    <a:pt x="0" y="1401"/>
                  </a:lnTo>
                  <a:lnTo>
                    <a:pt x="1401" y="140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494;p63">
              <a:extLst>
                <a:ext uri="{FF2B5EF4-FFF2-40B4-BE49-F238E27FC236}">
                  <a16:creationId xmlns:a16="http://schemas.microsoft.com/office/drawing/2014/main" id="{2F65892F-ACC4-07F0-B4C5-7AB2BD4B83C3}"/>
                </a:ext>
              </a:extLst>
            </p:cNvPr>
            <p:cNvSpPr/>
            <p:nvPr/>
          </p:nvSpPr>
          <p:spPr>
            <a:xfrm>
              <a:off x="1560073" y="1781809"/>
              <a:ext cx="75677" cy="149225"/>
            </a:xfrm>
            <a:custGeom>
              <a:avLst/>
              <a:gdLst/>
              <a:ahLst/>
              <a:cxnLst/>
              <a:rect l="l" t="t" r="r" b="b"/>
              <a:pathLst>
                <a:path w="711" h="1402" extrusionOk="0">
                  <a:moveTo>
                    <a:pt x="0" y="1"/>
                  </a:moveTo>
                  <a:lnTo>
                    <a:pt x="0" y="1401"/>
                  </a:lnTo>
                  <a:lnTo>
                    <a:pt x="711" y="140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495;p63">
              <a:extLst>
                <a:ext uri="{FF2B5EF4-FFF2-40B4-BE49-F238E27FC236}">
                  <a16:creationId xmlns:a16="http://schemas.microsoft.com/office/drawing/2014/main" id="{4EE52F36-F477-36CF-CD8C-B12D072FD924}"/>
                </a:ext>
              </a:extLst>
            </p:cNvPr>
            <p:cNvSpPr/>
            <p:nvPr/>
          </p:nvSpPr>
          <p:spPr>
            <a:xfrm>
              <a:off x="1112820" y="2587651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02" h="1402" extrusionOk="0">
                  <a:moveTo>
                    <a:pt x="1" y="1"/>
                  </a:moveTo>
                  <a:lnTo>
                    <a:pt x="1" y="1401"/>
                  </a:lnTo>
                  <a:lnTo>
                    <a:pt x="1401" y="140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496;p63">
              <a:extLst>
                <a:ext uri="{FF2B5EF4-FFF2-40B4-BE49-F238E27FC236}">
                  <a16:creationId xmlns:a16="http://schemas.microsoft.com/office/drawing/2014/main" id="{CA9C45F1-7400-CA8C-5D2B-2858BE3E9E92}"/>
                </a:ext>
              </a:extLst>
            </p:cNvPr>
            <p:cNvSpPr/>
            <p:nvPr/>
          </p:nvSpPr>
          <p:spPr>
            <a:xfrm>
              <a:off x="1186262" y="2587651"/>
              <a:ext cx="75784" cy="149225"/>
            </a:xfrm>
            <a:custGeom>
              <a:avLst/>
              <a:gdLst/>
              <a:ahLst/>
              <a:cxnLst/>
              <a:rect l="l" t="t" r="r" b="b"/>
              <a:pathLst>
                <a:path w="712" h="1402" extrusionOk="0">
                  <a:moveTo>
                    <a:pt x="1" y="1"/>
                  </a:moveTo>
                  <a:lnTo>
                    <a:pt x="1" y="1401"/>
                  </a:lnTo>
                  <a:lnTo>
                    <a:pt x="711" y="140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497;p63">
              <a:extLst>
                <a:ext uri="{FF2B5EF4-FFF2-40B4-BE49-F238E27FC236}">
                  <a16:creationId xmlns:a16="http://schemas.microsoft.com/office/drawing/2014/main" id="{CBE35A40-0535-6F56-F461-EE3CD78136DB}"/>
                </a:ext>
              </a:extLst>
            </p:cNvPr>
            <p:cNvSpPr/>
            <p:nvPr/>
          </p:nvSpPr>
          <p:spPr>
            <a:xfrm>
              <a:off x="1410953" y="3469170"/>
              <a:ext cx="149225" cy="149119"/>
            </a:xfrm>
            <a:custGeom>
              <a:avLst/>
              <a:gdLst/>
              <a:ahLst/>
              <a:cxnLst/>
              <a:rect l="l" t="t" r="r" b="b"/>
              <a:pathLst>
                <a:path w="1402" h="1401" extrusionOk="0">
                  <a:moveTo>
                    <a:pt x="1" y="0"/>
                  </a:moveTo>
                  <a:lnTo>
                    <a:pt x="1" y="1401"/>
                  </a:lnTo>
                  <a:lnTo>
                    <a:pt x="1401" y="1401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498;p63">
              <a:extLst>
                <a:ext uri="{FF2B5EF4-FFF2-40B4-BE49-F238E27FC236}">
                  <a16:creationId xmlns:a16="http://schemas.microsoft.com/office/drawing/2014/main" id="{01C89532-0DB8-F1DC-394A-17D2EB48C53D}"/>
                </a:ext>
              </a:extLst>
            </p:cNvPr>
            <p:cNvSpPr/>
            <p:nvPr/>
          </p:nvSpPr>
          <p:spPr>
            <a:xfrm>
              <a:off x="1484396" y="3469170"/>
              <a:ext cx="75784" cy="149119"/>
            </a:xfrm>
            <a:custGeom>
              <a:avLst/>
              <a:gdLst/>
              <a:ahLst/>
              <a:cxnLst/>
              <a:rect l="l" t="t" r="r" b="b"/>
              <a:pathLst>
                <a:path w="712" h="1401" extrusionOk="0">
                  <a:moveTo>
                    <a:pt x="1" y="0"/>
                  </a:moveTo>
                  <a:lnTo>
                    <a:pt x="1" y="1401"/>
                  </a:lnTo>
                  <a:lnTo>
                    <a:pt x="711" y="140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499;p63">
              <a:extLst>
                <a:ext uri="{FF2B5EF4-FFF2-40B4-BE49-F238E27FC236}">
                  <a16:creationId xmlns:a16="http://schemas.microsoft.com/office/drawing/2014/main" id="{CA1984F1-80D6-20C3-2A81-81FC6DC5EDAB}"/>
                </a:ext>
              </a:extLst>
            </p:cNvPr>
            <p:cNvSpPr/>
            <p:nvPr/>
          </p:nvSpPr>
          <p:spPr>
            <a:xfrm>
              <a:off x="1709087" y="2296011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02" h="1402" extrusionOk="0">
                  <a:moveTo>
                    <a:pt x="1" y="1"/>
                  </a:moveTo>
                  <a:lnTo>
                    <a:pt x="1" y="1401"/>
                  </a:lnTo>
                  <a:lnTo>
                    <a:pt x="1401" y="140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500;p63">
              <a:extLst>
                <a:ext uri="{FF2B5EF4-FFF2-40B4-BE49-F238E27FC236}">
                  <a16:creationId xmlns:a16="http://schemas.microsoft.com/office/drawing/2014/main" id="{2A796172-43B0-0EE1-D320-45CAAF96F3A8}"/>
                </a:ext>
              </a:extLst>
            </p:cNvPr>
            <p:cNvSpPr/>
            <p:nvPr/>
          </p:nvSpPr>
          <p:spPr>
            <a:xfrm>
              <a:off x="1782636" y="2296011"/>
              <a:ext cx="75677" cy="149225"/>
            </a:xfrm>
            <a:custGeom>
              <a:avLst/>
              <a:gdLst/>
              <a:ahLst/>
              <a:cxnLst/>
              <a:rect l="l" t="t" r="r" b="b"/>
              <a:pathLst>
                <a:path w="711" h="1402" extrusionOk="0">
                  <a:moveTo>
                    <a:pt x="0" y="1"/>
                  </a:moveTo>
                  <a:lnTo>
                    <a:pt x="0" y="1401"/>
                  </a:lnTo>
                  <a:lnTo>
                    <a:pt x="710" y="1401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501;p63">
              <a:extLst>
                <a:ext uri="{FF2B5EF4-FFF2-40B4-BE49-F238E27FC236}">
                  <a16:creationId xmlns:a16="http://schemas.microsoft.com/office/drawing/2014/main" id="{16A0D80F-22EF-1D2B-8875-0B7321CA1196}"/>
                </a:ext>
              </a:extLst>
            </p:cNvPr>
            <p:cNvSpPr/>
            <p:nvPr/>
          </p:nvSpPr>
          <p:spPr>
            <a:xfrm>
              <a:off x="335075" y="1066759"/>
              <a:ext cx="2298837" cy="715154"/>
            </a:xfrm>
            <a:custGeom>
              <a:avLst/>
              <a:gdLst/>
              <a:ahLst/>
              <a:cxnLst/>
              <a:rect l="l" t="t" r="r" b="b"/>
              <a:pathLst>
                <a:path w="21598" h="6719" extrusionOk="0">
                  <a:moveTo>
                    <a:pt x="10799" y="0"/>
                  </a:moveTo>
                  <a:cubicBezTo>
                    <a:pt x="9987" y="0"/>
                    <a:pt x="9175" y="41"/>
                    <a:pt x="8384" y="122"/>
                  </a:cubicBezTo>
                  <a:cubicBezTo>
                    <a:pt x="5725" y="427"/>
                    <a:pt x="3147" y="1238"/>
                    <a:pt x="711" y="2537"/>
                  </a:cubicBezTo>
                  <a:lnTo>
                    <a:pt x="1" y="2903"/>
                  </a:lnTo>
                  <a:lnTo>
                    <a:pt x="1645" y="6719"/>
                  </a:lnTo>
                  <a:cubicBezTo>
                    <a:pt x="4848" y="5286"/>
                    <a:pt x="7915" y="4790"/>
                    <a:pt x="10634" y="4790"/>
                  </a:cubicBezTo>
                  <a:cubicBezTo>
                    <a:pt x="10689" y="4790"/>
                    <a:pt x="10744" y="4790"/>
                    <a:pt x="10799" y="4791"/>
                  </a:cubicBezTo>
                  <a:cubicBezTo>
                    <a:pt x="14899" y="4811"/>
                    <a:pt x="18187" y="5927"/>
                    <a:pt x="19994" y="6719"/>
                  </a:cubicBezTo>
                  <a:lnTo>
                    <a:pt x="21597" y="2943"/>
                  </a:lnTo>
                  <a:lnTo>
                    <a:pt x="20968" y="2558"/>
                  </a:lnTo>
                  <a:cubicBezTo>
                    <a:pt x="20867" y="2497"/>
                    <a:pt x="18512" y="1096"/>
                    <a:pt x="14818" y="386"/>
                  </a:cubicBezTo>
                  <a:cubicBezTo>
                    <a:pt x="13661" y="183"/>
                    <a:pt x="12504" y="41"/>
                    <a:pt x="11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502;p63">
              <a:extLst>
                <a:ext uri="{FF2B5EF4-FFF2-40B4-BE49-F238E27FC236}">
                  <a16:creationId xmlns:a16="http://schemas.microsoft.com/office/drawing/2014/main" id="{E9BC36F3-6B70-5EB8-2212-8FEB1635E5DF}"/>
                </a:ext>
              </a:extLst>
            </p:cNvPr>
            <p:cNvSpPr/>
            <p:nvPr/>
          </p:nvSpPr>
          <p:spPr>
            <a:xfrm>
              <a:off x="790950" y="1876858"/>
              <a:ext cx="471092" cy="471092"/>
            </a:xfrm>
            <a:custGeom>
              <a:avLst/>
              <a:gdLst/>
              <a:ahLst/>
              <a:cxnLst/>
              <a:rect l="l" t="t" r="r" b="b"/>
              <a:pathLst>
                <a:path w="4426" h="4426" extrusionOk="0">
                  <a:moveTo>
                    <a:pt x="2213" y="1"/>
                  </a:moveTo>
                  <a:cubicBezTo>
                    <a:pt x="975" y="1"/>
                    <a:pt x="0" y="995"/>
                    <a:pt x="0" y="2213"/>
                  </a:cubicBezTo>
                  <a:cubicBezTo>
                    <a:pt x="0" y="3451"/>
                    <a:pt x="975" y="4426"/>
                    <a:pt x="2213" y="4426"/>
                  </a:cubicBezTo>
                  <a:cubicBezTo>
                    <a:pt x="3431" y="4426"/>
                    <a:pt x="4425" y="3451"/>
                    <a:pt x="4425" y="2213"/>
                  </a:cubicBezTo>
                  <a:cubicBezTo>
                    <a:pt x="4425" y="995"/>
                    <a:pt x="3431" y="1"/>
                    <a:pt x="2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503;p63">
              <a:extLst>
                <a:ext uri="{FF2B5EF4-FFF2-40B4-BE49-F238E27FC236}">
                  <a16:creationId xmlns:a16="http://schemas.microsoft.com/office/drawing/2014/main" id="{0079642F-4460-F632-9B44-AE88DB1D251E}"/>
                </a:ext>
              </a:extLst>
            </p:cNvPr>
            <p:cNvSpPr/>
            <p:nvPr/>
          </p:nvSpPr>
          <p:spPr>
            <a:xfrm>
              <a:off x="1026392" y="1876858"/>
              <a:ext cx="235653" cy="471092"/>
            </a:xfrm>
            <a:custGeom>
              <a:avLst/>
              <a:gdLst/>
              <a:ahLst/>
              <a:cxnLst/>
              <a:rect l="l" t="t" r="r" b="b"/>
              <a:pathLst>
                <a:path w="2214" h="4426" extrusionOk="0">
                  <a:moveTo>
                    <a:pt x="1" y="1"/>
                  </a:moveTo>
                  <a:lnTo>
                    <a:pt x="1" y="4426"/>
                  </a:lnTo>
                  <a:cubicBezTo>
                    <a:pt x="1219" y="4426"/>
                    <a:pt x="2213" y="3451"/>
                    <a:pt x="2213" y="2213"/>
                  </a:cubicBezTo>
                  <a:cubicBezTo>
                    <a:pt x="2213" y="995"/>
                    <a:pt x="1219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504;p63">
              <a:extLst>
                <a:ext uri="{FF2B5EF4-FFF2-40B4-BE49-F238E27FC236}">
                  <a16:creationId xmlns:a16="http://schemas.microsoft.com/office/drawing/2014/main" id="{58CF45AE-0F81-2BC5-C4EF-CE062E44B519}"/>
                </a:ext>
              </a:extLst>
            </p:cNvPr>
            <p:cNvSpPr/>
            <p:nvPr/>
          </p:nvSpPr>
          <p:spPr>
            <a:xfrm>
              <a:off x="1376467" y="2721656"/>
              <a:ext cx="470986" cy="471092"/>
            </a:xfrm>
            <a:custGeom>
              <a:avLst/>
              <a:gdLst/>
              <a:ahLst/>
              <a:cxnLst/>
              <a:rect l="l" t="t" r="r" b="b"/>
              <a:pathLst>
                <a:path w="4425" h="4426" extrusionOk="0">
                  <a:moveTo>
                    <a:pt x="2213" y="0"/>
                  </a:moveTo>
                  <a:cubicBezTo>
                    <a:pt x="995" y="0"/>
                    <a:pt x="0" y="995"/>
                    <a:pt x="0" y="2213"/>
                  </a:cubicBezTo>
                  <a:cubicBezTo>
                    <a:pt x="0" y="3431"/>
                    <a:pt x="995" y="4425"/>
                    <a:pt x="2213" y="4425"/>
                  </a:cubicBezTo>
                  <a:cubicBezTo>
                    <a:pt x="3430" y="4425"/>
                    <a:pt x="4425" y="3431"/>
                    <a:pt x="4425" y="2213"/>
                  </a:cubicBezTo>
                  <a:cubicBezTo>
                    <a:pt x="4425" y="995"/>
                    <a:pt x="3430" y="0"/>
                    <a:pt x="22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505;p63">
              <a:extLst>
                <a:ext uri="{FF2B5EF4-FFF2-40B4-BE49-F238E27FC236}">
                  <a16:creationId xmlns:a16="http://schemas.microsoft.com/office/drawing/2014/main" id="{144095C3-D1F2-B25F-6F24-EB280F6C4A96}"/>
                </a:ext>
              </a:extLst>
            </p:cNvPr>
            <p:cNvSpPr/>
            <p:nvPr/>
          </p:nvSpPr>
          <p:spPr>
            <a:xfrm>
              <a:off x="1611909" y="2721656"/>
              <a:ext cx="235546" cy="471092"/>
            </a:xfrm>
            <a:custGeom>
              <a:avLst/>
              <a:gdLst/>
              <a:ahLst/>
              <a:cxnLst/>
              <a:rect l="l" t="t" r="r" b="b"/>
              <a:pathLst>
                <a:path w="2213" h="4426" extrusionOk="0">
                  <a:moveTo>
                    <a:pt x="1" y="0"/>
                  </a:moveTo>
                  <a:lnTo>
                    <a:pt x="1" y="4425"/>
                  </a:lnTo>
                  <a:cubicBezTo>
                    <a:pt x="1218" y="4425"/>
                    <a:pt x="2213" y="3431"/>
                    <a:pt x="2213" y="2213"/>
                  </a:cubicBezTo>
                  <a:cubicBezTo>
                    <a:pt x="2213" y="995"/>
                    <a:pt x="1218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506;p63">
              <a:extLst>
                <a:ext uri="{FF2B5EF4-FFF2-40B4-BE49-F238E27FC236}">
                  <a16:creationId xmlns:a16="http://schemas.microsoft.com/office/drawing/2014/main" id="{1952C888-BF25-AFB1-DE42-CD540D14D718}"/>
                </a:ext>
              </a:extLst>
            </p:cNvPr>
            <p:cNvSpPr/>
            <p:nvPr/>
          </p:nvSpPr>
          <p:spPr>
            <a:xfrm>
              <a:off x="1903549" y="1695382"/>
              <a:ext cx="471092" cy="471092"/>
            </a:xfrm>
            <a:custGeom>
              <a:avLst/>
              <a:gdLst/>
              <a:ahLst/>
              <a:cxnLst/>
              <a:rect l="l" t="t" r="r" b="b"/>
              <a:pathLst>
                <a:path w="4426" h="4426" extrusionOk="0">
                  <a:moveTo>
                    <a:pt x="2213" y="1"/>
                  </a:moveTo>
                  <a:cubicBezTo>
                    <a:pt x="995" y="1"/>
                    <a:pt x="1" y="995"/>
                    <a:pt x="1" y="2213"/>
                  </a:cubicBezTo>
                  <a:cubicBezTo>
                    <a:pt x="1" y="3431"/>
                    <a:pt x="995" y="4426"/>
                    <a:pt x="2213" y="4426"/>
                  </a:cubicBezTo>
                  <a:cubicBezTo>
                    <a:pt x="3431" y="4426"/>
                    <a:pt x="4426" y="3431"/>
                    <a:pt x="4426" y="2213"/>
                  </a:cubicBezTo>
                  <a:cubicBezTo>
                    <a:pt x="4426" y="995"/>
                    <a:pt x="3431" y="1"/>
                    <a:pt x="2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6" name="Google Shape;1507;p63">
              <a:extLst>
                <a:ext uri="{FF2B5EF4-FFF2-40B4-BE49-F238E27FC236}">
                  <a16:creationId xmlns:a16="http://schemas.microsoft.com/office/drawing/2014/main" id="{8FB052AF-CACB-6FBA-F9AD-3CF4FD0046F6}"/>
                </a:ext>
              </a:extLst>
            </p:cNvPr>
            <p:cNvSpPr/>
            <p:nvPr/>
          </p:nvSpPr>
          <p:spPr>
            <a:xfrm>
              <a:off x="2139097" y="1695382"/>
              <a:ext cx="235546" cy="471092"/>
            </a:xfrm>
            <a:custGeom>
              <a:avLst/>
              <a:gdLst/>
              <a:ahLst/>
              <a:cxnLst/>
              <a:rect l="l" t="t" r="r" b="b"/>
              <a:pathLst>
                <a:path w="2213" h="4426" extrusionOk="0">
                  <a:moveTo>
                    <a:pt x="0" y="1"/>
                  </a:moveTo>
                  <a:lnTo>
                    <a:pt x="0" y="4426"/>
                  </a:lnTo>
                  <a:cubicBezTo>
                    <a:pt x="1218" y="4426"/>
                    <a:pt x="2213" y="3431"/>
                    <a:pt x="2213" y="2213"/>
                  </a:cubicBezTo>
                  <a:cubicBezTo>
                    <a:pt x="2213" y="995"/>
                    <a:pt x="1218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7" name="Google Shape;1508;p63">
              <a:extLst>
                <a:ext uri="{FF2B5EF4-FFF2-40B4-BE49-F238E27FC236}">
                  <a16:creationId xmlns:a16="http://schemas.microsoft.com/office/drawing/2014/main" id="{180B6AE2-D2F6-3B71-2D71-4D9168B625DF}"/>
                </a:ext>
              </a:extLst>
            </p:cNvPr>
            <p:cNvSpPr/>
            <p:nvPr/>
          </p:nvSpPr>
          <p:spPr>
            <a:xfrm>
              <a:off x="1484396" y="1066759"/>
              <a:ext cx="1149525" cy="715154"/>
            </a:xfrm>
            <a:custGeom>
              <a:avLst/>
              <a:gdLst/>
              <a:ahLst/>
              <a:cxnLst/>
              <a:rect l="l" t="t" r="r" b="b"/>
              <a:pathLst>
                <a:path w="10800" h="6719" extrusionOk="0">
                  <a:moveTo>
                    <a:pt x="1" y="0"/>
                  </a:moveTo>
                  <a:lnTo>
                    <a:pt x="1" y="4791"/>
                  </a:lnTo>
                  <a:cubicBezTo>
                    <a:pt x="4101" y="4811"/>
                    <a:pt x="7389" y="5927"/>
                    <a:pt x="9196" y="6719"/>
                  </a:cubicBezTo>
                  <a:lnTo>
                    <a:pt x="10799" y="2943"/>
                  </a:lnTo>
                  <a:lnTo>
                    <a:pt x="10170" y="2558"/>
                  </a:lnTo>
                  <a:cubicBezTo>
                    <a:pt x="10069" y="2497"/>
                    <a:pt x="7714" y="1096"/>
                    <a:pt x="4020" y="386"/>
                  </a:cubicBezTo>
                  <a:cubicBezTo>
                    <a:pt x="2863" y="183"/>
                    <a:pt x="1706" y="41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138" name="Google Shape;1710;p66">
            <a:extLst>
              <a:ext uri="{FF2B5EF4-FFF2-40B4-BE49-F238E27FC236}">
                <a16:creationId xmlns:a16="http://schemas.microsoft.com/office/drawing/2014/main" id="{9FFBF110-5737-4B04-6CF7-436349067A93}"/>
              </a:ext>
            </a:extLst>
          </p:cNvPr>
          <p:cNvGrpSpPr/>
          <p:nvPr/>
        </p:nvGrpSpPr>
        <p:grpSpPr>
          <a:xfrm>
            <a:off x="2331320" y="1063731"/>
            <a:ext cx="536062" cy="603483"/>
            <a:chOff x="5469490" y="2214470"/>
            <a:chExt cx="496608" cy="559103"/>
          </a:xfrm>
        </p:grpSpPr>
        <p:sp>
          <p:nvSpPr>
            <p:cNvPr id="3139" name="Google Shape;1711;p66">
              <a:extLst>
                <a:ext uri="{FF2B5EF4-FFF2-40B4-BE49-F238E27FC236}">
                  <a16:creationId xmlns:a16="http://schemas.microsoft.com/office/drawing/2014/main" id="{3F1195D0-7B9A-DFFE-30BD-E8047DAC0833}"/>
                </a:ext>
              </a:extLst>
            </p:cNvPr>
            <p:cNvSpPr/>
            <p:nvPr/>
          </p:nvSpPr>
          <p:spPr>
            <a:xfrm>
              <a:off x="5834693" y="2520001"/>
              <a:ext cx="131405" cy="141139"/>
            </a:xfrm>
            <a:custGeom>
              <a:avLst/>
              <a:gdLst/>
              <a:ahLst/>
              <a:cxnLst/>
              <a:rect l="l" t="t" r="r" b="b"/>
              <a:pathLst>
                <a:path w="5076" h="5452" extrusionOk="0">
                  <a:moveTo>
                    <a:pt x="2642" y="1"/>
                  </a:moveTo>
                  <a:cubicBezTo>
                    <a:pt x="2276" y="1"/>
                    <a:pt x="1961" y="52"/>
                    <a:pt x="1787" y="93"/>
                  </a:cubicBezTo>
                  <a:lnTo>
                    <a:pt x="2030" y="1412"/>
                  </a:lnTo>
                  <a:cubicBezTo>
                    <a:pt x="2183" y="1383"/>
                    <a:pt x="2393" y="1359"/>
                    <a:pt x="2608" y="1359"/>
                  </a:cubicBezTo>
                  <a:cubicBezTo>
                    <a:pt x="2993" y="1359"/>
                    <a:pt x="3395" y="1436"/>
                    <a:pt x="3512" y="1696"/>
                  </a:cubicBezTo>
                  <a:cubicBezTo>
                    <a:pt x="3634" y="1960"/>
                    <a:pt x="3553" y="2508"/>
                    <a:pt x="3208" y="3016"/>
                  </a:cubicBezTo>
                  <a:cubicBezTo>
                    <a:pt x="2903" y="3442"/>
                    <a:pt x="2193" y="4112"/>
                    <a:pt x="731" y="4112"/>
                  </a:cubicBezTo>
                  <a:cubicBezTo>
                    <a:pt x="630" y="4599"/>
                    <a:pt x="346" y="5045"/>
                    <a:pt x="1" y="5431"/>
                  </a:cubicBezTo>
                  <a:lnTo>
                    <a:pt x="305" y="5451"/>
                  </a:lnTo>
                  <a:lnTo>
                    <a:pt x="731" y="5451"/>
                  </a:lnTo>
                  <a:cubicBezTo>
                    <a:pt x="2274" y="5451"/>
                    <a:pt x="3553" y="4863"/>
                    <a:pt x="4324" y="3787"/>
                  </a:cubicBezTo>
                  <a:cubicBezTo>
                    <a:pt x="4913" y="2934"/>
                    <a:pt x="5075" y="1899"/>
                    <a:pt x="4750" y="1148"/>
                  </a:cubicBezTo>
                  <a:cubicBezTo>
                    <a:pt x="4329" y="211"/>
                    <a:pt x="3381" y="1"/>
                    <a:pt x="2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0" name="Google Shape;1712;p66">
              <a:extLst>
                <a:ext uri="{FF2B5EF4-FFF2-40B4-BE49-F238E27FC236}">
                  <a16:creationId xmlns:a16="http://schemas.microsoft.com/office/drawing/2014/main" id="{C9CCC762-7444-8D02-97E6-B483596B28B3}"/>
                </a:ext>
              </a:extLst>
            </p:cNvPr>
            <p:cNvSpPr/>
            <p:nvPr/>
          </p:nvSpPr>
          <p:spPr>
            <a:xfrm>
              <a:off x="5469490" y="2499264"/>
              <a:ext cx="432994" cy="237000"/>
            </a:xfrm>
            <a:custGeom>
              <a:avLst/>
              <a:gdLst/>
              <a:ahLst/>
              <a:cxnLst/>
              <a:rect l="l" t="t" r="r" b="b"/>
              <a:pathLst>
                <a:path w="16726" h="9155" extrusionOk="0">
                  <a:moveTo>
                    <a:pt x="21" y="1"/>
                  </a:moveTo>
                  <a:lnTo>
                    <a:pt x="1" y="691"/>
                  </a:lnTo>
                  <a:cubicBezTo>
                    <a:pt x="1" y="731"/>
                    <a:pt x="1" y="772"/>
                    <a:pt x="1" y="792"/>
                  </a:cubicBezTo>
                  <a:cubicBezTo>
                    <a:pt x="1" y="5420"/>
                    <a:pt x="3756" y="9155"/>
                    <a:pt x="8363" y="9155"/>
                  </a:cubicBezTo>
                  <a:cubicBezTo>
                    <a:pt x="12971" y="9155"/>
                    <a:pt x="16726" y="5420"/>
                    <a:pt x="16726" y="792"/>
                  </a:cubicBezTo>
                  <a:cubicBezTo>
                    <a:pt x="16726" y="772"/>
                    <a:pt x="16726" y="731"/>
                    <a:pt x="16726" y="691"/>
                  </a:cubicBezTo>
                  <a:lnTo>
                    <a:pt x="16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1" name="Google Shape;1713;p66">
              <a:extLst>
                <a:ext uri="{FF2B5EF4-FFF2-40B4-BE49-F238E27FC236}">
                  <a16:creationId xmlns:a16="http://schemas.microsoft.com/office/drawing/2014/main" id="{3206DA3B-1F3F-1C8A-4C5B-98DCA6759C59}"/>
                </a:ext>
              </a:extLst>
            </p:cNvPr>
            <p:cNvSpPr/>
            <p:nvPr/>
          </p:nvSpPr>
          <p:spPr>
            <a:xfrm>
              <a:off x="5685992" y="2499264"/>
              <a:ext cx="216497" cy="237000"/>
            </a:xfrm>
            <a:custGeom>
              <a:avLst/>
              <a:gdLst/>
              <a:ahLst/>
              <a:cxnLst/>
              <a:rect l="l" t="t" r="r" b="b"/>
              <a:pathLst>
                <a:path w="8363" h="9155" extrusionOk="0">
                  <a:moveTo>
                    <a:pt x="0" y="1"/>
                  </a:moveTo>
                  <a:lnTo>
                    <a:pt x="0" y="9155"/>
                  </a:lnTo>
                  <a:cubicBezTo>
                    <a:pt x="4608" y="9155"/>
                    <a:pt x="8363" y="5420"/>
                    <a:pt x="8363" y="792"/>
                  </a:cubicBezTo>
                  <a:cubicBezTo>
                    <a:pt x="8363" y="772"/>
                    <a:pt x="8363" y="731"/>
                    <a:pt x="8363" y="691"/>
                  </a:cubicBezTo>
                  <a:lnTo>
                    <a:pt x="8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2" name="Google Shape;1714;p66">
              <a:extLst>
                <a:ext uri="{FF2B5EF4-FFF2-40B4-BE49-F238E27FC236}">
                  <a16:creationId xmlns:a16="http://schemas.microsoft.com/office/drawing/2014/main" id="{E94B42B0-059A-7586-BD02-EBBE32A87D52}"/>
                </a:ext>
              </a:extLst>
            </p:cNvPr>
            <p:cNvSpPr/>
            <p:nvPr/>
          </p:nvSpPr>
          <p:spPr>
            <a:xfrm>
              <a:off x="5576175" y="2735726"/>
              <a:ext cx="228587" cy="37848"/>
            </a:xfrm>
            <a:custGeom>
              <a:avLst/>
              <a:gdLst/>
              <a:ahLst/>
              <a:cxnLst/>
              <a:rect l="l" t="t" r="r" b="b"/>
              <a:pathLst>
                <a:path w="8830" h="1462" extrusionOk="0">
                  <a:moveTo>
                    <a:pt x="0" y="1"/>
                  </a:moveTo>
                  <a:lnTo>
                    <a:pt x="0" y="1462"/>
                  </a:lnTo>
                  <a:lnTo>
                    <a:pt x="8830" y="1462"/>
                  </a:lnTo>
                  <a:lnTo>
                    <a:pt x="88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3" name="Google Shape;1715;p66">
              <a:extLst>
                <a:ext uri="{FF2B5EF4-FFF2-40B4-BE49-F238E27FC236}">
                  <a16:creationId xmlns:a16="http://schemas.microsoft.com/office/drawing/2014/main" id="{A05FF39A-B146-EB94-F351-E5592FB8BEB8}"/>
                </a:ext>
              </a:extLst>
            </p:cNvPr>
            <p:cNvSpPr/>
            <p:nvPr/>
          </p:nvSpPr>
          <p:spPr>
            <a:xfrm>
              <a:off x="5685475" y="2214470"/>
              <a:ext cx="68317" cy="143469"/>
            </a:xfrm>
            <a:custGeom>
              <a:avLst/>
              <a:gdLst/>
              <a:ahLst/>
              <a:cxnLst/>
              <a:rect l="l" t="t" r="r" b="b"/>
              <a:pathLst>
                <a:path w="2639" h="5542" extrusionOk="0">
                  <a:moveTo>
                    <a:pt x="1746" y="0"/>
                  </a:moveTo>
                  <a:lnTo>
                    <a:pt x="893" y="1117"/>
                  </a:lnTo>
                  <a:cubicBezTo>
                    <a:pt x="995" y="1198"/>
                    <a:pt x="1238" y="1462"/>
                    <a:pt x="1238" y="1705"/>
                  </a:cubicBezTo>
                  <a:cubicBezTo>
                    <a:pt x="1238" y="1888"/>
                    <a:pt x="1056" y="2091"/>
                    <a:pt x="873" y="2233"/>
                  </a:cubicBezTo>
                  <a:cubicBezTo>
                    <a:pt x="142" y="2822"/>
                    <a:pt x="0" y="3451"/>
                    <a:pt x="0" y="3877"/>
                  </a:cubicBezTo>
                  <a:cubicBezTo>
                    <a:pt x="0" y="4831"/>
                    <a:pt x="792" y="5481"/>
                    <a:pt x="893" y="5542"/>
                  </a:cubicBezTo>
                  <a:lnTo>
                    <a:pt x="1746" y="4445"/>
                  </a:lnTo>
                  <a:cubicBezTo>
                    <a:pt x="1685" y="4405"/>
                    <a:pt x="1401" y="4121"/>
                    <a:pt x="1401" y="3857"/>
                  </a:cubicBezTo>
                  <a:cubicBezTo>
                    <a:pt x="1380" y="3654"/>
                    <a:pt x="1583" y="3451"/>
                    <a:pt x="1746" y="3309"/>
                  </a:cubicBezTo>
                  <a:cubicBezTo>
                    <a:pt x="2497" y="2720"/>
                    <a:pt x="2639" y="2091"/>
                    <a:pt x="2639" y="1685"/>
                  </a:cubicBezTo>
                  <a:cubicBezTo>
                    <a:pt x="2639" y="711"/>
                    <a:pt x="1827" y="82"/>
                    <a:pt x="1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4" name="Google Shape;1716;p66">
              <a:extLst>
                <a:ext uri="{FF2B5EF4-FFF2-40B4-BE49-F238E27FC236}">
                  <a16:creationId xmlns:a16="http://schemas.microsoft.com/office/drawing/2014/main" id="{9A63FE31-2B92-5D5E-F277-644623475F16}"/>
                </a:ext>
              </a:extLst>
            </p:cNvPr>
            <p:cNvSpPr/>
            <p:nvPr/>
          </p:nvSpPr>
          <p:spPr>
            <a:xfrm>
              <a:off x="5594556" y="2317452"/>
              <a:ext cx="68861" cy="143469"/>
            </a:xfrm>
            <a:custGeom>
              <a:avLst/>
              <a:gdLst/>
              <a:ahLst/>
              <a:cxnLst/>
              <a:rect l="l" t="t" r="r" b="b"/>
              <a:pathLst>
                <a:path w="2660" h="5542" extrusionOk="0">
                  <a:moveTo>
                    <a:pt x="1766" y="4426"/>
                  </a:moveTo>
                  <a:lnTo>
                    <a:pt x="1757" y="4438"/>
                  </a:lnTo>
                  <a:lnTo>
                    <a:pt x="1757" y="4438"/>
                  </a:lnTo>
                  <a:cubicBezTo>
                    <a:pt x="1760" y="4441"/>
                    <a:pt x="1763" y="4443"/>
                    <a:pt x="1766" y="4446"/>
                  </a:cubicBezTo>
                  <a:lnTo>
                    <a:pt x="1766" y="4426"/>
                  </a:lnTo>
                  <a:close/>
                  <a:moveTo>
                    <a:pt x="1766" y="1"/>
                  </a:moveTo>
                  <a:lnTo>
                    <a:pt x="914" y="1097"/>
                  </a:lnTo>
                  <a:cubicBezTo>
                    <a:pt x="975" y="1137"/>
                    <a:pt x="1259" y="1421"/>
                    <a:pt x="1259" y="1685"/>
                  </a:cubicBezTo>
                  <a:cubicBezTo>
                    <a:pt x="1259" y="1888"/>
                    <a:pt x="1076" y="2091"/>
                    <a:pt x="894" y="2213"/>
                  </a:cubicBezTo>
                  <a:cubicBezTo>
                    <a:pt x="163" y="2802"/>
                    <a:pt x="1" y="3431"/>
                    <a:pt x="21" y="3857"/>
                  </a:cubicBezTo>
                  <a:cubicBezTo>
                    <a:pt x="21" y="4831"/>
                    <a:pt x="813" y="5461"/>
                    <a:pt x="914" y="5542"/>
                  </a:cubicBezTo>
                  <a:lnTo>
                    <a:pt x="1757" y="4438"/>
                  </a:lnTo>
                  <a:lnTo>
                    <a:pt x="1757" y="4438"/>
                  </a:lnTo>
                  <a:cubicBezTo>
                    <a:pt x="1633" y="4331"/>
                    <a:pt x="1401" y="4074"/>
                    <a:pt x="1401" y="3837"/>
                  </a:cubicBezTo>
                  <a:cubicBezTo>
                    <a:pt x="1401" y="3634"/>
                    <a:pt x="1604" y="3431"/>
                    <a:pt x="1766" y="3309"/>
                  </a:cubicBezTo>
                  <a:cubicBezTo>
                    <a:pt x="2518" y="2721"/>
                    <a:pt x="2660" y="2091"/>
                    <a:pt x="2660" y="1665"/>
                  </a:cubicBezTo>
                  <a:cubicBezTo>
                    <a:pt x="2660" y="711"/>
                    <a:pt x="1848" y="62"/>
                    <a:pt x="1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5" name="Google Shape;1717;p66">
              <a:extLst>
                <a:ext uri="{FF2B5EF4-FFF2-40B4-BE49-F238E27FC236}">
                  <a16:creationId xmlns:a16="http://schemas.microsoft.com/office/drawing/2014/main" id="{3829E670-5725-1351-2727-9A50F01C0556}"/>
                </a:ext>
              </a:extLst>
            </p:cNvPr>
            <p:cNvSpPr/>
            <p:nvPr/>
          </p:nvSpPr>
          <p:spPr>
            <a:xfrm>
              <a:off x="5741160" y="2317452"/>
              <a:ext cx="68861" cy="143469"/>
            </a:xfrm>
            <a:custGeom>
              <a:avLst/>
              <a:gdLst/>
              <a:ahLst/>
              <a:cxnLst/>
              <a:rect l="l" t="t" r="r" b="b"/>
              <a:pathLst>
                <a:path w="2660" h="5542" extrusionOk="0">
                  <a:moveTo>
                    <a:pt x="1746" y="1"/>
                  </a:moveTo>
                  <a:lnTo>
                    <a:pt x="894" y="1097"/>
                  </a:lnTo>
                  <a:cubicBezTo>
                    <a:pt x="1016" y="1198"/>
                    <a:pt x="1259" y="1462"/>
                    <a:pt x="1259" y="1685"/>
                  </a:cubicBezTo>
                  <a:cubicBezTo>
                    <a:pt x="1259" y="1888"/>
                    <a:pt x="1056" y="2091"/>
                    <a:pt x="894" y="2213"/>
                  </a:cubicBezTo>
                  <a:cubicBezTo>
                    <a:pt x="143" y="2822"/>
                    <a:pt x="1" y="3431"/>
                    <a:pt x="1" y="3857"/>
                  </a:cubicBezTo>
                  <a:cubicBezTo>
                    <a:pt x="21" y="4831"/>
                    <a:pt x="813" y="5461"/>
                    <a:pt x="894" y="5542"/>
                  </a:cubicBezTo>
                  <a:lnTo>
                    <a:pt x="1767" y="4426"/>
                  </a:lnTo>
                  <a:cubicBezTo>
                    <a:pt x="1706" y="4385"/>
                    <a:pt x="1401" y="4101"/>
                    <a:pt x="1401" y="3837"/>
                  </a:cubicBezTo>
                  <a:cubicBezTo>
                    <a:pt x="1401" y="3654"/>
                    <a:pt x="1604" y="3451"/>
                    <a:pt x="1767" y="3309"/>
                  </a:cubicBezTo>
                  <a:cubicBezTo>
                    <a:pt x="2518" y="2721"/>
                    <a:pt x="2660" y="2091"/>
                    <a:pt x="2660" y="1665"/>
                  </a:cubicBezTo>
                  <a:cubicBezTo>
                    <a:pt x="2639" y="711"/>
                    <a:pt x="1848" y="62"/>
                    <a:pt x="1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6" name="Google Shape;1718;p66">
              <a:extLst>
                <a:ext uri="{FF2B5EF4-FFF2-40B4-BE49-F238E27FC236}">
                  <a16:creationId xmlns:a16="http://schemas.microsoft.com/office/drawing/2014/main" id="{12A4BDC8-FFD9-0C43-9339-A8715E453ECA}"/>
                </a:ext>
              </a:extLst>
            </p:cNvPr>
            <p:cNvSpPr/>
            <p:nvPr/>
          </p:nvSpPr>
          <p:spPr>
            <a:xfrm>
              <a:off x="5513630" y="2575996"/>
              <a:ext cx="344718" cy="125606"/>
            </a:xfrm>
            <a:custGeom>
              <a:avLst/>
              <a:gdLst/>
              <a:ahLst/>
              <a:cxnLst/>
              <a:rect l="l" t="t" r="r" b="b"/>
              <a:pathLst>
                <a:path w="13316" h="4852" extrusionOk="0">
                  <a:moveTo>
                    <a:pt x="1" y="0"/>
                  </a:moveTo>
                  <a:cubicBezTo>
                    <a:pt x="914" y="2801"/>
                    <a:pt x="3553" y="4851"/>
                    <a:pt x="6658" y="4851"/>
                  </a:cubicBezTo>
                  <a:cubicBezTo>
                    <a:pt x="9764" y="4851"/>
                    <a:pt x="12403" y="2801"/>
                    <a:pt x="13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7" name="Google Shape;1719;p66">
              <a:extLst>
                <a:ext uri="{FF2B5EF4-FFF2-40B4-BE49-F238E27FC236}">
                  <a16:creationId xmlns:a16="http://schemas.microsoft.com/office/drawing/2014/main" id="{4BF1AE1D-14D3-05B5-19F5-3D1591B580EB}"/>
                </a:ext>
              </a:extLst>
            </p:cNvPr>
            <p:cNvSpPr/>
            <p:nvPr/>
          </p:nvSpPr>
          <p:spPr>
            <a:xfrm>
              <a:off x="5685992" y="2735726"/>
              <a:ext cx="118772" cy="37848"/>
            </a:xfrm>
            <a:custGeom>
              <a:avLst/>
              <a:gdLst/>
              <a:ahLst/>
              <a:cxnLst/>
              <a:rect l="l" t="t" r="r" b="b"/>
              <a:pathLst>
                <a:path w="4588" h="1462" extrusionOk="0">
                  <a:moveTo>
                    <a:pt x="0" y="1"/>
                  </a:moveTo>
                  <a:lnTo>
                    <a:pt x="0" y="1462"/>
                  </a:lnTo>
                  <a:lnTo>
                    <a:pt x="4588" y="1462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8" name="Google Shape;1720;p66">
              <a:extLst>
                <a:ext uri="{FF2B5EF4-FFF2-40B4-BE49-F238E27FC236}">
                  <a16:creationId xmlns:a16="http://schemas.microsoft.com/office/drawing/2014/main" id="{B0EB6FAF-FE07-E28E-732E-11A5C1FA6B0A}"/>
                </a:ext>
              </a:extLst>
            </p:cNvPr>
            <p:cNvSpPr/>
            <p:nvPr/>
          </p:nvSpPr>
          <p:spPr>
            <a:xfrm>
              <a:off x="5685992" y="2575996"/>
              <a:ext cx="172359" cy="125606"/>
            </a:xfrm>
            <a:custGeom>
              <a:avLst/>
              <a:gdLst/>
              <a:ahLst/>
              <a:cxnLst/>
              <a:rect l="l" t="t" r="r" b="b"/>
              <a:pathLst>
                <a:path w="6658" h="4852" extrusionOk="0">
                  <a:moveTo>
                    <a:pt x="0" y="0"/>
                  </a:moveTo>
                  <a:lnTo>
                    <a:pt x="0" y="4851"/>
                  </a:lnTo>
                  <a:cubicBezTo>
                    <a:pt x="3106" y="4851"/>
                    <a:pt x="5745" y="2801"/>
                    <a:pt x="6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149" name="Google Shape;1389;p61">
            <a:extLst>
              <a:ext uri="{FF2B5EF4-FFF2-40B4-BE49-F238E27FC236}">
                <a16:creationId xmlns:a16="http://schemas.microsoft.com/office/drawing/2014/main" id="{6C4097DD-4123-37A5-8227-575254F2D688}"/>
              </a:ext>
            </a:extLst>
          </p:cNvPr>
          <p:cNvGrpSpPr/>
          <p:nvPr/>
        </p:nvGrpSpPr>
        <p:grpSpPr>
          <a:xfrm>
            <a:off x="1730306" y="98180"/>
            <a:ext cx="559642" cy="327379"/>
            <a:chOff x="4662378" y="2330604"/>
            <a:chExt cx="559642" cy="327379"/>
          </a:xfrm>
        </p:grpSpPr>
        <p:sp>
          <p:nvSpPr>
            <p:cNvPr id="3150" name="Google Shape;1390;p61">
              <a:extLst>
                <a:ext uri="{FF2B5EF4-FFF2-40B4-BE49-F238E27FC236}">
                  <a16:creationId xmlns:a16="http://schemas.microsoft.com/office/drawing/2014/main" id="{B1A871E4-0E16-FC74-34D7-A21B97371097}"/>
                </a:ext>
              </a:extLst>
            </p:cNvPr>
            <p:cNvSpPr/>
            <p:nvPr/>
          </p:nvSpPr>
          <p:spPr>
            <a:xfrm>
              <a:off x="4697586" y="2364750"/>
              <a:ext cx="489222" cy="259082"/>
            </a:xfrm>
            <a:custGeom>
              <a:avLst/>
              <a:gdLst/>
              <a:ahLst/>
              <a:cxnLst/>
              <a:rect l="l" t="t" r="r" b="b"/>
              <a:pathLst>
                <a:path w="18898" h="10008" extrusionOk="0">
                  <a:moveTo>
                    <a:pt x="9439" y="0"/>
                  </a:moveTo>
                  <a:cubicBezTo>
                    <a:pt x="6942" y="0"/>
                    <a:pt x="4588" y="975"/>
                    <a:pt x="2822" y="2741"/>
                  </a:cubicBezTo>
                  <a:cubicBezTo>
                    <a:pt x="1036" y="4486"/>
                    <a:pt x="41" y="6841"/>
                    <a:pt x="1" y="9337"/>
                  </a:cubicBezTo>
                  <a:lnTo>
                    <a:pt x="1" y="10007"/>
                  </a:lnTo>
                  <a:lnTo>
                    <a:pt x="18898" y="10007"/>
                  </a:lnTo>
                  <a:lnTo>
                    <a:pt x="18898" y="9337"/>
                  </a:lnTo>
                  <a:cubicBezTo>
                    <a:pt x="18857" y="6841"/>
                    <a:pt x="17862" y="4486"/>
                    <a:pt x="16076" y="2741"/>
                  </a:cubicBezTo>
                  <a:cubicBezTo>
                    <a:pt x="14310" y="975"/>
                    <a:pt x="11956" y="0"/>
                    <a:pt x="9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1" name="Google Shape;1391;p61">
              <a:extLst>
                <a:ext uri="{FF2B5EF4-FFF2-40B4-BE49-F238E27FC236}">
                  <a16:creationId xmlns:a16="http://schemas.microsoft.com/office/drawing/2014/main" id="{3C413388-3252-8478-9E42-82BDADE1D197}"/>
                </a:ext>
              </a:extLst>
            </p:cNvPr>
            <p:cNvSpPr/>
            <p:nvPr/>
          </p:nvSpPr>
          <p:spPr>
            <a:xfrm>
              <a:off x="4748042" y="2436745"/>
              <a:ext cx="104586" cy="118254"/>
            </a:xfrm>
            <a:custGeom>
              <a:avLst/>
              <a:gdLst/>
              <a:ahLst/>
              <a:cxnLst/>
              <a:rect l="l" t="t" r="r" b="b"/>
              <a:pathLst>
                <a:path w="4040" h="4568" extrusionOk="0">
                  <a:moveTo>
                    <a:pt x="3512" y="0"/>
                  </a:moveTo>
                  <a:cubicBezTo>
                    <a:pt x="812" y="1177"/>
                    <a:pt x="41" y="4121"/>
                    <a:pt x="0" y="4242"/>
                  </a:cubicBezTo>
                  <a:lnTo>
                    <a:pt x="1279" y="4567"/>
                  </a:lnTo>
                  <a:cubicBezTo>
                    <a:pt x="1279" y="4547"/>
                    <a:pt x="1928" y="2131"/>
                    <a:pt x="4039" y="1218"/>
                  </a:cubicBezTo>
                  <a:lnTo>
                    <a:pt x="3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2" name="Google Shape;1392;p61">
              <a:extLst>
                <a:ext uri="{FF2B5EF4-FFF2-40B4-BE49-F238E27FC236}">
                  <a16:creationId xmlns:a16="http://schemas.microsoft.com/office/drawing/2014/main" id="{773A3254-A416-EE74-4DBB-352D78F1396F}"/>
                </a:ext>
              </a:extLst>
            </p:cNvPr>
            <p:cNvSpPr/>
            <p:nvPr/>
          </p:nvSpPr>
          <p:spPr>
            <a:xfrm>
              <a:off x="4941918" y="2364750"/>
              <a:ext cx="244896" cy="259082"/>
            </a:xfrm>
            <a:custGeom>
              <a:avLst/>
              <a:gdLst/>
              <a:ahLst/>
              <a:cxnLst/>
              <a:rect l="l" t="t" r="r" b="b"/>
              <a:pathLst>
                <a:path w="9460" h="10008" extrusionOk="0">
                  <a:moveTo>
                    <a:pt x="1" y="0"/>
                  </a:moveTo>
                  <a:lnTo>
                    <a:pt x="1" y="10007"/>
                  </a:lnTo>
                  <a:lnTo>
                    <a:pt x="9460" y="10007"/>
                  </a:lnTo>
                  <a:lnTo>
                    <a:pt x="9460" y="9337"/>
                  </a:lnTo>
                  <a:cubicBezTo>
                    <a:pt x="9419" y="6841"/>
                    <a:pt x="8424" y="4486"/>
                    <a:pt x="6638" y="2741"/>
                  </a:cubicBezTo>
                  <a:cubicBezTo>
                    <a:pt x="4872" y="975"/>
                    <a:pt x="2518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3" name="Google Shape;1393;p61">
              <a:extLst>
                <a:ext uri="{FF2B5EF4-FFF2-40B4-BE49-F238E27FC236}">
                  <a16:creationId xmlns:a16="http://schemas.microsoft.com/office/drawing/2014/main" id="{E433CE3D-CEBD-D28B-5288-A5D833062328}"/>
                </a:ext>
              </a:extLst>
            </p:cNvPr>
            <p:cNvSpPr/>
            <p:nvPr/>
          </p:nvSpPr>
          <p:spPr>
            <a:xfrm>
              <a:off x="4917220" y="2330604"/>
              <a:ext cx="49963" cy="50455"/>
            </a:xfrm>
            <a:custGeom>
              <a:avLst/>
              <a:gdLst/>
              <a:ahLst/>
              <a:cxnLst/>
              <a:rect l="l" t="t" r="r" b="b"/>
              <a:pathLst>
                <a:path w="1930" h="1949" extrusionOk="0">
                  <a:moveTo>
                    <a:pt x="955" y="0"/>
                  </a:moveTo>
                  <a:cubicBezTo>
                    <a:pt x="427" y="0"/>
                    <a:pt x="1" y="447"/>
                    <a:pt x="1" y="974"/>
                  </a:cubicBezTo>
                  <a:cubicBezTo>
                    <a:pt x="1" y="1502"/>
                    <a:pt x="427" y="1949"/>
                    <a:pt x="955" y="1949"/>
                  </a:cubicBezTo>
                  <a:cubicBezTo>
                    <a:pt x="1503" y="1949"/>
                    <a:pt x="1929" y="1502"/>
                    <a:pt x="1929" y="974"/>
                  </a:cubicBezTo>
                  <a:cubicBezTo>
                    <a:pt x="1929" y="447"/>
                    <a:pt x="1503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4" name="Google Shape;1394;p61">
              <a:extLst>
                <a:ext uri="{FF2B5EF4-FFF2-40B4-BE49-F238E27FC236}">
                  <a16:creationId xmlns:a16="http://schemas.microsoft.com/office/drawing/2014/main" id="{263FD7F9-CD57-796B-C377-D9C7BB8ADB9F}"/>
                </a:ext>
              </a:extLst>
            </p:cNvPr>
            <p:cNvSpPr/>
            <p:nvPr/>
          </p:nvSpPr>
          <p:spPr>
            <a:xfrm>
              <a:off x="4941918" y="2330604"/>
              <a:ext cx="25266" cy="50455"/>
            </a:xfrm>
            <a:custGeom>
              <a:avLst/>
              <a:gdLst/>
              <a:ahLst/>
              <a:cxnLst/>
              <a:rect l="l" t="t" r="r" b="b"/>
              <a:pathLst>
                <a:path w="976" h="1949" extrusionOk="0">
                  <a:moveTo>
                    <a:pt x="1" y="0"/>
                  </a:moveTo>
                  <a:lnTo>
                    <a:pt x="1" y="1949"/>
                  </a:lnTo>
                  <a:cubicBezTo>
                    <a:pt x="549" y="1949"/>
                    <a:pt x="975" y="1502"/>
                    <a:pt x="975" y="974"/>
                  </a:cubicBezTo>
                  <a:cubicBezTo>
                    <a:pt x="975" y="447"/>
                    <a:pt x="549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5" name="Google Shape;1395;p61">
              <a:extLst>
                <a:ext uri="{FF2B5EF4-FFF2-40B4-BE49-F238E27FC236}">
                  <a16:creationId xmlns:a16="http://schemas.microsoft.com/office/drawing/2014/main" id="{F138CD8D-2EF4-115B-8002-8C79052C5702}"/>
                </a:ext>
              </a:extLst>
            </p:cNvPr>
            <p:cNvSpPr/>
            <p:nvPr/>
          </p:nvSpPr>
          <p:spPr>
            <a:xfrm>
              <a:off x="4662378" y="2623812"/>
              <a:ext cx="559636" cy="34172"/>
            </a:xfrm>
            <a:custGeom>
              <a:avLst/>
              <a:gdLst/>
              <a:ahLst/>
              <a:cxnLst/>
              <a:rect l="l" t="t" r="r" b="b"/>
              <a:pathLst>
                <a:path w="21618" h="1320" extrusionOk="0">
                  <a:moveTo>
                    <a:pt x="1" y="0"/>
                  </a:moveTo>
                  <a:lnTo>
                    <a:pt x="1" y="1319"/>
                  </a:lnTo>
                  <a:lnTo>
                    <a:pt x="21618" y="1319"/>
                  </a:lnTo>
                  <a:lnTo>
                    <a:pt x="216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6" name="Google Shape;1396;p61">
              <a:extLst>
                <a:ext uri="{FF2B5EF4-FFF2-40B4-BE49-F238E27FC236}">
                  <a16:creationId xmlns:a16="http://schemas.microsoft.com/office/drawing/2014/main" id="{CE362B84-4D1D-4597-0B37-C63D37899C0A}"/>
                </a:ext>
              </a:extLst>
            </p:cNvPr>
            <p:cNvSpPr/>
            <p:nvPr/>
          </p:nvSpPr>
          <p:spPr>
            <a:xfrm>
              <a:off x="4941918" y="2623812"/>
              <a:ext cx="280103" cy="34172"/>
            </a:xfrm>
            <a:custGeom>
              <a:avLst/>
              <a:gdLst/>
              <a:ahLst/>
              <a:cxnLst/>
              <a:rect l="l" t="t" r="r" b="b"/>
              <a:pathLst>
                <a:path w="10820" h="1320" extrusionOk="0">
                  <a:moveTo>
                    <a:pt x="1" y="0"/>
                  </a:moveTo>
                  <a:lnTo>
                    <a:pt x="1" y="1319"/>
                  </a:lnTo>
                  <a:lnTo>
                    <a:pt x="10820" y="1319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157" name="Google Shape;2274;p77">
            <a:extLst>
              <a:ext uri="{FF2B5EF4-FFF2-40B4-BE49-F238E27FC236}">
                <a16:creationId xmlns:a16="http://schemas.microsoft.com/office/drawing/2014/main" id="{EE2670C3-5FCA-86E7-C83B-6B67FDA03B28}"/>
              </a:ext>
            </a:extLst>
          </p:cNvPr>
          <p:cNvGrpSpPr/>
          <p:nvPr/>
        </p:nvGrpSpPr>
        <p:grpSpPr>
          <a:xfrm>
            <a:off x="5552341" y="3063459"/>
            <a:ext cx="419597" cy="357928"/>
            <a:chOff x="4578731" y="2922885"/>
            <a:chExt cx="419597" cy="357928"/>
          </a:xfrm>
        </p:grpSpPr>
        <p:sp>
          <p:nvSpPr>
            <p:cNvPr id="3158" name="Google Shape;2275;p77">
              <a:extLst>
                <a:ext uri="{FF2B5EF4-FFF2-40B4-BE49-F238E27FC236}">
                  <a16:creationId xmlns:a16="http://schemas.microsoft.com/office/drawing/2014/main" id="{795E9F3F-FEA7-767A-5638-77B94BC052E0}"/>
                </a:ext>
              </a:extLst>
            </p:cNvPr>
            <p:cNvSpPr/>
            <p:nvPr/>
          </p:nvSpPr>
          <p:spPr>
            <a:xfrm>
              <a:off x="4631587" y="2922885"/>
              <a:ext cx="171046" cy="104938"/>
            </a:xfrm>
            <a:custGeom>
              <a:avLst/>
              <a:gdLst/>
              <a:ahLst/>
              <a:cxnLst/>
              <a:rect l="l" t="t" r="r" b="b"/>
              <a:pathLst>
                <a:path w="4621" h="2835" extrusionOk="0">
                  <a:moveTo>
                    <a:pt x="2240" y="0"/>
                  </a:moveTo>
                  <a:cubicBezTo>
                    <a:pt x="1192" y="0"/>
                    <a:pt x="287" y="691"/>
                    <a:pt x="1" y="1691"/>
                  </a:cubicBezTo>
                  <a:lnTo>
                    <a:pt x="906" y="2334"/>
                  </a:lnTo>
                  <a:lnTo>
                    <a:pt x="4621" y="2834"/>
                  </a:lnTo>
                  <a:lnTo>
                    <a:pt x="4573" y="1048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9" name="Google Shape;2276;p77">
              <a:extLst>
                <a:ext uri="{FF2B5EF4-FFF2-40B4-BE49-F238E27FC236}">
                  <a16:creationId xmlns:a16="http://schemas.microsoft.com/office/drawing/2014/main" id="{B15270D8-5923-F89E-C08B-53AB45954FD8}"/>
                </a:ext>
              </a:extLst>
            </p:cNvPr>
            <p:cNvSpPr/>
            <p:nvPr/>
          </p:nvSpPr>
          <p:spPr>
            <a:xfrm>
              <a:off x="4788489" y="2922885"/>
              <a:ext cx="156944" cy="89946"/>
            </a:xfrm>
            <a:custGeom>
              <a:avLst/>
              <a:gdLst/>
              <a:ahLst/>
              <a:cxnLst/>
              <a:rect l="l" t="t" r="r" b="b"/>
              <a:pathLst>
                <a:path w="4240" h="2430" extrusionOk="0">
                  <a:moveTo>
                    <a:pt x="1" y="0"/>
                  </a:moveTo>
                  <a:lnTo>
                    <a:pt x="1" y="2072"/>
                  </a:lnTo>
                  <a:lnTo>
                    <a:pt x="3525" y="2430"/>
                  </a:lnTo>
                  <a:lnTo>
                    <a:pt x="4240" y="1691"/>
                  </a:lnTo>
                  <a:cubicBezTo>
                    <a:pt x="3978" y="715"/>
                    <a:pt x="3073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0" name="Google Shape;2277;p77">
              <a:extLst>
                <a:ext uri="{FF2B5EF4-FFF2-40B4-BE49-F238E27FC236}">
                  <a16:creationId xmlns:a16="http://schemas.microsoft.com/office/drawing/2014/main" id="{C06BCA2A-C7C1-1242-E2B7-D2BB2E076E74}"/>
                </a:ext>
              </a:extLst>
            </p:cNvPr>
            <p:cNvSpPr/>
            <p:nvPr/>
          </p:nvSpPr>
          <p:spPr>
            <a:xfrm>
              <a:off x="4636880" y="3012792"/>
              <a:ext cx="167530" cy="103161"/>
            </a:xfrm>
            <a:custGeom>
              <a:avLst/>
              <a:gdLst/>
              <a:ahLst/>
              <a:cxnLst/>
              <a:rect l="l" t="t" r="r" b="b"/>
              <a:pathLst>
                <a:path w="4526" h="2787" extrusionOk="0">
                  <a:moveTo>
                    <a:pt x="4430" y="1"/>
                  </a:moveTo>
                  <a:lnTo>
                    <a:pt x="2049" y="691"/>
                  </a:lnTo>
                  <a:lnTo>
                    <a:pt x="1" y="905"/>
                  </a:lnTo>
                  <a:cubicBezTo>
                    <a:pt x="358" y="1691"/>
                    <a:pt x="1168" y="2239"/>
                    <a:pt x="2097" y="2239"/>
                  </a:cubicBezTo>
                  <a:lnTo>
                    <a:pt x="3097" y="2453"/>
                  </a:lnTo>
                  <a:lnTo>
                    <a:pt x="4526" y="2787"/>
                  </a:lnTo>
                  <a:lnTo>
                    <a:pt x="4526" y="2787"/>
                  </a:lnTo>
                  <a:lnTo>
                    <a:pt x="4335" y="1572"/>
                  </a:lnTo>
                  <a:lnTo>
                    <a:pt x="4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1" name="Google Shape;2278;p77">
              <a:extLst>
                <a:ext uri="{FF2B5EF4-FFF2-40B4-BE49-F238E27FC236}">
                  <a16:creationId xmlns:a16="http://schemas.microsoft.com/office/drawing/2014/main" id="{5A68DD11-C1D8-3DAD-5431-8A055682FD7B}"/>
                </a:ext>
              </a:extLst>
            </p:cNvPr>
            <p:cNvSpPr/>
            <p:nvPr/>
          </p:nvSpPr>
          <p:spPr>
            <a:xfrm>
              <a:off x="4788489" y="3038369"/>
              <a:ext cx="152539" cy="65257"/>
            </a:xfrm>
            <a:custGeom>
              <a:avLst/>
              <a:gdLst/>
              <a:ahLst/>
              <a:cxnLst/>
              <a:rect l="l" t="t" r="r" b="b"/>
              <a:pathLst>
                <a:path w="4121" h="1763" extrusionOk="0">
                  <a:moveTo>
                    <a:pt x="2073" y="0"/>
                  </a:moveTo>
                  <a:lnTo>
                    <a:pt x="1" y="214"/>
                  </a:lnTo>
                  <a:lnTo>
                    <a:pt x="1" y="1548"/>
                  </a:lnTo>
                  <a:lnTo>
                    <a:pt x="1001" y="1762"/>
                  </a:lnTo>
                  <a:lnTo>
                    <a:pt x="2001" y="1548"/>
                  </a:lnTo>
                  <a:cubicBezTo>
                    <a:pt x="2930" y="1548"/>
                    <a:pt x="3740" y="1000"/>
                    <a:pt x="4121" y="214"/>
                  </a:cubicBezTo>
                  <a:lnTo>
                    <a:pt x="20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2" name="Google Shape;2279;p77">
              <a:extLst>
                <a:ext uri="{FF2B5EF4-FFF2-40B4-BE49-F238E27FC236}">
                  <a16:creationId xmlns:a16="http://schemas.microsoft.com/office/drawing/2014/main" id="{DDCB3ED7-596B-62A7-DF66-2C973FA834D7}"/>
                </a:ext>
              </a:extLst>
            </p:cNvPr>
            <p:cNvSpPr/>
            <p:nvPr/>
          </p:nvSpPr>
          <p:spPr>
            <a:xfrm>
              <a:off x="4626331" y="2984587"/>
              <a:ext cx="162200" cy="61741"/>
            </a:xfrm>
            <a:custGeom>
              <a:avLst/>
              <a:gdLst/>
              <a:ahLst/>
              <a:cxnLst/>
              <a:rect l="l" t="t" r="r" b="b"/>
              <a:pathLst>
                <a:path w="4382" h="1668" extrusionOk="0">
                  <a:moveTo>
                    <a:pt x="2834" y="0"/>
                  </a:moveTo>
                  <a:cubicBezTo>
                    <a:pt x="2048" y="0"/>
                    <a:pt x="2048" y="453"/>
                    <a:pt x="1286" y="453"/>
                  </a:cubicBezTo>
                  <a:cubicBezTo>
                    <a:pt x="834" y="453"/>
                    <a:pt x="667" y="310"/>
                    <a:pt x="333" y="120"/>
                  </a:cubicBezTo>
                  <a:lnTo>
                    <a:pt x="143" y="24"/>
                  </a:lnTo>
                  <a:lnTo>
                    <a:pt x="143" y="24"/>
                  </a:lnTo>
                  <a:cubicBezTo>
                    <a:pt x="0" y="548"/>
                    <a:pt x="24" y="1144"/>
                    <a:pt x="286" y="1667"/>
                  </a:cubicBezTo>
                  <a:lnTo>
                    <a:pt x="4382" y="1667"/>
                  </a:lnTo>
                  <a:lnTo>
                    <a:pt x="4382" y="405"/>
                  </a:lnTo>
                  <a:lnTo>
                    <a:pt x="4072" y="405"/>
                  </a:lnTo>
                  <a:cubicBezTo>
                    <a:pt x="3596" y="310"/>
                    <a:pt x="3477" y="0"/>
                    <a:pt x="2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3" name="Google Shape;2280;p77">
              <a:extLst>
                <a:ext uri="{FF2B5EF4-FFF2-40B4-BE49-F238E27FC236}">
                  <a16:creationId xmlns:a16="http://schemas.microsoft.com/office/drawing/2014/main" id="{1D929196-FD86-7E34-3F01-EDAB15A11CC5}"/>
                </a:ext>
              </a:extLst>
            </p:cNvPr>
            <p:cNvSpPr/>
            <p:nvPr/>
          </p:nvSpPr>
          <p:spPr>
            <a:xfrm>
              <a:off x="4788489" y="2984587"/>
              <a:ext cx="163125" cy="61741"/>
            </a:xfrm>
            <a:custGeom>
              <a:avLst/>
              <a:gdLst/>
              <a:ahLst/>
              <a:cxnLst/>
              <a:rect l="l" t="t" r="r" b="b"/>
              <a:pathLst>
                <a:path w="4407" h="1668" extrusionOk="0">
                  <a:moveTo>
                    <a:pt x="1573" y="0"/>
                  </a:moveTo>
                  <a:cubicBezTo>
                    <a:pt x="906" y="0"/>
                    <a:pt x="811" y="310"/>
                    <a:pt x="334" y="405"/>
                  </a:cubicBezTo>
                  <a:lnTo>
                    <a:pt x="1" y="405"/>
                  </a:lnTo>
                  <a:lnTo>
                    <a:pt x="1" y="1667"/>
                  </a:lnTo>
                  <a:lnTo>
                    <a:pt x="4121" y="1667"/>
                  </a:lnTo>
                  <a:cubicBezTo>
                    <a:pt x="4359" y="1144"/>
                    <a:pt x="4407" y="548"/>
                    <a:pt x="4240" y="24"/>
                  </a:cubicBezTo>
                  <a:lnTo>
                    <a:pt x="4240" y="24"/>
                  </a:lnTo>
                  <a:cubicBezTo>
                    <a:pt x="3764" y="310"/>
                    <a:pt x="3573" y="453"/>
                    <a:pt x="3121" y="453"/>
                  </a:cubicBezTo>
                  <a:cubicBezTo>
                    <a:pt x="2335" y="453"/>
                    <a:pt x="2335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4" name="Google Shape;2281;p77">
              <a:extLst>
                <a:ext uri="{FF2B5EF4-FFF2-40B4-BE49-F238E27FC236}">
                  <a16:creationId xmlns:a16="http://schemas.microsoft.com/office/drawing/2014/main" id="{CE625462-2CD9-7F9B-E7E1-D73EB9BB063F}"/>
                </a:ext>
              </a:extLst>
            </p:cNvPr>
            <p:cNvSpPr/>
            <p:nvPr/>
          </p:nvSpPr>
          <p:spPr>
            <a:xfrm>
              <a:off x="4757657" y="2999578"/>
              <a:ext cx="39717" cy="46750"/>
            </a:xfrm>
            <a:custGeom>
              <a:avLst/>
              <a:gdLst/>
              <a:ahLst/>
              <a:cxnLst/>
              <a:rect l="l" t="t" r="r" b="b"/>
              <a:pathLst>
                <a:path w="1073" h="1263" extrusionOk="0">
                  <a:moveTo>
                    <a:pt x="834" y="0"/>
                  </a:moveTo>
                  <a:cubicBezTo>
                    <a:pt x="286" y="0"/>
                    <a:pt x="0" y="691"/>
                    <a:pt x="405" y="1072"/>
                  </a:cubicBezTo>
                  <a:cubicBezTo>
                    <a:pt x="501" y="1191"/>
                    <a:pt x="667" y="1262"/>
                    <a:pt x="834" y="1262"/>
                  </a:cubicBezTo>
                  <a:lnTo>
                    <a:pt x="1072" y="643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5" name="Google Shape;2282;p77">
              <a:extLst>
                <a:ext uri="{FF2B5EF4-FFF2-40B4-BE49-F238E27FC236}">
                  <a16:creationId xmlns:a16="http://schemas.microsoft.com/office/drawing/2014/main" id="{F53A7EB1-733D-B873-DB2C-7D4170923208}"/>
                </a:ext>
              </a:extLst>
            </p:cNvPr>
            <p:cNvSpPr/>
            <p:nvPr/>
          </p:nvSpPr>
          <p:spPr>
            <a:xfrm>
              <a:off x="4788489" y="2999578"/>
              <a:ext cx="30908" cy="46750"/>
            </a:xfrm>
            <a:custGeom>
              <a:avLst/>
              <a:gdLst/>
              <a:ahLst/>
              <a:cxnLst/>
              <a:rect l="l" t="t" r="r" b="b"/>
              <a:pathLst>
                <a:path w="835" h="1263" extrusionOk="0">
                  <a:moveTo>
                    <a:pt x="1" y="0"/>
                  </a:moveTo>
                  <a:lnTo>
                    <a:pt x="1" y="1262"/>
                  </a:lnTo>
                  <a:cubicBezTo>
                    <a:pt x="191" y="1262"/>
                    <a:pt x="334" y="1191"/>
                    <a:pt x="453" y="1072"/>
                  </a:cubicBezTo>
                  <a:cubicBezTo>
                    <a:pt x="834" y="691"/>
                    <a:pt x="57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6" name="Google Shape;2283;p77">
              <a:extLst>
                <a:ext uri="{FF2B5EF4-FFF2-40B4-BE49-F238E27FC236}">
                  <a16:creationId xmlns:a16="http://schemas.microsoft.com/office/drawing/2014/main" id="{3EBBE6C1-E048-A668-1158-CD8F6C4036BA}"/>
                </a:ext>
              </a:extLst>
            </p:cNvPr>
            <p:cNvSpPr/>
            <p:nvPr/>
          </p:nvSpPr>
          <p:spPr>
            <a:xfrm>
              <a:off x="4631587" y="3095666"/>
              <a:ext cx="175488" cy="106677"/>
            </a:xfrm>
            <a:custGeom>
              <a:avLst/>
              <a:gdLst/>
              <a:ahLst/>
              <a:cxnLst/>
              <a:rect l="l" t="t" r="r" b="b"/>
              <a:pathLst>
                <a:path w="4741" h="2882" extrusionOk="0">
                  <a:moveTo>
                    <a:pt x="2240" y="0"/>
                  </a:moveTo>
                  <a:cubicBezTo>
                    <a:pt x="1192" y="0"/>
                    <a:pt x="287" y="715"/>
                    <a:pt x="1" y="1691"/>
                  </a:cubicBezTo>
                  <a:lnTo>
                    <a:pt x="906" y="2334"/>
                  </a:lnTo>
                  <a:lnTo>
                    <a:pt x="4740" y="2882"/>
                  </a:lnTo>
                  <a:lnTo>
                    <a:pt x="4573" y="1048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7" name="Google Shape;2284;p77">
              <a:extLst>
                <a:ext uri="{FF2B5EF4-FFF2-40B4-BE49-F238E27FC236}">
                  <a16:creationId xmlns:a16="http://schemas.microsoft.com/office/drawing/2014/main" id="{95EB96E5-BB66-B554-E9B7-0A575E2C238C}"/>
                </a:ext>
              </a:extLst>
            </p:cNvPr>
            <p:cNvSpPr/>
            <p:nvPr/>
          </p:nvSpPr>
          <p:spPr>
            <a:xfrm>
              <a:off x="4788489" y="3095666"/>
              <a:ext cx="156944" cy="89946"/>
            </a:xfrm>
            <a:custGeom>
              <a:avLst/>
              <a:gdLst/>
              <a:ahLst/>
              <a:cxnLst/>
              <a:rect l="l" t="t" r="r" b="b"/>
              <a:pathLst>
                <a:path w="4240" h="2430" extrusionOk="0">
                  <a:moveTo>
                    <a:pt x="1" y="0"/>
                  </a:moveTo>
                  <a:lnTo>
                    <a:pt x="1" y="2072"/>
                  </a:lnTo>
                  <a:lnTo>
                    <a:pt x="3525" y="2429"/>
                  </a:lnTo>
                  <a:lnTo>
                    <a:pt x="4240" y="1691"/>
                  </a:lnTo>
                  <a:cubicBezTo>
                    <a:pt x="3978" y="715"/>
                    <a:pt x="3073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8" name="Google Shape;2285;p77">
              <a:extLst>
                <a:ext uri="{FF2B5EF4-FFF2-40B4-BE49-F238E27FC236}">
                  <a16:creationId xmlns:a16="http://schemas.microsoft.com/office/drawing/2014/main" id="{C811A8A0-22B2-600A-8114-A7D2E143BAB7}"/>
                </a:ext>
              </a:extLst>
            </p:cNvPr>
            <p:cNvSpPr/>
            <p:nvPr/>
          </p:nvSpPr>
          <p:spPr>
            <a:xfrm>
              <a:off x="4626331" y="3157369"/>
              <a:ext cx="186000" cy="89058"/>
            </a:xfrm>
            <a:custGeom>
              <a:avLst/>
              <a:gdLst/>
              <a:ahLst/>
              <a:cxnLst/>
              <a:rect l="l" t="t" r="r" b="b"/>
              <a:pathLst>
                <a:path w="5025" h="2406" extrusionOk="0">
                  <a:moveTo>
                    <a:pt x="2834" y="0"/>
                  </a:moveTo>
                  <a:cubicBezTo>
                    <a:pt x="2048" y="0"/>
                    <a:pt x="2048" y="453"/>
                    <a:pt x="1286" y="453"/>
                  </a:cubicBezTo>
                  <a:cubicBezTo>
                    <a:pt x="834" y="453"/>
                    <a:pt x="667" y="310"/>
                    <a:pt x="333" y="119"/>
                  </a:cubicBezTo>
                  <a:lnTo>
                    <a:pt x="143" y="24"/>
                  </a:lnTo>
                  <a:lnTo>
                    <a:pt x="143" y="24"/>
                  </a:lnTo>
                  <a:cubicBezTo>
                    <a:pt x="0" y="548"/>
                    <a:pt x="24" y="1143"/>
                    <a:pt x="286" y="1667"/>
                  </a:cubicBezTo>
                  <a:lnTo>
                    <a:pt x="2334" y="1881"/>
                  </a:lnTo>
                  <a:lnTo>
                    <a:pt x="5025" y="2405"/>
                  </a:lnTo>
                  <a:cubicBezTo>
                    <a:pt x="5025" y="2262"/>
                    <a:pt x="4382" y="572"/>
                    <a:pt x="4382" y="405"/>
                  </a:cubicBezTo>
                  <a:lnTo>
                    <a:pt x="4072" y="405"/>
                  </a:lnTo>
                  <a:cubicBezTo>
                    <a:pt x="3596" y="310"/>
                    <a:pt x="3477" y="0"/>
                    <a:pt x="2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9" name="Google Shape;2286;p77">
              <a:extLst>
                <a:ext uri="{FF2B5EF4-FFF2-40B4-BE49-F238E27FC236}">
                  <a16:creationId xmlns:a16="http://schemas.microsoft.com/office/drawing/2014/main" id="{9582C5A1-D56C-7EF4-FF23-6B7A18C919CC}"/>
                </a:ext>
              </a:extLst>
            </p:cNvPr>
            <p:cNvSpPr/>
            <p:nvPr/>
          </p:nvSpPr>
          <p:spPr>
            <a:xfrm>
              <a:off x="4788489" y="3157369"/>
              <a:ext cx="163125" cy="69662"/>
            </a:xfrm>
            <a:custGeom>
              <a:avLst/>
              <a:gdLst/>
              <a:ahLst/>
              <a:cxnLst/>
              <a:rect l="l" t="t" r="r" b="b"/>
              <a:pathLst>
                <a:path w="4407" h="1882" extrusionOk="0">
                  <a:moveTo>
                    <a:pt x="1573" y="0"/>
                  </a:moveTo>
                  <a:cubicBezTo>
                    <a:pt x="906" y="0"/>
                    <a:pt x="811" y="310"/>
                    <a:pt x="334" y="405"/>
                  </a:cubicBezTo>
                  <a:lnTo>
                    <a:pt x="1" y="405"/>
                  </a:lnTo>
                  <a:lnTo>
                    <a:pt x="1" y="1667"/>
                  </a:lnTo>
                  <a:lnTo>
                    <a:pt x="2073" y="1881"/>
                  </a:lnTo>
                  <a:lnTo>
                    <a:pt x="4121" y="1667"/>
                  </a:lnTo>
                  <a:cubicBezTo>
                    <a:pt x="4359" y="1143"/>
                    <a:pt x="4407" y="548"/>
                    <a:pt x="4240" y="24"/>
                  </a:cubicBezTo>
                  <a:lnTo>
                    <a:pt x="4240" y="24"/>
                  </a:lnTo>
                  <a:cubicBezTo>
                    <a:pt x="3764" y="310"/>
                    <a:pt x="3573" y="453"/>
                    <a:pt x="3121" y="453"/>
                  </a:cubicBezTo>
                  <a:cubicBezTo>
                    <a:pt x="2335" y="453"/>
                    <a:pt x="2335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0" name="Google Shape;2287;p77">
              <a:extLst>
                <a:ext uri="{FF2B5EF4-FFF2-40B4-BE49-F238E27FC236}">
                  <a16:creationId xmlns:a16="http://schemas.microsoft.com/office/drawing/2014/main" id="{C81961D9-41BF-5BCD-2479-305FF510CE56}"/>
                </a:ext>
              </a:extLst>
            </p:cNvPr>
            <p:cNvSpPr/>
            <p:nvPr/>
          </p:nvSpPr>
          <p:spPr>
            <a:xfrm>
              <a:off x="4757657" y="3172323"/>
              <a:ext cx="39717" cy="46787"/>
            </a:xfrm>
            <a:custGeom>
              <a:avLst/>
              <a:gdLst/>
              <a:ahLst/>
              <a:cxnLst/>
              <a:rect l="l" t="t" r="r" b="b"/>
              <a:pathLst>
                <a:path w="1073" h="1264" extrusionOk="0">
                  <a:moveTo>
                    <a:pt x="834" y="1"/>
                  </a:moveTo>
                  <a:cubicBezTo>
                    <a:pt x="286" y="1"/>
                    <a:pt x="0" y="692"/>
                    <a:pt x="405" y="1073"/>
                  </a:cubicBezTo>
                  <a:cubicBezTo>
                    <a:pt x="501" y="1192"/>
                    <a:pt x="667" y="1263"/>
                    <a:pt x="834" y="1263"/>
                  </a:cubicBezTo>
                  <a:lnTo>
                    <a:pt x="1072" y="644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1" name="Google Shape;2288;p77">
              <a:extLst>
                <a:ext uri="{FF2B5EF4-FFF2-40B4-BE49-F238E27FC236}">
                  <a16:creationId xmlns:a16="http://schemas.microsoft.com/office/drawing/2014/main" id="{3EF044DB-2D8D-E5E9-271E-DEE49E53206B}"/>
                </a:ext>
              </a:extLst>
            </p:cNvPr>
            <p:cNvSpPr/>
            <p:nvPr/>
          </p:nvSpPr>
          <p:spPr>
            <a:xfrm>
              <a:off x="4788489" y="3172323"/>
              <a:ext cx="30908" cy="46787"/>
            </a:xfrm>
            <a:custGeom>
              <a:avLst/>
              <a:gdLst/>
              <a:ahLst/>
              <a:cxnLst/>
              <a:rect l="l" t="t" r="r" b="b"/>
              <a:pathLst>
                <a:path w="835" h="1264" extrusionOk="0">
                  <a:moveTo>
                    <a:pt x="1" y="1"/>
                  </a:moveTo>
                  <a:lnTo>
                    <a:pt x="1" y="1263"/>
                  </a:lnTo>
                  <a:cubicBezTo>
                    <a:pt x="191" y="1263"/>
                    <a:pt x="334" y="1192"/>
                    <a:pt x="453" y="1073"/>
                  </a:cubicBezTo>
                  <a:cubicBezTo>
                    <a:pt x="834" y="692"/>
                    <a:pt x="572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2" name="Google Shape;2289;p77">
              <a:extLst>
                <a:ext uri="{FF2B5EF4-FFF2-40B4-BE49-F238E27FC236}">
                  <a16:creationId xmlns:a16="http://schemas.microsoft.com/office/drawing/2014/main" id="{815FEB92-7B90-CA27-E9BF-A58A2FFB2573}"/>
                </a:ext>
              </a:extLst>
            </p:cNvPr>
            <p:cNvSpPr/>
            <p:nvPr/>
          </p:nvSpPr>
          <p:spPr>
            <a:xfrm>
              <a:off x="4578731" y="3219071"/>
              <a:ext cx="218648" cy="61741"/>
            </a:xfrm>
            <a:custGeom>
              <a:avLst/>
              <a:gdLst/>
              <a:ahLst/>
              <a:cxnLst/>
              <a:rect l="l" t="t" r="r" b="b"/>
              <a:pathLst>
                <a:path w="5907" h="1668" extrusionOk="0">
                  <a:moveTo>
                    <a:pt x="0" y="0"/>
                  </a:moveTo>
                  <a:lnTo>
                    <a:pt x="0" y="667"/>
                  </a:lnTo>
                  <a:lnTo>
                    <a:pt x="810" y="667"/>
                  </a:lnTo>
                  <a:lnTo>
                    <a:pt x="1310" y="1667"/>
                  </a:lnTo>
                  <a:lnTo>
                    <a:pt x="5668" y="1667"/>
                  </a:lnTo>
                  <a:lnTo>
                    <a:pt x="5906" y="834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3" name="Google Shape;2290;p77">
              <a:extLst>
                <a:ext uri="{FF2B5EF4-FFF2-40B4-BE49-F238E27FC236}">
                  <a16:creationId xmlns:a16="http://schemas.microsoft.com/office/drawing/2014/main" id="{3B750C87-0495-B1DB-6BE1-6EC21B937C4C}"/>
                </a:ext>
              </a:extLst>
            </p:cNvPr>
            <p:cNvSpPr/>
            <p:nvPr/>
          </p:nvSpPr>
          <p:spPr>
            <a:xfrm>
              <a:off x="4788489" y="3219071"/>
              <a:ext cx="209838" cy="61741"/>
            </a:xfrm>
            <a:custGeom>
              <a:avLst/>
              <a:gdLst/>
              <a:ahLst/>
              <a:cxnLst/>
              <a:rect l="l" t="t" r="r" b="b"/>
              <a:pathLst>
                <a:path w="5669" h="1668" extrusionOk="0">
                  <a:moveTo>
                    <a:pt x="1" y="0"/>
                  </a:moveTo>
                  <a:lnTo>
                    <a:pt x="1" y="1667"/>
                  </a:lnTo>
                  <a:lnTo>
                    <a:pt x="4383" y="1667"/>
                  </a:lnTo>
                  <a:lnTo>
                    <a:pt x="4883" y="667"/>
                  </a:lnTo>
                  <a:lnTo>
                    <a:pt x="5669" y="667"/>
                  </a:lnTo>
                  <a:lnTo>
                    <a:pt x="56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174" name="Google Shape;2291;p77">
            <a:extLst>
              <a:ext uri="{FF2B5EF4-FFF2-40B4-BE49-F238E27FC236}">
                <a16:creationId xmlns:a16="http://schemas.microsoft.com/office/drawing/2014/main" id="{6A003D64-D69D-93BA-3B1E-E53D6B21A85B}"/>
              </a:ext>
            </a:extLst>
          </p:cNvPr>
          <p:cNvGrpSpPr/>
          <p:nvPr/>
        </p:nvGrpSpPr>
        <p:grpSpPr>
          <a:xfrm>
            <a:off x="4392266" y="188481"/>
            <a:ext cx="419634" cy="419704"/>
            <a:chOff x="5322676" y="1547700"/>
            <a:chExt cx="419634" cy="419704"/>
          </a:xfrm>
        </p:grpSpPr>
        <p:sp>
          <p:nvSpPr>
            <p:cNvPr id="3175" name="Google Shape;2292;p77">
              <a:extLst>
                <a:ext uri="{FF2B5EF4-FFF2-40B4-BE49-F238E27FC236}">
                  <a16:creationId xmlns:a16="http://schemas.microsoft.com/office/drawing/2014/main" id="{CE3EA15D-0C93-3AE9-151A-BEECDD1E5F4D}"/>
                </a:ext>
              </a:extLst>
            </p:cNvPr>
            <p:cNvSpPr/>
            <p:nvPr/>
          </p:nvSpPr>
          <p:spPr>
            <a:xfrm>
              <a:off x="5372053" y="1834263"/>
              <a:ext cx="202768" cy="102309"/>
            </a:xfrm>
            <a:custGeom>
              <a:avLst/>
              <a:gdLst/>
              <a:ahLst/>
              <a:cxnLst/>
              <a:rect l="l" t="t" r="r" b="b"/>
              <a:pathLst>
                <a:path w="5478" h="2764" extrusionOk="0">
                  <a:moveTo>
                    <a:pt x="4715" y="1"/>
                  </a:moveTo>
                  <a:lnTo>
                    <a:pt x="2834" y="72"/>
                  </a:lnTo>
                  <a:lnTo>
                    <a:pt x="0" y="334"/>
                  </a:lnTo>
                  <a:lnTo>
                    <a:pt x="0" y="1930"/>
                  </a:lnTo>
                  <a:lnTo>
                    <a:pt x="2167" y="2144"/>
                  </a:lnTo>
                  <a:lnTo>
                    <a:pt x="4739" y="2763"/>
                  </a:lnTo>
                  <a:lnTo>
                    <a:pt x="5073" y="1834"/>
                  </a:lnTo>
                  <a:lnTo>
                    <a:pt x="5477" y="1334"/>
                  </a:lnTo>
                  <a:lnTo>
                    <a:pt x="5144" y="882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6" name="Google Shape;2293;p77">
              <a:extLst>
                <a:ext uri="{FF2B5EF4-FFF2-40B4-BE49-F238E27FC236}">
                  <a16:creationId xmlns:a16="http://schemas.microsoft.com/office/drawing/2014/main" id="{D1EF0CC8-5375-9E31-BA38-2A518A6E5A70}"/>
                </a:ext>
              </a:extLst>
            </p:cNvPr>
            <p:cNvSpPr/>
            <p:nvPr/>
          </p:nvSpPr>
          <p:spPr>
            <a:xfrm>
              <a:off x="5532472" y="1834263"/>
              <a:ext cx="160460" cy="79397"/>
            </a:xfrm>
            <a:custGeom>
              <a:avLst/>
              <a:gdLst/>
              <a:ahLst/>
              <a:cxnLst/>
              <a:rect l="l" t="t" r="r" b="b"/>
              <a:pathLst>
                <a:path w="4335" h="2145" extrusionOk="0">
                  <a:moveTo>
                    <a:pt x="1882" y="1"/>
                  </a:moveTo>
                  <a:lnTo>
                    <a:pt x="0" y="810"/>
                  </a:lnTo>
                  <a:lnTo>
                    <a:pt x="0" y="1930"/>
                  </a:lnTo>
                  <a:lnTo>
                    <a:pt x="2167" y="2144"/>
                  </a:lnTo>
                  <a:lnTo>
                    <a:pt x="4335" y="1930"/>
                  </a:lnTo>
                  <a:lnTo>
                    <a:pt x="4335" y="334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7" name="Google Shape;2294;p77">
              <a:extLst>
                <a:ext uri="{FF2B5EF4-FFF2-40B4-BE49-F238E27FC236}">
                  <a16:creationId xmlns:a16="http://schemas.microsoft.com/office/drawing/2014/main" id="{C67C265F-4811-D15F-9C4B-A1B3654D0B86}"/>
                </a:ext>
              </a:extLst>
            </p:cNvPr>
            <p:cNvSpPr/>
            <p:nvPr/>
          </p:nvSpPr>
          <p:spPr>
            <a:xfrm>
              <a:off x="5471658" y="1547700"/>
              <a:ext cx="68774" cy="61852"/>
            </a:xfrm>
            <a:custGeom>
              <a:avLst/>
              <a:gdLst/>
              <a:ahLst/>
              <a:cxnLst/>
              <a:rect l="l" t="t" r="r" b="b"/>
              <a:pathLst>
                <a:path w="1858" h="1671" extrusionOk="0">
                  <a:moveTo>
                    <a:pt x="532" y="1"/>
                  </a:moveTo>
                  <a:cubicBezTo>
                    <a:pt x="335" y="1"/>
                    <a:pt x="191" y="27"/>
                    <a:pt x="191" y="27"/>
                  </a:cubicBezTo>
                  <a:cubicBezTo>
                    <a:pt x="191" y="27"/>
                    <a:pt x="0" y="1003"/>
                    <a:pt x="596" y="1337"/>
                  </a:cubicBezTo>
                  <a:lnTo>
                    <a:pt x="1143" y="1551"/>
                  </a:lnTo>
                  <a:lnTo>
                    <a:pt x="1858" y="1670"/>
                  </a:lnTo>
                  <a:lnTo>
                    <a:pt x="1858" y="1218"/>
                  </a:lnTo>
                  <a:lnTo>
                    <a:pt x="1643" y="1099"/>
                  </a:lnTo>
                  <a:cubicBezTo>
                    <a:pt x="1643" y="837"/>
                    <a:pt x="1596" y="479"/>
                    <a:pt x="1381" y="265"/>
                  </a:cubicBezTo>
                  <a:cubicBezTo>
                    <a:pt x="1150" y="47"/>
                    <a:pt x="794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8" name="Google Shape;2295;p77">
              <a:extLst>
                <a:ext uri="{FF2B5EF4-FFF2-40B4-BE49-F238E27FC236}">
                  <a16:creationId xmlns:a16="http://schemas.microsoft.com/office/drawing/2014/main" id="{FABFB32B-AE47-17CD-25E4-62EE28ECFF92}"/>
                </a:ext>
              </a:extLst>
            </p:cNvPr>
            <p:cNvSpPr/>
            <p:nvPr/>
          </p:nvSpPr>
          <p:spPr>
            <a:xfrm>
              <a:off x="5532472" y="1547700"/>
              <a:ext cx="60853" cy="57447"/>
            </a:xfrm>
            <a:custGeom>
              <a:avLst/>
              <a:gdLst/>
              <a:ahLst/>
              <a:cxnLst/>
              <a:rect l="l" t="t" r="r" b="b"/>
              <a:pathLst>
                <a:path w="1644" h="1552" extrusionOk="0">
                  <a:moveTo>
                    <a:pt x="1112" y="1"/>
                  </a:moveTo>
                  <a:cubicBezTo>
                    <a:pt x="849" y="1"/>
                    <a:pt x="494" y="47"/>
                    <a:pt x="262" y="265"/>
                  </a:cubicBezTo>
                  <a:cubicBezTo>
                    <a:pt x="72" y="479"/>
                    <a:pt x="0" y="789"/>
                    <a:pt x="0" y="1099"/>
                  </a:cubicBezTo>
                  <a:lnTo>
                    <a:pt x="0" y="1337"/>
                  </a:lnTo>
                  <a:lnTo>
                    <a:pt x="524" y="1551"/>
                  </a:lnTo>
                  <a:lnTo>
                    <a:pt x="1048" y="1337"/>
                  </a:lnTo>
                  <a:cubicBezTo>
                    <a:pt x="1644" y="1003"/>
                    <a:pt x="1453" y="27"/>
                    <a:pt x="1453" y="27"/>
                  </a:cubicBezTo>
                  <a:cubicBezTo>
                    <a:pt x="1453" y="27"/>
                    <a:pt x="1309" y="1"/>
                    <a:pt x="1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9" name="Google Shape;2296;p77">
              <a:extLst>
                <a:ext uri="{FF2B5EF4-FFF2-40B4-BE49-F238E27FC236}">
                  <a16:creationId xmlns:a16="http://schemas.microsoft.com/office/drawing/2014/main" id="{182F3679-7BD4-B3D6-C142-C4A3B22E5DB9}"/>
                </a:ext>
              </a:extLst>
            </p:cNvPr>
            <p:cNvSpPr/>
            <p:nvPr/>
          </p:nvSpPr>
          <p:spPr>
            <a:xfrm>
              <a:off x="5372904" y="1597151"/>
              <a:ext cx="186926" cy="72327"/>
            </a:xfrm>
            <a:custGeom>
              <a:avLst/>
              <a:gdLst/>
              <a:ahLst/>
              <a:cxnLst/>
              <a:rect l="l" t="t" r="r" b="b"/>
              <a:pathLst>
                <a:path w="5050" h="1954" extrusionOk="0">
                  <a:moveTo>
                    <a:pt x="1644" y="1"/>
                  </a:moveTo>
                  <a:cubicBezTo>
                    <a:pt x="834" y="1"/>
                    <a:pt x="168" y="572"/>
                    <a:pt x="1" y="1334"/>
                  </a:cubicBezTo>
                  <a:lnTo>
                    <a:pt x="2168" y="1549"/>
                  </a:lnTo>
                  <a:lnTo>
                    <a:pt x="4740" y="1953"/>
                  </a:lnTo>
                  <a:lnTo>
                    <a:pt x="5050" y="691"/>
                  </a:lnTo>
                  <a:lnTo>
                    <a:pt x="43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0" name="Google Shape;2297;p77">
              <a:extLst>
                <a:ext uri="{FF2B5EF4-FFF2-40B4-BE49-F238E27FC236}">
                  <a16:creationId xmlns:a16="http://schemas.microsoft.com/office/drawing/2014/main" id="{DF4327D3-640A-67B9-E2F8-C78AAECE9443}"/>
                </a:ext>
              </a:extLst>
            </p:cNvPr>
            <p:cNvSpPr/>
            <p:nvPr/>
          </p:nvSpPr>
          <p:spPr>
            <a:xfrm>
              <a:off x="5532472" y="1597151"/>
              <a:ext cx="159572" cy="57336"/>
            </a:xfrm>
            <a:custGeom>
              <a:avLst/>
              <a:gdLst/>
              <a:ahLst/>
              <a:cxnLst/>
              <a:rect l="l" t="t" r="r" b="b"/>
              <a:pathLst>
                <a:path w="4311" h="1549" extrusionOk="0">
                  <a:moveTo>
                    <a:pt x="0" y="1"/>
                  </a:moveTo>
                  <a:lnTo>
                    <a:pt x="0" y="1334"/>
                  </a:lnTo>
                  <a:lnTo>
                    <a:pt x="2144" y="1549"/>
                  </a:lnTo>
                  <a:lnTo>
                    <a:pt x="4311" y="1334"/>
                  </a:lnTo>
                  <a:cubicBezTo>
                    <a:pt x="4144" y="572"/>
                    <a:pt x="3477" y="1"/>
                    <a:pt x="2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1" name="Google Shape;2298;p77">
              <a:extLst>
                <a:ext uri="{FF2B5EF4-FFF2-40B4-BE49-F238E27FC236}">
                  <a16:creationId xmlns:a16="http://schemas.microsoft.com/office/drawing/2014/main" id="{404DD3A7-7AD7-DBF0-0ED0-96C4DEF5401D}"/>
                </a:ext>
              </a:extLst>
            </p:cNvPr>
            <p:cNvSpPr/>
            <p:nvPr/>
          </p:nvSpPr>
          <p:spPr>
            <a:xfrm>
              <a:off x="5372053" y="1697644"/>
              <a:ext cx="190442" cy="115524"/>
            </a:xfrm>
            <a:custGeom>
              <a:avLst/>
              <a:gdLst/>
              <a:ahLst/>
              <a:cxnLst/>
              <a:rect l="l" t="t" r="r" b="b"/>
              <a:pathLst>
                <a:path w="5145" h="3121" extrusionOk="0">
                  <a:moveTo>
                    <a:pt x="4739" y="1"/>
                  </a:moveTo>
                  <a:lnTo>
                    <a:pt x="3096" y="24"/>
                  </a:lnTo>
                  <a:lnTo>
                    <a:pt x="0" y="358"/>
                  </a:lnTo>
                  <a:lnTo>
                    <a:pt x="0" y="2287"/>
                  </a:lnTo>
                  <a:lnTo>
                    <a:pt x="2167" y="2501"/>
                  </a:lnTo>
                  <a:lnTo>
                    <a:pt x="4715" y="3120"/>
                  </a:lnTo>
                  <a:lnTo>
                    <a:pt x="5144" y="2049"/>
                  </a:lnTo>
                  <a:lnTo>
                    <a:pt x="5144" y="1477"/>
                  </a:lnTo>
                  <a:lnTo>
                    <a:pt x="5073" y="953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2" name="Google Shape;2299;p77">
              <a:extLst>
                <a:ext uri="{FF2B5EF4-FFF2-40B4-BE49-F238E27FC236}">
                  <a16:creationId xmlns:a16="http://schemas.microsoft.com/office/drawing/2014/main" id="{78FA8CFF-F65C-73CF-5CC5-0CDB700A4581}"/>
                </a:ext>
              </a:extLst>
            </p:cNvPr>
            <p:cNvSpPr/>
            <p:nvPr/>
          </p:nvSpPr>
          <p:spPr>
            <a:xfrm>
              <a:off x="5532472" y="1697644"/>
              <a:ext cx="160460" cy="92612"/>
            </a:xfrm>
            <a:custGeom>
              <a:avLst/>
              <a:gdLst/>
              <a:ahLst/>
              <a:cxnLst/>
              <a:rect l="l" t="t" r="r" b="b"/>
              <a:pathLst>
                <a:path w="4335" h="2502" extrusionOk="0">
                  <a:moveTo>
                    <a:pt x="1715" y="1"/>
                  </a:moveTo>
                  <a:lnTo>
                    <a:pt x="0" y="834"/>
                  </a:lnTo>
                  <a:lnTo>
                    <a:pt x="0" y="2287"/>
                  </a:lnTo>
                  <a:lnTo>
                    <a:pt x="2167" y="2501"/>
                  </a:lnTo>
                  <a:lnTo>
                    <a:pt x="4335" y="2287"/>
                  </a:lnTo>
                  <a:lnTo>
                    <a:pt x="4335" y="358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3" name="Google Shape;2300;p77">
              <a:extLst>
                <a:ext uri="{FF2B5EF4-FFF2-40B4-BE49-F238E27FC236}">
                  <a16:creationId xmlns:a16="http://schemas.microsoft.com/office/drawing/2014/main" id="{788A05EF-7940-FD36-6344-AB9BD1DDD9E4}"/>
                </a:ext>
              </a:extLst>
            </p:cNvPr>
            <p:cNvSpPr/>
            <p:nvPr/>
          </p:nvSpPr>
          <p:spPr>
            <a:xfrm>
              <a:off x="5347364" y="1646528"/>
              <a:ext cx="193070" cy="82136"/>
            </a:xfrm>
            <a:custGeom>
              <a:avLst/>
              <a:gdLst/>
              <a:ahLst/>
              <a:cxnLst/>
              <a:rect l="l" t="t" r="r" b="b"/>
              <a:pathLst>
                <a:path w="5216" h="2219" extrusionOk="0">
                  <a:moveTo>
                    <a:pt x="0" y="0"/>
                  </a:moveTo>
                  <a:lnTo>
                    <a:pt x="0" y="215"/>
                  </a:lnTo>
                  <a:cubicBezTo>
                    <a:pt x="0" y="1191"/>
                    <a:pt x="691" y="2025"/>
                    <a:pt x="1501" y="2191"/>
                  </a:cubicBezTo>
                  <a:cubicBezTo>
                    <a:pt x="1620" y="2215"/>
                    <a:pt x="1763" y="2215"/>
                    <a:pt x="1882" y="2215"/>
                  </a:cubicBezTo>
                  <a:cubicBezTo>
                    <a:pt x="2572" y="2215"/>
                    <a:pt x="2810" y="1905"/>
                    <a:pt x="3120" y="1810"/>
                  </a:cubicBezTo>
                  <a:cubicBezTo>
                    <a:pt x="3215" y="1786"/>
                    <a:pt x="3328" y="1774"/>
                    <a:pt x="3441" y="1774"/>
                  </a:cubicBezTo>
                  <a:cubicBezTo>
                    <a:pt x="3555" y="1774"/>
                    <a:pt x="3668" y="1786"/>
                    <a:pt x="3763" y="1810"/>
                  </a:cubicBezTo>
                  <a:cubicBezTo>
                    <a:pt x="4001" y="1882"/>
                    <a:pt x="4168" y="2072"/>
                    <a:pt x="4501" y="2167"/>
                  </a:cubicBezTo>
                  <a:cubicBezTo>
                    <a:pt x="4658" y="2210"/>
                    <a:pt x="4790" y="2219"/>
                    <a:pt x="4880" y="2219"/>
                  </a:cubicBezTo>
                  <a:cubicBezTo>
                    <a:pt x="4940" y="2219"/>
                    <a:pt x="4982" y="2215"/>
                    <a:pt x="5001" y="2215"/>
                  </a:cubicBezTo>
                  <a:lnTo>
                    <a:pt x="5216" y="1120"/>
                  </a:lnTo>
                  <a:lnTo>
                    <a:pt x="50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9" name="Google Shape;2301;p77">
              <a:extLst>
                <a:ext uri="{FF2B5EF4-FFF2-40B4-BE49-F238E27FC236}">
                  <a16:creationId xmlns:a16="http://schemas.microsoft.com/office/drawing/2014/main" id="{1B2E15F9-1940-0104-4F8D-66F0B585A06B}"/>
                </a:ext>
              </a:extLst>
            </p:cNvPr>
            <p:cNvSpPr/>
            <p:nvPr/>
          </p:nvSpPr>
          <p:spPr>
            <a:xfrm>
              <a:off x="5532472" y="1646528"/>
              <a:ext cx="185149" cy="82617"/>
            </a:xfrm>
            <a:custGeom>
              <a:avLst/>
              <a:gdLst/>
              <a:ahLst/>
              <a:cxnLst/>
              <a:rect l="l" t="t" r="r" b="b"/>
              <a:pathLst>
                <a:path w="5002" h="2232" extrusionOk="0">
                  <a:moveTo>
                    <a:pt x="0" y="0"/>
                  </a:moveTo>
                  <a:lnTo>
                    <a:pt x="0" y="2215"/>
                  </a:lnTo>
                  <a:cubicBezTo>
                    <a:pt x="691" y="2215"/>
                    <a:pt x="905" y="1905"/>
                    <a:pt x="1239" y="1810"/>
                  </a:cubicBezTo>
                  <a:cubicBezTo>
                    <a:pt x="1334" y="1786"/>
                    <a:pt x="1447" y="1774"/>
                    <a:pt x="1560" y="1774"/>
                  </a:cubicBezTo>
                  <a:cubicBezTo>
                    <a:pt x="1673" y="1774"/>
                    <a:pt x="1786" y="1786"/>
                    <a:pt x="1882" y="1810"/>
                  </a:cubicBezTo>
                  <a:cubicBezTo>
                    <a:pt x="2120" y="1882"/>
                    <a:pt x="2287" y="2072"/>
                    <a:pt x="2620" y="2167"/>
                  </a:cubicBezTo>
                  <a:cubicBezTo>
                    <a:pt x="2781" y="2211"/>
                    <a:pt x="2940" y="2231"/>
                    <a:pt x="3095" y="2231"/>
                  </a:cubicBezTo>
                  <a:cubicBezTo>
                    <a:pt x="4136" y="2231"/>
                    <a:pt x="5001" y="1313"/>
                    <a:pt x="5001" y="215"/>
                  </a:cubicBezTo>
                  <a:lnTo>
                    <a:pt x="50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0" name="Google Shape;2302;p77">
              <a:extLst>
                <a:ext uri="{FF2B5EF4-FFF2-40B4-BE49-F238E27FC236}">
                  <a16:creationId xmlns:a16="http://schemas.microsoft.com/office/drawing/2014/main" id="{D91D8302-1E13-7E45-CBDD-6C1570788B2F}"/>
                </a:ext>
              </a:extLst>
            </p:cNvPr>
            <p:cNvSpPr/>
            <p:nvPr/>
          </p:nvSpPr>
          <p:spPr>
            <a:xfrm>
              <a:off x="5322676" y="1905663"/>
              <a:ext cx="255663" cy="61741"/>
            </a:xfrm>
            <a:custGeom>
              <a:avLst/>
              <a:gdLst/>
              <a:ahLst/>
              <a:cxnLst/>
              <a:rect l="l" t="t" r="r" b="b"/>
              <a:pathLst>
                <a:path w="6907" h="1668" extrusionOk="0">
                  <a:moveTo>
                    <a:pt x="0" y="1"/>
                  </a:moveTo>
                  <a:lnTo>
                    <a:pt x="0" y="668"/>
                  </a:lnTo>
                  <a:lnTo>
                    <a:pt x="786" y="668"/>
                  </a:lnTo>
                  <a:lnTo>
                    <a:pt x="1286" y="1668"/>
                  </a:lnTo>
                  <a:lnTo>
                    <a:pt x="5668" y="1668"/>
                  </a:lnTo>
                  <a:lnTo>
                    <a:pt x="6907" y="834"/>
                  </a:lnTo>
                  <a:lnTo>
                    <a:pt x="56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1" name="Google Shape;2303;p77">
              <a:extLst>
                <a:ext uri="{FF2B5EF4-FFF2-40B4-BE49-F238E27FC236}">
                  <a16:creationId xmlns:a16="http://schemas.microsoft.com/office/drawing/2014/main" id="{E25E0F1C-3A36-6ADA-32B8-57A471EA233C}"/>
                </a:ext>
              </a:extLst>
            </p:cNvPr>
            <p:cNvSpPr/>
            <p:nvPr/>
          </p:nvSpPr>
          <p:spPr>
            <a:xfrm>
              <a:off x="5532472" y="1905663"/>
              <a:ext cx="209838" cy="61741"/>
            </a:xfrm>
            <a:custGeom>
              <a:avLst/>
              <a:gdLst/>
              <a:ahLst/>
              <a:cxnLst/>
              <a:rect l="l" t="t" r="r" b="b"/>
              <a:pathLst>
                <a:path w="5669" h="1668" extrusionOk="0">
                  <a:moveTo>
                    <a:pt x="0" y="1"/>
                  </a:moveTo>
                  <a:lnTo>
                    <a:pt x="0" y="1668"/>
                  </a:lnTo>
                  <a:lnTo>
                    <a:pt x="4382" y="1668"/>
                  </a:lnTo>
                  <a:lnTo>
                    <a:pt x="4882" y="668"/>
                  </a:lnTo>
                  <a:lnTo>
                    <a:pt x="5668" y="668"/>
                  </a:lnTo>
                  <a:lnTo>
                    <a:pt x="56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2" name="Google Shape;2304;p77">
              <a:extLst>
                <a:ext uri="{FF2B5EF4-FFF2-40B4-BE49-F238E27FC236}">
                  <a16:creationId xmlns:a16="http://schemas.microsoft.com/office/drawing/2014/main" id="{00AB6D79-02AA-55EC-5256-EED322EAB5C2}"/>
                </a:ext>
              </a:extLst>
            </p:cNvPr>
            <p:cNvSpPr/>
            <p:nvPr/>
          </p:nvSpPr>
          <p:spPr>
            <a:xfrm>
              <a:off x="5347364" y="1782258"/>
              <a:ext cx="193070" cy="82173"/>
            </a:xfrm>
            <a:custGeom>
              <a:avLst/>
              <a:gdLst/>
              <a:ahLst/>
              <a:cxnLst/>
              <a:rect l="l" t="t" r="r" b="b"/>
              <a:pathLst>
                <a:path w="5216" h="2220" extrusionOk="0">
                  <a:moveTo>
                    <a:pt x="0" y="1"/>
                  </a:moveTo>
                  <a:lnTo>
                    <a:pt x="0" y="239"/>
                  </a:lnTo>
                  <a:cubicBezTo>
                    <a:pt x="0" y="1001"/>
                    <a:pt x="453" y="1739"/>
                    <a:pt x="1143" y="2073"/>
                  </a:cubicBezTo>
                  <a:cubicBezTo>
                    <a:pt x="1382" y="2192"/>
                    <a:pt x="1620" y="2215"/>
                    <a:pt x="1882" y="2215"/>
                  </a:cubicBezTo>
                  <a:cubicBezTo>
                    <a:pt x="2572" y="2215"/>
                    <a:pt x="2810" y="1906"/>
                    <a:pt x="3120" y="1811"/>
                  </a:cubicBezTo>
                  <a:cubicBezTo>
                    <a:pt x="3215" y="1787"/>
                    <a:pt x="3328" y="1775"/>
                    <a:pt x="3441" y="1775"/>
                  </a:cubicBezTo>
                  <a:cubicBezTo>
                    <a:pt x="3555" y="1775"/>
                    <a:pt x="3668" y="1787"/>
                    <a:pt x="3763" y="1811"/>
                  </a:cubicBezTo>
                  <a:cubicBezTo>
                    <a:pt x="4001" y="1882"/>
                    <a:pt x="4168" y="2073"/>
                    <a:pt x="4501" y="2168"/>
                  </a:cubicBezTo>
                  <a:cubicBezTo>
                    <a:pt x="4658" y="2211"/>
                    <a:pt x="4807" y="2219"/>
                    <a:pt x="4901" y="2219"/>
                  </a:cubicBezTo>
                  <a:cubicBezTo>
                    <a:pt x="4963" y="2219"/>
                    <a:pt x="5001" y="2215"/>
                    <a:pt x="5001" y="2215"/>
                  </a:cubicBezTo>
                  <a:lnTo>
                    <a:pt x="5216" y="1120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3" name="Google Shape;2305;p77">
              <a:extLst>
                <a:ext uri="{FF2B5EF4-FFF2-40B4-BE49-F238E27FC236}">
                  <a16:creationId xmlns:a16="http://schemas.microsoft.com/office/drawing/2014/main" id="{AE1E5E09-23E1-0DAE-31AC-BF8136E48E5E}"/>
                </a:ext>
              </a:extLst>
            </p:cNvPr>
            <p:cNvSpPr/>
            <p:nvPr/>
          </p:nvSpPr>
          <p:spPr>
            <a:xfrm>
              <a:off x="5532472" y="1782258"/>
              <a:ext cx="187777" cy="82358"/>
            </a:xfrm>
            <a:custGeom>
              <a:avLst/>
              <a:gdLst/>
              <a:ahLst/>
              <a:cxnLst/>
              <a:rect l="l" t="t" r="r" b="b"/>
              <a:pathLst>
                <a:path w="5073" h="2225" extrusionOk="0">
                  <a:moveTo>
                    <a:pt x="0" y="1"/>
                  </a:moveTo>
                  <a:lnTo>
                    <a:pt x="0" y="2215"/>
                  </a:lnTo>
                  <a:cubicBezTo>
                    <a:pt x="691" y="2215"/>
                    <a:pt x="905" y="1906"/>
                    <a:pt x="1239" y="1811"/>
                  </a:cubicBezTo>
                  <a:cubicBezTo>
                    <a:pt x="1334" y="1787"/>
                    <a:pt x="1447" y="1775"/>
                    <a:pt x="1560" y="1775"/>
                  </a:cubicBezTo>
                  <a:cubicBezTo>
                    <a:pt x="1673" y="1775"/>
                    <a:pt x="1786" y="1787"/>
                    <a:pt x="1882" y="1811"/>
                  </a:cubicBezTo>
                  <a:cubicBezTo>
                    <a:pt x="2120" y="1882"/>
                    <a:pt x="2287" y="2073"/>
                    <a:pt x="2620" y="2168"/>
                  </a:cubicBezTo>
                  <a:cubicBezTo>
                    <a:pt x="2777" y="2207"/>
                    <a:pt x="2949" y="2225"/>
                    <a:pt x="3115" y="2225"/>
                  </a:cubicBezTo>
                  <a:cubicBezTo>
                    <a:pt x="3251" y="2225"/>
                    <a:pt x="3383" y="2213"/>
                    <a:pt x="3501" y="2192"/>
                  </a:cubicBezTo>
                  <a:cubicBezTo>
                    <a:pt x="3930" y="2096"/>
                    <a:pt x="4406" y="1787"/>
                    <a:pt x="4692" y="1310"/>
                  </a:cubicBezTo>
                  <a:cubicBezTo>
                    <a:pt x="5073" y="691"/>
                    <a:pt x="5001" y="120"/>
                    <a:pt x="5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04" name="Google Shape;2306;p77">
            <a:extLst>
              <a:ext uri="{FF2B5EF4-FFF2-40B4-BE49-F238E27FC236}">
                <a16:creationId xmlns:a16="http://schemas.microsoft.com/office/drawing/2014/main" id="{9EEC658B-6B9F-498C-5A08-037BEB95E2C4}"/>
              </a:ext>
            </a:extLst>
          </p:cNvPr>
          <p:cNvGrpSpPr/>
          <p:nvPr/>
        </p:nvGrpSpPr>
        <p:grpSpPr>
          <a:xfrm>
            <a:off x="3324530" y="3060537"/>
            <a:ext cx="419597" cy="419591"/>
            <a:chOff x="2397085" y="3613086"/>
            <a:chExt cx="419597" cy="365848"/>
          </a:xfrm>
        </p:grpSpPr>
        <p:sp>
          <p:nvSpPr>
            <p:cNvPr id="3305" name="Google Shape;2307;p77">
              <a:extLst>
                <a:ext uri="{FF2B5EF4-FFF2-40B4-BE49-F238E27FC236}">
                  <a16:creationId xmlns:a16="http://schemas.microsoft.com/office/drawing/2014/main" id="{CD3EBC69-A4DA-650C-236F-8BF63F4AD709}"/>
                </a:ext>
              </a:extLst>
            </p:cNvPr>
            <p:cNvSpPr/>
            <p:nvPr/>
          </p:nvSpPr>
          <p:spPr>
            <a:xfrm>
              <a:off x="2421773" y="3793789"/>
              <a:ext cx="196587" cy="82877"/>
            </a:xfrm>
            <a:custGeom>
              <a:avLst/>
              <a:gdLst/>
              <a:ahLst/>
              <a:cxnLst/>
              <a:rect l="l" t="t" r="r" b="b"/>
              <a:pathLst>
                <a:path w="5311" h="2239" extrusionOk="0">
                  <a:moveTo>
                    <a:pt x="5168" y="0"/>
                  </a:moveTo>
                  <a:lnTo>
                    <a:pt x="2501" y="119"/>
                  </a:lnTo>
                  <a:lnTo>
                    <a:pt x="0" y="333"/>
                  </a:lnTo>
                  <a:lnTo>
                    <a:pt x="0" y="1667"/>
                  </a:lnTo>
                  <a:lnTo>
                    <a:pt x="2167" y="2024"/>
                  </a:lnTo>
                  <a:lnTo>
                    <a:pt x="4501" y="2239"/>
                  </a:lnTo>
                  <a:lnTo>
                    <a:pt x="5311" y="1739"/>
                  </a:lnTo>
                  <a:lnTo>
                    <a:pt x="5192" y="85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6" name="Google Shape;2308;p77">
              <a:extLst>
                <a:ext uri="{FF2B5EF4-FFF2-40B4-BE49-F238E27FC236}">
                  <a16:creationId xmlns:a16="http://schemas.microsoft.com/office/drawing/2014/main" id="{1A752E31-5F44-92F9-A55C-DD5ED26650B7}"/>
                </a:ext>
              </a:extLst>
            </p:cNvPr>
            <p:cNvSpPr/>
            <p:nvPr/>
          </p:nvSpPr>
          <p:spPr>
            <a:xfrm>
              <a:off x="2606881" y="3798194"/>
              <a:ext cx="185149" cy="70551"/>
            </a:xfrm>
            <a:custGeom>
              <a:avLst/>
              <a:gdLst/>
              <a:ahLst/>
              <a:cxnLst/>
              <a:rect l="l" t="t" r="r" b="b"/>
              <a:pathLst>
                <a:path w="5002" h="1906" extrusionOk="0">
                  <a:moveTo>
                    <a:pt x="2501" y="0"/>
                  </a:moveTo>
                  <a:lnTo>
                    <a:pt x="0" y="214"/>
                  </a:lnTo>
                  <a:lnTo>
                    <a:pt x="0" y="881"/>
                  </a:lnTo>
                  <a:lnTo>
                    <a:pt x="0" y="1215"/>
                  </a:lnTo>
                  <a:lnTo>
                    <a:pt x="738" y="1548"/>
                  </a:lnTo>
                  <a:lnTo>
                    <a:pt x="2643" y="1905"/>
                  </a:lnTo>
                  <a:lnTo>
                    <a:pt x="5001" y="1548"/>
                  </a:lnTo>
                  <a:lnTo>
                    <a:pt x="5001" y="21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7" name="Google Shape;2309;p77">
              <a:extLst>
                <a:ext uri="{FF2B5EF4-FFF2-40B4-BE49-F238E27FC236}">
                  <a16:creationId xmlns:a16="http://schemas.microsoft.com/office/drawing/2014/main" id="{21F8F5DD-1A1A-E7A5-EB93-298C264740E3}"/>
                </a:ext>
              </a:extLst>
            </p:cNvPr>
            <p:cNvSpPr/>
            <p:nvPr/>
          </p:nvSpPr>
          <p:spPr>
            <a:xfrm>
              <a:off x="2421773" y="3887213"/>
              <a:ext cx="200103" cy="79360"/>
            </a:xfrm>
            <a:custGeom>
              <a:avLst/>
              <a:gdLst/>
              <a:ahLst/>
              <a:cxnLst/>
              <a:rect l="l" t="t" r="r" b="b"/>
              <a:pathLst>
                <a:path w="5406" h="2144" extrusionOk="0">
                  <a:moveTo>
                    <a:pt x="4620" y="0"/>
                  </a:moveTo>
                  <a:lnTo>
                    <a:pt x="2501" y="262"/>
                  </a:lnTo>
                  <a:lnTo>
                    <a:pt x="0" y="477"/>
                  </a:lnTo>
                  <a:lnTo>
                    <a:pt x="0" y="1810"/>
                  </a:lnTo>
                  <a:lnTo>
                    <a:pt x="2501" y="2025"/>
                  </a:lnTo>
                  <a:lnTo>
                    <a:pt x="5406" y="2144"/>
                  </a:lnTo>
                  <a:lnTo>
                    <a:pt x="5192" y="1358"/>
                  </a:lnTo>
                  <a:lnTo>
                    <a:pt x="5334" y="381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8" name="Google Shape;2310;p77">
              <a:extLst>
                <a:ext uri="{FF2B5EF4-FFF2-40B4-BE49-F238E27FC236}">
                  <a16:creationId xmlns:a16="http://schemas.microsoft.com/office/drawing/2014/main" id="{62965C3D-B23B-04CA-4009-FB091138A583}"/>
                </a:ext>
              </a:extLst>
            </p:cNvPr>
            <p:cNvSpPr/>
            <p:nvPr/>
          </p:nvSpPr>
          <p:spPr>
            <a:xfrm>
              <a:off x="2606881" y="3896910"/>
              <a:ext cx="185149" cy="65257"/>
            </a:xfrm>
            <a:custGeom>
              <a:avLst/>
              <a:gdLst/>
              <a:ahLst/>
              <a:cxnLst/>
              <a:rect l="l" t="t" r="r" b="b"/>
              <a:pathLst>
                <a:path w="5002" h="1763" extrusionOk="0">
                  <a:moveTo>
                    <a:pt x="2501" y="0"/>
                  </a:moveTo>
                  <a:lnTo>
                    <a:pt x="762" y="215"/>
                  </a:lnTo>
                  <a:lnTo>
                    <a:pt x="0" y="548"/>
                  </a:lnTo>
                  <a:lnTo>
                    <a:pt x="0" y="1548"/>
                  </a:lnTo>
                  <a:lnTo>
                    <a:pt x="2501" y="1763"/>
                  </a:lnTo>
                  <a:lnTo>
                    <a:pt x="5001" y="1548"/>
                  </a:lnTo>
                  <a:lnTo>
                    <a:pt x="5001" y="215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9" name="Google Shape;2311;p77">
              <a:extLst>
                <a:ext uri="{FF2B5EF4-FFF2-40B4-BE49-F238E27FC236}">
                  <a16:creationId xmlns:a16="http://schemas.microsoft.com/office/drawing/2014/main" id="{EDF9B5B6-C5BF-8FCC-0B9C-37EDEA0A0506}"/>
                </a:ext>
              </a:extLst>
            </p:cNvPr>
            <p:cNvSpPr/>
            <p:nvPr/>
          </p:nvSpPr>
          <p:spPr>
            <a:xfrm>
              <a:off x="2421773" y="3855492"/>
              <a:ext cx="157795" cy="49378"/>
            </a:xfrm>
            <a:custGeom>
              <a:avLst/>
              <a:gdLst/>
              <a:ahLst/>
              <a:cxnLst/>
              <a:rect l="l" t="t" r="r" b="b"/>
              <a:pathLst>
                <a:path w="4263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4263" y="1334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0" name="Google Shape;2312;p77">
              <a:extLst>
                <a:ext uri="{FF2B5EF4-FFF2-40B4-BE49-F238E27FC236}">
                  <a16:creationId xmlns:a16="http://schemas.microsoft.com/office/drawing/2014/main" id="{BB5C6BAD-0763-19EC-FFD3-51C451DB3371}"/>
                </a:ext>
              </a:extLst>
            </p:cNvPr>
            <p:cNvSpPr/>
            <p:nvPr/>
          </p:nvSpPr>
          <p:spPr>
            <a:xfrm>
              <a:off x="2634197" y="3855492"/>
              <a:ext cx="157832" cy="49378"/>
            </a:xfrm>
            <a:custGeom>
              <a:avLst/>
              <a:gdLst/>
              <a:ahLst/>
              <a:cxnLst/>
              <a:rect l="l" t="t" r="r" b="b"/>
              <a:pathLst>
                <a:path w="4264" h="1334" extrusionOk="0">
                  <a:moveTo>
                    <a:pt x="0" y="0"/>
                  </a:moveTo>
                  <a:lnTo>
                    <a:pt x="24" y="1334"/>
                  </a:lnTo>
                  <a:lnTo>
                    <a:pt x="4263" y="1334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1" name="Google Shape;2313;p77">
              <a:extLst>
                <a:ext uri="{FF2B5EF4-FFF2-40B4-BE49-F238E27FC236}">
                  <a16:creationId xmlns:a16="http://schemas.microsoft.com/office/drawing/2014/main" id="{5521A27D-9DC6-DBE5-A79E-60D0ADB23FAD}"/>
                </a:ext>
              </a:extLst>
            </p:cNvPr>
            <p:cNvSpPr/>
            <p:nvPr/>
          </p:nvSpPr>
          <p:spPr>
            <a:xfrm>
              <a:off x="2557504" y="3843129"/>
              <a:ext cx="58225" cy="74104"/>
            </a:xfrm>
            <a:custGeom>
              <a:avLst/>
              <a:gdLst/>
              <a:ahLst/>
              <a:cxnLst/>
              <a:rect l="l" t="t" r="r" b="b"/>
              <a:pathLst>
                <a:path w="1573" h="2002" extrusionOk="0">
                  <a:moveTo>
                    <a:pt x="1334" y="1"/>
                  </a:moveTo>
                  <a:cubicBezTo>
                    <a:pt x="1072" y="1"/>
                    <a:pt x="810" y="120"/>
                    <a:pt x="643" y="286"/>
                  </a:cubicBezTo>
                  <a:cubicBezTo>
                    <a:pt x="0" y="906"/>
                    <a:pt x="453" y="2001"/>
                    <a:pt x="1334" y="2001"/>
                  </a:cubicBezTo>
                  <a:lnTo>
                    <a:pt x="1572" y="1001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2" name="Google Shape;2314;p77">
              <a:extLst>
                <a:ext uri="{FF2B5EF4-FFF2-40B4-BE49-F238E27FC236}">
                  <a16:creationId xmlns:a16="http://schemas.microsoft.com/office/drawing/2014/main" id="{1A64ECA2-2D0D-59F3-78D1-7774A7718FD7}"/>
                </a:ext>
              </a:extLst>
            </p:cNvPr>
            <p:cNvSpPr/>
            <p:nvPr/>
          </p:nvSpPr>
          <p:spPr>
            <a:xfrm>
              <a:off x="2606881" y="3843129"/>
              <a:ext cx="49378" cy="74104"/>
            </a:xfrm>
            <a:custGeom>
              <a:avLst/>
              <a:gdLst/>
              <a:ahLst/>
              <a:cxnLst/>
              <a:rect l="l" t="t" r="r" b="b"/>
              <a:pathLst>
                <a:path w="1334" h="2002" extrusionOk="0">
                  <a:moveTo>
                    <a:pt x="0" y="1"/>
                  </a:moveTo>
                  <a:lnTo>
                    <a:pt x="0" y="2001"/>
                  </a:lnTo>
                  <a:cubicBezTo>
                    <a:pt x="881" y="2001"/>
                    <a:pt x="1334" y="929"/>
                    <a:pt x="715" y="286"/>
                  </a:cubicBezTo>
                  <a:cubicBezTo>
                    <a:pt x="524" y="120"/>
                    <a:pt x="286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3" name="Google Shape;2315;p77">
              <a:extLst>
                <a:ext uri="{FF2B5EF4-FFF2-40B4-BE49-F238E27FC236}">
                  <a16:creationId xmlns:a16="http://schemas.microsoft.com/office/drawing/2014/main" id="{E30362E4-5F93-3055-8EBA-5155E861EC1D}"/>
                </a:ext>
              </a:extLst>
            </p:cNvPr>
            <p:cNvSpPr/>
            <p:nvPr/>
          </p:nvSpPr>
          <p:spPr>
            <a:xfrm>
              <a:off x="2436727" y="3613086"/>
              <a:ext cx="90835" cy="95240"/>
            </a:xfrm>
            <a:custGeom>
              <a:avLst/>
              <a:gdLst/>
              <a:ahLst/>
              <a:cxnLst/>
              <a:rect l="l" t="t" r="r" b="b"/>
              <a:pathLst>
                <a:path w="2454" h="2573" extrusionOk="0">
                  <a:moveTo>
                    <a:pt x="525" y="0"/>
                  </a:moveTo>
                  <a:lnTo>
                    <a:pt x="1" y="429"/>
                  </a:lnTo>
                  <a:lnTo>
                    <a:pt x="1739" y="2572"/>
                  </a:lnTo>
                  <a:lnTo>
                    <a:pt x="2120" y="2572"/>
                  </a:lnTo>
                  <a:lnTo>
                    <a:pt x="2454" y="240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4" name="Google Shape;2316;p77">
              <a:extLst>
                <a:ext uri="{FF2B5EF4-FFF2-40B4-BE49-F238E27FC236}">
                  <a16:creationId xmlns:a16="http://schemas.microsoft.com/office/drawing/2014/main" id="{51905256-10DE-BA59-BEDE-694F62C8B838}"/>
                </a:ext>
              </a:extLst>
            </p:cNvPr>
            <p:cNvSpPr/>
            <p:nvPr/>
          </p:nvSpPr>
          <p:spPr>
            <a:xfrm>
              <a:off x="2421773" y="3687226"/>
              <a:ext cx="196587" cy="106603"/>
            </a:xfrm>
            <a:custGeom>
              <a:avLst/>
              <a:gdLst/>
              <a:ahLst/>
              <a:cxnLst/>
              <a:rect l="l" t="t" r="r" b="b"/>
              <a:pathLst>
                <a:path w="5311" h="2880" extrusionOk="0">
                  <a:moveTo>
                    <a:pt x="4348" y="0"/>
                  </a:moveTo>
                  <a:cubicBezTo>
                    <a:pt x="3970" y="0"/>
                    <a:pt x="3616" y="169"/>
                    <a:pt x="3310" y="474"/>
                  </a:cubicBezTo>
                  <a:cubicBezTo>
                    <a:pt x="3138" y="433"/>
                    <a:pt x="2974" y="413"/>
                    <a:pt x="2819" y="413"/>
                  </a:cubicBezTo>
                  <a:cubicBezTo>
                    <a:pt x="2247" y="413"/>
                    <a:pt x="1795" y="687"/>
                    <a:pt x="1477" y="1212"/>
                  </a:cubicBezTo>
                  <a:lnTo>
                    <a:pt x="1334" y="1212"/>
                  </a:lnTo>
                  <a:cubicBezTo>
                    <a:pt x="595" y="1212"/>
                    <a:pt x="0" y="1807"/>
                    <a:pt x="0" y="2546"/>
                  </a:cubicBezTo>
                  <a:lnTo>
                    <a:pt x="2501" y="2760"/>
                  </a:lnTo>
                  <a:lnTo>
                    <a:pt x="5311" y="2879"/>
                  </a:lnTo>
                  <a:lnTo>
                    <a:pt x="5239" y="1355"/>
                  </a:lnTo>
                  <a:lnTo>
                    <a:pt x="5001" y="164"/>
                  </a:lnTo>
                  <a:cubicBezTo>
                    <a:pt x="4779" y="53"/>
                    <a:pt x="4559" y="0"/>
                    <a:pt x="4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5" name="Google Shape;2317;p77">
              <a:extLst>
                <a:ext uri="{FF2B5EF4-FFF2-40B4-BE49-F238E27FC236}">
                  <a16:creationId xmlns:a16="http://schemas.microsoft.com/office/drawing/2014/main" id="{FB9584E7-64A5-E1AB-0C26-44AB04C9B6DC}"/>
                </a:ext>
              </a:extLst>
            </p:cNvPr>
            <p:cNvSpPr/>
            <p:nvPr/>
          </p:nvSpPr>
          <p:spPr>
            <a:xfrm>
              <a:off x="2606881" y="3681044"/>
              <a:ext cx="185149" cy="108343"/>
            </a:xfrm>
            <a:custGeom>
              <a:avLst/>
              <a:gdLst/>
              <a:ahLst/>
              <a:cxnLst/>
              <a:rect l="l" t="t" r="r" b="b"/>
              <a:pathLst>
                <a:path w="5002" h="2927" extrusionOk="0">
                  <a:moveTo>
                    <a:pt x="1986" y="1"/>
                  </a:moveTo>
                  <a:cubicBezTo>
                    <a:pt x="1627" y="1"/>
                    <a:pt x="1278" y="138"/>
                    <a:pt x="953" y="403"/>
                  </a:cubicBezTo>
                  <a:cubicBezTo>
                    <a:pt x="868" y="386"/>
                    <a:pt x="781" y="378"/>
                    <a:pt x="693" y="378"/>
                  </a:cubicBezTo>
                  <a:cubicBezTo>
                    <a:pt x="532" y="378"/>
                    <a:pt x="368" y="404"/>
                    <a:pt x="214" y="450"/>
                  </a:cubicBezTo>
                  <a:cubicBezTo>
                    <a:pt x="143" y="403"/>
                    <a:pt x="72" y="379"/>
                    <a:pt x="0" y="331"/>
                  </a:cubicBezTo>
                  <a:lnTo>
                    <a:pt x="0" y="2713"/>
                  </a:lnTo>
                  <a:lnTo>
                    <a:pt x="2501" y="2927"/>
                  </a:lnTo>
                  <a:lnTo>
                    <a:pt x="5001" y="2713"/>
                  </a:lnTo>
                  <a:cubicBezTo>
                    <a:pt x="5001" y="2379"/>
                    <a:pt x="4906" y="2070"/>
                    <a:pt x="4668" y="1832"/>
                  </a:cubicBezTo>
                  <a:cubicBezTo>
                    <a:pt x="4731" y="1026"/>
                    <a:pt x="4097" y="372"/>
                    <a:pt x="3336" y="372"/>
                  </a:cubicBezTo>
                  <a:cubicBezTo>
                    <a:pt x="3241" y="372"/>
                    <a:pt x="3145" y="382"/>
                    <a:pt x="3048" y="403"/>
                  </a:cubicBezTo>
                  <a:cubicBezTo>
                    <a:pt x="2695" y="132"/>
                    <a:pt x="2336" y="1"/>
                    <a:pt x="1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6" name="Google Shape;2318;p77">
              <a:extLst>
                <a:ext uri="{FF2B5EF4-FFF2-40B4-BE49-F238E27FC236}">
                  <a16:creationId xmlns:a16="http://schemas.microsoft.com/office/drawing/2014/main" id="{682373CB-E36B-8F56-C489-270E54A93748}"/>
                </a:ext>
              </a:extLst>
            </p:cNvPr>
            <p:cNvSpPr/>
            <p:nvPr/>
          </p:nvSpPr>
          <p:spPr>
            <a:xfrm>
              <a:off x="2397085" y="3781426"/>
              <a:ext cx="218648" cy="24726"/>
            </a:xfrm>
            <a:custGeom>
              <a:avLst/>
              <a:gdLst/>
              <a:ahLst/>
              <a:cxnLst/>
              <a:rect l="l" t="t" r="r" b="b"/>
              <a:pathLst>
                <a:path w="5907" h="668" extrusionOk="0">
                  <a:moveTo>
                    <a:pt x="0" y="1"/>
                  </a:moveTo>
                  <a:lnTo>
                    <a:pt x="0" y="334"/>
                  </a:lnTo>
                  <a:lnTo>
                    <a:pt x="0" y="667"/>
                  </a:lnTo>
                  <a:lnTo>
                    <a:pt x="5668" y="667"/>
                  </a:lnTo>
                  <a:lnTo>
                    <a:pt x="5906" y="334"/>
                  </a:lnTo>
                  <a:lnTo>
                    <a:pt x="5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7" name="Google Shape;2319;p77">
              <a:extLst>
                <a:ext uri="{FF2B5EF4-FFF2-40B4-BE49-F238E27FC236}">
                  <a16:creationId xmlns:a16="http://schemas.microsoft.com/office/drawing/2014/main" id="{F5FC81AA-1D52-EF7C-CED0-4AAA4188C542}"/>
                </a:ext>
              </a:extLst>
            </p:cNvPr>
            <p:cNvSpPr/>
            <p:nvPr/>
          </p:nvSpPr>
          <p:spPr>
            <a:xfrm>
              <a:off x="2606881" y="3781426"/>
              <a:ext cx="209801" cy="24726"/>
            </a:xfrm>
            <a:custGeom>
              <a:avLst/>
              <a:gdLst/>
              <a:ahLst/>
              <a:cxnLst/>
              <a:rect l="l" t="t" r="r" b="b"/>
              <a:pathLst>
                <a:path w="5668" h="668" extrusionOk="0">
                  <a:moveTo>
                    <a:pt x="0" y="1"/>
                  </a:moveTo>
                  <a:lnTo>
                    <a:pt x="0" y="667"/>
                  </a:lnTo>
                  <a:lnTo>
                    <a:pt x="5668" y="667"/>
                  </a:lnTo>
                  <a:lnTo>
                    <a:pt x="5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8" name="Google Shape;2320;p77">
              <a:extLst>
                <a:ext uri="{FF2B5EF4-FFF2-40B4-BE49-F238E27FC236}">
                  <a16:creationId xmlns:a16="http://schemas.microsoft.com/office/drawing/2014/main" id="{4A615555-3995-8FF8-AFA8-AEA2A3CFAEDC}"/>
                </a:ext>
              </a:extLst>
            </p:cNvPr>
            <p:cNvSpPr/>
            <p:nvPr/>
          </p:nvSpPr>
          <p:spPr>
            <a:xfrm>
              <a:off x="2397085" y="3954208"/>
              <a:ext cx="218648" cy="24726"/>
            </a:xfrm>
            <a:custGeom>
              <a:avLst/>
              <a:gdLst/>
              <a:ahLst/>
              <a:cxnLst/>
              <a:rect l="l" t="t" r="r" b="b"/>
              <a:pathLst>
                <a:path w="5907" h="668" extrusionOk="0">
                  <a:moveTo>
                    <a:pt x="0" y="0"/>
                  </a:moveTo>
                  <a:lnTo>
                    <a:pt x="0" y="334"/>
                  </a:lnTo>
                  <a:lnTo>
                    <a:pt x="0" y="667"/>
                  </a:lnTo>
                  <a:lnTo>
                    <a:pt x="5668" y="667"/>
                  </a:lnTo>
                  <a:lnTo>
                    <a:pt x="5906" y="334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9" name="Google Shape;2321;p77">
              <a:extLst>
                <a:ext uri="{FF2B5EF4-FFF2-40B4-BE49-F238E27FC236}">
                  <a16:creationId xmlns:a16="http://schemas.microsoft.com/office/drawing/2014/main" id="{90C13D49-C411-8B76-6349-D508B40D1853}"/>
                </a:ext>
              </a:extLst>
            </p:cNvPr>
            <p:cNvSpPr/>
            <p:nvPr/>
          </p:nvSpPr>
          <p:spPr>
            <a:xfrm>
              <a:off x="2606881" y="3954208"/>
              <a:ext cx="209801" cy="24726"/>
            </a:xfrm>
            <a:custGeom>
              <a:avLst/>
              <a:gdLst/>
              <a:ahLst/>
              <a:cxnLst/>
              <a:rect l="l" t="t" r="r" b="b"/>
              <a:pathLst>
                <a:path w="5668" h="668" extrusionOk="0">
                  <a:moveTo>
                    <a:pt x="0" y="0"/>
                  </a:moveTo>
                  <a:lnTo>
                    <a:pt x="0" y="667"/>
                  </a:lnTo>
                  <a:lnTo>
                    <a:pt x="5668" y="66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20" name="Google Shape;2322;p77">
            <a:extLst>
              <a:ext uri="{FF2B5EF4-FFF2-40B4-BE49-F238E27FC236}">
                <a16:creationId xmlns:a16="http://schemas.microsoft.com/office/drawing/2014/main" id="{5F3B0C69-1EE9-1928-CC60-A030F339AC53}"/>
              </a:ext>
            </a:extLst>
          </p:cNvPr>
          <p:cNvGrpSpPr/>
          <p:nvPr/>
        </p:nvGrpSpPr>
        <p:grpSpPr>
          <a:xfrm>
            <a:off x="1901789" y="1314765"/>
            <a:ext cx="419597" cy="420519"/>
            <a:chOff x="915338" y="3585733"/>
            <a:chExt cx="419597" cy="420519"/>
          </a:xfrm>
        </p:grpSpPr>
        <p:sp>
          <p:nvSpPr>
            <p:cNvPr id="3321" name="Google Shape;2323;p77">
              <a:extLst>
                <a:ext uri="{FF2B5EF4-FFF2-40B4-BE49-F238E27FC236}">
                  <a16:creationId xmlns:a16="http://schemas.microsoft.com/office/drawing/2014/main" id="{0B1E7B1B-54B6-DD68-1D56-65B3AB335539}"/>
                </a:ext>
              </a:extLst>
            </p:cNvPr>
            <p:cNvSpPr/>
            <p:nvPr/>
          </p:nvSpPr>
          <p:spPr>
            <a:xfrm>
              <a:off x="959385" y="3798194"/>
              <a:ext cx="184298" cy="146357"/>
            </a:xfrm>
            <a:custGeom>
              <a:avLst/>
              <a:gdLst/>
              <a:ahLst/>
              <a:cxnLst/>
              <a:rect l="l" t="t" r="r" b="b"/>
              <a:pathLst>
                <a:path w="4979" h="3954" extrusionOk="0">
                  <a:moveTo>
                    <a:pt x="4978" y="0"/>
                  </a:moveTo>
                  <a:lnTo>
                    <a:pt x="2263" y="381"/>
                  </a:lnTo>
                  <a:lnTo>
                    <a:pt x="1" y="619"/>
                  </a:lnTo>
                  <a:cubicBezTo>
                    <a:pt x="572" y="2524"/>
                    <a:pt x="2358" y="3953"/>
                    <a:pt x="4478" y="3953"/>
                  </a:cubicBezTo>
                  <a:lnTo>
                    <a:pt x="4692" y="2310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2" name="Google Shape;2324;p77">
              <a:extLst>
                <a:ext uri="{FF2B5EF4-FFF2-40B4-BE49-F238E27FC236}">
                  <a16:creationId xmlns:a16="http://schemas.microsoft.com/office/drawing/2014/main" id="{E7A47C54-4F30-AE30-4E60-667E140B1B5D}"/>
                </a:ext>
              </a:extLst>
            </p:cNvPr>
            <p:cNvSpPr/>
            <p:nvPr/>
          </p:nvSpPr>
          <p:spPr>
            <a:xfrm>
              <a:off x="1125097" y="3812296"/>
              <a:ext cx="165790" cy="132255"/>
            </a:xfrm>
            <a:custGeom>
              <a:avLst/>
              <a:gdLst/>
              <a:ahLst/>
              <a:cxnLst/>
              <a:rect l="l" t="t" r="r" b="b"/>
              <a:pathLst>
                <a:path w="4479" h="3573" extrusionOk="0">
                  <a:moveTo>
                    <a:pt x="2168" y="0"/>
                  </a:moveTo>
                  <a:lnTo>
                    <a:pt x="1" y="238"/>
                  </a:lnTo>
                  <a:lnTo>
                    <a:pt x="1" y="3572"/>
                  </a:lnTo>
                  <a:cubicBezTo>
                    <a:pt x="2120" y="3572"/>
                    <a:pt x="3906" y="2143"/>
                    <a:pt x="4478" y="238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3" name="Google Shape;2325;p77">
              <a:extLst>
                <a:ext uri="{FF2B5EF4-FFF2-40B4-BE49-F238E27FC236}">
                  <a16:creationId xmlns:a16="http://schemas.microsoft.com/office/drawing/2014/main" id="{A757BA12-4EAD-ADD2-DA72-896F86659BAC}"/>
                </a:ext>
              </a:extLst>
            </p:cNvPr>
            <p:cNvSpPr/>
            <p:nvPr/>
          </p:nvSpPr>
          <p:spPr>
            <a:xfrm>
              <a:off x="915338" y="3944510"/>
              <a:ext cx="236267" cy="61741"/>
            </a:xfrm>
            <a:custGeom>
              <a:avLst/>
              <a:gdLst/>
              <a:ahLst/>
              <a:cxnLst/>
              <a:rect l="l" t="t" r="r" b="b"/>
              <a:pathLst>
                <a:path w="6383" h="1668" extrusionOk="0">
                  <a:moveTo>
                    <a:pt x="0" y="0"/>
                  </a:moveTo>
                  <a:lnTo>
                    <a:pt x="0" y="667"/>
                  </a:lnTo>
                  <a:lnTo>
                    <a:pt x="786" y="667"/>
                  </a:lnTo>
                  <a:lnTo>
                    <a:pt x="1286" y="1667"/>
                  </a:lnTo>
                  <a:lnTo>
                    <a:pt x="5668" y="1667"/>
                  </a:lnTo>
                  <a:lnTo>
                    <a:pt x="6382" y="762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4" name="Google Shape;2326;p77">
              <a:extLst>
                <a:ext uri="{FF2B5EF4-FFF2-40B4-BE49-F238E27FC236}">
                  <a16:creationId xmlns:a16="http://schemas.microsoft.com/office/drawing/2014/main" id="{2CA7E4B8-BE9F-92F4-EA39-231E438F2818}"/>
                </a:ext>
              </a:extLst>
            </p:cNvPr>
            <p:cNvSpPr/>
            <p:nvPr/>
          </p:nvSpPr>
          <p:spPr>
            <a:xfrm>
              <a:off x="1125097" y="3944510"/>
              <a:ext cx="209838" cy="61741"/>
            </a:xfrm>
            <a:custGeom>
              <a:avLst/>
              <a:gdLst/>
              <a:ahLst/>
              <a:cxnLst/>
              <a:rect l="l" t="t" r="r" b="b"/>
              <a:pathLst>
                <a:path w="5669" h="1668" extrusionOk="0">
                  <a:moveTo>
                    <a:pt x="1" y="0"/>
                  </a:moveTo>
                  <a:lnTo>
                    <a:pt x="1" y="1667"/>
                  </a:lnTo>
                  <a:lnTo>
                    <a:pt x="4383" y="1667"/>
                  </a:lnTo>
                  <a:lnTo>
                    <a:pt x="4883" y="667"/>
                  </a:lnTo>
                  <a:lnTo>
                    <a:pt x="5669" y="667"/>
                  </a:lnTo>
                  <a:lnTo>
                    <a:pt x="56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5" name="Google Shape;2327;p77">
              <a:extLst>
                <a:ext uri="{FF2B5EF4-FFF2-40B4-BE49-F238E27FC236}">
                  <a16:creationId xmlns:a16="http://schemas.microsoft.com/office/drawing/2014/main" id="{974D3931-A4AC-FF30-EEF8-32ADC4607CC7}"/>
                </a:ext>
              </a:extLst>
            </p:cNvPr>
            <p:cNvSpPr/>
            <p:nvPr/>
          </p:nvSpPr>
          <p:spPr>
            <a:xfrm>
              <a:off x="984962" y="3635110"/>
              <a:ext cx="41457" cy="86430"/>
            </a:xfrm>
            <a:custGeom>
              <a:avLst/>
              <a:gdLst/>
              <a:ahLst/>
              <a:cxnLst/>
              <a:rect l="l" t="t" r="r" b="b"/>
              <a:pathLst>
                <a:path w="1120" h="2335" extrusionOk="0">
                  <a:moveTo>
                    <a:pt x="0" y="0"/>
                  </a:moveTo>
                  <a:cubicBezTo>
                    <a:pt x="0" y="524"/>
                    <a:pt x="453" y="667"/>
                    <a:pt x="453" y="786"/>
                  </a:cubicBezTo>
                  <a:cubicBezTo>
                    <a:pt x="453" y="905"/>
                    <a:pt x="0" y="1048"/>
                    <a:pt x="0" y="1572"/>
                  </a:cubicBezTo>
                  <a:cubicBezTo>
                    <a:pt x="0" y="2072"/>
                    <a:pt x="453" y="2215"/>
                    <a:pt x="453" y="2334"/>
                  </a:cubicBezTo>
                  <a:lnTo>
                    <a:pt x="1120" y="2334"/>
                  </a:lnTo>
                  <a:cubicBezTo>
                    <a:pt x="1120" y="1834"/>
                    <a:pt x="667" y="1691"/>
                    <a:pt x="667" y="1572"/>
                  </a:cubicBezTo>
                  <a:cubicBezTo>
                    <a:pt x="667" y="1453"/>
                    <a:pt x="1120" y="1310"/>
                    <a:pt x="1120" y="786"/>
                  </a:cubicBezTo>
                  <a:cubicBezTo>
                    <a:pt x="1120" y="286"/>
                    <a:pt x="667" y="143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6" name="Google Shape;2328;p77">
              <a:extLst>
                <a:ext uri="{FF2B5EF4-FFF2-40B4-BE49-F238E27FC236}">
                  <a16:creationId xmlns:a16="http://schemas.microsoft.com/office/drawing/2014/main" id="{7FAD936F-5B72-8881-B171-1B011B37E992}"/>
                </a:ext>
              </a:extLst>
            </p:cNvPr>
            <p:cNvSpPr/>
            <p:nvPr/>
          </p:nvSpPr>
          <p:spPr>
            <a:xfrm>
              <a:off x="1058990" y="3585733"/>
              <a:ext cx="41494" cy="86430"/>
            </a:xfrm>
            <a:custGeom>
              <a:avLst/>
              <a:gdLst/>
              <a:ahLst/>
              <a:cxnLst/>
              <a:rect l="l" t="t" r="r" b="b"/>
              <a:pathLst>
                <a:path w="1121" h="2335" extrusionOk="0">
                  <a:moveTo>
                    <a:pt x="1" y="1"/>
                  </a:moveTo>
                  <a:cubicBezTo>
                    <a:pt x="1" y="525"/>
                    <a:pt x="453" y="668"/>
                    <a:pt x="453" y="787"/>
                  </a:cubicBezTo>
                  <a:cubicBezTo>
                    <a:pt x="453" y="906"/>
                    <a:pt x="1" y="1049"/>
                    <a:pt x="1" y="1573"/>
                  </a:cubicBezTo>
                  <a:cubicBezTo>
                    <a:pt x="1" y="2073"/>
                    <a:pt x="453" y="2216"/>
                    <a:pt x="453" y="2335"/>
                  </a:cubicBezTo>
                  <a:lnTo>
                    <a:pt x="1120" y="2335"/>
                  </a:lnTo>
                  <a:cubicBezTo>
                    <a:pt x="1120" y="1835"/>
                    <a:pt x="668" y="1692"/>
                    <a:pt x="668" y="1573"/>
                  </a:cubicBezTo>
                  <a:cubicBezTo>
                    <a:pt x="668" y="1430"/>
                    <a:pt x="1120" y="1311"/>
                    <a:pt x="1120" y="787"/>
                  </a:cubicBezTo>
                  <a:cubicBezTo>
                    <a:pt x="1120" y="287"/>
                    <a:pt x="668" y="144"/>
                    <a:pt x="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7" name="Google Shape;2329;p77">
              <a:extLst>
                <a:ext uri="{FF2B5EF4-FFF2-40B4-BE49-F238E27FC236}">
                  <a16:creationId xmlns:a16="http://schemas.microsoft.com/office/drawing/2014/main" id="{4CC4DE9A-D895-2A1B-9682-A42A652F2F29}"/>
                </a:ext>
              </a:extLst>
            </p:cNvPr>
            <p:cNvSpPr/>
            <p:nvPr/>
          </p:nvSpPr>
          <p:spPr>
            <a:xfrm>
              <a:off x="952352" y="3771729"/>
              <a:ext cx="180744" cy="49415"/>
            </a:xfrm>
            <a:custGeom>
              <a:avLst/>
              <a:gdLst/>
              <a:ahLst/>
              <a:cxnLst/>
              <a:rect l="l" t="t" r="r" b="b"/>
              <a:pathLst>
                <a:path w="4883" h="1335" extrusionOk="0">
                  <a:moveTo>
                    <a:pt x="0" y="1"/>
                  </a:moveTo>
                  <a:cubicBezTo>
                    <a:pt x="0" y="453"/>
                    <a:pt x="72" y="906"/>
                    <a:pt x="191" y="1334"/>
                  </a:cubicBezTo>
                  <a:lnTo>
                    <a:pt x="4668" y="1334"/>
                  </a:lnTo>
                  <a:lnTo>
                    <a:pt x="4882" y="644"/>
                  </a:lnTo>
                  <a:lnTo>
                    <a:pt x="4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8" name="Google Shape;2330;p77">
              <a:extLst>
                <a:ext uri="{FF2B5EF4-FFF2-40B4-BE49-F238E27FC236}">
                  <a16:creationId xmlns:a16="http://schemas.microsoft.com/office/drawing/2014/main" id="{93F116F3-9909-0D16-334B-A228C1C05A28}"/>
                </a:ext>
              </a:extLst>
            </p:cNvPr>
            <p:cNvSpPr/>
            <p:nvPr/>
          </p:nvSpPr>
          <p:spPr>
            <a:xfrm>
              <a:off x="1125097" y="3771729"/>
              <a:ext cx="172823" cy="49415"/>
            </a:xfrm>
            <a:custGeom>
              <a:avLst/>
              <a:gdLst/>
              <a:ahLst/>
              <a:cxnLst/>
              <a:rect l="l" t="t" r="r" b="b"/>
              <a:pathLst>
                <a:path w="4669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4478" y="1334"/>
                  </a:lnTo>
                  <a:cubicBezTo>
                    <a:pt x="4597" y="906"/>
                    <a:pt x="4669" y="453"/>
                    <a:pt x="4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9" name="Google Shape;2331;p77">
              <a:extLst>
                <a:ext uri="{FF2B5EF4-FFF2-40B4-BE49-F238E27FC236}">
                  <a16:creationId xmlns:a16="http://schemas.microsoft.com/office/drawing/2014/main" id="{117F1422-A845-4494-9F78-2117E94CD40B}"/>
                </a:ext>
              </a:extLst>
            </p:cNvPr>
            <p:cNvSpPr/>
            <p:nvPr/>
          </p:nvSpPr>
          <p:spPr>
            <a:xfrm>
              <a:off x="1075757" y="3696812"/>
              <a:ext cx="61741" cy="49415"/>
            </a:xfrm>
            <a:custGeom>
              <a:avLst/>
              <a:gdLst/>
              <a:ahLst/>
              <a:cxnLst/>
              <a:rect l="l" t="t" r="r" b="b"/>
              <a:pathLst>
                <a:path w="1668" h="1335" extrusionOk="0">
                  <a:moveTo>
                    <a:pt x="0" y="0"/>
                  </a:moveTo>
                  <a:cubicBezTo>
                    <a:pt x="0" y="739"/>
                    <a:pt x="596" y="1334"/>
                    <a:pt x="1334" y="1334"/>
                  </a:cubicBezTo>
                  <a:lnTo>
                    <a:pt x="1667" y="1001"/>
                  </a:lnTo>
                  <a:lnTo>
                    <a:pt x="1334" y="667"/>
                  </a:lnTo>
                  <a:cubicBezTo>
                    <a:pt x="977" y="667"/>
                    <a:pt x="667" y="382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0" name="Google Shape;2332;p77">
              <a:extLst>
                <a:ext uri="{FF2B5EF4-FFF2-40B4-BE49-F238E27FC236}">
                  <a16:creationId xmlns:a16="http://schemas.microsoft.com/office/drawing/2014/main" id="{68C1C5A1-E06D-DBA5-C620-7B3CBEE7196B}"/>
                </a:ext>
              </a:extLst>
            </p:cNvPr>
            <p:cNvSpPr/>
            <p:nvPr/>
          </p:nvSpPr>
          <p:spPr>
            <a:xfrm>
              <a:off x="1125097" y="3585733"/>
              <a:ext cx="74104" cy="160497"/>
            </a:xfrm>
            <a:custGeom>
              <a:avLst/>
              <a:gdLst/>
              <a:ahLst/>
              <a:cxnLst/>
              <a:rect l="l" t="t" r="r" b="b"/>
              <a:pathLst>
                <a:path w="2002" h="4336" extrusionOk="0">
                  <a:moveTo>
                    <a:pt x="2001" y="1"/>
                  </a:moveTo>
                  <a:cubicBezTo>
                    <a:pt x="1263" y="1"/>
                    <a:pt x="668" y="620"/>
                    <a:pt x="668" y="1334"/>
                  </a:cubicBezTo>
                  <a:lnTo>
                    <a:pt x="668" y="3001"/>
                  </a:lnTo>
                  <a:cubicBezTo>
                    <a:pt x="668" y="3383"/>
                    <a:pt x="358" y="3668"/>
                    <a:pt x="1" y="3668"/>
                  </a:cubicBezTo>
                  <a:lnTo>
                    <a:pt x="1" y="4335"/>
                  </a:lnTo>
                  <a:cubicBezTo>
                    <a:pt x="739" y="4335"/>
                    <a:pt x="1335" y="3740"/>
                    <a:pt x="1335" y="3001"/>
                  </a:cubicBezTo>
                  <a:lnTo>
                    <a:pt x="1335" y="1334"/>
                  </a:lnTo>
                  <a:cubicBezTo>
                    <a:pt x="1335" y="977"/>
                    <a:pt x="1644" y="668"/>
                    <a:pt x="2001" y="668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31" name="Google Shape;2333;p77">
            <a:extLst>
              <a:ext uri="{FF2B5EF4-FFF2-40B4-BE49-F238E27FC236}">
                <a16:creationId xmlns:a16="http://schemas.microsoft.com/office/drawing/2014/main" id="{52BCACD0-5362-FC67-6613-29FD1D71CCD2}"/>
              </a:ext>
            </a:extLst>
          </p:cNvPr>
          <p:cNvGrpSpPr/>
          <p:nvPr/>
        </p:nvGrpSpPr>
        <p:grpSpPr>
          <a:xfrm>
            <a:off x="7314700" y="1185666"/>
            <a:ext cx="430180" cy="419600"/>
            <a:chOff x="914450" y="1547811"/>
            <a:chExt cx="430180" cy="419600"/>
          </a:xfrm>
        </p:grpSpPr>
        <p:sp>
          <p:nvSpPr>
            <p:cNvPr id="3332" name="Google Shape;2334;p77">
              <a:extLst>
                <a:ext uri="{FF2B5EF4-FFF2-40B4-BE49-F238E27FC236}">
                  <a16:creationId xmlns:a16="http://schemas.microsoft.com/office/drawing/2014/main" id="{5FA8A7CC-21E7-AC2C-950D-A5EE451EB1A5}"/>
                </a:ext>
              </a:extLst>
            </p:cNvPr>
            <p:cNvSpPr/>
            <p:nvPr/>
          </p:nvSpPr>
          <p:spPr>
            <a:xfrm>
              <a:off x="915338" y="1621839"/>
              <a:ext cx="324399" cy="345572"/>
            </a:xfrm>
            <a:custGeom>
              <a:avLst/>
              <a:gdLst/>
              <a:ahLst/>
              <a:cxnLst/>
              <a:rect l="l" t="t" r="r" b="b"/>
              <a:pathLst>
                <a:path w="8764" h="9336" extrusionOk="0">
                  <a:moveTo>
                    <a:pt x="6501" y="0"/>
                  </a:moveTo>
                  <a:lnTo>
                    <a:pt x="5263" y="286"/>
                  </a:lnTo>
                  <a:lnTo>
                    <a:pt x="2739" y="1096"/>
                  </a:lnTo>
                  <a:lnTo>
                    <a:pt x="0" y="9336"/>
                  </a:lnTo>
                  <a:lnTo>
                    <a:pt x="5882" y="6335"/>
                  </a:lnTo>
                  <a:lnTo>
                    <a:pt x="8764" y="3406"/>
                  </a:lnTo>
                  <a:lnTo>
                    <a:pt x="8764" y="2144"/>
                  </a:lnTo>
                  <a:lnTo>
                    <a:pt x="65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3" name="Google Shape;2335;p77">
              <a:extLst>
                <a:ext uri="{FF2B5EF4-FFF2-40B4-BE49-F238E27FC236}">
                  <a16:creationId xmlns:a16="http://schemas.microsoft.com/office/drawing/2014/main" id="{8F510EAB-644C-2294-4904-AF54EB4F64C8}"/>
                </a:ext>
              </a:extLst>
            </p:cNvPr>
            <p:cNvSpPr/>
            <p:nvPr/>
          </p:nvSpPr>
          <p:spPr>
            <a:xfrm>
              <a:off x="915338" y="1694128"/>
              <a:ext cx="360563" cy="273282"/>
            </a:xfrm>
            <a:custGeom>
              <a:avLst/>
              <a:gdLst/>
              <a:ahLst/>
              <a:cxnLst/>
              <a:rect l="l" t="t" r="r" b="b"/>
              <a:pathLst>
                <a:path w="9741" h="7383" extrusionOk="0">
                  <a:moveTo>
                    <a:pt x="7383" y="0"/>
                  </a:moveTo>
                  <a:lnTo>
                    <a:pt x="0" y="7383"/>
                  </a:lnTo>
                  <a:lnTo>
                    <a:pt x="3358" y="6263"/>
                  </a:lnTo>
                  <a:cubicBezTo>
                    <a:pt x="3453" y="6716"/>
                    <a:pt x="3858" y="7049"/>
                    <a:pt x="4334" y="7049"/>
                  </a:cubicBezTo>
                  <a:cubicBezTo>
                    <a:pt x="4882" y="7049"/>
                    <a:pt x="5335" y="6597"/>
                    <a:pt x="5335" y="6049"/>
                  </a:cubicBezTo>
                  <a:lnTo>
                    <a:pt x="5335" y="5620"/>
                  </a:lnTo>
                  <a:lnTo>
                    <a:pt x="6668" y="5168"/>
                  </a:lnTo>
                  <a:lnTo>
                    <a:pt x="6668" y="6049"/>
                  </a:lnTo>
                  <a:cubicBezTo>
                    <a:pt x="6668" y="6478"/>
                    <a:pt x="6906" y="6811"/>
                    <a:pt x="7287" y="6978"/>
                  </a:cubicBezTo>
                  <a:cubicBezTo>
                    <a:pt x="7418" y="7034"/>
                    <a:pt x="7550" y="7060"/>
                    <a:pt x="7679" y="7060"/>
                  </a:cubicBezTo>
                  <a:cubicBezTo>
                    <a:pt x="8206" y="7060"/>
                    <a:pt x="8669" y="6624"/>
                    <a:pt x="8669" y="6049"/>
                  </a:cubicBezTo>
                  <a:lnTo>
                    <a:pt x="8669" y="4501"/>
                  </a:lnTo>
                  <a:lnTo>
                    <a:pt x="9740" y="4144"/>
                  </a:lnTo>
                  <a:lnTo>
                    <a:pt x="9383" y="107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4" name="Google Shape;2336;p77">
              <a:extLst>
                <a:ext uri="{FF2B5EF4-FFF2-40B4-BE49-F238E27FC236}">
                  <a16:creationId xmlns:a16="http://schemas.microsoft.com/office/drawing/2014/main" id="{0E0A00DA-D440-E6D2-47B1-7E7BAD0D33DA}"/>
                </a:ext>
              </a:extLst>
            </p:cNvPr>
            <p:cNvSpPr/>
            <p:nvPr/>
          </p:nvSpPr>
          <p:spPr>
            <a:xfrm>
              <a:off x="1075757" y="1720556"/>
              <a:ext cx="75844" cy="63518"/>
            </a:xfrm>
            <a:custGeom>
              <a:avLst/>
              <a:gdLst/>
              <a:ahLst/>
              <a:cxnLst/>
              <a:rect l="l" t="t" r="r" b="b"/>
              <a:pathLst>
                <a:path w="2049" h="1716" extrusionOk="0">
                  <a:moveTo>
                    <a:pt x="1334" y="1"/>
                  </a:moveTo>
                  <a:cubicBezTo>
                    <a:pt x="429" y="1"/>
                    <a:pt x="0" y="1096"/>
                    <a:pt x="619" y="1715"/>
                  </a:cubicBezTo>
                  <a:lnTo>
                    <a:pt x="1429" y="1144"/>
                  </a:lnTo>
                  <a:lnTo>
                    <a:pt x="2048" y="286"/>
                  </a:lnTo>
                  <a:cubicBezTo>
                    <a:pt x="1858" y="120"/>
                    <a:pt x="1596" y="1"/>
                    <a:pt x="1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5" name="Google Shape;2337;p77">
              <a:extLst>
                <a:ext uri="{FF2B5EF4-FFF2-40B4-BE49-F238E27FC236}">
                  <a16:creationId xmlns:a16="http://schemas.microsoft.com/office/drawing/2014/main" id="{78D3563B-EBED-1B2B-F1DD-90FA27543234}"/>
                </a:ext>
              </a:extLst>
            </p:cNvPr>
            <p:cNvSpPr/>
            <p:nvPr/>
          </p:nvSpPr>
          <p:spPr>
            <a:xfrm>
              <a:off x="1098669" y="1732030"/>
              <a:ext cx="63518" cy="62814"/>
            </a:xfrm>
            <a:custGeom>
              <a:avLst/>
              <a:gdLst/>
              <a:ahLst/>
              <a:cxnLst/>
              <a:rect l="l" t="t" r="r" b="b"/>
              <a:pathLst>
                <a:path w="1716" h="1697" extrusionOk="0">
                  <a:moveTo>
                    <a:pt x="1429" y="0"/>
                  </a:moveTo>
                  <a:lnTo>
                    <a:pt x="0" y="1405"/>
                  </a:lnTo>
                  <a:cubicBezTo>
                    <a:pt x="201" y="1606"/>
                    <a:pt x="452" y="1697"/>
                    <a:pt x="699" y="1697"/>
                  </a:cubicBezTo>
                  <a:cubicBezTo>
                    <a:pt x="1215" y="1697"/>
                    <a:pt x="1715" y="1303"/>
                    <a:pt x="1715" y="691"/>
                  </a:cubicBezTo>
                  <a:cubicBezTo>
                    <a:pt x="1715" y="429"/>
                    <a:pt x="1596" y="167"/>
                    <a:pt x="1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6" name="Google Shape;2338;p77">
              <a:extLst>
                <a:ext uri="{FF2B5EF4-FFF2-40B4-BE49-F238E27FC236}">
                  <a16:creationId xmlns:a16="http://schemas.microsoft.com/office/drawing/2014/main" id="{29512F71-67E6-2B47-9275-79BB80607D43}"/>
                </a:ext>
              </a:extLst>
            </p:cNvPr>
            <p:cNvSpPr/>
            <p:nvPr/>
          </p:nvSpPr>
          <p:spPr>
            <a:xfrm>
              <a:off x="914450" y="1747650"/>
              <a:ext cx="116375" cy="109157"/>
            </a:xfrm>
            <a:custGeom>
              <a:avLst/>
              <a:gdLst/>
              <a:ahLst/>
              <a:cxnLst/>
              <a:rect l="l" t="t" r="r" b="b"/>
              <a:pathLst>
                <a:path w="3144" h="2949" extrusionOk="0">
                  <a:moveTo>
                    <a:pt x="739" y="1"/>
                  </a:moveTo>
                  <a:cubicBezTo>
                    <a:pt x="566" y="1"/>
                    <a:pt x="393" y="66"/>
                    <a:pt x="262" y="197"/>
                  </a:cubicBezTo>
                  <a:cubicBezTo>
                    <a:pt x="0" y="459"/>
                    <a:pt x="0" y="864"/>
                    <a:pt x="262" y="1126"/>
                  </a:cubicBezTo>
                  <a:lnTo>
                    <a:pt x="643" y="1507"/>
                  </a:lnTo>
                  <a:cubicBezTo>
                    <a:pt x="524" y="1936"/>
                    <a:pt x="405" y="2198"/>
                    <a:pt x="739" y="2555"/>
                  </a:cubicBezTo>
                  <a:cubicBezTo>
                    <a:pt x="1000" y="2817"/>
                    <a:pt x="1346" y="2948"/>
                    <a:pt x="1688" y="2948"/>
                  </a:cubicBezTo>
                  <a:cubicBezTo>
                    <a:pt x="2030" y="2948"/>
                    <a:pt x="2370" y="2817"/>
                    <a:pt x="2620" y="2555"/>
                  </a:cubicBezTo>
                  <a:cubicBezTo>
                    <a:pt x="3144" y="2031"/>
                    <a:pt x="3144" y="1174"/>
                    <a:pt x="2620" y="674"/>
                  </a:cubicBezTo>
                  <a:cubicBezTo>
                    <a:pt x="2453" y="495"/>
                    <a:pt x="2304" y="436"/>
                    <a:pt x="2141" y="436"/>
                  </a:cubicBezTo>
                  <a:cubicBezTo>
                    <a:pt x="1977" y="436"/>
                    <a:pt x="1798" y="495"/>
                    <a:pt x="1572" y="555"/>
                  </a:cubicBezTo>
                  <a:lnTo>
                    <a:pt x="1215" y="197"/>
                  </a:lnTo>
                  <a:cubicBezTo>
                    <a:pt x="1084" y="66"/>
                    <a:pt x="911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7" name="Google Shape;2339;p77">
              <a:extLst>
                <a:ext uri="{FF2B5EF4-FFF2-40B4-BE49-F238E27FC236}">
                  <a16:creationId xmlns:a16="http://schemas.microsoft.com/office/drawing/2014/main" id="{7F8967DA-18A9-E527-3245-F6265F2AD68F}"/>
                </a:ext>
              </a:extLst>
            </p:cNvPr>
            <p:cNvSpPr/>
            <p:nvPr/>
          </p:nvSpPr>
          <p:spPr>
            <a:xfrm>
              <a:off x="1075757" y="1819272"/>
              <a:ext cx="24726" cy="24726"/>
            </a:xfrm>
            <a:custGeom>
              <a:avLst/>
              <a:gdLst/>
              <a:ahLst/>
              <a:cxnLst/>
              <a:rect l="l" t="t" r="r" b="b"/>
              <a:pathLst>
                <a:path w="668" h="668" extrusionOk="0">
                  <a:moveTo>
                    <a:pt x="0" y="1"/>
                  </a:moveTo>
                  <a:lnTo>
                    <a:pt x="0" y="668"/>
                  </a:lnTo>
                  <a:lnTo>
                    <a:pt x="667" y="668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8" name="Google Shape;2340;p77">
              <a:extLst>
                <a:ext uri="{FF2B5EF4-FFF2-40B4-BE49-F238E27FC236}">
                  <a16:creationId xmlns:a16="http://schemas.microsoft.com/office/drawing/2014/main" id="{D9789961-5056-AB00-C464-8E3E6B2B98C3}"/>
                </a:ext>
              </a:extLst>
            </p:cNvPr>
            <p:cNvSpPr/>
            <p:nvPr/>
          </p:nvSpPr>
          <p:spPr>
            <a:xfrm>
              <a:off x="1174474" y="1782258"/>
              <a:ext cx="24726" cy="24726"/>
            </a:xfrm>
            <a:custGeom>
              <a:avLst/>
              <a:gdLst/>
              <a:ahLst/>
              <a:cxnLst/>
              <a:rect l="l" t="t" r="r" b="b"/>
              <a:pathLst>
                <a:path w="668" h="668" extrusionOk="0">
                  <a:moveTo>
                    <a:pt x="1" y="1"/>
                  </a:moveTo>
                  <a:lnTo>
                    <a:pt x="1" y="668"/>
                  </a:lnTo>
                  <a:lnTo>
                    <a:pt x="667" y="668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9" name="Google Shape;2341;p77">
              <a:extLst>
                <a:ext uri="{FF2B5EF4-FFF2-40B4-BE49-F238E27FC236}">
                  <a16:creationId xmlns:a16="http://schemas.microsoft.com/office/drawing/2014/main" id="{239C1470-A327-D4AA-A0D8-1A0C164215EA}"/>
                </a:ext>
              </a:extLst>
            </p:cNvPr>
            <p:cNvSpPr/>
            <p:nvPr/>
          </p:nvSpPr>
          <p:spPr>
            <a:xfrm>
              <a:off x="1035190" y="1605960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0" name="Google Shape;2342;p77">
              <a:extLst>
                <a:ext uri="{FF2B5EF4-FFF2-40B4-BE49-F238E27FC236}">
                  <a16:creationId xmlns:a16="http://schemas.microsoft.com/office/drawing/2014/main" id="{CD780FD2-09AD-8153-5FF3-2EDA7C2A2E86}"/>
                </a:ext>
              </a:extLst>
            </p:cNvPr>
            <p:cNvSpPr/>
            <p:nvPr/>
          </p:nvSpPr>
          <p:spPr>
            <a:xfrm>
              <a:off x="1016683" y="1605960"/>
              <a:ext cx="103198" cy="89946"/>
            </a:xfrm>
            <a:custGeom>
              <a:avLst/>
              <a:gdLst/>
              <a:ahLst/>
              <a:cxnLst/>
              <a:rect l="l" t="t" r="r" b="b"/>
              <a:pathLst>
                <a:path w="2788" h="2430" extrusionOk="0">
                  <a:moveTo>
                    <a:pt x="501" y="1"/>
                  </a:moveTo>
                  <a:lnTo>
                    <a:pt x="1" y="1525"/>
                  </a:lnTo>
                  <a:cubicBezTo>
                    <a:pt x="167" y="2049"/>
                    <a:pt x="668" y="2430"/>
                    <a:pt x="1263" y="2430"/>
                  </a:cubicBezTo>
                  <a:cubicBezTo>
                    <a:pt x="2144" y="2430"/>
                    <a:pt x="2787" y="1573"/>
                    <a:pt x="2525" y="715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1" name="Google Shape;2343;p77">
              <a:extLst>
                <a:ext uri="{FF2B5EF4-FFF2-40B4-BE49-F238E27FC236}">
                  <a16:creationId xmlns:a16="http://schemas.microsoft.com/office/drawing/2014/main" id="{EE9DDC2B-4E7F-3A7A-8A16-40D30F2AFEB6}"/>
                </a:ext>
              </a:extLst>
            </p:cNvPr>
            <p:cNvSpPr/>
            <p:nvPr/>
          </p:nvSpPr>
          <p:spPr>
            <a:xfrm>
              <a:off x="1046664" y="1547811"/>
              <a:ext cx="222164" cy="143692"/>
            </a:xfrm>
            <a:custGeom>
              <a:avLst/>
              <a:gdLst/>
              <a:ahLst/>
              <a:cxnLst/>
              <a:rect l="l" t="t" r="r" b="b"/>
              <a:pathLst>
                <a:path w="6002" h="3882" extrusionOk="0">
                  <a:moveTo>
                    <a:pt x="458" y="0"/>
                  </a:moveTo>
                  <a:cubicBezTo>
                    <a:pt x="364" y="0"/>
                    <a:pt x="295" y="2"/>
                    <a:pt x="254" y="2"/>
                  </a:cubicBezTo>
                  <a:cubicBezTo>
                    <a:pt x="234" y="2"/>
                    <a:pt x="221" y="1"/>
                    <a:pt x="215" y="0"/>
                  </a:cubicBezTo>
                  <a:lnTo>
                    <a:pt x="0" y="643"/>
                  </a:lnTo>
                  <a:lnTo>
                    <a:pt x="4573" y="3882"/>
                  </a:lnTo>
                  <a:lnTo>
                    <a:pt x="6002" y="3334"/>
                  </a:lnTo>
                  <a:lnTo>
                    <a:pt x="5644" y="2143"/>
                  </a:lnTo>
                  <a:cubicBezTo>
                    <a:pt x="3592" y="111"/>
                    <a:pt x="1217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2" name="Google Shape;2344;p77">
              <a:extLst>
                <a:ext uri="{FF2B5EF4-FFF2-40B4-BE49-F238E27FC236}">
                  <a16:creationId xmlns:a16="http://schemas.microsoft.com/office/drawing/2014/main" id="{FB3AE389-4F6A-09F6-5AFC-86193B3ABA2A}"/>
                </a:ext>
              </a:extLst>
            </p:cNvPr>
            <p:cNvSpPr/>
            <p:nvPr/>
          </p:nvSpPr>
          <p:spPr>
            <a:xfrm>
              <a:off x="1237953" y="1627132"/>
              <a:ext cx="106677" cy="208950"/>
            </a:xfrm>
            <a:custGeom>
              <a:avLst/>
              <a:gdLst/>
              <a:ahLst/>
              <a:cxnLst/>
              <a:rect l="l" t="t" r="r" b="b"/>
              <a:pathLst>
                <a:path w="2882" h="5645" extrusionOk="0">
                  <a:moveTo>
                    <a:pt x="476" y="0"/>
                  </a:moveTo>
                  <a:lnTo>
                    <a:pt x="0" y="477"/>
                  </a:lnTo>
                  <a:lnTo>
                    <a:pt x="1977" y="5644"/>
                  </a:lnTo>
                  <a:lnTo>
                    <a:pt x="2620" y="5430"/>
                  </a:lnTo>
                  <a:cubicBezTo>
                    <a:pt x="2596" y="5311"/>
                    <a:pt x="2882" y="2429"/>
                    <a:pt x="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3" name="Google Shape;2345;p77">
              <a:extLst>
                <a:ext uri="{FF2B5EF4-FFF2-40B4-BE49-F238E27FC236}">
                  <a16:creationId xmlns:a16="http://schemas.microsoft.com/office/drawing/2014/main" id="{8C1A2C20-AA27-3CFA-8131-1567BF33AC66}"/>
                </a:ext>
              </a:extLst>
            </p:cNvPr>
            <p:cNvSpPr/>
            <p:nvPr/>
          </p:nvSpPr>
          <p:spPr>
            <a:xfrm>
              <a:off x="1035190" y="1571611"/>
              <a:ext cx="202805" cy="122557"/>
            </a:xfrm>
            <a:custGeom>
              <a:avLst/>
              <a:gdLst/>
              <a:ahLst/>
              <a:cxnLst/>
              <a:rect l="l" t="t" r="r" b="b"/>
              <a:pathLst>
                <a:path w="5479" h="3311" extrusionOk="0">
                  <a:moveTo>
                    <a:pt x="310" y="0"/>
                  </a:moveTo>
                  <a:lnTo>
                    <a:pt x="1" y="929"/>
                  </a:lnTo>
                  <a:cubicBezTo>
                    <a:pt x="263" y="1119"/>
                    <a:pt x="691" y="1429"/>
                    <a:pt x="1120" y="1548"/>
                  </a:cubicBezTo>
                  <a:cubicBezTo>
                    <a:pt x="1715" y="1715"/>
                    <a:pt x="2454" y="1524"/>
                    <a:pt x="2978" y="1834"/>
                  </a:cubicBezTo>
                  <a:cubicBezTo>
                    <a:pt x="3502" y="2143"/>
                    <a:pt x="3716" y="2882"/>
                    <a:pt x="4145" y="3310"/>
                  </a:cubicBezTo>
                  <a:lnTo>
                    <a:pt x="5050" y="2858"/>
                  </a:lnTo>
                  <a:lnTo>
                    <a:pt x="5478" y="1977"/>
                  </a:lnTo>
                  <a:cubicBezTo>
                    <a:pt x="4311" y="834"/>
                    <a:pt x="2740" y="95"/>
                    <a:pt x="1001" y="24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4" name="Google Shape;2346;p77">
              <a:extLst>
                <a:ext uri="{FF2B5EF4-FFF2-40B4-BE49-F238E27FC236}">
                  <a16:creationId xmlns:a16="http://schemas.microsoft.com/office/drawing/2014/main" id="{A432B6A9-6610-C2CE-4340-34C428D241DA}"/>
                </a:ext>
              </a:extLst>
            </p:cNvPr>
            <p:cNvSpPr/>
            <p:nvPr/>
          </p:nvSpPr>
          <p:spPr>
            <a:xfrm>
              <a:off x="1188576" y="1644751"/>
              <a:ext cx="122557" cy="202768"/>
            </a:xfrm>
            <a:custGeom>
              <a:avLst/>
              <a:gdLst/>
              <a:ahLst/>
              <a:cxnLst/>
              <a:rect l="l" t="t" r="r" b="b"/>
              <a:pathLst>
                <a:path w="3311" h="5478" extrusionOk="0">
                  <a:moveTo>
                    <a:pt x="1334" y="1"/>
                  </a:moveTo>
                  <a:lnTo>
                    <a:pt x="1" y="1334"/>
                  </a:lnTo>
                  <a:cubicBezTo>
                    <a:pt x="429" y="1763"/>
                    <a:pt x="1167" y="1977"/>
                    <a:pt x="1477" y="2501"/>
                  </a:cubicBezTo>
                  <a:cubicBezTo>
                    <a:pt x="1787" y="3025"/>
                    <a:pt x="1596" y="3763"/>
                    <a:pt x="1763" y="4359"/>
                  </a:cubicBezTo>
                  <a:cubicBezTo>
                    <a:pt x="1882" y="4764"/>
                    <a:pt x="2168" y="5192"/>
                    <a:pt x="2358" y="5478"/>
                  </a:cubicBezTo>
                  <a:lnTo>
                    <a:pt x="3311" y="5168"/>
                  </a:lnTo>
                  <a:lnTo>
                    <a:pt x="3287" y="4478"/>
                  </a:lnTo>
                  <a:cubicBezTo>
                    <a:pt x="3216" y="2739"/>
                    <a:pt x="2477" y="1168"/>
                    <a:pt x="1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45" name="Google Shape;2392;p78">
            <a:extLst>
              <a:ext uri="{FF2B5EF4-FFF2-40B4-BE49-F238E27FC236}">
                <a16:creationId xmlns:a16="http://schemas.microsoft.com/office/drawing/2014/main" id="{42001E15-9C0B-3BC3-D859-1FED28FC8F81}"/>
              </a:ext>
            </a:extLst>
          </p:cNvPr>
          <p:cNvGrpSpPr/>
          <p:nvPr/>
        </p:nvGrpSpPr>
        <p:grpSpPr>
          <a:xfrm>
            <a:off x="6830759" y="114152"/>
            <a:ext cx="294450" cy="419601"/>
            <a:chOff x="3202733" y="1547811"/>
            <a:chExt cx="294450" cy="419601"/>
          </a:xfrm>
        </p:grpSpPr>
        <p:sp>
          <p:nvSpPr>
            <p:cNvPr id="3346" name="Google Shape;2393;p78">
              <a:extLst>
                <a:ext uri="{FF2B5EF4-FFF2-40B4-BE49-F238E27FC236}">
                  <a16:creationId xmlns:a16="http://schemas.microsoft.com/office/drawing/2014/main" id="{CB4E8823-7FF4-5CAF-A55F-FC12873AD93E}"/>
                </a:ext>
              </a:extLst>
            </p:cNvPr>
            <p:cNvSpPr/>
            <p:nvPr/>
          </p:nvSpPr>
          <p:spPr>
            <a:xfrm>
              <a:off x="3385212" y="1658779"/>
              <a:ext cx="111970" cy="118226"/>
            </a:xfrm>
            <a:custGeom>
              <a:avLst/>
              <a:gdLst/>
              <a:ahLst/>
              <a:cxnLst/>
              <a:rect l="l" t="t" r="r" b="b"/>
              <a:pathLst>
                <a:path w="3025" h="3194" extrusionOk="0">
                  <a:moveTo>
                    <a:pt x="506" y="1"/>
                  </a:moveTo>
                  <a:cubicBezTo>
                    <a:pt x="411" y="1"/>
                    <a:pt x="315" y="8"/>
                    <a:pt x="215" y="27"/>
                  </a:cubicBezTo>
                  <a:lnTo>
                    <a:pt x="0" y="360"/>
                  </a:lnTo>
                  <a:lnTo>
                    <a:pt x="215" y="717"/>
                  </a:lnTo>
                  <a:cubicBezTo>
                    <a:pt x="331" y="686"/>
                    <a:pt x="449" y="670"/>
                    <a:pt x="567" y="670"/>
                  </a:cubicBezTo>
                  <a:cubicBezTo>
                    <a:pt x="814" y="670"/>
                    <a:pt x="1061" y="739"/>
                    <a:pt x="1286" y="884"/>
                  </a:cubicBezTo>
                  <a:cubicBezTo>
                    <a:pt x="1953" y="1312"/>
                    <a:pt x="2048" y="2170"/>
                    <a:pt x="1667" y="2765"/>
                  </a:cubicBezTo>
                  <a:lnTo>
                    <a:pt x="1810" y="3051"/>
                  </a:lnTo>
                  <a:lnTo>
                    <a:pt x="2167" y="3194"/>
                  </a:lnTo>
                  <a:cubicBezTo>
                    <a:pt x="3025" y="2027"/>
                    <a:pt x="2382" y="336"/>
                    <a:pt x="953" y="50"/>
                  </a:cubicBezTo>
                  <a:cubicBezTo>
                    <a:pt x="806" y="21"/>
                    <a:pt x="658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7" name="Google Shape;2394;p78">
              <a:extLst>
                <a:ext uri="{FF2B5EF4-FFF2-40B4-BE49-F238E27FC236}">
                  <a16:creationId xmlns:a16="http://schemas.microsoft.com/office/drawing/2014/main" id="{1E623081-F227-4C9A-A456-153A217341C1}"/>
                </a:ext>
              </a:extLst>
            </p:cNvPr>
            <p:cNvSpPr/>
            <p:nvPr/>
          </p:nvSpPr>
          <p:spPr>
            <a:xfrm>
              <a:off x="3202733" y="1606849"/>
              <a:ext cx="182521" cy="360563"/>
            </a:xfrm>
            <a:custGeom>
              <a:avLst/>
              <a:gdLst/>
              <a:ahLst/>
              <a:cxnLst/>
              <a:rect l="l" t="t" r="r" b="b"/>
              <a:pathLst>
                <a:path w="4931" h="9741" extrusionOk="0">
                  <a:moveTo>
                    <a:pt x="4335" y="1"/>
                  </a:moveTo>
                  <a:lnTo>
                    <a:pt x="3644" y="191"/>
                  </a:lnTo>
                  <a:lnTo>
                    <a:pt x="3144" y="405"/>
                  </a:lnTo>
                  <a:lnTo>
                    <a:pt x="3144" y="3740"/>
                  </a:lnTo>
                  <a:cubicBezTo>
                    <a:pt x="1287" y="3740"/>
                    <a:pt x="1" y="5597"/>
                    <a:pt x="644" y="7335"/>
                  </a:cubicBezTo>
                  <a:cubicBezTo>
                    <a:pt x="953" y="8169"/>
                    <a:pt x="1644" y="8764"/>
                    <a:pt x="2477" y="9002"/>
                  </a:cubicBezTo>
                  <a:lnTo>
                    <a:pt x="2477" y="9741"/>
                  </a:lnTo>
                  <a:lnTo>
                    <a:pt x="4144" y="9741"/>
                  </a:lnTo>
                  <a:lnTo>
                    <a:pt x="4930" y="5073"/>
                  </a:lnTo>
                  <a:lnTo>
                    <a:pt x="43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8" name="Google Shape;2395;p78">
              <a:extLst>
                <a:ext uri="{FF2B5EF4-FFF2-40B4-BE49-F238E27FC236}">
                  <a16:creationId xmlns:a16="http://schemas.microsoft.com/office/drawing/2014/main" id="{23A6208F-03B4-A8A5-5FE5-919702FD384C}"/>
                </a:ext>
              </a:extLst>
            </p:cNvPr>
            <p:cNvSpPr/>
            <p:nvPr/>
          </p:nvSpPr>
          <p:spPr>
            <a:xfrm>
              <a:off x="3356119" y="1613918"/>
              <a:ext cx="135771" cy="353493"/>
            </a:xfrm>
            <a:custGeom>
              <a:avLst/>
              <a:gdLst/>
              <a:ahLst/>
              <a:cxnLst/>
              <a:rect l="l" t="t" r="r" b="b"/>
              <a:pathLst>
                <a:path w="3668" h="9550" extrusionOk="0">
                  <a:moveTo>
                    <a:pt x="500" y="0"/>
                  </a:moveTo>
                  <a:lnTo>
                    <a:pt x="0" y="214"/>
                  </a:lnTo>
                  <a:lnTo>
                    <a:pt x="0" y="9550"/>
                  </a:lnTo>
                  <a:lnTo>
                    <a:pt x="1667" y="9550"/>
                  </a:lnTo>
                  <a:lnTo>
                    <a:pt x="1667" y="8811"/>
                  </a:lnTo>
                  <a:cubicBezTo>
                    <a:pt x="2834" y="8502"/>
                    <a:pt x="3668" y="7430"/>
                    <a:pt x="3668" y="6216"/>
                  </a:cubicBezTo>
                  <a:cubicBezTo>
                    <a:pt x="3668" y="4739"/>
                    <a:pt x="2477" y="3549"/>
                    <a:pt x="1001" y="3549"/>
                  </a:cubicBezTo>
                  <a:lnTo>
                    <a:pt x="1001" y="214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9" name="Google Shape;2396;p78">
              <a:extLst>
                <a:ext uri="{FF2B5EF4-FFF2-40B4-BE49-F238E27FC236}">
                  <a16:creationId xmlns:a16="http://schemas.microsoft.com/office/drawing/2014/main" id="{597EA0CD-F1B3-B894-3943-80D11CC30CDF}"/>
                </a:ext>
              </a:extLst>
            </p:cNvPr>
            <p:cNvSpPr/>
            <p:nvPr/>
          </p:nvSpPr>
          <p:spPr>
            <a:xfrm>
              <a:off x="3228310" y="1806947"/>
              <a:ext cx="159572" cy="135771"/>
            </a:xfrm>
            <a:custGeom>
              <a:avLst/>
              <a:gdLst/>
              <a:ahLst/>
              <a:cxnLst/>
              <a:rect l="l" t="t" r="r" b="b"/>
              <a:pathLst>
                <a:path w="4311" h="3668" extrusionOk="0">
                  <a:moveTo>
                    <a:pt x="739" y="1"/>
                  </a:moveTo>
                  <a:cubicBezTo>
                    <a:pt x="0" y="1239"/>
                    <a:pt x="810" y="2787"/>
                    <a:pt x="2167" y="2977"/>
                  </a:cubicBezTo>
                  <a:cubicBezTo>
                    <a:pt x="2263" y="3001"/>
                    <a:pt x="2358" y="3001"/>
                    <a:pt x="2453" y="3025"/>
                  </a:cubicBezTo>
                  <a:lnTo>
                    <a:pt x="2453" y="3668"/>
                  </a:lnTo>
                  <a:lnTo>
                    <a:pt x="3453" y="3668"/>
                  </a:lnTo>
                  <a:lnTo>
                    <a:pt x="4311" y="1834"/>
                  </a:lnTo>
                  <a:lnTo>
                    <a:pt x="34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0" name="Google Shape;2397;p78">
              <a:extLst>
                <a:ext uri="{FF2B5EF4-FFF2-40B4-BE49-F238E27FC236}">
                  <a16:creationId xmlns:a16="http://schemas.microsoft.com/office/drawing/2014/main" id="{103144BE-A043-B039-5ADC-2E8894FD9D30}"/>
                </a:ext>
              </a:extLst>
            </p:cNvPr>
            <p:cNvSpPr/>
            <p:nvPr/>
          </p:nvSpPr>
          <p:spPr>
            <a:xfrm>
              <a:off x="3356119" y="1806947"/>
              <a:ext cx="127850" cy="135771"/>
            </a:xfrm>
            <a:custGeom>
              <a:avLst/>
              <a:gdLst/>
              <a:ahLst/>
              <a:cxnLst/>
              <a:rect l="l" t="t" r="r" b="b"/>
              <a:pathLst>
                <a:path w="3454" h="3668" extrusionOk="0">
                  <a:moveTo>
                    <a:pt x="0" y="1"/>
                  </a:moveTo>
                  <a:lnTo>
                    <a:pt x="0" y="3668"/>
                  </a:lnTo>
                  <a:lnTo>
                    <a:pt x="1001" y="3668"/>
                  </a:lnTo>
                  <a:cubicBezTo>
                    <a:pt x="1001" y="3454"/>
                    <a:pt x="1001" y="3239"/>
                    <a:pt x="1001" y="3025"/>
                  </a:cubicBezTo>
                  <a:cubicBezTo>
                    <a:pt x="1120" y="3001"/>
                    <a:pt x="1191" y="3001"/>
                    <a:pt x="1286" y="2977"/>
                  </a:cubicBezTo>
                  <a:cubicBezTo>
                    <a:pt x="2668" y="2787"/>
                    <a:pt x="3453" y="1239"/>
                    <a:pt x="2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1" name="Google Shape;2398;p78">
              <a:extLst>
                <a:ext uri="{FF2B5EF4-FFF2-40B4-BE49-F238E27FC236}">
                  <a16:creationId xmlns:a16="http://schemas.microsoft.com/office/drawing/2014/main" id="{68254CBB-DED4-9CD8-82D2-624E7799969A}"/>
                </a:ext>
              </a:extLst>
            </p:cNvPr>
            <p:cNvSpPr/>
            <p:nvPr/>
          </p:nvSpPr>
          <p:spPr>
            <a:xfrm>
              <a:off x="3294417" y="1856323"/>
              <a:ext cx="24726" cy="24689"/>
            </a:xfrm>
            <a:custGeom>
              <a:avLst/>
              <a:gdLst/>
              <a:ahLst/>
              <a:cxnLst/>
              <a:rect l="l" t="t" r="r" b="b"/>
              <a:pathLst>
                <a:path w="668" h="667" extrusionOk="0">
                  <a:moveTo>
                    <a:pt x="0" y="0"/>
                  </a:moveTo>
                  <a:lnTo>
                    <a:pt x="0" y="667"/>
                  </a:lnTo>
                  <a:lnTo>
                    <a:pt x="667" y="667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2" name="Google Shape;2399;p78">
              <a:extLst>
                <a:ext uri="{FF2B5EF4-FFF2-40B4-BE49-F238E27FC236}">
                  <a16:creationId xmlns:a16="http://schemas.microsoft.com/office/drawing/2014/main" id="{346866DC-0F5C-FE6A-2BE6-1F3F44E3C80A}"/>
                </a:ext>
              </a:extLst>
            </p:cNvPr>
            <p:cNvSpPr/>
            <p:nvPr/>
          </p:nvSpPr>
          <p:spPr>
            <a:xfrm>
              <a:off x="3380808" y="1868649"/>
              <a:ext cx="24689" cy="24726"/>
            </a:xfrm>
            <a:custGeom>
              <a:avLst/>
              <a:gdLst/>
              <a:ahLst/>
              <a:cxnLst/>
              <a:rect l="l" t="t" r="r" b="b"/>
              <a:pathLst>
                <a:path w="667" h="668" extrusionOk="0">
                  <a:moveTo>
                    <a:pt x="0" y="1"/>
                  </a:moveTo>
                  <a:lnTo>
                    <a:pt x="0" y="667"/>
                  </a:lnTo>
                  <a:lnTo>
                    <a:pt x="667" y="667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3" name="Google Shape;2400;p78">
              <a:extLst>
                <a:ext uri="{FF2B5EF4-FFF2-40B4-BE49-F238E27FC236}">
                  <a16:creationId xmlns:a16="http://schemas.microsoft.com/office/drawing/2014/main" id="{EAB5EABF-301F-DA24-6324-64A5E697D676}"/>
                </a:ext>
              </a:extLst>
            </p:cNvPr>
            <p:cNvSpPr/>
            <p:nvPr/>
          </p:nvSpPr>
          <p:spPr>
            <a:xfrm>
              <a:off x="3303226" y="1547811"/>
              <a:ext cx="64369" cy="57336"/>
            </a:xfrm>
            <a:custGeom>
              <a:avLst/>
              <a:gdLst/>
              <a:ahLst/>
              <a:cxnLst/>
              <a:rect l="l" t="t" r="r" b="b"/>
              <a:pathLst>
                <a:path w="1739" h="1549" extrusionOk="0">
                  <a:moveTo>
                    <a:pt x="1" y="0"/>
                  </a:moveTo>
                  <a:cubicBezTo>
                    <a:pt x="120" y="476"/>
                    <a:pt x="215" y="857"/>
                    <a:pt x="334" y="1334"/>
                  </a:cubicBezTo>
                  <a:lnTo>
                    <a:pt x="882" y="1548"/>
                  </a:lnTo>
                  <a:lnTo>
                    <a:pt x="1739" y="1548"/>
                  </a:lnTo>
                  <a:lnTo>
                    <a:pt x="1668" y="667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4" name="Google Shape;2401;p78">
              <a:extLst>
                <a:ext uri="{FF2B5EF4-FFF2-40B4-BE49-F238E27FC236}">
                  <a16:creationId xmlns:a16="http://schemas.microsoft.com/office/drawing/2014/main" id="{B243D0B1-DD64-12AE-E238-29B2DA6CD253}"/>
                </a:ext>
              </a:extLst>
            </p:cNvPr>
            <p:cNvSpPr/>
            <p:nvPr/>
          </p:nvSpPr>
          <p:spPr>
            <a:xfrm>
              <a:off x="3356119" y="1547811"/>
              <a:ext cx="52931" cy="57336"/>
            </a:xfrm>
            <a:custGeom>
              <a:avLst/>
              <a:gdLst/>
              <a:ahLst/>
              <a:cxnLst/>
              <a:rect l="l" t="t" r="r" b="b"/>
              <a:pathLst>
                <a:path w="1430" h="1549" extrusionOk="0">
                  <a:moveTo>
                    <a:pt x="0" y="0"/>
                  </a:moveTo>
                  <a:lnTo>
                    <a:pt x="0" y="1334"/>
                  </a:lnTo>
                  <a:lnTo>
                    <a:pt x="548" y="1548"/>
                  </a:lnTo>
                  <a:lnTo>
                    <a:pt x="1096" y="1334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5" name="Google Shape;2402;p78">
              <a:extLst>
                <a:ext uri="{FF2B5EF4-FFF2-40B4-BE49-F238E27FC236}">
                  <a16:creationId xmlns:a16="http://schemas.microsoft.com/office/drawing/2014/main" id="{BD302A70-358F-77A9-B0C0-AD964C803873}"/>
                </a:ext>
              </a:extLst>
            </p:cNvPr>
            <p:cNvSpPr/>
            <p:nvPr/>
          </p:nvSpPr>
          <p:spPr>
            <a:xfrm>
              <a:off x="3294417" y="1597151"/>
              <a:ext cx="70551" cy="24726"/>
            </a:xfrm>
            <a:custGeom>
              <a:avLst/>
              <a:gdLst/>
              <a:ahLst/>
              <a:cxnLst/>
              <a:rect l="l" t="t" r="r" b="b"/>
              <a:pathLst>
                <a:path w="1906" h="668" extrusionOk="0">
                  <a:moveTo>
                    <a:pt x="0" y="1"/>
                  </a:moveTo>
                  <a:lnTo>
                    <a:pt x="0" y="667"/>
                  </a:lnTo>
                  <a:lnTo>
                    <a:pt x="1667" y="667"/>
                  </a:lnTo>
                  <a:lnTo>
                    <a:pt x="1906" y="334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6" name="Google Shape;2403;p78">
              <a:extLst>
                <a:ext uri="{FF2B5EF4-FFF2-40B4-BE49-F238E27FC236}">
                  <a16:creationId xmlns:a16="http://schemas.microsoft.com/office/drawing/2014/main" id="{A0A5B093-CC6C-1478-2FAE-53563A972847}"/>
                </a:ext>
              </a:extLst>
            </p:cNvPr>
            <p:cNvSpPr/>
            <p:nvPr/>
          </p:nvSpPr>
          <p:spPr>
            <a:xfrm>
              <a:off x="3356119" y="1597151"/>
              <a:ext cx="61741" cy="24726"/>
            </a:xfrm>
            <a:custGeom>
              <a:avLst/>
              <a:gdLst/>
              <a:ahLst/>
              <a:cxnLst/>
              <a:rect l="l" t="t" r="r" b="b"/>
              <a:pathLst>
                <a:path w="1668" h="668" extrusionOk="0">
                  <a:moveTo>
                    <a:pt x="0" y="1"/>
                  </a:moveTo>
                  <a:lnTo>
                    <a:pt x="0" y="667"/>
                  </a:lnTo>
                  <a:lnTo>
                    <a:pt x="1667" y="667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57" name="Google Shape;2404;p78">
            <a:extLst>
              <a:ext uri="{FF2B5EF4-FFF2-40B4-BE49-F238E27FC236}">
                <a16:creationId xmlns:a16="http://schemas.microsoft.com/office/drawing/2014/main" id="{11D918C7-2C3A-E8E4-04F1-ABE70BD71CCC}"/>
              </a:ext>
            </a:extLst>
          </p:cNvPr>
          <p:cNvGrpSpPr/>
          <p:nvPr/>
        </p:nvGrpSpPr>
        <p:grpSpPr>
          <a:xfrm>
            <a:off x="8341161" y="433097"/>
            <a:ext cx="419597" cy="394947"/>
            <a:chOff x="2397085" y="1560137"/>
            <a:chExt cx="419597" cy="394947"/>
          </a:xfrm>
        </p:grpSpPr>
        <p:sp>
          <p:nvSpPr>
            <p:cNvPr id="3358" name="Google Shape;2405;p78">
              <a:extLst>
                <a:ext uri="{FF2B5EF4-FFF2-40B4-BE49-F238E27FC236}">
                  <a16:creationId xmlns:a16="http://schemas.microsoft.com/office/drawing/2014/main" id="{B24A958A-7CD3-CAA0-43A6-986B0BD7EADE}"/>
                </a:ext>
              </a:extLst>
            </p:cNvPr>
            <p:cNvSpPr/>
            <p:nvPr/>
          </p:nvSpPr>
          <p:spPr>
            <a:xfrm>
              <a:off x="2680909" y="1626244"/>
              <a:ext cx="24726" cy="72327"/>
            </a:xfrm>
            <a:custGeom>
              <a:avLst/>
              <a:gdLst/>
              <a:ahLst/>
              <a:cxnLst/>
              <a:rect l="l" t="t" r="r" b="b"/>
              <a:pathLst>
                <a:path w="668" h="1954" extrusionOk="0">
                  <a:moveTo>
                    <a:pt x="167" y="1"/>
                  </a:moveTo>
                  <a:lnTo>
                    <a:pt x="0" y="215"/>
                  </a:lnTo>
                  <a:lnTo>
                    <a:pt x="0" y="1644"/>
                  </a:lnTo>
                  <a:lnTo>
                    <a:pt x="167" y="1834"/>
                  </a:lnTo>
                  <a:lnTo>
                    <a:pt x="477" y="1953"/>
                  </a:lnTo>
                  <a:lnTo>
                    <a:pt x="572" y="977"/>
                  </a:lnTo>
                  <a:lnTo>
                    <a:pt x="667" y="24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9" name="Google Shape;2406;p78">
              <a:extLst>
                <a:ext uri="{FF2B5EF4-FFF2-40B4-BE49-F238E27FC236}">
                  <a16:creationId xmlns:a16="http://schemas.microsoft.com/office/drawing/2014/main" id="{6E8E9C56-94E7-E8B4-25EB-416E4C9ED64C}"/>
                </a:ext>
              </a:extLst>
            </p:cNvPr>
            <p:cNvSpPr/>
            <p:nvPr/>
          </p:nvSpPr>
          <p:spPr>
            <a:xfrm>
              <a:off x="2693235" y="1626244"/>
              <a:ext cx="12400" cy="67923"/>
            </a:xfrm>
            <a:custGeom>
              <a:avLst/>
              <a:gdLst/>
              <a:ahLst/>
              <a:cxnLst/>
              <a:rect l="l" t="t" r="r" b="b"/>
              <a:pathLst>
                <a:path w="335" h="1835" extrusionOk="0">
                  <a:moveTo>
                    <a:pt x="168" y="1"/>
                  </a:moveTo>
                  <a:lnTo>
                    <a:pt x="1" y="215"/>
                  </a:lnTo>
                  <a:lnTo>
                    <a:pt x="1" y="1596"/>
                  </a:lnTo>
                  <a:lnTo>
                    <a:pt x="168" y="1834"/>
                  </a:lnTo>
                  <a:lnTo>
                    <a:pt x="334" y="1644"/>
                  </a:lnTo>
                  <a:lnTo>
                    <a:pt x="334" y="215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0" name="Google Shape;2407;p78">
              <a:extLst>
                <a:ext uri="{FF2B5EF4-FFF2-40B4-BE49-F238E27FC236}">
                  <a16:creationId xmlns:a16="http://schemas.microsoft.com/office/drawing/2014/main" id="{23AF1AB9-C352-9969-6D14-60E4695FB97C}"/>
                </a:ext>
              </a:extLst>
            </p:cNvPr>
            <p:cNvSpPr/>
            <p:nvPr/>
          </p:nvSpPr>
          <p:spPr>
            <a:xfrm>
              <a:off x="2471113" y="1626244"/>
              <a:ext cx="21210" cy="40605"/>
            </a:xfrm>
            <a:custGeom>
              <a:avLst/>
              <a:gdLst/>
              <a:ahLst/>
              <a:cxnLst/>
              <a:rect l="l" t="t" r="r" b="b"/>
              <a:pathLst>
                <a:path w="573" h="1097" extrusionOk="0">
                  <a:moveTo>
                    <a:pt x="167" y="1"/>
                  </a:moveTo>
                  <a:lnTo>
                    <a:pt x="1" y="215"/>
                  </a:lnTo>
                  <a:lnTo>
                    <a:pt x="1" y="882"/>
                  </a:lnTo>
                  <a:lnTo>
                    <a:pt x="167" y="1096"/>
                  </a:lnTo>
                  <a:lnTo>
                    <a:pt x="501" y="1048"/>
                  </a:lnTo>
                  <a:lnTo>
                    <a:pt x="572" y="548"/>
                  </a:lnTo>
                  <a:lnTo>
                    <a:pt x="501" y="72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1" name="Google Shape;2408;p78">
              <a:extLst>
                <a:ext uri="{FF2B5EF4-FFF2-40B4-BE49-F238E27FC236}">
                  <a16:creationId xmlns:a16="http://schemas.microsoft.com/office/drawing/2014/main" id="{0AC7C6E4-6558-6B83-1F3E-85156594FF51}"/>
                </a:ext>
              </a:extLst>
            </p:cNvPr>
            <p:cNvSpPr/>
            <p:nvPr/>
          </p:nvSpPr>
          <p:spPr>
            <a:xfrm>
              <a:off x="2483476" y="1626244"/>
              <a:ext cx="12363" cy="40605"/>
            </a:xfrm>
            <a:custGeom>
              <a:avLst/>
              <a:gdLst/>
              <a:ahLst/>
              <a:cxnLst/>
              <a:rect l="l" t="t" r="r" b="b"/>
              <a:pathLst>
                <a:path w="334" h="1097" extrusionOk="0">
                  <a:moveTo>
                    <a:pt x="167" y="1"/>
                  </a:moveTo>
                  <a:lnTo>
                    <a:pt x="0" y="215"/>
                  </a:lnTo>
                  <a:lnTo>
                    <a:pt x="0" y="882"/>
                  </a:lnTo>
                  <a:lnTo>
                    <a:pt x="167" y="1096"/>
                  </a:lnTo>
                  <a:lnTo>
                    <a:pt x="333" y="882"/>
                  </a:lnTo>
                  <a:lnTo>
                    <a:pt x="333" y="21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2" name="Google Shape;2409;p78">
              <a:extLst>
                <a:ext uri="{FF2B5EF4-FFF2-40B4-BE49-F238E27FC236}">
                  <a16:creationId xmlns:a16="http://schemas.microsoft.com/office/drawing/2014/main" id="{742437A9-B70F-A040-B798-80C61E348D4D}"/>
                </a:ext>
              </a:extLst>
            </p:cNvPr>
            <p:cNvSpPr/>
            <p:nvPr/>
          </p:nvSpPr>
          <p:spPr>
            <a:xfrm>
              <a:off x="2428806" y="1658853"/>
              <a:ext cx="77620" cy="77620"/>
            </a:xfrm>
            <a:custGeom>
              <a:avLst/>
              <a:gdLst/>
              <a:ahLst/>
              <a:cxnLst/>
              <a:rect l="l" t="t" r="r" b="b"/>
              <a:pathLst>
                <a:path w="2097" h="2097" extrusionOk="0">
                  <a:moveTo>
                    <a:pt x="1" y="1"/>
                  </a:moveTo>
                  <a:lnTo>
                    <a:pt x="620" y="1572"/>
                  </a:lnTo>
                  <a:lnTo>
                    <a:pt x="1810" y="2096"/>
                  </a:lnTo>
                  <a:lnTo>
                    <a:pt x="2096" y="715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3" name="Google Shape;2410;p78">
              <a:extLst>
                <a:ext uri="{FF2B5EF4-FFF2-40B4-BE49-F238E27FC236}">
                  <a16:creationId xmlns:a16="http://schemas.microsoft.com/office/drawing/2014/main" id="{C62234BF-5C75-827F-F259-5A4FE247658A}"/>
                </a:ext>
              </a:extLst>
            </p:cNvPr>
            <p:cNvSpPr/>
            <p:nvPr/>
          </p:nvSpPr>
          <p:spPr>
            <a:xfrm>
              <a:off x="2483476" y="1658853"/>
              <a:ext cx="55560" cy="58225"/>
            </a:xfrm>
            <a:custGeom>
              <a:avLst/>
              <a:gdLst/>
              <a:ahLst/>
              <a:cxnLst/>
              <a:rect l="l" t="t" r="r" b="b"/>
              <a:pathLst>
                <a:path w="1501" h="1573" extrusionOk="0">
                  <a:moveTo>
                    <a:pt x="0" y="1"/>
                  </a:moveTo>
                  <a:lnTo>
                    <a:pt x="0" y="1334"/>
                  </a:lnTo>
                  <a:lnTo>
                    <a:pt x="857" y="1572"/>
                  </a:lnTo>
                  <a:lnTo>
                    <a:pt x="15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4" name="Google Shape;2411;p78">
              <a:extLst>
                <a:ext uri="{FF2B5EF4-FFF2-40B4-BE49-F238E27FC236}">
                  <a16:creationId xmlns:a16="http://schemas.microsoft.com/office/drawing/2014/main" id="{F7A53E63-9427-6C7A-9764-204D6195E766}"/>
                </a:ext>
              </a:extLst>
            </p:cNvPr>
            <p:cNvSpPr/>
            <p:nvPr/>
          </p:nvSpPr>
          <p:spPr>
            <a:xfrm>
              <a:off x="2421773" y="1708230"/>
              <a:ext cx="97868" cy="246853"/>
            </a:xfrm>
            <a:custGeom>
              <a:avLst/>
              <a:gdLst/>
              <a:ahLst/>
              <a:cxnLst/>
              <a:rect l="l" t="t" r="r" b="b"/>
              <a:pathLst>
                <a:path w="2644" h="6669" extrusionOk="0">
                  <a:moveTo>
                    <a:pt x="1667" y="0"/>
                  </a:moveTo>
                  <a:cubicBezTo>
                    <a:pt x="762" y="0"/>
                    <a:pt x="0" y="739"/>
                    <a:pt x="0" y="1667"/>
                  </a:cubicBezTo>
                  <a:lnTo>
                    <a:pt x="238" y="2001"/>
                  </a:lnTo>
                  <a:lnTo>
                    <a:pt x="0" y="2334"/>
                  </a:lnTo>
                  <a:lnTo>
                    <a:pt x="0" y="3001"/>
                  </a:lnTo>
                  <a:lnTo>
                    <a:pt x="238" y="3334"/>
                  </a:lnTo>
                  <a:lnTo>
                    <a:pt x="0" y="3668"/>
                  </a:lnTo>
                  <a:lnTo>
                    <a:pt x="0" y="4335"/>
                  </a:lnTo>
                  <a:lnTo>
                    <a:pt x="238" y="4668"/>
                  </a:lnTo>
                  <a:lnTo>
                    <a:pt x="0" y="5001"/>
                  </a:lnTo>
                  <a:cubicBezTo>
                    <a:pt x="0" y="5930"/>
                    <a:pt x="762" y="6668"/>
                    <a:pt x="1667" y="6668"/>
                  </a:cubicBezTo>
                  <a:lnTo>
                    <a:pt x="2643" y="328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5" name="Google Shape;2412;p78">
              <a:extLst>
                <a:ext uri="{FF2B5EF4-FFF2-40B4-BE49-F238E27FC236}">
                  <a16:creationId xmlns:a16="http://schemas.microsoft.com/office/drawing/2014/main" id="{DB7B83AD-D665-F2FE-8C88-591AE23B7AF9}"/>
                </a:ext>
              </a:extLst>
            </p:cNvPr>
            <p:cNvSpPr/>
            <p:nvPr/>
          </p:nvSpPr>
          <p:spPr>
            <a:xfrm>
              <a:off x="2483476" y="1708230"/>
              <a:ext cx="61741" cy="246853"/>
            </a:xfrm>
            <a:custGeom>
              <a:avLst/>
              <a:gdLst/>
              <a:ahLst/>
              <a:cxnLst/>
              <a:rect l="l" t="t" r="r" b="b"/>
              <a:pathLst>
                <a:path w="1668" h="6669" extrusionOk="0">
                  <a:moveTo>
                    <a:pt x="0" y="0"/>
                  </a:moveTo>
                  <a:lnTo>
                    <a:pt x="0" y="6668"/>
                  </a:lnTo>
                  <a:cubicBezTo>
                    <a:pt x="929" y="6668"/>
                    <a:pt x="1667" y="5930"/>
                    <a:pt x="1667" y="5001"/>
                  </a:cubicBezTo>
                  <a:lnTo>
                    <a:pt x="1453" y="4668"/>
                  </a:lnTo>
                  <a:lnTo>
                    <a:pt x="1667" y="4335"/>
                  </a:lnTo>
                  <a:lnTo>
                    <a:pt x="1667" y="3668"/>
                  </a:lnTo>
                  <a:lnTo>
                    <a:pt x="1453" y="3334"/>
                  </a:lnTo>
                  <a:lnTo>
                    <a:pt x="1667" y="3001"/>
                  </a:lnTo>
                  <a:lnTo>
                    <a:pt x="1667" y="2334"/>
                  </a:lnTo>
                  <a:lnTo>
                    <a:pt x="1453" y="2001"/>
                  </a:lnTo>
                  <a:lnTo>
                    <a:pt x="1667" y="1667"/>
                  </a:lnTo>
                  <a:cubicBezTo>
                    <a:pt x="1667" y="739"/>
                    <a:pt x="929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6" name="Google Shape;2413;p78">
              <a:extLst>
                <a:ext uri="{FF2B5EF4-FFF2-40B4-BE49-F238E27FC236}">
                  <a16:creationId xmlns:a16="http://schemas.microsoft.com/office/drawing/2014/main" id="{0C6CEF6B-4A80-E54C-975B-A74247610914}"/>
                </a:ext>
              </a:extLst>
            </p:cNvPr>
            <p:cNvSpPr/>
            <p:nvPr/>
          </p:nvSpPr>
          <p:spPr>
            <a:xfrm>
              <a:off x="2397085" y="1560137"/>
              <a:ext cx="218648" cy="74067"/>
            </a:xfrm>
            <a:custGeom>
              <a:avLst/>
              <a:gdLst/>
              <a:ahLst/>
              <a:cxnLst/>
              <a:rect l="l" t="t" r="r" b="b"/>
              <a:pathLst>
                <a:path w="5907" h="2001" extrusionOk="0">
                  <a:moveTo>
                    <a:pt x="0" y="0"/>
                  </a:moveTo>
                  <a:lnTo>
                    <a:pt x="0" y="2001"/>
                  </a:lnTo>
                  <a:lnTo>
                    <a:pt x="5668" y="2001"/>
                  </a:lnTo>
                  <a:lnTo>
                    <a:pt x="5906" y="1025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7" name="Google Shape;2414;p78">
              <a:extLst>
                <a:ext uri="{FF2B5EF4-FFF2-40B4-BE49-F238E27FC236}">
                  <a16:creationId xmlns:a16="http://schemas.microsoft.com/office/drawing/2014/main" id="{34FE613F-DEAA-8FC9-2316-632F1B04A417}"/>
                </a:ext>
              </a:extLst>
            </p:cNvPr>
            <p:cNvSpPr/>
            <p:nvPr/>
          </p:nvSpPr>
          <p:spPr>
            <a:xfrm>
              <a:off x="2606881" y="1560137"/>
              <a:ext cx="209801" cy="74067"/>
            </a:xfrm>
            <a:custGeom>
              <a:avLst/>
              <a:gdLst/>
              <a:ahLst/>
              <a:cxnLst/>
              <a:rect l="l" t="t" r="r" b="b"/>
              <a:pathLst>
                <a:path w="5668" h="2001" extrusionOk="0">
                  <a:moveTo>
                    <a:pt x="0" y="0"/>
                  </a:moveTo>
                  <a:lnTo>
                    <a:pt x="0" y="2001"/>
                  </a:lnTo>
                  <a:lnTo>
                    <a:pt x="5668" y="2001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8" name="Google Shape;2415;p78">
              <a:extLst>
                <a:ext uri="{FF2B5EF4-FFF2-40B4-BE49-F238E27FC236}">
                  <a16:creationId xmlns:a16="http://schemas.microsoft.com/office/drawing/2014/main" id="{9A32D49F-4DDC-077F-8F3E-D8AD42975ABC}"/>
                </a:ext>
              </a:extLst>
            </p:cNvPr>
            <p:cNvSpPr/>
            <p:nvPr/>
          </p:nvSpPr>
          <p:spPr>
            <a:xfrm>
              <a:off x="2421773" y="1819272"/>
              <a:ext cx="70551" cy="24726"/>
            </a:xfrm>
            <a:custGeom>
              <a:avLst/>
              <a:gdLst/>
              <a:ahLst/>
              <a:cxnLst/>
              <a:rect l="l" t="t" r="r" b="b"/>
              <a:pathLst>
                <a:path w="1906" h="668" extrusionOk="0">
                  <a:moveTo>
                    <a:pt x="0" y="1"/>
                  </a:moveTo>
                  <a:lnTo>
                    <a:pt x="0" y="668"/>
                  </a:lnTo>
                  <a:lnTo>
                    <a:pt x="1667" y="668"/>
                  </a:lnTo>
                  <a:lnTo>
                    <a:pt x="1905" y="334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9" name="Google Shape;2416;p78">
              <a:extLst>
                <a:ext uri="{FF2B5EF4-FFF2-40B4-BE49-F238E27FC236}">
                  <a16:creationId xmlns:a16="http://schemas.microsoft.com/office/drawing/2014/main" id="{8671EE76-7EC3-A409-2005-D99F0067B3B6}"/>
                </a:ext>
              </a:extLst>
            </p:cNvPr>
            <p:cNvSpPr/>
            <p:nvPr/>
          </p:nvSpPr>
          <p:spPr>
            <a:xfrm>
              <a:off x="2483476" y="1819272"/>
              <a:ext cx="61741" cy="24726"/>
            </a:xfrm>
            <a:custGeom>
              <a:avLst/>
              <a:gdLst/>
              <a:ahLst/>
              <a:cxnLst/>
              <a:rect l="l" t="t" r="r" b="b"/>
              <a:pathLst>
                <a:path w="1668" h="668" extrusionOk="0">
                  <a:moveTo>
                    <a:pt x="0" y="1"/>
                  </a:moveTo>
                  <a:lnTo>
                    <a:pt x="0" y="668"/>
                  </a:lnTo>
                  <a:lnTo>
                    <a:pt x="1667" y="668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0" name="Google Shape;2417;p78">
              <a:extLst>
                <a:ext uri="{FF2B5EF4-FFF2-40B4-BE49-F238E27FC236}">
                  <a16:creationId xmlns:a16="http://schemas.microsoft.com/office/drawing/2014/main" id="{3E1BDF57-6346-676E-E1BA-F8E4991CB9C6}"/>
                </a:ext>
              </a:extLst>
            </p:cNvPr>
            <p:cNvSpPr/>
            <p:nvPr/>
          </p:nvSpPr>
          <p:spPr>
            <a:xfrm>
              <a:off x="2421773" y="1769933"/>
              <a:ext cx="70551" cy="24726"/>
            </a:xfrm>
            <a:custGeom>
              <a:avLst/>
              <a:gdLst/>
              <a:ahLst/>
              <a:cxnLst/>
              <a:rect l="l" t="t" r="r" b="b"/>
              <a:pathLst>
                <a:path w="1906" h="668" extrusionOk="0">
                  <a:moveTo>
                    <a:pt x="0" y="0"/>
                  </a:moveTo>
                  <a:lnTo>
                    <a:pt x="0" y="667"/>
                  </a:lnTo>
                  <a:lnTo>
                    <a:pt x="1667" y="667"/>
                  </a:lnTo>
                  <a:lnTo>
                    <a:pt x="1905" y="334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1" name="Google Shape;2418;p78">
              <a:extLst>
                <a:ext uri="{FF2B5EF4-FFF2-40B4-BE49-F238E27FC236}">
                  <a16:creationId xmlns:a16="http://schemas.microsoft.com/office/drawing/2014/main" id="{908993D8-16D6-DB70-2B83-7A05C6DB8028}"/>
                </a:ext>
              </a:extLst>
            </p:cNvPr>
            <p:cNvSpPr/>
            <p:nvPr/>
          </p:nvSpPr>
          <p:spPr>
            <a:xfrm>
              <a:off x="2483476" y="1769933"/>
              <a:ext cx="61741" cy="24726"/>
            </a:xfrm>
            <a:custGeom>
              <a:avLst/>
              <a:gdLst/>
              <a:ahLst/>
              <a:cxnLst/>
              <a:rect l="l" t="t" r="r" b="b"/>
              <a:pathLst>
                <a:path w="1668" h="668" extrusionOk="0">
                  <a:moveTo>
                    <a:pt x="0" y="0"/>
                  </a:moveTo>
                  <a:lnTo>
                    <a:pt x="0" y="667"/>
                  </a:lnTo>
                  <a:lnTo>
                    <a:pt x="1667" y="66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2" name="Google Shape;2419;p78">
              <a:extLst>
                <a:ext uri="{FF2B5EF4-FFF2-40B4-BE49-F238E27FC236}">
                  <a16:creationId xmlns:a16="http://schemas.microsoft.com/office/drawing/2014/main" id="{68A1FB1C-58BA-76CD-6910-CC00A1D29257}"/>
                </a:ext>
              </a:extLst>
            </p:cNvPr>
            <p:cNvSpPr/>
            <p:nvPr/>
          </p:nvSpPr>
          <p:spPr>
            <a:xfrm>
              <a:off x="2421773" y="1868649"/>
              <a:ext cx="70551" cy="24726"/>
            </a:xfrm>
            <a:custGeom>
              <a:avLst/>
              <a:gdLst/>
              <a:ahLst/>
              <a:cxnLst/>
              <a:rect l="l" t="t" r="r" b="b"/>
              <a:pathLst>
                <a:path w="1906" h="668" extrusionOk="0">
                  <a:moveTo>
                    <a:pt x="0" y="1"/>
                  </a:moveTo>
                  <a:lnTo>
                    <a:pt x="0" y="667"/>
                  </a:lnTo>
                  <a:lnTo>
                    <a:pt x="1667" y="667"/>
                  </a:lnTo>
                  <a:lnTo>
                    <a:pt x="1905" y="334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3" name="Google Shape;2420;p78">
              <a:extLst>
                <a:ext uri="{FF2B5EF4-FFF2-40B4-BE49-F238E27FC236}">
                  <a16:creationId xmlns:a16="http://schemas.microsoft.com/office/drawing/2014/main" id="{105F3B95-4C87-0A3C-7677-13805F3CE36A}"/>
                </a:ext>
              </a:extLst>
            </p:cNvPr>
            <p:cNvSpPr/>
            <p:nvPr/>
          </p:nvSpPr>
          <p:spPr>
            <a:xfrm>
              <a:off x="2483476" y="1868649"/>
              <a:ext cx="61741" cy="24726"/>
            </a:xfrm>
            <a:custGeom>
              <a:avLst/>
              <a:gdLst/>
              <a:ahLst/>
              <a:cxnLst/>
              <a:rect l="l" t="t" r="r" b="b"/>
              <a:pathLst>
                <a:path w="1668" h="668" extrusionOk="0">
                  <a:moveTo>
                    <a:pt x="0" y="1"/>
                  </a:moveTo>
                  <a:lnTo>
                    <a:pt x="0" y="667"/>
                  </a:lnTo>
                  <a:lnTo>
                    <a:pt x="1667" y="667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4" name="Google Shape;2421;p78">
              <a:extLst>
                <a:ext uri="{FF2B5EF4-FFF2-40B4-BE49-F238E27FC236}">
                  <a16:creationId xmlns:a16="http://schemas.microsoft.com/office/drawing/2014/main" id="{424B14A9-F96C-DFC7-8D35-F485545A5AA5}"/>
                </a:ext>
              </a:extLst>
            </p:cNvPr>
            <p:cNvSpPr/>
            <p:nvPr/>
          </p:nvSpPr>
          <p:spPr>
            <a:xfrm>
              <a:off x="2631532" y="1685318"/>
              <a:ext cx="112007" cy="256551"/>
            </a:xfrm>
            <a:custGeom>
              <a:avLst/>
              <a:gdLst/>
              <a:ahLst/>
              <a:cxnLst/>
              <a:rect l="l" t="t" r="r" b="b"/>
              <a:pathLst>
                <a:path w="3026" h="6931" extrusionOk="0">
                  <a:moveTo>
                    <a:pt x="1668" y="0"/>
                  </a:moveTo>
                  <a:cubicBezTo>
                    <a:pt x="763" y="0"/>
                    <a:pt x="1" y="762"/>
                    <a:pt x="1" y="1667"/>
                  </a:cubicBezTo>
                  <a:cubicBezTo>
                    <a:pt x="49" y="3239"/>
                    <a:pt x="310" y="4644"/>
                    <a:pt x="1144" y="6192"/>
                  </a:cubicBezTo>
                  <a:cubicBezTo>
                    <a:pt x="1263" y="6501"/>
                    <a:pt x="1430" y="6740"/>
                    <a:pt x="1668" y="6930"/>
                  </a:cubicBezTo>
                  <a:lnTo>
                    <a:pt x="3025" y="3572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5" name="Google Shape;2422;p78">
              <a:extLst>
                <a:ext uri="{FF2B5EF4-FFF2-40B4-BE49-F238E27FC236}">
                  <a16:creationId xmlns:a16="http://schemas.microsoft.com/office/drawing/2014/main" id="{7AE657F3-C4CB-53D6-4585-CFB5EA958740}"/>
                </a:ext>
              </a:extLst>
            </p:cNvPr>
            <p:cNvSpPr/>
            <p:nvPr/>
          </p:nvSpPr>
          <p:spPr>
            <a:xfrm>
              <a:off x="2693235" y="1685318"/>
              <a:ext cx="111119" cy="269765"/>
            </a:xfrm>
            <a:custGeom>
              <a:avLst/>
              <a:gdLst/>
              <a:ahLst/>
              <a:cxnLst/>
              <a:rect l="l" t="t" r="r" b="b"/>
              <a:pathLst>
                <a:path w="3002" h="7288" extrusionOk="0">
                  <a:moveTo>
                    <a:pt x="1" y="0"/>
                  </a:moveTo>
                  <a:lnTo>
                    <a:pt x="1" y="6930"/>
                  </a:lnTo>
                  <a:cubicBezTo>
                    <a:pt x="310" y="7168"/>
                    <a:pt x="668" y="7287"/>
                    <a:pt x="1049" y="7287"/>
                  </a:cubicBezTo>
                  <a:cubicBezTo>
                    <a:pt x="2192" y="7287"/>
                    <a:pt x="3002" y="6144"/>
                    <a:pt x="2620" y="5073"/>
                  </a:cubicBezTo>
                  <a:cubicBezTo>
                    <a:pt x="2597" y="5025"/>
                    <a:pt x="2573" y="5001"/>
                    <a:pt x="2549" y="4930"/>
                  </a:cubicBezTo>
                  <a:cubicBezTo>
                    <a:pt x="1573" y="3382"/>
                    <a:pt x="1692" y="1929"/>
                    <a:pt x="1668" y="1667"/>
                  </a:cubicBezTo>
                  <a:cubicBezTo>
                    <a:pt x="1668" y="762"/>
                    <a:pt x="930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76" name="Google Shape;2423;p78">
            <a:extLst>
              <a:ext uri="{FF2B5EF4-FFF2-40B4-BE49-F238E27FC236}">
                <a16:creationId xmlns:a16="http://schemas.microsoft.com/office/drawing/2014/main" id="{22DAA599-E84A-54B3-4006-2F0619190817}"/>
              </a:ext>
            </a:extLst>
          </p:cNvPr>
          <p:cNvGrpSpPr/>
          <p:nvPr/>
        </p:nvGrpSpPr>
        <p:grpSpPr>
          <a:xfrm>
            <a:off x="261233" y="704949"/>
            <a:ext cx="419594" cy="394943"/>
            <a:chOff x="2397085" y="2904378"/>
            <a:chExt cx="419594" cy="394943"/>
          </a:xfrm>
        </p:grpSpPr>
        <p:sp>
          <p:nvSpPr>
            <p:cNvPr id="3377" name="Google Shape;2424;p78">
              <a:extLst>
                <a:ext uri="{FF2B5EF4-FFF2-40B4-BE49-F238E27FC236}">
                  <a16:creationId xmlns:a16="http://schemas.microsoft.com/office/drawing/2014/main" id="{EB49B20C-1E05-29EE-7324-B4F079313B59}"/>
                </a:ext>
              </a:extLst>
            </p:cNvPr>
            <p:cNvSpPr/>
            <p:nvPr/>
          </p:nvSpPr>
          <p:spPr>
            <a:xfrm>
              <a:off x="2759342" y="3089485"/>
              <a:ext cx="57336" cy="61741"/>
            </a:xfrm>
            <a:custGeom>
              <a:avLst/>
              <a:gdLst/>
              <a:ahLst/>
              <a:cxnLst/>
              <a:rect l="l" t="t" r="r" b="b"/>
              <a:pathLst>
                <a:path w="1549" h="1668" extrusionOk="0">
                  <a:moveTo>
                    <a:pt x="215" y="0"/>
                  </a:moveTo>
                  <a:lnTo>
                    <a:pt x="1" y="834"/>
                  </a:lnTo>
                  <a:lnTo>
                    <a:pt x="215" y="1667"/>
                  </a:lnTo>
                  <a:lnTo>
                    <a:pt x="1549" y="1667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8" name="Google Shape;2425;p78">
              <a:extLst>
                <a:ext uri="{FF2B5EF4-FFF2-40B4-BE49-F238E27FC236}">
                  <a16:creationId xmlns:a16="http://schemas.microsoft.com/office/drawing/2014/main" id="{1F7D8A95-9D39-9AAB-09A3-552A5E025B5D}"/>
                </a:ext>
              </a:extLst>
            </p:cNvPr>
            <p:cNvSpPr/>
            <p:nvPr/>
          </p:nvSpPr>
          <p:spPr>
            <a:xfrm>
              <a:off x="2397085" y="3089485"/>
              <a:ext cx="58188" cy="61741"/>
            </a:xfrm>
            <a:custGeom>
              <a:avLst/>
              <a:gdLst/>
              <a:ahLst/>
              <a:cxnLst/>
              <a:rect l="l" t="t" r="r" b="b"/>
              <a:pathLst>
                <a:path w="1572" h="1668" extrusionOk="0">
                  <a:moveTo>
                    <a:pt x="0" y="0"/>
                  </a:moveTo>
                  <a:lnTo>
                    <a:pt x="0" y="1667"/>
                  </a:lnTo>
                  <a:lnTo>
                    <a:pt x="1334" y="1667"/>
                  </a:lnTo>
                  <a:lnTo>
                    <a:pt x="1572" y="786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9" name="Google Shape;2426;p78">
              <a:extLst>
                <a:ext uri="{FF2B5EF4-FFF2-40B4-BE49-F238E27FC236}">
                  <a16:creationId xmlns:a16="http://schemas.microsoft.com/office/drawing/2014/main" id="{8AC816CD-C82D-A584-87E7-8BD36A318A1E}"/>
                </a:ext>
              </a:extLst>
            </p:cNvPr>
            <p:cNvSpPr/>
            <p:nvPr/>
          </p:nvSpPr>
          <p:spPr>
            <a:xfrm>
              <a:off x="2397085" y="2904378"/>
              <a:ext cx="123445" cy="156055"/>
            </a:xfrm>
            <a:custGeom>
              <a:avLst/>
              <a:gdLst/>
              <a:ahLst/>
              <a:cxnLst/>
              <a:rect l="l" t="t" r="r" b="b"/>
              <a:pathLst>
                <a:path w="3335" h="4216" extrusionOk="0">
                  <a:moveTo>
                    <a:pt x="2667" y="0"/>
                  </a:moveTo>
                  <a:lnTo>
                    <a:pt x="2667" y="2787"/>
                  </a:lnTo>
                  <a:lnTo>
                    <a:pt x="1643" y="524"/>
                  </a:lnTo>
                  <a:lnTo>
                    <a:pt x="1024" y="810"/>
                  </a:lnTo>
                  <a:lnTo>
                    <a:pt x="2048" y="3049"/>
                  </a:lnTo>
                  <a:lnTo>
                    <a:pt x="2048" y="3049"/>
                  </a:lnTo>
                  <a:lnTo>
                    <a:pt x="453" y="1644"/>
                  </a:lnTo>
                  <a:lnTo>
                    <a:pt x="0" y="2144"/>
                  </a:lnTo>
                  <a:lnTo>
                    <a:pt x="2120" y="4001"/>
                  </a:lnTo>
                  <a:lnTo>
                    <a:pt x="2739" y="4216"/>
                  </a:lnTo>
                  <a:lnTo>
                    <a:pt x="3334" y="4001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0" name="Google Shape;2427;p78">
              <a:extLst>
                <a:ext uri="{FF2B5EF4-FFF2-40B4-BE49-F238E27FC236}">
                  <a16:creationId xmlns:a16="http://schemas.microsoft.com/office/drawing/2014/main" id="{CC1F6B9A-31EB-1AE4-24AF-181304A8B4BB}"/>
                </a:ext>
              </a:extLst>
            </p:cNvPr>
            <p:cNvSpPr/>
            <p:nvPr/>
          </p:nvSpPr>
          <p:spPr>
            <a:xfrm>
              <a:off x="2693235" y="2904378"/>
              <a:ext cx="123445" cy="156055"/>
            </a:xfrm>
            <a:custGeom>
              <a:avLst/>
              <a:gdLst/>
              <a:ahLst/>
              <a:cxnLst/>
              <a:rect l="l" t="t" r="r" b="b"/>
              <a:pathLst>
                <a:path w="3335" h="4216" extrusionOk="0">
                  <a:moveTo>
                    <a:pt x="1" y="0"/>
                  </a:moveTo>
                  <a:lnTo>
                    <a:pt x="1" y="4001"/>
                  </a:lnTo>
                  <a:lnTo>
                    <a:pt x="620" y="4216"/>
                  </a:lnTo>
                  <a:lnTo>
                    <a:pt x="1215" y="4001"/>
                  </a:lnTo>
                  <a:lnTo>
                    <a:pt x="3335" y="2144"/>
                  </a:lnTo>
                  <a:lnTo>
                    <a:pt x="2906" y="1644"/>
                  </a:lnTo>
                  <a:lnTo>
                    <a:pt x="1287" y="3049"/>
                  </a:lnTo>
                  <a:lnTo>
                    <a:pt x="2311" y="810"/>
                  </a:lnTo>
                  <a:lnTo>
                    <a:pt x="1716" y="524"/>
                  </a:lnTo>
                  <a:lnTo>
                    <a:pt x="668" y="278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1" name="Google Shape;2428;p78">
              <a:extLst>
                <a:ext uri="{FF2B5EF4-FFF2-40B4-BE49-F238E27FC236}">
                  <a16:creationId xmlns:a16="http://schemas.microsoft.com/office/drawing/2014/main" id="{F62DF840-3B21-906F-D69B-6D5188CCCC01}"/>
                </a:ext>
              </a:extLst>
            </p:cNvPr>
            <p:cNvSpPr/>
            <p:nvPr/>
          </p:nvSpPr>
          <p:spPr>
            <a:xfrm>
              <a:off x="2446425" y="3052471"/>
              <a:ext cx="219536" cy="146357"/>
            </a:xfrm>
            <a:custGeom>
              <a:avLst/>
              <a:gdLst/>
              <a:ahLst/>
              <a:cxnLst/>
              <a:rect l="l" t="t" r="r" b="b"/>
              <a:pathLst>
                <a:path w="5931" h="3954" extrusionOk="0">
                  <a:moveTo>
                    <a:pt x="1" y="0"/>
                  </a:moveTo>
                  <a:lnTo>
                    <a:pt x="1" y="3334"/>
                  </a:lnTo>
                  <a:lnTo>
                    <a:pt x="2168" y="3549"/>
                  </a:lnTo>
                  <a:lnTo>
                    <a:pt x="5145" y="3953"/>
                  </a:lnTo>
                  <a:lnTo>
                    <a:pt x="5931" y="1429"/>
                  </a:lnTo>
                  <a:lnTo>
                    <a:pt x="43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2" name="Google Shape;2429;p78">
              <a:extLst>
                <a:ext uri="{FF2B5EF4-FFF2-40B4-BE49-F238E27FC236}">
                  <a16:creationId xmlns:a16="http://schemas.microsoft.com/office/drawing/2014/main" id="{7AA5F40A-DC87-33FF-3E88-8957436B61D9}"/>
                </a:ext>
              </a:extLst>
            </p:cNvPr>
            <p:cNvSpPr/>
            <p:nvPr/>
          </p:nvSpPr>
          <p:spPr>
            <a:xfrm>
              <a:off x="2606881" y="3052471"/>
              <a:ext cx="160460" cy="131366"/>
            </a:xfrm>
            <a:custGeom>
              <a:avLst/>
              <a:gdLst/>
              <a:ahLst/>
              <a:cxnLst/>
              <a:rect l="l" t="t" r="r" b="b"/>
              <a:pathLst>
                <a:path w="4335" h="3549" extrusionOk="0">
                  <a:moveTo>
                    <a:pt x="0" y="0"/>
                  </a:moveTo>
                  <a:lnTo>
                    <a:pt x="0" y="3334"/>
                  </a:lnTo>
                  <a:lnTo>
                    <a:pt x="2167" y="3549"/>
                  </a:lnTo>
                  <a:lnTo>
                    <a:pt x="4334" y="3334"/>
                  </a:lnTo>
                  <a:lnTo>
                    <a:pt x="43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3" name="Google Shape;2430;p78">
              <a:extLst>
                <a:ext uri="{FF2B5EF4-FFF2-40B4-BE49-F238E27FC236}">
                  <a16:creationId xmlns:a16="http://schemas.microsoft.com/office/drawing/2014/main" id="{6C79545C-2DE2-7BD8-2BB5-4DAC25A6517C}"/>
                </a:ext>
              </a:extLst>
            </p:cNvPr>
            <p:cNvSpPr/>
            <p:nvPr/>
          </p:nvSpPr>
          <p:spPr>
            <a:xfrm>
              <a:off x="2626239" y="2904378"/>
              <a:ext cx="44122" cy="86430"/>
            </a:xfrm>
            <a:custGeom>
              <a:avLst/>
              <a:gdLst/>
              <a:ahLst/>
              <a:cxnLst/>
              <a:rect l="l" t="t" r="r" b="b"/>
              <a:pathLst>
                <a:path w="1192" h="2335" extrusionOk="0">
                  <a:moveTo>
                    <a:pt x="477" y="0"/>
                  </a:moveTo>
                  <a:cubicBezTo>
                    <a:pt x="477" y="96"/>
                    <a:pt x="263" y="167"/>
                    <a:pt x="120" y="429"/>
                  </a:cubicBezTo>
                  <a:cubicBezTo>
                    <a:pt x="1" y="643"/>
                    <a:pt x="1" y="929"/>
                    <a:pt x="120" y="1143"/>
                  </a:cubicBezTo>
                  <a:cubicBezTo>
                    <a:pt x="263" y="1382"/>
                    <a:pt x="477" y="1453"/>
                    <a:pt x="477" y="1548"/>
                  </a:cubicBezTo>
                  <a:cubicBezTo>
                    <a:pt x="477" y="1667"/>
                    <a:pt x="49" y="1834"/>
                    <a:pt x="49" y="2334"/>
                  </a:cubicBezTo>
                  <a:lnTo>
                    <a:pt x="715" y="2334"/>
                  </a:lnTo>
                  <a:cubicBezTo>
                    <a:pt x="715" y="2239"/>
                    <a:pt x="930" y="2144"/>
                    <a:pt x="1049" y="1906"/>
                  </a:cubicBezTo>
                  <a:cubicBezTo>
                    <a:pt x="1192" y="1691"/>
                    <a:pt x="1192" y="1405"/>
                    <a:pt x="1049" y="1191"/>
                  </a:cubicBezTo>
                  <a:cubicBezTo>
                    <a:pt x="930" y="953"/>
                    <a:pt x="715" y="882"/>
                    <a:pt x="715" y="786"/>
                  </a:cubicBezTo>
                  <a:cubicBezTo>
                    <a:pt x="715" y="643"/>
                    <a:pt x="1144" y="500"/>
                    <a:pt x="1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4" name="Google Shape;2431;p78">
              <a:extLst>
                <a:ext uri="{FF2B5EF4-FFF2-40B4-BE49-F238E27FC236}">
                  <a16:creationId xmlns:a16="http://schemas.microsoft.com/office/drawing/2014/main" id="{C8B128EB-AB18-AA7D-0709-6D2F318CD998}"/>
                </a:ext>
              </a:extLst>
            </p:cNvPr>
            <p:cNvSpPr/>
            <p:nvPr/>
          </p:nvSpPr>
          <p:spPr>
            <a:xfrm>
              <a:off x="2545178" y="2904378"/>
              <a:ext cx="41457" cy="86430"/>
            </a:xfrm>
            <a:custGeom>
              <a:avLst/>
              <a:gdLst/>
              <a:ahLst/>
              <a:cxnLst/>
              <a:rect l="l" t="t" r="r" b="b"/>
              <a:pathLst>
                <a:path w="1120" h="2335" extrusionOk="0">
                  <a:moveTo>
                    <a:pt x="0" y="0"/>
                  </a:moveTo>
                  <a:cubicBezTo>
                    <a:pt x="0" y="500"/>
                    <a:pt x="453" y="643"/>
                    <a:pt x="453" y="786"/>
                  </a:cubicBezTo>
                  <a:cubicBezTo>
                    <a:pt x="453" y="905"/>
                    <a:pt x="0" y="1048"/>
                    <a:pt x="0" y="1548"/>
                  </a:cubicBezTo>
                  <a:cubicBezTo>
                    <a:pt x="0" y="2072"/>
                    <a:pt x="453" y="2215"/>
                    <a:pt x="453" y="2334"/>
                  </a:cubicBezTo>
                  <a:lnTo>
                    <a:pt x="1119" y="2334"/>
                  </a:lnTo>
                  <a:cubicBezTo>
                    <a:pt x="1119" y="1810"/>
                    <a:pt x="667" y="1691"/>
                    <a:pt x="667" y="1548"/>
                  </a:cubicBezTo>
                  <a:cubicBezTo>
                    <a:pt x="667" y="1429"/>
                    <a:pt x="1119" y="1286"/>
                    <a:pt x="1119" y="786"/>
                  </a:cubicBezTo>
                  <a:cubicBezTo>
                    <a:pt x="1119" y="262"/>
                    <a:pt x="667" y="119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5" name="Google Shape;2432;p78">
              <a:extLst>
                <a:ext uri="{FF2B5EF4-FFF2-40B4-BE49-F238E27FC236}">
                  <a16:creationId xmlns:a16="http://schemas.microsoft.com/office/drawing/2014/main" id="{B82D97EA-7C29-E84A-D4FE-030DF89C1606}"/>
                </a:ext>
              </a:extLst>
            </p:cNvPr>
            <p:cNvSpPr/>
            <p:nvPr/>
          </p:nvSpPr>
          <p:spPr>
            <a:xfrm>
              <a:off x="2446425" y="3189090"/>
              <a:ext cx="207210" cy="110231"/>
            </a:xfrm>
            <a:custGeom>
              <a:avLst/>
              <a:gdLst/>
              <a:ahLst/>
              <a:cxnLst/>
              <a:rect l="l" t="t" r="r" b="b"/>
              <a:pathLst>
                <a:path w="5598" h="2978" extrusionOk="0">
                  <a:moveTo>
                    <a:pt x="1811" y="0"/>
                  </a:moveTo>
                  <a:lnTo>
                    <a:pt x="1" y="1310"/>
                  </a:lnTo>
                  <a:cubicBezTo>
                    <a:pt x="1" y="2239"/>
                    <a:pt x="763" y="2977"/>
                    <a:pt x="1668" y="2977"/>
                  </a:cubicBezTo>
                  <a:lnTo>
                    <a:pt x="4335" y="2977"/>
                  </a:lnTo>
                  <a:lnTo>
                    <a:pt x="5597" y="2215"/>
                  </a:lnTo>
                  <a:lnTo>
                    <a:pt x="4907" y="620"/>
                  </a:lnTo>
                  <a:lnTo>
                    <a:pt x="1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6" name="Google Shape;2433;p78">
              <a:extLst>
                <a:ext uri="{FF2B5EF4-FFF2-40B4-BE49-F238E27FC236}">
                  <a16:creationId xmlns:a16="http://schemas.microsoft.com/office/drawing/2014/main" id="{CEF4346F-D92C-C73B-D6C7-E1F672DDDF9F}"/>
                </a:ext>
              </a:extLst>
            </p:cNvPr>
            <p:cNvSpPr/>
            <p:nvPr/>
          </p:nvSpPr>
          <p:spPr>
            <a:xfrm>
              <a:off x="2606881" y="3229620"/>
              <a:ext cx="160460" cy="69699"/>
            </a:xfrm>
            <a:custGeom>
              <a:avLst/>
              <a:gdLst/>
              <a:ahLst/>
              <a:cxnLst/>
              <a:rect l="l" t="t" r="r" b="b"/>
              <a:pathLst>
                <a:path w="4335" h="1883" extrusionOk="0">
                  <a:moveTo>
                    <a:pt x="2167" y="1"/>
                  </a:moveTo>
                  <a:lnTo>
                    <a:pt x="0" y="215"/>
                  </a:lnTo>
                  <a:lnTo>
                    <a:pt x="0" y="1882"/>
                  </a:lnTo>
                  <a:lnTo>
                    <a:pt x="2667" y="1882"/>
                  </a:lnTo>
                  <a:cubicBezTo>
                    <a:pt x="3596" y="1882"/>
                    <a:pt x="4334" y="1144"/>
                    <a:pt x="4334" y="215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7" name="Google Shape;2434;p78">
              <a:extLst>
                <a:ext uri="{FF2B5EF4-FFF2-40B4-BE49-F238E27FC236}">
                  <a16:creationId xmlns:a16="http://schemas.microsoft.com/office/drawing/2014/main" id="{EB854F05-A2DA-67B4-846B-263284971264}"/>
                </a:ext>
              </a:extLst>
            </p:cNvPr>
            <p:cNvSpPr/>
            <p:nvPr/>
          </p:nvSpPr>
          <p:spPr>
            <a:xfrm>
              <a:off x="2446425" y="3175876"/>
              <a:ext cx="169307" cy="61741"/>
            </a:xfrm>
            <a:custGeom>
              <a:avLst/>
              <a:gdLst/>
              <a:ahLst/>
              <a:cxnLst/>
              <a:rect l="l" t="t" r="r" b="b"/>
              <a:pathLst>
                <a:path w="4574" h="1668" extrusionOk="0">
                  <a:moveTo>
                    <a:pt x="1" y="0"/>
                  </a:moveTo>
                  <a:lnTo>
                    <a:pt x="1" y="1667"/>
                  </a:lnTo>
                  <a:lnTo>
                    <a:pt x="4335" y="1667"/>
                  </a:lnTo>
                  <a:lnTo>
                    <a:pt x="4573" y="834"/>
                  </a:lnTo>
                  <a:lnTo>
                    <a:pt x="43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8" name="Google Shape;2435;p78">
              <a:extLst>
                <a:ext uri="{FF2B5EF4-FFF2-40B4-BE49-F238E27FC236}">
                  <a16:creationId xmlns:a16="http://schemas.microsoft.com/office/drawing/2014/main" id="{52AE020C-CA35-996C-67C9-4CE034C5AC14}"/>
                </a:ext>
              </a:extLst>
            </p:cNvPr>
            <p:cNvSpPr/>
            <p:nvPr/>
          </p:nvSpPr>
          <p:spPr>
            <a:xfrm>
              <a:off x="2606881" y="3175876"/>
              <a:ext cx="160460" cy="61741"/>
            </a:xfrm>
            <a:custGeom>
              <a:avLst/>
              <a:gdLst/>
              <a:ahLst/>
              <a:cxnLst/>
              <a:rect l="l" t="t" r="r" b="b"/>
              <a:pathLst>
                <a:path w="4335" h="1668" extrusionOk="0">
                  <a:moveTo>
                    <a:pt x="0" y="0"/>
                  </a:moveTo>
                  <a:lnTo>
                    <a:pt x="0" y="1667"/>
                  </a:lnTo>
                  <a:lnTo>
                    <a:pt x="4334" y="1667"/>
                  </a:lnTo>
                  <a:lnTo>
                    <a:pt x="4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7344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5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5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50"/>
                                        <p:tgtEl>
                                          <p:spTgt spid="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5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5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50"/>
                                        <p:tgtEl>
                                          <p:spTgt spid="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5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50"/>
                                        <p:tgtEl>
                                          <p:spTgt spid="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50"/>
                                        <p:tgtEl>
                                          <p:spTgt spid="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5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" grpId="0" animBg="1"/>
      <p:bldP spid="3200" grpId="0"/>
      <p:bldP spid="32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98;p56">
            <a:extLst>
              <a:ext uri="{FF2B5EF4-FFF2-40B4-BE49-F238E27FC236}">
                <a16:creationId xmlns:a16="http://schemas.microsoft.com/office/drawing/2014/main" id="{F92753C8-F274-DD3E-1761-5575400B3AC8}"/>
              </a:ext>
            </a:extLst>
          </p:cNvPr>
          <p:cNvSpPr txBox="1">
            <a:spLocks/>
          </p:cNvSpPr>
          <p:nvPr/>
        </p:nvSpPr>
        <p:spPr>
          <a:xfrm>
            <a:off x="810093" y="131983"/>
            <a:ext cx="3122761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latin typeface="+mn-lt"/>
              </a:rPr>
              <a:t>Bài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tập</a:t>
            </a:r>
            <a:r>
              <a:rPr lang="en-US" sz="2400" b="1" dirty="0">
                <a:latin typeface="+mn-lt"/>
              </a:rPr>
              <a:t> 5 SGK – tr77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16B1F-69CC-BE11-5DA1-1474B4FA1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20" t="22865" r="5103" b="18719"/>
          <a:stretch/>
        </p:blipFill>
        <p:spPr>
          <a:xfrm>
            <a:off x="203728" y="1136355"/>
            <a:ext cx="4178054" cy="2446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FC6F1C-F393-2EFE-8670-A7E4AAB1B601}"/>
              </a:ext>
            </a:extLst>
          </p:cNvPr>
          <p:cNvSpPr txBox="1"/>
          <p:nvPr/>
        </p:nvSpPr>
        <p:spPr>
          <a:xfrm>
            <a:off x="4381782" y="599983"/>
            <a:ext cx="4431982" cy="372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xu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150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bánh pizza.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bánh pizza?</a:t>
            </a:r>
            <a:endParaRPr lang="x-none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618;p82">
            <a:extLst>
              <a:ext uri="{FF2B5EF4-FFF2-40B4-BE49-F238E27FC236}">
                <a16:creationId xmlns:a16="http://schemas.microsoft.com/office/drawing/2014/main" id="{90A1847D-30B1-9E94-1106-78A0819EB2BD}"/>
              </a:ext>
            </a:extLst>
          </p:cNvPr>
          <p:cNvSpPr txBox="1">
            <a:spLocks/>
          </p:cNvSpPr>
          <p:nvPr/>
        </p:nvSpPr>
        <p:spPr>
          <a:xfrm>
            <a:off x="888811" y="637039"/>
            <a:ext cx="2965323" cy="4622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Mua </a:t>
            </a:r>
            <a:r>
              <a:rPr lang="en-US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bán</a:t>
            </a:r>
            <a:r>
              <a:rPr lang="en-US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trực</a:t>
            </a:r>
            <a:r>
              <a:rPr lang="en-US" sz="24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tuyến</a:t>
            </a:r>
            <a:endParaRPr lang="en-US" sz="2400" dirty="0">
              <a:solidFill>
                <a:schemeClr val="accent3"/>
              </a:solidFill>
              <a:latin typeface="Arial" panose="020B0604020202020204" pitchFamily="34" charset="0"/>
              <a:ea typeface="Leckerli One"/>
              <a:cs typeface="Arial" panose="020B0604020202020204" pitchFamily="34" charset="0"/>
              <a:sym typeface="Leckerli One"/>
            </a:endParaRPr>
          </a:p>
        </p:txBody>
      </p:sp>
      <p:sp>
        <p:nvSpPr>
          <p:cNvPr id="9" name="Google Shape;1777;p68">
            <a:extLst>
              <a:ext uri="{FF2B5EF4-FFF2-40B4-BE49-F238E27FC236}">
                <a16:creationId xmlns:a16="http://schemas.microsoft.com/office/drawing/2014/main" id="{4ACBA3AA-8671-6486-0079-40F8AB0219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88811" y="3898594"/>
            <a:ext cx="3015966" cy="4419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LÀM BÀI CẶP ĐÔI</a:t>
            </a:r>
            <a:endParaRPr sz="24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559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98;p56">
            <a:extLst>
              <a:ext uri="{FF2B5EF4-FFF2-40B4-BE49-F238E27FC236}">
                <a16:creationId xmlns:a16="http://schemas.microsoft.com/office/drawing/2014/main" id="{2D2C1E1E-EAAD-3A65-E36D-0408E038AEC3}"/>
              </a:ext>
            </a:extLst>
          </p:cNvPr>
          <p:cNvSpPr txBox="1">
            <a:spLocks/>
          </p:cNvSpPr>
          <p:nvPr/>
        </p:nvSpPr>
        <p:spPr>
          <a:xfrm>
            <a:off x="3241831" y="46701"/>
            <a:ext cx="3122761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latin typeface="+mn-lt"/>
              </a:rPr>
              <a:t>Bài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tập</a:t>
            </a:r>
            <a:r>
              <a:rPr lang="en-US" sz="2400" b="1" dirty="0">
                <a:latin typeface="+mn-lt"/>
              </a:rPr>
              <a:t> 5 SGK – tr77</a:t>
            </a:r>
          </a:p>
        </p:txBody>
      </p:sp>
      <p:sp>
        <p:nvSpPr>
          <p:cNvPr id="13" name="Google Shape;2618;p82">
            <a:extLst>
              <a:ext uri="{FF2B5EF4-FFF2-40B4-BE49-F238E27FC236}">
                <a16:creationId xmlns:a16="http://schemas.microsoft.com/office/drawing/2014/main" id="{3A95BFCA-48A6-404B-4778-EE30C89D40A9}"/>
              </a:ext>
            </a:extLst>
          </p:cNvPr>
          <p:cNvSpPr txBox="1">
            <a:spLocks/>
          </p:cNvSpPr>
          <p:nvPr/>
        </p:nvSpPr>
        <p:spPr>
          <a:xfrm>
            <a:off x="3656036" y="577750"/>
            <a:ext cx="1831927" cy="4622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Bài</a:t>
            </a:r>
            <a:r>
              <a:rPr lang="en-US" sz="2400" b="1" u="sng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b="1" u="sng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giải</a:t>
            </a:r>
            <a:endParaRPr lang="en-US" sz="2400" b="1" u="sng" dirty="0">
              <a:solidFill>
                <a:schemeClr val="accent3"/>
              </a:solidFill>
              <a:latin typeface="Arial" panose="020B0604020202020204" pitchFamily="34" charset="0"/>
              <a:ea typeface="Leckerli One"/>
              <a:cs typeface="Arial" panose="020B0604020202020204" pitchFamily="34" charset="0"/>
              <a:sym typeface="Leckerli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B7A861-2292-5A75-7DCF-470D689F9854}"/>
                  </a:ext>
                </a:extLst>
              </p:cNvPr>
              <p:cNvSpPr txBox="1"/>
              <p:nvPr/>
            </p:nvSpPr>
            <p:spPr>
              <a:xfrm>
                <a:off x="1241935" y="1242164"/>
                <a:ext cx="6948376" cy="2496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pizza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tuần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x-none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 = 1 050 (</a:t>
                </a:r>
                <a:r>
                  <a:rPr lang="en-US" sz="2400" dirty="0" err="1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bánh)</a:t>
                </a:r>
                <a:endParaRPr lang="x-none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1 050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bánh pizza.</a:t>
                </a:r>
                <a:endParaRPr lang="x-none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B7A861-2292-5A75-7DCF-470D689F9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935" y="1242164"/>
                <a:ext cx="6948376" cy="2496324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oogle Shape;3715;p93">
            <a:extLst>
              <a:ext uri="{FF2B5EF4-FFF2-40B4-BE49-F238E27FC236}">
                <a16:creationId xmlns:a16="http://schemas.microsoft.com/office/drawing/2014/main" id="{984550AE-417A-B55B-F07D-75CDF9F8824E}"/>
              </a:ext>
            </a:extLst>
          </p:cNvPr>
          <p:cNvGrpSpPr/>
          <p:nvPr/>
        </p:nvGrpSpPr>
        <p:grpSpPr>
          <a:xfrm>
            <a:off x="193461" y="3160844"/>
            <a:ext cx="1520456" cy="1466196"/>
            <a:chOff x="257850" y="2514968"/>
            <a:chExt cx="2209739" cy="2130881"/>
          </a:xfrm>
        </p:grpSpPr>
        <p:sp>
          <p:nvSpPr>
            <p:cNvPr id="16" name="Google Shape;3716;p93">
              <a:extLst>
                <a:ext uri="{FF2B5EF4-FFF2-40B4-BE49-F238E27FC236}">
                  <a16:creationId xmlns:a16="http://schemas.microsoft.com/office/drawing/2014/main" id="{06ABEF16-D189-1FB0-6136-52C293E97DA6}"/>
                </a:ext>
              </a:extLst>
            </p:cNvPr>
            <p:cNvSpPr/>
            <p:nvPr/>
          </p:nvSpPr>
          <p:spPr>
            <a:xfrm>
              <a:off x="284037" y="2689839"/>
              <a:ext cx="739611" cy="1860649"/>
            </a:xfrm>
            <a:custGeom>
              <a:avLst/>
              <a:gdLst/>
              <a:ahLst/>
              <a:cxnLst/>
              <a:rect l="l" t="t" r="r" b="b"/>
              <a:pathLst>
                <a:path w="34174" h="85972" extrusionOk="0">
                  <a:moveTo>
                    <a:pt x="0" y="0"/>
                  </a:moveTo>
                  <a:lnTo>
                    <a:pt x="0" y="85971"/>
                  </a:lnTo>
                  <a:lnTo>
                    <a:pt x="34174" y="85971"/>
                  </a:lnTo>
                  <a:lnTo>
                    <a:pt x="34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17;p93">
              <a:extLst>
                <a:ext uri="{FF2B5EF4-FFF2-40B4-BE49-F238E27FC236}">
                  <a16:creationId xmlns:a16="http://schemas.microsoft.com/office/drawing/2014/main" id="{235565E6-F23F-D454-F5BB-010ADDD27FA1}"/>
                </a:ext>
              </a:extLst>
            </p:cNvPr>
            <p:cNvSpPr/>
            <p:nvPr/>
          </p:nvSpPr>
          <p:spPr>
            <a:xfrm>
              <a:off x="283063" y="4438946"/>
              <a:ext cx="733464" cy="146779"/>
            </a:xfrm>
            <a:custGeom>
              <a:avLst/>
              <a:gdLst/>
              <a:ahLst/>
              <a:cxnLst/>
              <a:rect l="l" t="t" r="r" b="b"/>
              <a:pathLst>
                <a:path w="33890" h="6782" extrusionOk="0">
                  <a:moveTo>
                    <a:pt x="1" y="0"/>
                  </a:moveTo>
                  <a:lnTo>
                    <a:pt x="1" y="6781"/>
                  </a:lnTo>
                  <a:lnTo>
                    <a:pt x="33890" y="6781"/>
                  </a:lnTo>
                  <a:lnTo>
                    <a:pt x="33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18;p93">
              <a:extLst>
                <a:ext uri="{FF2B5EF4-FFF2-40B4-BE49-F238E27FC236}">
                  <a16:creationId xmlns:a16="http://schemas.microsoft.com/office/drawing/2014/main" id="{BBBF56C1-494D-5F75-1FB9-75926E854F42}"/>
                </a:ext>
              </a:extLst>
            </p:cNvPr>
            <p:cNvSpPr/>
            <p:nvPr/>
          </p:nvSpPr>
          <p:spPr>
            <a:xfrm>
              <a:off x="283063" y="2716027"/>
              <a:ext cx="740585" cy="43004"/>
            </a:xfrm>
            <a:custGeom>
              <a:avLst/>
              <a:gdLst/>
              <a:ahLst/>
              <a:cxnLst/>
              <a:rect l="l" t="t" r="r" b="b"/>
              <a:pathLst>
                <a:path w="34219" h="1987" extrusionOk="0">
                  <a:moveTo>
                    <a:pt x="1" y="0"/>
                  </a:moveTo>
                  <a:lnTo>
                    <a:pt x="1" y="1987"/>
                  </a:lnTo>
                  <a:lnTo>
                    <a:pt x="34219" y="1987"/>
                  </a:lnTo>
                  <a:lnTo>
                    <a:pt x="342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19;p93">
              <a:extLst>
                <a:ext uri="{FF2B5EF4-FFF2-40B4-BE49-F238E27FC236}">
                  <a16:creationId xmlns:a16="http://schemas.microsoft.com/office/drawing/2014/main" id="{FE8E1BA1-4A3B-BFF3-BAFE-2A2ABAEC578F}"/>
                </a:ext>
              </a:extLst>
            </p:cNvPr>
            <p:cNvSpPr/>
            <p:nvPr/>
          </p:nvSpPr>
          <p:spPr>
            <a:xfrm>
              <a:off x="340611" y="2849843"/>
              <a:ext cx="277998" cy="316154"/>
            </a:xfrm>
            <a:custGeom>
              <a:avLst/>
              <a:gdLst/>
              <a:ahLst/>
              <a:cxnLst/>
              <a:rect l="l" t="t" r="r" b="b"/>
              <a:pathLst>
                <a:path w="12845" h="14608" extrusionOk="0">
                  <a:moveTo>
                    <a:pt x="0" y="1"/>
                  </a:moveTo>
                  <a:lnTo>
                    <a:pt x="0" y="14608"/>
                  </a:lnTo>
                  <a:lnTo>
                    <a:pt x="12845" y="14608"/>
                  </a:lnTo>
                  <a:lnTo>
                    <a:pt x="128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20;p93">
              <a:extLst>
                <a:ext uri="{FF2B5EF4-FFF2-40B4-BE49-F238E27FC236}">
                  <a16:creationId xmlns:a16="http://schemas.microsoft.com/office/drawing/2014/main" id="{58EE9837-2E48-4EAD-BFBE-BA56F7FB671B}"/>
                </a:ext>
              </a:extLst>
            </p:cNvPr>
            <p:cNvSpPr/>
            <p:nvPr/>
          </p:nvSpPr>
          <p:spPr>
            <a:xfrm>
              <a:off x="369374" y="2872481"/>
              <a:ext cx="220472" cy="251507"/>
            </a:xfrm>
            <a:custGeom>
              <a:avLst/>
              <a:gdLst/>
              <a:ahLst/>
              <a:cxnLst/>
              <a:rect l="l" t="t" r="r" b="b"/>
              <a:pathLst>
                <a:path w="10187" h="11621" extrusionOk="0">
                  <a:moveTo>
                    <a:pt x="0" y="0"/>
                  </a:moveTo>
                  <a:lnTo>
                    <a:pt x="0" y="11620"/>
                  </a:lnTo>
                  <a:lnTo>
                    <a:pt x="10187" y="11620"/>
                  </a:lnTo>
                  <a:lnTo>
                    <a:pt x="10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21;p93">
              <a:extLst>
                <a:ext uri="{FF2B5EF4-FFF2-40B4-BE49-F238E27FC236}">
                  <a16:creationId xmlns:a16="http://schemas.microsoft.com/office/drawing/2014/main" id="{EF54BCB9-2CFC-14A9-A3A3-66B5A31FDF2D}"/>
                </a:ext>
              </a:extLst>
            </p:cNvPr>
            <p:cNvSpPr/>
            <p:nvPr/>
          </p:nvSpPr>
          <p:spPr>
            <a:xfrm>
              <a:off x="359678" y="2770003"/>
              <a:ext cx="246010" cy="79861"/>
            </a:xfrm>
            <a:custGeom>
              <a:avLst/>
              <a:gdLst/>
              <a:ahLst/>
              <a:cxnLst/>
              <a:rect l="l" t="t" r="r" b="b"/>
              <a:pathLst>
                <a:path w="11367" h="3690" extrusionOk="0">
                  <a:moveTo>
                    <a:pt x="5093" y="1"/>
                  </a:moveTo>
                  <a:lnTo>
                    <a:pt x="0" y="3690"/>
                  </a:lnTo>
                  <a:lnTo>
                    <a:pt x="11367" y="3690"/>
                  </a:lnTo>
                  <a:lnTo>
                    <a:pt x="50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22;p93">
              <a:extLst>
                <a:ext uri="{FF2B5EF4-FFF2-40B4-BE49-F238E27FC236}">
                  <a16:creationId xmlns:a16="http://schemas.microsoft.com/office/drawing/2014/main" id="{78FE478D-BFC4-BD8C-57AC-791059012181}"/>
                </a:ext>
              </a:extLst>
            </p:cNvPr>
            <p:cNvSpPr/>
            <p:nvPr/>
          </p:nvSpPr>
          <p:spPr>
            <a:xfrm>
              <a:off x="340611" y="3261029"/>
              <a:ext cx="167123" cy="326499"/>
            </a:xfrm>
            <a:custGeom>
              <a:avLst/>
              <a:gdLst/>
              <a:ahLst/>
              <a:cxnLst/>
              <a:rect l="l" t="t" r="r" b="b"/>
              <a:pathLst>
                <a:path w="7722" h="15086" extrusionOk="0">
                  <a:moveTo>
                    <a:pt x="0" y="0"/>
                  </a:moveTo>
                  <a:lnTo>
                    <a:pt x="0" y="15085"/>
                  </a:lnTo>
                  <a:lnTo>
                    <a:pt x="7722" y="15085"/>
                  </a:lnTo>
                  <a:lnTo>
                    <a:pt x="77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23;p93">
              <a:extLst>
                <a:ext uri="{FF2B5EF4-FFF2-40B4-BE49-F238E27FC236}">
                  <a16:creationId xmlns:a16="http://schemas.microsoft.com/office/drawing/2014/main" id="{EE1399E6-9ACA-F16A-B9CC-895B4CD0F790}"/>
                </a:ext>
              </a:extLst>
            </p:cNvPr>
            <p:cNvSpPr/>
            <p:nvPr/>
          </p:nvSpPr>
          <p:spPr>
            <a:xfrm>
              <a:off x="355154" y="3277499"/>
              <a:ext cx="138036" cy="294836"/>
            </a:xfrm>
            <a:custGeom>
              <a:avLst/>
              <a:gdLst/>
              <a:ahLst/>
              <a:cxnLst/>
              <a:rect l="l" t="t" r="r" b="b"/>
              <a:pathLst>
                <a:path w="6378" h="13623" extrusionOk="0">
                  <a:moveTo>
                    <a:pt x="0" y="1"/>
                  </a:moveTo>
                  <a:lnTo>
                    <a:pt x="0" y="13622"/>
                  </a:lnTo>
                  <a:lnTo>
                    <a:pt x="6378" y="13622"/>
                  </a:lnTo>
                  <a:lnTo>
                    <a:pt x="63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4;p93">
              <a:extLst>
                <a:ext uri="{FF2B5EF4-FFF2-40B4-BE49-F238E27FC236}">
                  <a16:creationId xmlns:a16="http://schemas.microsoft.com/office/drawing/2014/main" id="{DFD6BF10-E9B0-EF44-59CA-52235C5E2518}"/>
                </a:ext>
              </a:extLst>
            </p:cNvPr>
            <p:cNvSpPr/>
            <p:nvPr/>
          </p:nvSpPr>
          <p:spPr>
            <a:xfrm>
              <a:off x="562684" y="3261029"/>
              <a:ext cx="167123" cy="326499"/>
            </a:xfrm>
            <a:custGeom>
              <a:avLst/>
              <a:gdLst/>
              <a:ahLst/>
              <a:cxnLst/>
              <a:rect l="l" t="t" r="r" b="b"/>
              <a:pathLst>
                <a:path w="7722" h="15086" extrusionOk="0">
                  <a:moveTo>
                    <a:pt x="0" y="0"/>
                  </a:moveTo>
                  <a:lnTo>
                    <a:pt x="0" y="15085"/>
                  </a:lnTo>
                  <a:lnTo>
                    <a:pt x="7722" y="15085"/>
                  </a:lnTo>
                  <a:lnTo>
                    <a:pt x="77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25;p93">
              <a:extLst>
                <a:ext uri="{FF2B5EF4-FFF2-40B4-BE49-F238E27FC236}">
                  <a16:creationId xmlns:a16="http://schemas.microsoft.com/office/drawing/2014/main" id="{517CEDC9-9898-762B-3649-E0D13B2F2934}"/>
                </a:ext>
              </a:extLst>
            </p:cNvPr>
            <p:cNvSpPr/>
            <p:nvPr/>
          </p:nvSpPr>
          <p:spPr>
            <a:xfrm>
              <a:off x="577552" y="3277499"/>
              <a:ext cx="137711" cy="294836"/>
            </a:xfrm>
            <a:custGeom>
              <a:avLst/>
              <a:gdLst/>
              <a:ahLst/>
              <a:cxnLst/>
              <a:rect l="l" t="t" r="r" b="b"/>
              <a:pathLst>
                <a:path w="6363" h="13623" extrusionOk="0">
                  <a:moveTo>
                    <a:pt x="0" y="1"/>
                  </a:moveTo>
                  <a:lnTo>
                    <a:pt x="0" y="13622"/>
                  </a:lnTo>
                  <a:lnTo>
                    <a:pt x="6363" y="13622"/>
                  </a:lnTo>
                  <a:lnTo>
                    <a:pt x="63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26;p93">
              <a:extLst>
                <a:ext uri="{FF2B5EF4-FFF2-40B4-BE49-F238E27FC236}">
                  <a16:creationId xmlns:a16="http://schemas.microsoft.com/office/drawing/2014/main" id="{B3338111-6555-1982-FCCA-384FCCC69860}"/>
                </a:ext>
              </a:extLst>
            </p:cNvPr>
            <p:cNvSpPr/>
            <p:nvPr/>
          </p:nvSpPr>
          <p:spPr>
            <a:xfrm>
              <a:off x="772464" y="3261029"/>
              <a:ext cx="167145" cy="326499"/>
            </a:xfrm>
            <a:custGeom>
              <a:avLst/>
              <a:gdLst/>
              <a:ahLst/>
              <a:cxnLst/>
              <a:rect l="l" t="t" r="r" b="b"/>
              <a:pathLst>
                <a:path w="7723" h="15086" extrusionOk="0">
                  <a:moveTo>
                    <a:pt x="0" y="0"/>
                  </a:moveTo>
                  <a:lnTo>
                    <a:pt x="0" y="15085"/>
                  </a:lnTo>
                  <a:lnTo>
                    <a:pt x="7722" y="15085"/>
                  </a:lnTo>
                  <a:lnTo>
                    <a:pt x="77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27;p93">
              <a:extLst>
                <a:ext uri="{FF2B5EF4-FFF2-40B4-BE49-F238E27FC236}">
                  <a16:creationId xmlns:a16="http://schemas.microsoft.com/office/drawing/2014/main" id="{AEB4CDE3-7224-BED6-8769-AA72FAAFF189}"/>
                </a:ext>
              </a:extLst>
            </p:cNvPr>
            <p:cNvSpPr/>
            <p:nvPr/>
          </p:nvSpPr>
          <p:spPr>
            <a:xfrm>
              <a:off x="787008" y="3277499"/>
              <a:ext cx="138058" cy="294836"/>
            </a:xfrm>
            <a:custGeom>
              <a:avLst/>
              <a:gdLst/>
              <a:ahLst/>
              <a:cxnLst/>
              <a:rect l="l" t="t" r="r" b="b"/>
              <a:pathLst>
                <a:path w="6379" h="13623" extrusionOk="0">
                  <a:moveTo>
                    <a:pt x="1" y="1"/>
                  </a:moveTo>
                  <a:lnTo>
                    <a:pt x="1" y="13622"/>
                  </a:lnTo>
                  <a:lnTo>
                    <a:pt x="6378" y="13622"/>
                  </a:lnTo>
                  <a:lnTo>
                    <a:pt x="63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28;p93">
              <a:extLst>
                <a:ext uri="{FF2B5EF4-FFF2-40B4-BE49-F238E27FC236}">
                  <a16:creationId xmlns:a16="http://schemas.microsoft.com/office/drawing/2014/main" id="{9456A292-7490-9ED6-298C-DD94C448D4CD}"/>
                </a:ext>
              </a:extLst>
            </p:cNvPr>
            <p:cNvSpPr/>
            <p:nvPr/>
          </p:nvSpPr>
          <p:spPr>
            <a:xfrm>
              <a:off x="479599" y="4161273"/>
              <a:ext cx="326499" cy="417008"/>
            </a:xfrm>
            <a:custGeom>
              <a:avLst/>
              <a:gdLst/>
              <a:ahLst/>
              <a:cxnLst/>
              <a:rect l="l" t="t" r="r" b="b"/>
              <a:pathLst>
                <a:path w="15086" h="19268" extrusionOk="0">
                  <a:moveTo>
                    <a:pt x="1" y="0"/>
                  </a:moveTo>
                  <a:lnTo>
                    <a:pt x="1" y="19268"/>
                  </a:lnTo>
                  <a:lnTo>
                    <a:pt x="15086" y="19268"/>
                  </a:lnTo>
                  <a:lnTo>
                    <a:pt x="15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29;p93">
              <a:extLst>
                <a:ext uri="{FF2B5EF4-FFF2-40B4-BE49-F238E27FC236}">
                  <a16:creationId xmlns:a16="http://schemas.microsoft.com/office/drawing/2014/main" id="{DBE9DA93-4F07-D17E-86AC-7448AC1275CB}"/>
                </a:ext>
              </a:extLst>
            </p:cNvPr>
            <p:cNvSpPr/>
            <p:nvPr/>
          </p:nvSpPr>
          <p:spPr>
            <a:xfrm>
              <a:off x="508037" y="4182287"/>
              <a:ext cx="269622" cy="376601"/>
            </a:xfrm>
            <a:custGeom>
              <a:avLst/>
              <a:gdLst/>
              <a:ahLst/>
              <a:cxnLst/>
              <a:rect l="l" t="t" r="r" b="b"/>
              <a:pathLst>
                <a:path w="12458" h="17401" extrusionOk="0">
                  <a:moveTo>
                    <a:pt x="1" y="0"/>
                  </a:moveTo>
                  <a:lnTo>
                    <a:pt x="1" y="17401"/>
                  </a:lnTo>
                  <a:lnTo>
                    <a:pt x="12457" y="17401"/>
                  </a:lnTo>
                  <a:lnTo>
                    <a:pt x="124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30;p93">
              <a:extLst>
                <a:ext uri="{FF2B5EF4-FFF2-40B4-BE49-F238E27FC236}">
                  <a16:creationId xmlns:a16="http://schemas.microsoft.com/office/drawing/2014/main" id="{77C362EF-B6B6-4A51-2345-1973D51FCB9F}"/>
                </a:ext>
              </a:extLst>
            </p:cNvPr>
            <p:cNvSpPr/>
            <p:nvPr/>
          </p:nvSpPr>
          <p:spPr>
            <a:xfrm>
              <a:off x="634104" y="4178089"/>
              <a:ext cx="17487" cy="387920"/>
            </a:xfrm>
            <a:custGeom>
              <a:avLst/>
              <a:gdLst/>
              <a:ahLst/>
              <a:cxnLst/>
              <a:rect l="l" t="t" r="r" b="b"/>
              <a:pathLst>
                <a:path w="808" h="17924" extrusionOk="0">
                  <a:moveTo>
                    <a:pt x="1" y="0"/>
                  </a:moveTo>
                  <a:lnTo>
                    <a:pt x="1" y="17923"/>
                  </a:lnTo>
                  <a:lnTo>
                    <a:pt x="807" y="17923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31;p93">
              <a:extLst>
                <a:ext uri="{FF2B5EF4-FFF2-40B4-BE49-F238E27FC236}">
                  <a16:creationId xmlns:a16="http://schemas.microsoft.com/office/drawing/2014/main" id="{C2AD189C-08FA-31F8-F883-95ED6BC0E8AE}"/>
                </a:ext>
              </a:extLst>
            </p:cNvPr>
            <p:cNvSpPr/>
            <p:nvPr/>
          </p:nvSpPr>
          <p:spPr>
            <a:xfrm>
              <a:off x="1729277" y="3102303"/>
              <a:ext cx="702775" cy="1471452"/>
            </a:xfrm>
            <a:custGeom>
              <a:avLst/>
              <a:gdLst/>
              <a:ahLst/>
              <a:cxnLst/>
              <a:rect l="l" t="t" r="r" b="b"/>
              <a:pathLst>
                <a:path w="32472" h="67989" extrusionOk="0">
                  <a:moveTo>
                    <a:pt x="3615" y="1"/>
                  </a:moveTo>
                  <a:lnTo>
                    <a:pt x="3615" y="135"/>
                  </a:lnTo>
                  <a:lnTo>
                    <a:pt x="1" y="135"/>
                  </a:lnTo>
                  <a:lnTo>
                    <a:pt x="1" y="67989"/>
                  </a:lnTo>
                  <a:lnTo>
                    <a:pt x="32471" y="67989"/>
                  </a:lnTo>
                  <a:lnTo>
                    <a:pt x="32471" y="135"/>
                  </a:lnTo>
                  <a:lnTo>
                    <a:pt x="28857" y="135"/>
                  </a:lnTo>
                  <a:lnTo>
                    <a:pt x="288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32;p93">
              <a:extLst>
                <a:ext uri="{FF2B5EF4-FFF2-40B4-BE49-F238E27FC236}">
                  <a16:creationId xmlns:a16="http://schemas.microsoft.com/office/drawing/2014/main" id="{1E588496-9AE2-1D70-DC93-D90A2F0DA92F}"/>
                </a:ext>
              </a:extLst>
            </p:cNvPr>
            <p:cNvSpPr/>
            <p:nvPr/>
          </p:nvSpPr>
          <p:spPr>
            <a:xfrm>
              <a:off x="1729277" y="4466735"/>
              <a:ext cx="702775" cy="26858"/>
            </a:xfrm>
            <a:custGeom>
              <a:avLst/>
              <a:gdLst/>
              <a:ahLst/>
              <a:cxnLst/>
              <a:rect l="l" t="t" r="r" b="b"/>
              <a:pathLst>
                <a:path w="32472" h="1241" extrusionOk="0">
                  <a:moveTo>
                    <a:pt x="1" y="1"/>
                  </a:moveTo>
                  <a:lnTo>
                    <a:pt x="1" y="1241"/>
                  </a:lnTo>
                  <a:lnTo>
                    <a:pt x="32471" y="1241"/>
                  </a:lnTo>
                  <a:lnTo>
                    <a:pt x="32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33;p93">
              <a:extLst>
                <a:ext uri="{FF2B5EF4-FFF2-40B4-BE49-F238E27FC236}">
                  <a16:creationId xmlns:a16="http://schemas.microsoft.com/office/drawing/2014/main" id="{4CD1EA1C-4197-DB8D-82AA-2371D9D59E0A}"/>
                </a:ext>
              </a:extLst>
            </p:cNvPr>
            <p:cNvSpPr/>
            <p:nvPr/>
          </p:nvSpPr>
          <p:spPr>
            <a:xfrm>
              <a:off x="1709560" y="4493572"/>
              <a:ext cx="736711" cy="84059"/>
            </a:xfrm>
            <a:custGeom>
              <a:avLst/>
              <a:gdLst/>
              <a:ahLst/>
              <a:cxnLst/>
              <a:rect l="l" t="t" r="r" b="b"/>
              <a:pathLst>
                <a:path w="34040" h="3884" extrusionOk="0">
                  <a:moveTo>
                    <a:pt x="0" y="1"/>
                  </a:moveTo>
                  <a:lnTo>
                    <a:pt x="0" y="3884"/>
                  </a:lnTo>
                  <a:lnTo>
                    <a:pt x="34039" y="3884"/>
                  </a:lnTo>
                  <a:lnTo>
                    <a:pt x="340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34;p93">
              <a:extLst>
                <a:ext uri="{FF2B5EF4-FFF2-40B4-BE49-F238E27FC236}">
                  <a16:creationId xmlns:a16="http://schemas.microsoft.com/office/drawing/2014/main" id="{8B6E131B-F905-A7F7-B7C2-AF40AF7DC830}"/>
                </a:ext>
              </a:extLst>
            </p:cNvPr>
            <p:cNvSpPr/>
            <p:nvPr/>
          </p:nvSpPr>
          <p:spPr>
            <a:xfrm>
              <a:off x="1783578" y="3208979"/>
              <a:ext cx="168444" cy="215300"/>
            </a:xfrm>
            <a:custGeom>
              <a:avLst/>
              <a:gdLst/>
              <a:ahLst/>
              <a:cxnLst/>
              <a:rect l="l" t="t" r="r" b="b"/>
              <a:pathLst>
                <a:path w="7783" h="9948" extrusionOk="0">
                  <a:moveTo>
                    <a:pt x="1" y="0"/>
                  </a:moveTo>
                  <a:lnTo>
                    <a:pt x="1" y="9948"/>
                  </a:lnTo>
                  <a:lnTo>
                    <a:pt x="7782" y="9948"/>
                  </a:lnTo>
                  <a:lnTo>
                    <a:pt x="7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35;p93">
              <a:extLst>
                <a:ext uri="{FF2B5EF4-FFF2-40B4-BE49-F238E27FC236}">
                  <a16:creationId xmlns:a16="http://schemas.microsoft.com/office/drawing/2014/main" id="{E567528D-0A59-E1B1-BC28-E7269C28BDAD}"/>
                </a:ext>
              </a:extLst>
            </p:cNvPr>
            <p:cNvSpPr/>
            <p:nvPr/>
          </p:nvSpPr>
          <p:spPr>
            <a:xfrm>
              <a:off x="1798446" y="3219973"/>
              <a:ext cx="139031" cy="194285"/>
            </a:xfrm>
            <a:custGeom>
              <a:avLst/>
              <a:gdLst/>
              <a:ahLst/>
              <a:cxnLst/>
              <a:rect l="l" t="t" r="r" b="b"/>
              <a:pathLst>
                <a:path w="6424" h="8977" extrusionOk="0">
                  <a:moveTo>
                    <a:pt x="1" y="0"/>
                  </a:moveTo>
                  <a:lnTo>
                    <a:pt x="1" y="8977"/>
                  </a:lnTo>
                  <a:lnTo>
                    <a:pt x="6423" y="8977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36;p93">
              <a:extLst>
                <a:ext uri="{FF2B5EF4-FFF2-40B4-BE49-F238E27FC236}">
                  <a16:creationId xmlns:a16="http://schemas.microsoft.com/office/drawing/2014/main" id="{580D41B2-E2F7-24E5-A84B-2E02A7865BDD}"/>
                </a:ext>
              </a:extLst>
            </p:cNvPr>
            <p:cNvSpPr/>
            <p:nvPr/>
          </p:nvSpPr>
          <p:spPr>
            <a:xfrm>
              <a:off x="1794247" y="3257458"/>
              <a:ext cx="147104" cy="7467"/>
            </a:xfrm>
            <a:custGeom>
              <a:avLst/>
              <a:gdLst/>
              <a:ahLst/>
              <a:cxnLst/>
              <a:rect l="l" t="t" r="r" b="b"/>
              <a:pathLst>
                <a:path w="6797" h="345" extrusionOk="0">
                  <a:moveTo>
                    <a:pt x="1" y="1"/>
                  </a:moveTo>
                  <a:lnTo>
                    <a:pt x="1" y="344"/>
                  </a:lnTo>
                  <a:lnTo>
                    <a:pt x="6796" y="344"/>
                  </a:lnTo>
                  <a:lnTo>
                    <a:pt x="67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37;p93">
              <a:extLst>
                <a:ext uri="{FF2B5EF4-FFF2-40B4-BE49-F238E27FC236}">
                  <a16:creationId xmlns:a16="http://schemas.microsoft.com/office/drawing/2014/main" id="{D9DA4652-28B0-93F2-2DA1-F10A92E92EB5}"/>
                </a:ext>
              </a:extLst>
            </p:cNvPr>
            <p:cNvSpPr/>
            <p:nvPr/>
          </p:nvSpPr>
          <p:spPr>
            <a:xfrm>
              <a:off x="1863417" y="3261354"/>
              <a:ext cx="8765" cy="156778"/>
            </a:xfrm>
            <a:custGeom>
              <a:avLst/>
              <a:gdLst/>
              <a:ahLst/>
              <a:cxnLst/>
              <a:rect l="l" t="t" r="r" b="b"/>
              <a:pathLst>
                <a:path w="405" h="7244" extrusionOk="0">
                  <a:moveTo>
                    <a:pt x="1" y="0"/>
                  </a:moveTo>
                  <a:lnTo>
                    <a:pt x="1" y="7244"/>
                  </a:lnTo>
                  <a:lnTo>
                    <a:pt x="404" y="724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38;p93">
              <a:extLst>
                <a:ext uri="{FF2B5EF4-FFF2-40B4-BE49-F238E27FC236}">
                  <a16:creationId xmlns:a16="http://schemas.microsoft.com/office/drawing/2014/main" id="{AD5C1258-82D9-D809-59DE-5B46B3A64708}"/>
                </a:ext>
              </a:extLst>
            </p:cNvPr>
            <p:cNvSpPr/>
            <p:nvPr/>
          </p:nvSpPr>
          <p:spPr>
            <a:xfrm>
              <a:off x="2007598" y="3208979"/>
              <a:ext cx="168422" cy="215300"/>
            </a:xfrm>
            <a:custGeom>
              <a:avLst/>
              <a:gdLst/>
              <a:ahLst/>
              <a:cxnLst/>
              <a:rect l="l" t="t" r="r" b="b"/>
              <a:pathLst>
                <a:path w="7782" h="9948" extrusionOk="0">
                  <a:moveTo>
                    <a:pt x="0" y="0"/>
                  </a:moveTo>
                  <a:lnTo>
                    <a:pt x="0" y="9948"/>
                  </a:lnTo>
                  <a:lnTo>
                    <a:pt x="7782" y="9948"/>
                  </a:lnTo>
                  <a:lnTo>
                    <a:pt x="7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39;p93">
              <a:extLst>
                <a:ext uri="{FF2B5EF4-FFF2-40B4-BE49-F238E27FC236}">
                  <a16:creationId xmlns:a16="http://schemas.microsoft.com/office/drawing/2014/main" id="{258B4F5F-1334-A3ED-CDA4-07D9F55E0B0B}"/>
                </a:ext>
              </a:extLst>
            </p:cNvPr>
            <p:cNvSpPr/>
            <p:nvPr/>
          </p:nvSpPr>
          <p:spPr>
            <a:xfrm>
              <a:off x="2022467" y="3219973"/>
              <a:ext cx="139010" cy="194285"/>
            </a:xfrm>
            <a:custGeom>
              <a:avLst/>
              <a:gdLst/>
              <a:ahLst/>
              <a:cxnLst/>
              <a:rect l="l" t="t" r="r" b="b"/>
              <a:pathLst>
                <a:path w="6423" h="8977" extrusionOk="0">
                  <a:moveTo>
                    <a:pt x="0" y="0"/>
                  </a:moveTo>
                  <a:lnTo>
                    <a:pt x="0" y="8977"/>
                  </a:lnTo>
                  <a:lnTo>
                    <a:pt x="6423" y="8977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40;p93">
              <a:extLst>
                <a:ext uri="{FF2B5EF4-FFF2-40B4-BE49-F238E27FC236}">
                  <a16:creationId xmlns:a16="http://schemas.microsoft.com/office/drawing/2014/main" id="{10FFC1C8-B21B-D037-D535-AC61E028363F}"/>
                </a:ext>
              </a:extLst>
            </p:cNvPr>
            <p:cNvSpPr/>
            <p:nvPr/>
          </p:nvSpPr>
          <p:spPr>
            <a:xfrm>
              <a:off x="2018593" y="3257458"/>
              <a:ext cx="146758" cy="7467"/>
            </a:xfrm>
            <a:custGeom>
              <a:avLst/>
              <a:gdLst/>
              <a:ahLst/>
              <a:cxnLst/>
              <a:rect l="l" t="t" r="r" b="b"/>
              <a:pathLst>
                <a:path w="6781" h="345" extrusionOk="0">
                  <a:moveTo>
                    <a:pt x="0" y="1"/>
                  </a:moveTo>
                  <a:lnTo>
                    <a:pt x="0" y="344"/>
                  </a:lnTo>
                  <a:lnTo>
                    <a:pt x="6781" y="344"/>
                  </a:lnTo>
                  <a:lnTo>
                    <a:pt x="6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41;p93">
              <a:extLst>
                <a:ext uri="{FF2B5EF4-FFF2-40B4-BE49-F238E27FC236}">
                  <a16:creationId xmlns:a16="http://schemas.microsoft.com/office/drawing/2014/main" id="{A81E2650-82DB-75B3-1D02-1EDA021615B1}"/>
                </a:ext>
              </a:extLst>
            </p:cNvPr>
            <p:cNvSpPr/>
            <p:nvPr/>
          </p:nvSpPr>
          <p:spPr>
            <a:xfrm>
              <a:off x="2087437" y="3261354"/>
              <a:ext cx="9068" cy="156778"/>
            </a:xfrm>
            <a:custGeom>
              <a:avLst/>
              <a:gdLst/>
              <a:ahLst/>
              <a:cxnLst/>
              <a:rect l="l" t="t" r="r" b="b"/>
              <a:pathLst>
                <a:path w="419" h="7244" extrusionOk="0">
                  <a:moveTo>
                    <a:pt x="0" y="0"/>
                  </a:moveTo>
                  <a:lnTo>
                    <a:pt x="0" y="7244"/>
                  </a:lnTo>
                  <a:lnTo>
                    <a:pt x="419" y="7244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42;p93">
              <a:extLst>
                <a:ext uri="{FF2B5EF4-FFF2-40B4-BE49-F238E27FC236}">
                  <a16:creationId xmlns:a16="http://schemas.microsoft.com/office/drawing/2014/main" id="{A987F60D-1648-7E65-5A0D-625BAAC62BA2}"/>
                </a:ext>
              </a:extLst>
            </p:cNvPr>
            <p:cNvSpPr/>
            <p:nvPr/>
          </p:nvSpPr>
          <p:spPr>
            <a:xfrm>
              <a:off x="2219002" y="3208979"/>
              <a:ext cx="168747" cy="215300"/>
            </a:xfrm>
            <a:custGeom>
              <a:avLst/>
              <a:gdLst/>
              <a:ahLst/>
              <a:cxnLst/>
              <a:rect l="l" t="t" r="r" b="b"/>
              <a:pathLst>
                <a:path w="7797" h="9948" extrusionOk="0">
                  <a:moveTo>
                    <a:pt x="0" y="0"/>
                  </a:moveTo>
                  <a:lnTo>
                    <a:pt x="0" y="9948"/>
                  </a:lnTo>
                  <a:lnTo>
                    <a:pt x="7797" y="9948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43;p93">
              <a:extLst>
                <a:ext uri="{FF2B5EF4-FFF2-40B4-BE49-F238E27FC236}">
                  <a16:creationId xmlns:a16="http://schemas.microsoft.com/office/drawing/2014/main" id="{A5FC9737-FB07-4BD0-C790-60C76C2AF5EC}"/>
                </a:ext>
              </a:extLst>
            </p:cNvPr>
            <p:cNvSpPr/>
            <p:nvPr/>
          </p:nvSpPr>
          <p:spPr>
            <a:xfrm>
              <a:off x="2233870" y="3219973"/>
              <a:ext cx="139010" cy="194285"/>
            </a:xfrm>
            <a:custGeom>
              <a:avLst/>
              <a:gdLst/>
              <a:ahLst/>
              <a:cxnLst/>
              <a:rect l="l" t="t" r="r" b="b"/>
              <a:pathLst>
                <a:path w="6423" h="8977" extrusionOk="0">
                  <a:moveTo>
                    <a:pt x="0" y="0"/>
                  </a:moveTo>
                  <a:lnTo>
                    <a:pt x="0" y="8977"/>
                  </a:lnTo>
                  <a:lnTo>
                    <a:pt x="6423" y="8977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44;p93">
              <a:extLst>
                <a:ext uri="{FF2B5EF4-FFF2-40B4-BE49-F238E27FC236}">
                  <a16:creationId xmlns:a16="http://schemas.microsoft.com/office/drawing/2014/main" id="{46DF4F10-04A1-E61D-8724-9A4391AFFF3E}"/>
                </a:ext>
              </a:extLst>
            </p:cNvPr>
            <p:cNvSpPr/>
            <p:nvPr/>
          </p:nvSpPr>
          <p:spPr>
            <a:xfrm>
              <a:off x="2229996" y="3257458"/>
              <a:ext cx="146758" cy="7467"/>
            </a:xfrm>
            <a:custGeom>
              <a:avLst/>
              <a:gdLst/>
              <a:ahLst/>
              <a:cxnLst/>
              <a:rect l="l" t="t" r="r" b="b"/>
              <a:pathLst>
                <a:path w="6781" h="345" extrusionOk="0">
                  <a:moveTo>
                    <a:pt x="0" y="1"/>
                  </a:moveTo>
                  <a:lnTo>
                    <a:pt x="0" y="344"/>
                  </a:lnTo>
                  <a:lnTo>
                    <a:pt x="6781" y="344"/>
                  </a:lnTo>
                  <a:lnTo>
                    <a:pt x="6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45;p93">
              <a:extLst>
                <a:ext uri="{FF2B5EF4-FFF2-40B4-BE49-F238E27FC236}">
                  <a16:creationId xmlns:a16="http://schemas.microsoft.com/office/drawing/2014/main" id="{DAA28659-CD56-016F-06B7-A3546C64CA0C}"/>
                </a:ext>
              </a:extLst>
            </p:cNvPr>
            <p:cNvSpPr/>
            <p:nvPr/>
          </p:nvSpPr>
          <p:spPr>
            <a:xfrm>
              <a:off x="2298841" y="3261354"/>
              <a:ext cx="9068" cy="156778"/>
            </a:xfrm>
            <a:custGeom>
              <a:avLst/>
              <a:gdLst/>
              <a:ahLst/>
              <a:cxnLst/>
              <a:rect l="l" t="t" r="r" b="b"/>
              <a:pathLst>
                <a:path w="419" h="7244" extrusionOk="0">
                  <a:moveTo>
                    <a:pt x="0" y="0"/>
                  </a:moveTo>
                  <a:lnTo>
                    <a:pt x="0" y="7244"/>
                  </a:lnTo>
                  <a:lnTo>
                    <a:pt x="419" y="7244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46;p93">
              <a:extLst>
                <a:ext uri="{FF2B5EF4-FFF2-40B4-BE49-F238E27FC236}">
                  <a16:creationId xmlns:a16="http://schemas.microsoft.com/office/drawing/2014/main" id="{F5F71750-6CBF-50DE-D89D-C138CC33E168}"/>
                </a:ext>
              </a:extLst>
            </p:cNvPr>
            <p:cNvSpPr/>
            <p:nvPr/>
          </p:nvSpPr>
          <p:spPr>
            <a:xfrm>
              <a:off x="1016201" y="2785196"/>
              <a:ext cx="717297" cy="1765617"/>
            </a:xfrm>
            <a:custGeom>
              <a:avLst/>
              <a:gdLst/>
              <a:ahLst/>
              <a:cxnLst/>
              <a:rect l="l" t="t" r="r" b="b"/>
              <a:pathLst>
                <a:path w="33143" h="81581" extrusionOk="0">
                  <a:moveTo>
                    <a:pt x="10933" y="1"/>
                  </a:moveTo>
                  <a:lnTo>
                    <a:pt x="10933" y="45"/>
                  </a:lnTo>
                  <a:lnTo>
                    <a:pt x="0" y="45"/>
                  </a:lnTo>
                  <a:lnTo>
                    <a:pt x="0" y="81580"/>
                  </a:lnTo>
                  <a:lnTo>
                    <a:pt x="33143" y="81580"/>
                  </a:lnTo>
                  <a:lnTo>
                    <a:pt x="33143" y="45"/>
                  </a:lnTo>
                  <a:lnTo>
                    <a:pt x="22210" y="45"/>
                  </a:lnTo>
                  <a:lnTo>
                    <a:pt x="222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47;p93">
              <a:extLst>
                <a:ext uri="{FF2B5EF4-FFF2-40B4-BE49-F238E27FC236}">
                  <a16:creationId xmlns:a16="http://schemas.microsoft.com/office/drawing/2014/main" id="{408E0007-69D0-19CE-E066-B603CF046FE5}"/>
                </a:ext>
              </a:extLst>
            </p:cNvPr>
            <p:cNvSpPr/>
            <p:nvPr/>
          </p:nvSpPr>
          <p:spPr>
            <a:xfrm>
              <a:off x="999710" y="4360081"/>
              <a:ext cx="742836" cy="219498"/>
            </a:xfrm>
            <a:custGeom>
              <a:avLst/>
              <a:gdLst/>
              <a:ahLst/>
              <a:cxnLst/>
              <a:rect l="l" t="t" r="r" b="b"/>
              <a:pathLst>
                <a:path w="34323" h="10142" extrusionOk="0">
                  <a:moveTo>
                    <a:pt x="0" y="0"/>
                  </a:moveTo>
                  <a:lnTo>
                    <a:pt x="0" y="10141"/>
                  </a:lnTo>
                  <a:lnTo>
                    <a:pt x="34323" y="10141"/>
                  </a:lnTo>
                  <a:lnTo>
                    <a:pt x="34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48;p93">
              <a:extLst>
                <a:ext uri="{FF2B5EF4-FFF2-40B4-BE49-F238E27FC236}">
                  <a16:creationId xmlns:a16="http://schemas.microsoft.com/office/drawing/2014/main" id="{40DF9586-5997-9FDE-12CD-DD342B5B5925}"/>
                </a:ext>
              </a:extLst>
            </p:cNvPr>
            <p:cNvSpPr/>
            <p:nvPr/>
          </p:nvSpPr>
          <p:spPr>
            <a:xfrm>
              <a:off x="1007782" y="2748014"/>
              <a:ext cx="730240" cy="75662"/>
            </a:xfrm>
            <a:custGeom>
              <a:avLst/>
              <a:gdLst/>
              <a:ahLst/>
              <a:cxnLst/>
              <a:rect l="l" t="t" r="r" b="b"/>
              <a:pathLst>
                <a:path w="33741" h="3496" extrusionOk="0">
                  <a:moveTo>
                    <a:pt x="1" y="1"/>
                  </a:moveTo>
                  <a:lnTo>
                    <a:pt x="1" y="3496"/>
                  </a:lnTo>
                  <a:lnTo>
                    <a:pt x="33741" y="3496"/>
                  </a:lnTo>
                  <a:lnTo>
                    <a:pt x="337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49;p93">
              <a:extLst>
                <a:ext uri="{FF2B5EF4-FFF2-40B4-BE49-F238E27FC236}">
                  <a16:creationId xmlns:a16="http://schemas.microsoft.com/office/drawing/2014/main" id="{53123BB4-231C-64EC-D913-6FBFE5E4F18F}"/>
                </a:ext>
              </a:extLst>
            </p:cNvPr>
            <p:cNvSpPr/>
            <p:nvPr/>
          </p:nvSpPr>
          <p:spPr>
            <a:xfrm>
              <a:off x="993888" y="2815583"/>
              <a:ext cx="762249" cy="32983"/>
            </a:xfrm>
            <a:custGeom>
              <a:avLst/>
              <a:gdLst/>
              <a:ahLst/>
              <a:cxnLst/>
              <a:rect l="l" t="t" r="r" b="b"/>
              <a:pathLst>
                <a:path w="35220" h="1524" extrusionOk="0">
                  <a:moveTo>
                    <a:pt x="0" y="1"/>
                  </a:moveTo>
                  <a:lnTo>
                    <a:pt x="0" y="1524"/>
                  </a:lnTo>
                  <a:lnTo>
                    <a:pt x="35219" y="1524"/>
                  </a:lnTo>
                  <a:lnTo>
                    <a:pt x="35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50;p93">
              <a:extLst>
                <a:ext uri="{FF2B5EF4-FFF2-40B4-BE49-F238E27FC236}">
                  <a16:creationId xmlns:a16="http://schemas.microsoft.com/office/drawing/2014/main" id="{BAE39951-DD4B-084B-32E4-9C8A76C47963}"/>
                </a:ext>
              </a:extLst>
            </p:cNvPr>
            <p:cNvSpPr/>
            <p:nvPr/>
          </p:nvSpPr>
          <p:spPr>
            <a:xfrm>
              <a:off x="1014903" y="2735419"/>
              <a:ext cx="709225" cy="12618"/>
            </a:xfrm>
            <a:custGeom>
              <a:avLst/>
              <a:gdLst/>
              <a:ahLst/>
              <a:cxnLst/>
              <a:rect l="l" t="t" r="r" b="b"/>
              <a:pathLst>
                <a:path w="32770" h="583" extrusionOk="0">
                  <a:moveTo>
                    <a:pt x="0" y="0"/>
                  </a:moveTo>
                  <a:lnTo>
                    <a:pt x="0" y="583"/>
                  </a:lnTo>
                  <a:lnTo>
                    <a:pt x="32770" y="583"/>
                  </a:lnTo>
                  <a:lnTo>
                    <a:pt x="32770" y="0"/>
                  </a:lnTo>
                  <a:close/>
                </a:path>
              </a:pathLst>
            </a:custGeom>
            <a:solidFill>
              <a:srgbClr val="FDC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51;p93">
              <a:extLst>
                <a:ext uri="{FF2B5EF4-FFF2-40B4-BE49-F238E27FC236}">
                  <a16:creationId xmlns:a16="http://schemas.microsoft.com/office/drawing/2014/main" id="{CCD1F0BD-A331-2671-B9A3-69194EC08EEE}"/>
                </a:ext>
              </a:extLst>
            </p:cNvPr>
            <p:cNvSpPr/>
            <p:nvPr/>
          </p:nvSpPr>
          <p:spPr>
            <a:xfrm>
              <a:off x="1014903" y="2848544"/>
              <a:ext cx="718596" cy="35580"/>
            </a:xfrm>
            <a:custGeom>
              <a:avLst/>
              <a:gdLst/>
              <a:ahLst/>
              <a:cxnLst/>
              <a:rect l="l" t="t" r="r" b="b"/>
              <a:pathLst>
                <a:path w="33203" h="1644" extrusionOk="0">
                  <a:moveTo>
                    <a:pt x="0" y="1"/>
                  </a:moveTo>
                  <a:lnTo>
                    <a:pt x="0" y="1644"/>
                  </a:lnTo>
                  <a:lnTo>
                    <a:pt x="33203" y="1644"/>
                  </a:lnTo>
                  <a:lnTo>
                    <a:pt x="3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52;p93">
              <a:extLst>
                <a:ext uri="{FF2B5EF4-FFF2-40B4-BE49-F238E27FC236}">
                  <a16:creationId xmlns:a16="http://schemas.microsoft.com/office/drawing/2014/main" id="{10B694EE-1D0B-F050-C977-D35C1F39C646}"/>
                </a:ext>
              </a:extLst>
            </p:cNvPr>
            <p:cNvSpPr/>
            <p:nvPr/>
          </p:nvSpPr>
          <p:spPr>
            <a:xfrm>
              <a:off x="1210464" y="4256954"/>
              <a:ext cx="334593" cy="311306"/>
            </a:xfrm>
            <a:custGeom>
              <a:avLst/>
              <a:gdLst/>
              <a:ahLst/>
              <a:cxnLst/>
              <a:rect l="l" t="t" r="r" b="b"/>
              <a:pathLst>
                <a:path w="15460" h="14384" extrusionOk="0">
                  <a:moveTo>
                    <a:pt x="0" y="0"/>
                  </a:moveTo>
                  <a:lnTo>
                    <a:pt x="0" y="14384"/>
                  </a:lnTo>
                  <a:lnTo>
                    <a:pt x="15459" y="14384"/>
                  </a:lnTo>
                  <a:lnTo>
                    <a:pt x="154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53;p93">
              <a:extLst>
                <a:ext uri="{FF2B5EF4-FFF2-40B4-BE49-F238E27FC236}">
                  <a16:creationId xmlns:a16="http://schemas.microsoft.com/office/drawing/2014/main" id="{84FF71F1-380A-6593-D070-A06BBC2E3D56}"/>
                </a:ext>
              </a:extLst>
            </p:cNvPr>
            <p:cNvSpPr/>
            <p:nvPr/>
          </p:nvSpPr>
          <p:spPr>
            <a:xfrm>
              <a:off x="283063" y="4558868"/>
              <a:ext cx="2163211" cy="49150"/>
            </a:xfrm>
            <a:custGeom>
              <a:avLst/>
              <a:gdLst/>
              <a:ahLst/>
              <a:cxnLst/>
              <a:rect l="l" t="t" r="r" b="b"/>
              <a:pathLst>
                <a:path w="99952" h="2271" extrusionOk="0">
                  <a:moveTo>
                    <a:pt x="1" y="1"/>
                  </a:moveTo>
                  <a:lnTo>
                    <a:pt x="1" y="2271"/>
                  </a:lnTo>
                  <a:lnTo>
                    <a:pt x="99951" y="2271"/>
                  </a:lnTo>
                  <a:lnTo>
                    <a:pt x="999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54;p93">
              <a:extLst>
                <a:ext uri="{FF2B5EF4-FFF2-40B4-BE49-F238E27FC236}">
                  <a16:creationId xmlns:a16="http://schemas.microsoft.com/office/drawing/2014/main" id="{A554D9DC-DF63-31AF-A6A0-0EEE0279E86C}"/>
                </a:ext>
              </a:extLst>
            </p:cNvPr>
            <p:cNvSpPr/>
            <p:nvPr/>
          </p:nvSpPr>
          <p:spPr>
            <a:xfrm>
              <a:off x="2342147" y="4229165"/>
              <a:ext cx="89903" cy="47852"/>
            </a:xfrm>
            <a:custGeom>
              <a:avLst/>
              <a:gdLst/>
              <a:ahLst/>
              <a:cxnLst/>
              <a:rect l="l" t="t" r="r" b="b"/>
              <a:pathLst>
                <a:path w="4154" h="2211" extrusionOk="0">
                  <a:moveTo>
                    <a:pt x="1" y="0"/>
                  </a:moveTo>
                  <a:lnTo>
                    <a:pt x="1" y="2211"/>
                  </a:lnTo>
                  <a:lnTo>
                    <a:pt x="4153" y="2211"/>
                  </a:lnTo>
                  <a:lnTo>
                    <a:pt x="41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55;p93">
              <a:extLst>
                <a:ext uri="{FF2B5EF4-FFF2-40B4-BE49-F238E27FC236}">
                  <a16:creationId xmlns:a16="http://schemas.microsoft.com/office/drawing/2014/main" id="{C89905ED-0121-556B-F271-774533FB12DA}"/>
                </a:ext>
              </a:extLst>
            </p:cNvPr>
            <p:cNvSpPr/>
            <p:nvPr/>
          </p:nvSpPr>
          <p:spPr>
            <a:xfrm>
              <a:off x="2370932" y="4283791"/>
              <a:ext cx="61118" cy="47852"/>
            </a:xfrm>
            <a:custGeom>
              <a:avLst/>
              <a:gdLst/>
              <a:ahLst/>
              <a:cxnLst/>
              <a:rect l="l" t="t" r="r" b="b"/>
              <a:pathLst>
                <a:path w="2824" h="2211" extrusionOk="0">
                  <a:moveTo>
                    <a:pt x="0" y="0"/>
                  </a:moveTo>
                  <a:lnTo>
                    <a:pt x="0" y="2211"/>
                  </a:lnTo>
                  <a:lnTo>
                    <a:pt x="2823" y="2211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56;p93">
              <a:extLst>
                <a:ext uri="{FF2B5EF4-FFF2-40B4-BE49-F238E27FC236}">
                  <a16:creationId xmlns:a16="http://schemas.microsoft.com/office/drawing/2014/main" id="{E34DEB6B-8276-E3F5-E1DF-C9B61492798B}"/>
                </a:ext>
              </a:extLst>
            </p:cNvPr>
            <p:cNvSpPr/>
            <p:nvPr/>
          </p:nvSpPr>
          <p:spPr>
            <a:xfrm>
              <a:off x="2342147" y="4338741"/>
              <a:ext cx="89903" cy="47527"/>
            </a:xfrm>
            <a:custGeom>
              <a:avLst/>
              <a:gdLst/>
              <a:ahLst/>
              <a:cxnLst/>
              <a:rect l="l" t="t" r="r" b="b"/>
              <a:pathLst>
                <a:path w="4154" h="2196" extrusionOk="0">
                  <a:moveTo>
                    <a:pt x="1" y="0"/>
                  </a:moveTo>
                  <a:lnTo>
                    <a:pt x="1" y="2196"/>
                  </a:lnTo>
                  <a:lnTo>
                    <a:pt x="4153" y="2196"/>
                  </a:lnTo>
                  <a:lnTo>
                    <a:pt x="41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57;p93">
              <a:extLst>
                <a:ext uri="{FF2B5EF4-FFF2-40B4-BE49-F238E27FC236}">
                  <a16:creationId xmlns:a16="http://schemas.microsoft.com/office/drawing/2014/main" id="{9304F899-6F43-84FB-174C-AF4054811DB0}"/>
                </a:ext>
              </a:extLst>
            </p:cNvPr>
            <p:cNvSpPr/>
            <p:nvPr/>
          </p:nvSpPr>
          <p:spPr>
            <a:xfrm>
              <a:off x="2370932" y="4393367"/>
              <a:ext cx="61118" cy="47852"/>
            </a:xfrm>
            <a:custGeom>
              <a:avLst/>
              <a:gdLst/>
              <a:ahLst/>
              <a:cxnLst/>
              <a:rect l="l" t="t" r="r" b="b"/>
              <a:pathLst>
                <a:path w="2824" h="2211" extrusionOk="0">
                  <a:moveTo>
                    <a:pt x="0" y="0"/>
                  </a:moveTo>
                  <a:lnTo>
                    <a:pt x="0" y="2211"/>
                  </a:lnTo>
                  <a:lnTo>
                    <a:pt x="2823" y="2211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758;p93">
              <a:extLst>
                <a:ext uri="{FF2B5EF4-FFF2-40B4-BE49-F238E27FC236}">
                  <a16:creationId xmlns:a16="http://schemas.microsoft.com/office/drawing/2014/main" id="{45E406D7-0603-A51B-107B-F26E8D9432D6}"/>
                </a:ext>
              </a:extLst>
            </p:cNvPr>
            <p:cNvSpPr/>
            <p:nvPr/>
          </p:nvSpPr>
          <p:spPr>
            <a:xfrm>
              <a:off x="2370932" y="4174518"/>
              <a:ext cx="61118" cy="47549"/>
            </a:xfrm>
            <a:custGeom>
              <a:avLst/>
              <a:gdLst/>
              <a:ahLst/>
              <a:cxnLst/>
              <a:rect l="l" t="t" r="r" b="b"/>
              <a:pathLst>
                <a:path w="2824" h="2197" extrusionOk="0">
                  <a:moveTo>
                    <a:pt x="0" y="1"/>
                  </a:moveTo>
                  <a:lnTo>
                    <a:pt x="0" y="2196"/>
                  </a:lnTo>
                  <a:lnTo>
                    <a:pt x="2823" y="2196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759;p93">
              <a:extLst>
                <a:ext uri="{FF2B5EF4-FFF2-40B4-BE49-F238E27FC236}">
                  <a16:creationId xmlns:a16="http://schemas.microsoft.com/office/drawing/2014/main" id="{8C8F8E42-86FA-3107-2B27-BDC3EDF4350E}"/>
                </a:ext>
              </a:extLst>
            </p:cNvPr>
            <p:cNvSpPr/>
            <p:nvPr/>
          </p:nvSpPr>
          <p:spPr>
            <a:xfrm>
              <a:off x="1735098" y="4237563"/>
              <a:ext cx="89881" cy="47527"/>
            </a:xfrm>
            <a:custGeom>
              <a:avLst/>
              <a:gdLst/>
              <a:ahLst/>
              <a:cxnLst/>
              <a:rect l="l" t="t" r="r" b="b"/>
              <a:pathLst>
                <a:path w="4153" h="2196" extrusionOk="0">
                  <a:moveTo>
                    <a:pt x="0" y="0"/>
                  </a:moveTo>
                  <a:lnTo>
                    <a:pt x="0" y="2196"/>
                  </a:lnTo>
                  <a:lnTo>
                    <a:pt x="4153" y="2196"/>
                  </a:lnTo>
                  <a:lnTo>
                    <a:pt x="41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60;p93">
              <a:extLst>
                <a:ext uri="{FF2B5EF4-FFF2-40B4-BE49-F238E27FC236}">
                  <a16:creationId xmlns:a16="http://schemas.microsoft.com/office/drawing/2014/main" id="{0C799536-3527-27AF-0661-021B6AE40724}"/>
                </a:ext>
              </a:extLst>
            </p:cNvPr>
            <p:cNvSpPr/>
            <p:nvPr/>
          </p:nvSpPr>
          <p:spPr>
            <a:xfrm>
              <a:off x="1735098" y="4292188"/>
              <a:ext cx="61443" cy="47852"/>
            </a:xfrm>
            <a:custGeom>
              <a:avLst/>
              <a:gdLst/>
              <a:ahLst/>
              <a:cxnLst/>
              <a:rect l="l" t="t" r="r" b="b"/>
              <a:pathLst>
                <a:path w="2839" h="2211" extrusionOk="0">
                  <a:moveTo>
                    <a:pt x="0" y="1"/>
                  </a:moveTo>
                  <a:lnTo>
                    <a:pt x="0" y="2211"/>
                  </a:lnTo>
                  <a:lnTo>
                    <a:pt x="2838" y="2211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761;p93">
              <a:extLst>
                <a:ext uri="{FF2B5EF4-FFF2-40B4-BE49-F238E27FC236}">
                  <a16:creationId xmlns:a16="http://schemas.microsoft.com/office/drawing/2014/main" id="{EC12F8B4-D06A-7B5C-65CE-31B6395449DD}"/>
                </a:ext>
              </a:extLst>
            </p:cNvPr>
            <p:cNvSpPr/>
            <p:nvPr/>
          </p:nvSpPr>
          <p:spPr>
            <a:xfrm>
              <a:off x="1735098" y="4346814"/>
              <a:ext cx="89881" cy="47873"/>
            </a:xfrm>
            <a:custGeom>
              <a:avLst/>
              <a:gdLst/>
              <a:ahLst/>
              <a:cxnLst/>
              <a:rect l="l" t="t" r="r" b="b"/>
              <a:pathLst>
                <a:path w="4153" h="2212" extrusionOk="0">
                  <a:moveTo>
                    <a:pt x="0" y="1"/>
                  </a:moveTo>
                  <a:lnTo>
                    <a:pt x="0" y="2211"/>
                  </a:lnTo>
                  <a:lnTo>
                    <a:pt x="4153" y="2211"/>
                  </a:lnTo>
                  <a:lnTo>
                    <a:pt x="4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762;p93">
              <a:extLst>
                <a:ext uri="{FF2B5EF4-FFF2-40B4-BE49-F238E27FC236}">
                  <a16:creationId xmlns:a16="http://schemas.microsoft.com/office/drawing/2014/main" id="{8CE9E0FC-37DC-77E6-F935-F4D674F54019}"/>
                </a:ext>
              </a:extLst>
            </p:cNvPr>
            <p:cNvSpPr/>
            <p:nvPr/>
          </p:nvSpPr>
          <p:spPr>
            <a:xfrm>
              <a:off x="1735098" y="4401440"/>
              <a:ext cx="61443" cy="47873"/>
            </a:xfrm>
            <a:custGeom>
              <a:avLst/>
              <a:gdLst/>
              <a:ahLst/>
              <a:cxnLst/>
              <a:rect l="l" t="t" r="r" b="b"/>
              <a:pathLst>
                <a:path w="2839" h="2212" extrusionOk="0">
                  <a:moveTo>
                    <a:pt x="0" y="1"/>
                  </a:moveTo>
                  <a:lnTo>
                    <a:pt x="0" y="2211"/>
                  </a:lnTo>
                  <a:lnTo>
                    <a:pt x="2838" y="2211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763;p93">
              <a:extLst>
                <a:ext uri="{FF2B5EF4-FFF2-40B4-BE49-F238E27FC236}">
                  <a16:creationId xmlns:a16="http://schemas.microsoft.com/office/drawing/2014/main" id="{9EC04A54-A0FB-FB34-DBF2-8A23EE8E7425}"/>
                </a:ext>
              </a:extLst>
            </p:cNvPr>
            <p:cNvSpPr/>
            <p:nvPr/>
          </p:nvSpPr>
          <p:spPr>
            <a:xfrm>
              <a:off x="1735098" y="4182612"/>
              <a:ext cx="61443" cy="47852"/>
            </a:xfrm>
            <a:custGeom>
              <a:avLst/>
              <a:gdLst/>
              <a:ahLst/>
              <a:cxnLst/>
              <a:rect l="l" t="t" r="r" b="b"/>
              <a:pathLst>
                <a:path w="2839" h="2211" extrusionOk="0">
                  <a:moveTo>
                    <a:pt x="0" y="0"/>
                  </a:moveTo>
                  <a:lnTo>
                    <a:pt x="0" y="2211"/>
                  </a:lnTo>
                  <a:lnTo>
                    <a:pt x="2838" y="2211"/>
                  </a:lnTo>
                  <a:lnTo>
                    <a:pt x="2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764;p93">
              <a:extLst>
                <a:ext uri="{FF2B5EF4-FFF2-40B4-BE49-F238E27FC236}">
                  <a16:creationId xmlns:a16="http://schemas.microsoft.com/office/drawing/2014/main" id="{5B5A04AD-293F-FCAE-B5EF-27BC0F700307}"/>
                </a:ext>
              </a:extLst>
            </p:cNvPr>
            <p:cNvSpPr/>
            <p:nvPr/>
          </p:nvSpPr>
          <p:spPr>
            <a:xfrm>
              <a:off x="2000803" y="4248882"/>
              <a:ext cx="176192" cy="327148"/>
            </a:xfrm>
            <a:custGeom>
              <a:avLst/>
              <a:gdLst/>
              <a:ahLst/>
              <a:cxnLst/>
              <a:rect l="l" t="t" r="r" b="b"/>
              <a:pathLst>
                <a:path w="8141" h="15116" extrusionOk="0">
                  <a:moveTo>
                    <a:pt x="4018" y="0"/>
                  </a:moveTo>
                  <a:cubicBezTo>
                    <a:pt x="1793" y="0"/>
                    <a:pt x="1" y="1807"/>
                    <a:pt x="1" y="4018"/>
                  </a:cubicBezTo>
                  <a:lnTo>
                    <a:pt x="1" y="14697"/>
                  </a:lnTo>
                  <a:cubicBezTo>
                    <a:pt x="1" y="14936"/>
                    <a:pt x="180" y="15115"/>
                    <a:pt x="419" y="15115"/>
                  </a:cubicBezTo>
                  <a:lnTo>
                    <a:pt x="7722" y="15115"/>
                  </a:lnTo>
                  <a:cubicBezTo>
                    <a:pt x="7961" y="15115"/>
                    <a:pt x="8141" y="14936"/>
                    <a:pt x="8141" y="14697"/>
                  </a:cubicBezTo>
                  <a:lnTo>
                    <a:pt x="8141" y="4137"/>
                  </a:lnTo>
                  <a:cubicBezTo>
                    <a:pt x="8141" y="1852"/>
                    <a:pt x="6289" y="0"/>
                    <a:pt x="4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765;p93">
              <a:extLst>
                <a:ext uri="{FF2B5EF4-FFF2-40B4-BE49-F238E27FC236}">
                  <a16:creationId xmlns:a16="http://schemas.microsoft.com/office/drawing/2014/main" id="{A2D86F78-E9C6-C4FC-40A5-D6EF29F3C905}"/>
                </a:ext>
              </a:extLst>
            </p:cNvPr>
            <p:cNvSpPr/>
            <p:nvPr/>
          </p:nvSpPr>
          <p:spPr>
            <a:xfrm>
              <a:off x="2009849" y="4261478"/>
              <a:ext cx="158098" cy="301935"/>
            </a:xfrm>
            <a:custGeom>
              <a:avLst/>
              <a:gdLst/>
              <a:ahLst/>
              <a:cxnLst/>
              <a:rect l="l" t="t" r="r" b="b"/>
              <a:pathLst>
                <a:path w="7305" h="13951" extrusionOk="0">
                  <a:moveTo>
                    <a:pt x="3600" y="1"/>
                  </a:moveTo>
                  <a:cubicBezTo>
                    <a:pt x="1614" y="1"/>
                    <a:pt x="1" y="1658"/>
                    <a:pt x="1" y="3705"/>
                  </a:cubicBezTo>
                  <a:lnTo>
                    <a:pt x="1" y="13562"/>
                  </a:lnTo>
                  <a:cubicBezTo>
                    <a:pt x="1" y="13786"/>
                    <a:pt x="180" y="13951"/>
                    <a:pt x="389" y="13951"/>
                  </a:cubicBezTo>
                  <a:lnTo>
                    <a:pt x="6931" y="13951"/>
                  </a:lnTo>
                  <a:cubicBezTo>
                    <a:pt x="7140" y="13951"/>
                    <a:pt x="7304" y="13786"/>
                    <a:pt x="7304" y="13562"/>
                  </a:cubicBezTo>
                  <a:lnTo>
                    <a:pt x="7304" y="3824"/>
                  </a:lnTo>
                  <a:cubicBezTo>
                    <a:pt x="7304" y="1703"/>
                    <a:pt x="5647" y="1"/>
                    <a:pt x="3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766;p93">
              <a:extLst>
                <a:ext uri="{FF2B5EF4-FFF2-40B4-BE49-F238E27FC236}">
                  <a16:creationId xmlns:a16="http://schemas.microsoft.com/office/drawing/2014/main" id="{67D27DE6-FAD8-E970-B2F9-C918A7BFACAE}"/>
                </a:ext>
              </a:extLst>
            </p:cNvPr>
            <p:cNvSpPr/>
            <p:nvPr/>
          </p:nvSpPr>
          <p:spPr>
            <a:xfrm>
              <a:off x="1957172" y="4235939"/>
              <a:ext cx="32009" cy="323923"/>
            </a:xfrm>
            <a:custGeom>
              <a:avLst/>
              <a:gdLst/>
              <a:ahLst/>
              <a:cxnLst/>
              <a:rect l="l" t="t" r="r" b="b"/>
              <a:pathLst>
                <a:path w="1479" h="14967" extrusionOk="0">
                  <a:moveTo>
                    <a:pt x="0" y="1"/>
                  </a:moveTo>
                  <a:lnTo>
                    <a:pt x="0" y="14966"/>
                  </a:lnTo>
                  <a:lnTo>
                    <a:pt x="1479" y="14966"/>
                  </a:lnTo>
                  <a:lnTo>
                    <a:pt x="14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767;p93">
              <a:extLst>
                <a:ext uri="{FF2B5EF4-FFF2-40B4-BE49-F238E27FC236}">
                  <a16:creationId xmlns:a16="http://schemas.microsoft.com/office/drawing/2014/main" id="{887A472C-7633-0AA4-9397-3E8DFE28D405}"/>
                </a:ext>
              </a:extLst>
            </p:cNvPr>
            <p:cNvSpPr/>
            <p:nvPr/>
          </p:nvSpPr>
          <p:spPr>
            <a:xfrm>
              <a:off x="2187967" y="4235939"/>
              <a:ext cx="32356" cy="323923"/>
            </a:xfrm>
            <a:custGeom>
              <a:avLst/>
              <a:gdLst/>
              <a:ahLst/>
              <a:cxnLst/>
              <a:rect l="l" t="t" r="r" b="b"/>
              <a:pathLst>
                <a:path w="1495" h="14967" extrusionOk="0">
                  <a:moveTo>
                    <a:pt x="0" y="1"/>
                  </a:moveTo>
                  <a:lnTo>
                    <a:pt x="0" y="14966"/>
                  </a:lnTo>
                  <a:lnTo>
                    <a:pt x="1494" y="14966"/>
                  </a:lnTo>
                  <a:lnTo>
                    <a:pt x="14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768;p93">
              <a:extLst>
                <a:ext uri="{FF2B5EF4-FFF2-40B4-BE49-F238E27FC236}">
                  <a16:creationId xmlns:a16="http://schemas.microsoft.com/office/drawing/2014/main" id="{85EF72F3-9064-0E4C-5FCF-D37901ABA334}"/>
                </a:ext>
              </a:extLst>
            </p:cNvPr>
            <p:cNvSpPr/>
            <p:nvPr/>
          </p:nvSpPr>
          <p:spPr>
            <a:xfrm>
              <a:off x="1947800" y="4235939"/>
              <a:ext cx="52699" cy="25235"/>
            </a:xfrm>
            <a:custGeom>
              <a:avLst/>
              <a:gdLst/>
              <a:ahLst/>
              <a:cxnLst/>
              <a:rect l="l" t="t" r="r" b="b"/>
              <a:pathLst>
                <a:path w="2435" h="1166" extrusionOk="0">
                  <a:moveTo>
                    <a:pt x="0" y="1"/>
                  </a:moveTo>
                  <a:lnTo>
                    <a:pt x="0" y="1166"/>
                  </a:lnTo>
                  <a:lnTo>
                    <a:pt x="2435" y="1166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769;p93">
              <a:extLst>
                <a:ext uri="{FF2B5EF4-FFF2-40B4-BE49-F238E27FC236}">
                  <a16:creationId xmlns:a16="http://schemas.microsoft.com/office/drawing/2014/main" id="{45F31775-371B-7B8E-4634-82F8EB5DB810}"/>
                </a:ext>
              </a:extLst>
            </p:cNvPr>
            <p:cNvSpPr/>
            <p:nvPr/>
          </p:nvSpPr>
          <p:spPr>
            <a:xfrm>
              <a:off x="2177622" y="4235939"/>
              <a:ext cx="52396" cy="25235"/>
            </a:xfrm>
            <a:custGeom>
              <a:avLst/>
              <a:gdLst/>
              <a:ahLst/>
              <a:cxnLst/>
              <a:rect l="l" t="t" r="r" b="b"/>
              <a:pathLst>
                <a:path w="2421" h="1166" extrusionOk="0">
                  <a:moveTo>
                    <a:pt x="1" y="1"/>
                  </a:moveTo>
                  <a:lnTo>
                    <a:pt x="1" y="1166"/>
                  </a:lnTo>
                  <a:lnTo>
                    <a:pt x="2420" y="1166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770;p93">
              <a:extLst>
                <a:ext uri="{FF2B5EF4-FFF2-40B4-BE49-F238E27FC236}">
                  <a16:creationId xmlns:a16="http://schemas.microsoft.com/office/drawing/2014/main" id="{A5A7E65C-5932-047B-9C89-094D4F287A5F}"/>
                </a:ext>
              </a:extLst>
            </p:cNvPr>
            <p:cNvSpPr/>
            <p:nvPr/>
          </p:nvSpPr>
          <p:spPr>
            <a:xfrm>
              <a:off x="1947800" y="4590552"/>
              <a:ext cx="282218" cy="34931"/>
            </a:xfrm>
            <a:custGeom>
              <a:avLst/>
              <a:gdLst/>
              <a:ahLst/>
              <a:cxnLst/>
              <a:rect l="l" t="t" r="r" b="b"/>
              <a:pathLst>
                <a:path w="13040" h="1614" extrusionOk="0">
                  <a:moveTo>
                    <a:pt x="0" y="0"/>
                  </a:moveTo>
                  <a:lnTo>
                    <a:pt x="0" y="1613"/>
                  </a:lnTo>
                  <a:lnTo>
                    <a:pt x="13039" y="1613"/>
                  </a:lnTo>
                  <a:lnTo>
                    <a:pt x="13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771;p93">
              <a:extLst>
                <a:ext uri="{FF2B5EF4-FFF2-40B4-BE49-F238E27FC236}">
                  <a16:creationId xmlns:a16="http://schemas.microsoft.com/office/drawing/2014/main" id="{7F06D19A-0231-A509-9BC9-13C825C87197}"/>
                </a:ext>
              </a:extLst>
            </p:cNvPr>
            <p:cNvSpPr/>
            <p:nvPr/>
          </p:nvSpPr>
          <p:spPr>
            <a:xfrm>
              <a:off x="440815" y="3717124"/>
              <a:ext cx="402464" cy="288365"/>
            </a:xfrm>
            <a:custGeom>
              <a:avLst/>
              <a:gdLst/>
              <a:ahLst/>
              <a:cxnLst/>
              <a:rect l="l" t="t" r="r" b="b"/>
              <a:pathLst>
                <a:path w="18596" h="13324" extrusionOk="0">
                  <a:moveTo>
                    <a:pt x="0" y="1"/>
                  </a:moveTo>
                  <a:lnTo>
                    <a:pt x="0" y="13323"/>
                  </a:lnTo>
                  <a:lnTo>
                    <a:pt x="18595" y="13323"/>
                  </a:lnTo>
                  <a:lnTo>
                    <a:pt x="18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772;p93">
              <a:extLst>
                <a:ext uri="{FF2B5EF4-FFF2-40B4-BE49-F238E27FC236}">
                  <a16:creationId xmlns:a16="http://schemas.microsoft.com/office/drawing/2014/main" id="{B3B28D6D-A8B2-9299-0F80-07617E7EE631}"/>
                </a:ext>
              </a:extLst>
            </p:cNvPr>
            <p:cNvSpPr/>
            <p:nvPr/>
          </p:nvSpPr>
          <p:spPr>
            <a:xfrm>
              <a:off x="470552" y="3745260"/>
              <a:ext cx="343640" cy="234042"/>
            </a:xfrm>
            <a:custGeom>
              <a:avLst/>
              <a:gdLst/>
              <a:ahLst/>
              <a:cxnLst/>
              <a:rect l="l" t="t" r="r" b="b"/>
              <a:pathLst>
                <a:path w="15878" h="10814" extrusionOk="0">
                  <a:moveTo>
                    <a:pt x="0" y="0"/>
                  </a:moveTo>
                  <a:lnTo>
                    <a:pt x="0" y="10814"/>
                  </a:lnTo>
                  <a:lnTo>
                    <a:pt x="15877" y="10814"/>
                  </a:lnTo>
                  <a:lnTo>
                    <a:pt x="15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73;p93">
              <a:extLst>
                <a:ext uri="{FF2B5EF4-FFF2-40B4-BE49-F238E27FC236}">
                  <a16:creationId xmlns:a16="http://schemas.microsoft.com/office/drawing/2014/main" id="{C3B39755-1ECA-4C26-B1F1-9B2C21EFACCC}"/>
                </a:ext>
              </a:extLst>
            </p:cNvPr>
            <p:cNvSpPr/>
            <p:nvPr/>
          </p:nvSpPr>
          <p:spPr>
            <a:xfrm>
              <a:off x="419800" y="3964087"/>
              <a:ext cx="449666" cy="126738"/>
            </a:xfrm>
            <a:custGeom>
              <a:avLst/>
              <a:gdLst/>
              <a:ahLst/>
              <a:cxnLst/>
              <a:rect l="l" t="t" r="r" b="b"/>
              <a:pathLst>
                <a:path w="20777" h="5856" extrusionOk="0">
                  <a:moveTo>
                    <a:pt x="20776" y="1"/>
                  </a:moveTo>
                  <a:lnTo>
                    <a:pt x="0" y="449"/>
                  </a:lnTo>
                  <a:lnTo>
                    <a:pt x="2315" y="5855"/>
                  </a:lnTo>
                  <a:lnTo>
                    <a:pt x="18909" y="5855"/>
                  </a:lnTo>
                  <a:lnTo>
                    <a:pt x="207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774;p93">
              <a:extLst>
                <a:ext uri="{FF2B5EF4-FFF2-40B4-BE49-F238E27FC236}">
                  <a16:creationId xmlns:a16="http://schemas.microsoft.com/office/drawing/2014/main" id="{7463B2B8-4B4D-015E-1E9C-54D9BBBE56B6}"/>
                </a:ext>
              </a:extLst>
            </p:cNvPr>
            <p:cNvSpPr/>
            <p:nvPr/>
          </p:nvSpPr>
          <p:spPr>
            <a:xfrm>
              <a:off x="402335" y="3948894"/>
              <a:ext cx="490397" cy="30408"/>
            </a:xfrm>
            <a:custGeom>
              <a:avLst/>
              <a:gdLst/>
              <a:ahLst/>
              <a:cxnLst/>
              <a:rect l="l" t="t" r="r" b="b"/>
              <a:pathLst>
                <a:path w="22659" h="1405" extrusionOk="0">
                  <a:moveTo>
                    <a:pt x="1" y="1"/>
                  </a:moveTo>
                  <a:lnTo>
                    <a:pt x="1" y="1405"/>
                  </a:lnTo>
                  <a:lnTo>
                    <a:pt x="22659" y="1405"/>
                  </a:lnTo>
                  <a:lnTo>
                    <a:pt x="226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775;p93">
              <a:extLst>
                <a:ext uri="{FF2B5EF4-FFF2-40B4-BE49-F238E27FC236}">
                  <a16:creationId xmlns:a16="http://schemas.microsoft.com/office/drawing/2014/main" id="{FB1DCB9C-988D-1F88-31E0-AFC24179B719}"/>
                </a:ext>
              </a:extLst>
            </p:cNvPr>
            <p:cNvSpPr/>
            <p:nvPr/>
          </p:nvSpPr>
          <p:spPr>
            <a:xfrm>
              <a:off x="457610" y="4085307"/>
              <a:ext cx="375974" cy="24911"/>
            </a:xfrm>
            <a:custGeom>
              <a:avLst/>
              <a:gdLst/>
              <a:ahLst/>
              <a:cxnLst/>
              <a:rect l="l" t="t" r="r" b="b"/>
              <a:pathLst>
                <a:path w="17372" h="1151" extrusionOk="0">
                  <a:moveTo>
                    <a:pt x="1" y="1"/>
                  </a:moveTo>
                  <a:lnTo>
                    <a:pt x="1" y="1151"/>
                  </a:lnTo>
                  <a:lnTo>
                    <a:pt x="17371" y="1151"/>
                  </a:lnTo>
                  <a:lnTo>
                    <a:pt x="17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776;p93">
              <a:extLst>
                <a:ext uri="{FF2B5EF4-FFF2-40B4-BE49-F238E27FC236}">
                  <a16:creationId xmlns:a16="http://schemas.microsoft.com/office/drawing/2014/main" id="{FA93C412-54BB-BD0C-7875-D2A81ACB6505}"/>
                </a:ext>
              </a:extLst>
            </p:cNvPr>
            <p:cNvSpPr/>
            <p:nvPr/>
          </p:nvSpPr>
          <p:spPr>
            <a:xfrm>
              <a:off x="455034" y="4480652"/>
              <a:ext cx="392768" cy="21989"/>
            </a:xfrm>
            <a:custGeom>
              <a:avLst/>
              <a:gdLst/>
              <a:ahLst/>
              <a:cxnLst/>
              <a:rect l="l" t="t" r="r" b="b"/>
              <a:pathLst>
                <a:path w="18148" h="1016" extrusionOk="0">
                  <a:moveTo>
                    <a:pt x="0" y="0"/>
                  </a:moveTo>
                  <a:lnTo>
                    <a:pt x="0" y="1016"/>
                  </a:lnTo>
                  <a:lnTo>
                    <a:pt x="18147" y="1016"/>
                  </a:lnTo>
                  <a:lnTo>
                    <a:pt x="181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777;p93">
              <a:extLst>
                <a:ext uri="{FF2B5EF4-FFF2-40B4-BE49-F238E27FC236}">
                  <a16:creationId xmlns:a16="http://schemas.microsoft.com/office/drawing/2014/main" id="{322103A0-FF2B-9D2C-69EC-001B2DB42146}"/>
                </a:ext>
              </a:extLst>
            </p:cNvPr>
            <p:cNvSpPr/>
            <p:nvPr/>
          </p:nvSpPr>
          <p:spPr>
            <a:xfrm>
              <a:off x="438218" y="4590552"/>
              <a:ext cx="431248" cy="55297"/>
            </a:xfrm>
            <a:custGeom>
              <a:avLst/>
              <a:gdLst/>
              <a:ahLst/>
              <a:cxnLst/>
              <a:rect l="l" t="t" r="r" b="b"/>
              <a:pathLst>
                <a:path w="19926" h="2555" extrusionOk="0">
                  <a:moveTo>
                    <a:pt x="1" y="0"/>
                  </a:moveTo>
                  <a:lnTo>
                    <a:pt x="1" y="2554"/>
                  </a:lnTo>
                  <a:lnTo>
                    <a:pt x="19925" y="2554"/>
                  </a:lnTo>
                  <a:lnTo>
                    <a:pt x="199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778;p93">
              <a:extLst>
                <a:ext uri="{FF2B5EF4-FFF2-40B4-BE49-F238E27FC236}">
                  <a16:creationId xmlns:a16="http://schemas.microsoft.com/office/drawing/2014/main" id="{8EF5DC48-1239-84B6-060D-50B934BA33DD}"/>
                </a:ext>
              </a:extLst>
            </p:cNvPr>
            <p:cNvSpPr/>
            <p:nvPr/>
          </p:nvSpPr>
          <p:spPr>
            <a:xfrm>
              <a:off x="482823" y="4496797"/>
              <a:ext cx="8441" cy="102824"/>
            </a:xfrm>
            <a:custGeom>
              <a:avLst/>
              <a:gdLst/>
              <a:ahLst/>
              <a:cxnLst/>
              <a:rect l="l" t="t" r="r" b="b"/>
              <a:pathLst>
                <a:path w="390" h="4751" extrusionOk="0">
                  <a:moveTo>
                    <a:pt x="1" y="1"/>
                  </a:moveTo>
                  <a:lnTo>
                    <a:pt x="1" y="4751"/>
                  </a:lnTo>
                  <a:lnTo>
                    <a:pt x="389" y="4751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779;p93">
              <a:extLst>
                <a:ext uri="{FF2B5EF4-FFF2-40B4-BE49-F238E27FC236}">
                  <a16:creationId xmlns:a16="http://schemas.microsoft.com/office/drawing/2014/main" id="{9E5B3BE9-ADB9-4460-3E08-30366F2C1BAA}"/>
                </a:ext>
              </a:extLst>
            </p:cNvPr>
            <p:cNvSpPr/>
            <p:nvPr/>
          </p:nvSpPr>
          <p:spPr>
            <a:xfrm>
              <a:off x="534873" y="4496797"/>
              <a:ext cx="8094" cy="102824"/>
            </a:xfrm>
            <a:custGeom>
              <a:avLst/>
              <a:gdLst/>
              <a:ahLst/>
              <a:cxnLst/>
              <a:rect l="l" t="t" r="r" b="b"/>
              <a:pathLst>
                <a:path w="374" h="4751" extrusionOk="0">
                  <a:moveTo>
                    <a:pt x="1" y="1"/>
                  </a:moveTo>
                  <a:lnTo>
                    <a:pt x="1" y="4751"/>
                  </a:lnTo>
                  <a:lnTo>
                    <a:pt x="374" y="4751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780;p93">
              <a:extLst>
                <a:ext uri="{FF2B5EF4-FFF2-40B4-BE49-F238E27FC236}">
                  <a16:creationId xmlns:a16="http://schemas.microsoft.com/office/drawing/2014/main" id="{23E5AD3F-9C17-380F-EC43-557890D9C50A}"/>
                </a:ext>
              </a:extLst>
            </p:cNvPr>
            <p:cNvSpPr/>
            <p:nvPr/>
          </p:nvSpPr>
          <p:spPr>
            <a:xfrm>
              <a:off x="586599" y="4496797"/>
              <a:ext cx="8419" cy="102824"/>
            </a:xfrm>
            <a:custGeom>
              <a:avLst/>
              <a:gdLst/>
              <a:ahLst/>
              <a:cxnLst/>
              <a:rect l="l" t="t" r="r" b="b"/>
              <a:pathLst>
                <a:path w="389" h="4751" extrusionOk="0">
                  <a:moveTo>
                    <a:pt x="0" y="1"/>
                  </a:moveTo>
                  <a:lnTo>
                    <a:pt x="0" y="4751"/>
                  </a:lnTo>
                  <a:lnTo>
                    <a:pt x="389" y="4751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781;p93">
              <a:extLst>
                <a:ext uri="{FF2B5EF4-FFF2-40B4-BE49-F238E27FC236}">
                  <a16:creationId xmlns:a16="http://schemas.microsoft.com/office/drawing/2014/main" id="{195291B2-4081-0BBE-A1F6-39D702ED9183}"/>
                </a:ext>
              </a:extLst>
            </p:cNvPr>
            <p:cNvSpPr/>
            <p:nvPr/>
          </p:nvSpPr>
          <p:spPr>
            <a:xfrm>
              <a:off x="638627" y="4496797"/>
              <a:ext cx="8441" cy="102824"/>
            </a:xfrm>
            <a:custGeom>
              <a:avLst/>
              <a:gdLst/>
              <a:ahLst/>
              <a:cxnLst/>
              <a:rect l="l" t="t" r="r" b="b"/>
              <a:pathLst>
                <a:path w="390" h="4751" extrusionOk="0">
                  <a:moveTo>
                    <a:pt x="1" y="1"/>
                  </a:moveTo>
                  <a:lnTo>
                    <a:pt x="1" y="4751"/>
                  </a:lnTo>
                  <a:lnTo>
                    <a:pt x="389" y="4751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782;p93">
              <a:extLst>
                <a:ext uri="{FF2B5EF4-FFF2-40B4-BE49-F238E27FC236}">
                  <a16:creationId xmlns:a16="http://schemas.microsoft.com/office/drawing/2014/main" id="{3F0ABDD3-8585-9DFD-B203-EEADF096CD8A}"/>
                </a:ext>
              </a:extLst>
            </p:cNvPr>
            <p:cNvSpPr/>
            <p:nvPr/>
          </p:nvSpPr>
          <p:spPr>
            <a:xfrm>
              <a:off x="690677" y="4496797"/>
              <a:ext cx="8419" cy="102824"/>
            </a:xfrm>
            <a:custGeom>
              <a:avLst/>
              <a:gdLst/>
              <a:ahLst/>
              <a:cxnLst/>
              <a:rect l="l" t="t" r="r" b="b"/>
              <a:pathLst>
                <a:path w="389" h="4751" extrusionOk="0">
                  <a:moveTo>
                    <a:pt x="1" y="1"/>
                  </a:moveTo>
                  <a:lnTo>
                    <a:pt x="1" y="4751"/>
                  </a:lnTo>
                  <a:lnTo>
                    <a:pt x="389" y="4751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783;p93">
              <a:extLst>
                <a:ext uri="{FF2B5EF4-FFF2-40B4-BE49-F238E27FC236}">
                  <a16:creationId xmlns:a16="http://schemas.microsoft.com/office/drawing/2014/main" id="{CA243236-22EA-E5B8-FA6C-F85913D234F2}"/>
                </a:ext>
              </a:extLst>
            </p:cNvPr>
            <p:cNvSpPr/>
            <p:nvPr/>
          </p:nvSpPr>
          <p:spPr>
            <a:xfrm>
              <a:off x="742727" y="4496797"/>
              <a:ext cx="8094" cy="102824"/>
            </a:xfrm>
            <a:custGeom>
              <a:avLst/>
              <a:gdLst/>
              <a:ahLst/>
              <a:cxnLst/>
              <a:rect l="l" t="t" r="r" b="b"/>
              <a:pathLst>
                <a:path w="374" h="4751" extrusionOk="0">
                  <a:moveTo>
                    <a:pt x="0" y="1"/>
                  </a:moveTo>
                  <a:lnTo>
                    <a:pt x="0" y="4751"/>
                  </a:lnTo>
                  <a:lnTo>
                    <a:pt x="374" y="4751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784;p93">
              <a:extLst>
                <a:ext uri="{FF2B5EF4-FFF2-40B4-BE49-F238E27FC236}">
                  <a16:creationId xmlns:a16="http://schemas.microsoft.com/office/drawing/2014/main" id="{9C87AEFC-07F4-74A4-340A-9151664813AE}"/>
                </a:ext>
              </a:extLst>
            </p:cNvPr>
            <p:cNvSpPr/>
            <p:nvPr/>
          </p:nvSpPr>
          <p:spPr>
            <a:xfrm>
              <a:off x="794453" y="4496797"/>
              <a:ext cx="8419" cy="102824"/>
            </a:xfrm>
            <a:custGeom>
              <a:avLst/>
              <a:gdLst/>
              <a:ahLst/>
              <a:cxnLst/>
              <a:rect l="l" t="t" r="r" b="b"/>
              <a:pathLst>
                <a:path w="389" h="4751" extrusionOk="0">
                  <a:moveTo>
                    <a:pt x="0" y="1"/>
                  </a:moveTo>
                  <a:lnTo>
                    <a:pt x="0" y="4751"/>
                  </a:lnTo>
                  <a:lnTo>
                    <a:pt x="388" y="475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785;p93">
              <a:extLst>
                <a:ext uri="{FF2B5EF4-FFF2-40B4-BE49-F238E27FC236}">
                  <a16:creationId xmlns:a16="http://schemas.microsoft.com/office/drawing/2014/main" id="{B54C5D04-F0F7-63F5-8434-4E646269B3AA}"/>
                </a:ext>
              </a:extLst>
            </p:cNvPr>
            <p:cNvSpPr/>
            <p:nvPr/>
          </p:nvSpPr>
          <p:spPr>
            <a:xfrm>
              <a:off x="1276408" y="4275372"/>
              <a:ext cx="176192" cy="327148"/>
            </a:xfrm>
            <a:custGeom>
              <a:avLst/>
              <a:gdLst/>
              <a:ahLst/>
              <a:cxnLst/>
              <a:rect l="l" t="t" r="r" b="b"/>
              <a:pathLst>
                <a:path w="8141" h="15116" extrusionOk="0">
                  <a:moveTo>
                    <a:pt x="3958" y="1"/>
                  </a:moveTo>
                  <a:cubicBezTo>
                    <a:pt x="1778" y="1"/>
                    <a:pt x="0" y="1778"/>
                    <a:pt x="0" y="3959"/>
                  </a:cubicBezTo>
                  <a:lnTo>
                    <a:pt x="0" y="14698"/>
                  </a:lnTo>
                  <a:cubicBezTo>
                    <a:pt x="0" y="14937"/>
                    <a:pt x="180" y="15116"/>
                    <a:pt x="419" y="15116"/>
                  </a:cubicBezTo>
                  <a:lnTo>
                    <a:pt x="7737" y="15116"/>
                  </a:lnTo>
                  <a:cubicBezTo>
                    <a:pt x="7961" y="15116"/>
                    <a:pt x="8140" y="14937"/>
                    <a:pt x="8140" y="14698"/>
                  </a:cubicBezTo>
                  <a:lnTo>
                    <a:pt x="8140" y="4078"/>
                  </a:lnTo>
                  <a:cubicBezTo>
                    <a:pt x="8140" y="1823"/>
                    <a:pt x="6318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786;p93">
              <a:extLst>
                <a:ext uri="{FF2B5EF4-FFF2-40B4-BE49-F238E27FC236}">
                  <a16:creationId xmlns:a16="http://schemas.microsoft.com/office/drawing/2014/main" id="{659A9ED9-6639-48D8-124B-1A434995842B}"/>
                </a:ext>
              </a:extLst>
            </p:cNvPr>
            <p:cNvSpPr/>
            <p:nvPr/>
          </p:nvSpPr>
          <p:spPr>
            <a:xfrm>
              <a:off x="1287078" y="4297036"/>
              <a:ext cx="155177" cy="288040"/>
            </a:xfrm>
            <a:custGeom>
              <a:avLst/>
              <a:gdLst/>
              <a:ahLst/>
              <a:cxnLst/>
              <a:rect l="l" t="t" r="r" b="b"/>
              <a:pathLst>
                <a:path w="7170" h="13309" extrusionOk="0">
                  <a:moveTo>
                    <a:pt x="3540" y="1"/>
                  </a:moveTo>
                  <a:cubicBezTo>
                    <a:pt x="1583" y="1"/>
                    <a:pt x="0" y="1584"/>
                    <a:pt x="0" y="3540"/>
                  </a:cubicBezTo>
                  <a:lnTo>
                    <a:pt x="0" y="12935"/>
                  </a:lnTo>
                  <a:cubicBezTo>
                    <a:pt x="0" y="13144"/>
                    <a:pt x="180" y="13308"/>
                    <a:pt x="374" y="13308"/>
                  </a:cubicBezTo>
                  <a:lnTo>
                    <a:pt x="6811" y="13308"/>
                  </a:lnTo>
                  <a:cubicBezTo>
                    <a:pt x="7005" y="13308"/>
                    <a:pt x="7169" y="13144"/>
                    <a:pt x="7169" y="12935"/>
                  </a:cubicBezTo>
                  <a:lnTo>
                    <a:pt x="7169" y="3645"/>
                  </a:lnTo>
                  <a:cubicBezTo>
                    <a:pt x="7169" y="1629"/>
                    <a:pt x="5541" y="1"/>
                    <a:pt x="3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787;p93">
              <a:extLst>
                <a:ext uri="{FF2B5EF4-FFF2-40B4-BE49-F238E27FC236}">
                  <a16:creationId xmlns:a16="http://schemas.microsoft.com/office/drawing/2014/main" id="{8C6FF32C-12EE-B441-3FFC-731A45075E00}"/>
                </a:ext>
              </a:extLst>
            </p:cNvPr>
            <p:cNvSpPr/>
            <p:nvPr/>
          </p:nvSpPr>
          <p:spPr>
            <a:xfrm>
              <a:off x="1210464" y="4583432"/>
              <a:ext cx="306458" cy="62417"/>
            </a:xfrm>
            <a:custGeom>
              <a:avLst/>
              <a:gdLst/>
              <a:ahLst/>
              <a:cxnLst/>
              <a:rect l="l" t="t" r="r" b="b"/>
              <a:pathLst>
                <a:path w="14160" h="2884" extrusionOk="0">
                  <a:moveTo>
                    <a:pt x="0" y="1"/>
                  </a:moveTo>
                  <a:lnTo>
                    <a:pt x="0" y="2883"/>
                  </a:lnTo>
                  <a:lnTo>
                    <a:pt x="14160" y="2883"/>
                  </a:lnTo>
                  <a:lnTo>
                    <a:pt x="14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88;p93">
              <a:extLst>
                <a:ext uri="{FF2B5EF4-FFF2-40B4-BE49-F238E27FC236}">
                  <a16:creationId xmlns:a16="http://schemas.microsoft.com/office/drawing/2014/main" id="{B4A4AEEA-37F1-331C-1E5F-32740B8CDC51}"/>
                </a:ext>
              </a:extLst>
            </p:cNvPr>
            <p:cNvSpPr/>
            <p:nvPr/>
          </p:nvSpPr>
          <p:spPr>
            <a:xfrm>
              <a:off x="1136447" y="3712601"/>
              <a:ext cx="241162" cy="361733"/>
            </a:xfrm>
            <a:custGeom>
              <a:avLst/>
              <a:gdLst/>
              <a:ahLst/>
              <a:cxnLst/>
              <a:rect l="l" t="t" r="r" b="b"/>
              <a:pathLst>
                <a:path w="11143" h="16714" extrusionOk="0">
                  <a:moveTo>
                    <a:pt x="0" y="1"/>
                  </a:moveTo>
                  <a:lnTo>
                    <a:pt x="0" y="16714"/>
                  </a:lnTo>
                  <a:lnTo>
                    <a:pt x="11142" y="16714"/>
                  </a:lnTo>
                  <a:lnTo>
                    <a:pt x="11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89;p93">
              <a:extLst>
                <a:ext uri="{FF2B5EF4-FFF2-40B4-BE49-F238E27FC236}">
                  <a16:creationId xmlns:a16="http://schemas.microsoft.com/office/drawing/2014/main" id="{B39A25BB-CCD5-3191-00EC-71FA952F72F2}"/>
                </a:ext>
              </a:extLst>
            </p:cNvPr>
            <p:cNvSpPr/>
            <p:nvPr/>
          </p:nvSpPr>
          <p:spPr>
            <a:xfrm>
              <a:off x="1154540" y="3736841"/>
              <a:ext cx="99253" cy="319725"/>
            </a:xfrm>
            <a:custGeom>
              <a:avLst/>
              <a:gdLst/>
              <a:ahLst/>
              <a:cxnLst/>
              <a:rect l="l" t="t" r="r" b="b"/>
              <a:pathLst>
                <a:path w="4586" h="14773" extrusionOk="0">
                  <a:moveTo>
                    <a:pt x="1" y="1"/>
                  </a:moveTo>
                  <a:lnTo>
                    <a:pt x="1" y="14772"/>
                  </a:lnTo>
                  <a:lnTo>
                    <a:pt x="4586" y="14772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790;p93">
              <a:extLst>
                <a:ext uri="{FF2B5EF4-FFF2-40B4-BE49-F238E27FC236}">
                  <a16:creationId xmlns:a16="http://schemas.microsoft.com/office/drawing/2014/main" id="{7698DB05-AE6F-2FA0-EAFC-C25EA4B5444E}"/>
                </a:ext>
              </a:extLst>
            </p:cNvPr>
            <p:cNvSpPr/>
            <p:nvPr/>
          </p:nvSpPr>
          <p:spPr>
            <a:xfrm>
              <a:off x="1264440" y="3736841"/>
              <a:ext cx="99274" cy="319725"/>
            </a:xfrm>
            <a:custGeom>
              <a:avLst/>
              <a:gdLst/>
              <a:ahLst/>
              <a:cxnLst/>
              <a:rect l="l" t="t" r="r" b="b"/>
              <a:pathLst>
                <a:path w="4587" h="14773" extrusionOk="0">
                  <a:moveTo>
                    <a:pt x="1" y="1"/>
                  </a:moveTo>
                  <a:lnTo>
                    <a:pt x="1" y="14772"/>
                  </a:lnTo>
                  <a:lnTo>
                    <a:pt x="4586" y="14772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791;p93">
              <a:extLst>
                <a:ext uri="{FF2B5EF4-FFF2-40B4-BE49-F238E27FC236}">
                  <a16:creationId xmlns:a16="http://schemas.microsoft.com/office/drawing/2014/main" id="{C98EE82A-CDAB-BAB9-235B-0FF3943DCCF8}"/>
                </a:ext>
              </a:extLst>
            </p:cNvPr>
            <p:cNvSpPr/>
            <p:nvPr/>
          </p:nvSpPr>
          <p:spPr>
            <a:xfrm>
              <a:off x="1105411" y="3938225"/>
              <a:ext cx="307432" cy="13916"/>
            </a:xfrm>
            <a:custGeom>
              <a:avLst/>
              <a:gdLst/>
              <a:ahLst/>
              <a:cxnLst/>
              <a:rect l="l" t="t" r="r" b="b"/>
              <a:pathLst>
                <a:path w="14205" h="643" extrusionOk="0">
                  <a:moveTo>
                    <a:pt x="0" y="1"/>
                  </a:moveTo>
                  <a:lnTo>
                    <a:pt x="0" y="643"/>
                  </a:lnTo>
                  <a:lnTo>
                    <a:pt x="14204" y="643"/>
                  </a:lnTo>
                  <a:lnTo>
                    <a:pt x="14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92;p93">
              <a:extLst>
                <a:ext uri="{FF2B5EF4-FFF2-40B4-BE49-F238E27FC236}">
                  <a16:creationId xmlns:a16="http://schemas.microsoft.com/office/drawing/2014/main" id="{ACE11F1A-2406-29D0-FD6C-A7B2816B8FD5}"/>
                </a:ext>
              </a:extLst>
            </p:cNvPr>
            <p:cNvSpPr/>
            <p:nvPr/>
          </p:nvSpPr>
          <p:spPr>
            <a:xfrm>
              <a:off x="1105087" y="4073339"/>
              <a:ext cx="307432" cy="13938"/>
            </a:xfrm>
            <a:custGeom>
              <a:avLst/>
              <a:gdLst/>
              <a:ahLst/>
              <a:cxnLst/>
              <a:rect l="l" t="t" r="r" b="b"/>
              <a:pathLst>
                <a:path w="14205" h="644" extrusionOk="0">
                  <a:moveTo>
                    <a:pt x="0" y="1"/>
                  </a:moveTo>
                  <a:lnTo>
                    <a:pt x="0" y="643"/>
                  </a:lnTo>
                  <a:lnTo>
                    <a:pt x="14204" y="643"/>
                  </a:lnTo>
                  <a:lnTo>
                    <a:pt x="14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93;p93">
              <a:extLst>
                <a:ext uri="{FF2B5EF4-FFF2-40B4-BE49-F238E27FC236}">
                  <a16:creationId xmlns:a16="http://schemas.microsoft.com/office/drawing/2014/main" id="{7DA97E56-C203-00E4-193A-B4EBCD566C33}"/>
                </a:ext>
              </a:extLst>
            </p:cNvPr>
            <p:cNvSpPr/>
            <p:nvPr/>
          </p:nvSpPr>
          <p:spPr>
            <a:xfrm>
              <a:off x="1118981" y="3943397"/>
              <a:ext cx="3246" cy="136759"/>
            </a:xfrm>
            <a:custGeom>
              <a:avLst/>
              <a:gdLst/>
              <a:ahLst/>
              <a:cxnLst/>
              <a:rect l="l" t="t" r="r" b="b"/>
              <a:pathLst>
                <a:path w="150" h="6319" extrusionOk="0">
                  <a:moveTo>
                    <a:pt x="1" y="1"/>
                  </a:moveTo>
                  <a:lnTo>
                    <a:pt x="1" y="6319"/>
                  </a:lnTo>
                  <a:lnTo>
                    <a:pt x="150" y="63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794;p93">
              <a:extLst>
                <a:ext uri="{FF2B5EF4-FFF2-40B4-BE49-F238E27FC236}">
                  <a16:creationId xmlns:a16="http://schemas.microsoft.com/office/drawing/2014/main" id="{F28B54FD-DBAB-DF5A-8E4B-B534A5B79F84}"/>
                </a:ext>
              </a:extLst>
            </p:cNvPr>
            <p:cNvSpPr/>
            <p:nvPr/>
          </p:nvSpPr>
          <p:spPr>
            <a:xfrm>
              <a:off x="1164885" y="3943397"/>
              <a:ext cx="2922" cy="136759"/>
            </a:xfrm>
            <a:custGeom>
              <a:avLst/>
              <a:gdLst/>
              <a:ahLst/>
              <a:cxnLst/>
              <a:rect l="l" t="t" r="r" b="b"/>
              <a:pathLst>
                <a:path w="135" h="6319" extrusionOk="0">
                  <a:moveTo>
                    <a:pt x="1" y="1"/>
                  </a:moveTo>
                  <a:lnTo>
                    <a:pt x="1" y="6319"/>
                  </a:lnTo>
                  <a:lnTo>
                    <a:pt x="135" y="6319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795;p93">
              <a:extLst>
                <a:ext uri="{FF2B5EF4-FFF2-40B4-BE49-F238E27FC236}">
                  <a16:creationId xmlns:a16="http://schemas.microsoft.com/office/drawing/2014/main" id="{4230166C-4F52-24BF-12C3-5F2D11337970}"/>
                </a:ext>
              </a:extLst>
            </p:cNvPr>
            <p:cNvSpPr/>
            <p:nvPr/>
          </p:nvSpPr>
          <p:spPr>
            <a:xfrm>
              <a:off x="1210464" y="3943397"/>
              <a:ext cx="2922" cy="136759"/>
            </a:xfrm>
            <a:custGeom>
              <a:avLst/>
              <a:gdLst/>
              <a:ahLst/>
              <a:cxnLst/>
              <a:rect l="l" t="t" r="r" b="b"/>
              <a:pathLst>
                <a:path w="135" h="6319" extrusionOk="0">
                  <a:moveTo>
                    <a:pt x="0" y="1"/>
                  </a:moveTo>
                  <a:lnTo>
                    <a:pt x="0" y="6319"/>
                  </a:lnTo>
                  <a:lnTo>
                    <a:pt x="135" y="6319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796;p93">
              <a:extLst>
                <a:ext uri="{FF2B5EF4-FFF2-40B4-BE49-F238E27FC236}">
                  <a16:creationId xmlns:a16="http://schemas.microsoft.com/office/drawing/2014/main" id="{CEF07202-4507-3640-412D-9791148A6A53}"/>
                </a:ext>
              </a:extLst>
            </p:cNvPr>
            <p:cNvSpPr/>
            <p:nvPr/>
          </p:nvSpPr>
          <p:spPr>
            <a:xfrm>
              <a:off x="1256043" y="3943397"/>
              <a:ext cx="2922" cy="136759"/>
            </a:xfrm>
            <a:custGeom>
              <a:avLst/>
              <a:gdLst/>
              <a:ahLst/>
              <a:cxnLst/>
              <a:rect l="l" t="t" r="r" b="b"/>
              <a:pathLst>
                <a:path w="135" h="6319" extrusionOk="0">
                  <a:moveTo>
                    <a:pt x="0" y="1"/>
                  </a:moveTo>
                  <a:lnTo>
                    <a:pt x="0" y="6319"/>
                  </a:lnTo>
                  <a:lnTo>
                    <a:pt x="135" y="6319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797;p93">
              <a:extLst>
                <a:ext uri="{FF2B5EF4-FFF2-40B4-BE49-F238E27FC236}">
                  <a16:creationId xmlns:a16="http://schemas.microsoft.com/office/drawing/2014/main" id="{B0DADEB1-74C0-9D2A-5DFA-B4CCB6CDFA69}"/>
                </a:ext>
              </a:extLst>
            </p:cNvPr>
            <p:cNvSpPr/>
            <p:nvPr/>
          </p:nvSpPr>
          <p:spPr>
            <a:xfrm>
              <a:off x="1301622" y="3943397"/>
              <a:ext cx="2922" cy="136759"/>
            </a:xfrm>
            <a:custGeom>
              <a:avLst/>
              <a:gdLst/>
              <a:ahLst/>
              <a:cxnLst/>
              <a:rect l="l" t="t" r="r" b="b"/>
              <a:pathLst>
                <a:path w="135" h="6319" extrusionOk="0">
                  <a:moveTo>
                    <a:pt x="0" y="1"/>
                  </a:moveTo>
                  <a:lnTo>
                    <a:pt x="0" y="6319"/>
                  </a:lnTo>
                  <a:lnTo>
                    <a:pt x="135" y="6319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98;p93">
              <a:extLst>
                <a:ext uri="{FF2B5EF4-FFF2-40B4-BE49-F238E27FC236}">
                  <a16:creationId xmlns:a16="http://schemas.microsoft.com/office/drawing/2014/main" id="{3442293D-35CA-EF1D-15AA-31D6A96E9B3A}"/>
                </a:ext>
              </a:extLst>
            </p:cNvPr>
            <p:cNvSpPr/>
            <p:nvPr/>
          </p:nvSpPr>
          <p:spPr>
            <a:xfrm>
              <a:off x="1347201" y="3943397"/>
              <a:ext cx="2922" cy="136759"/>
            </a:xfrm>
            <a:custGeom>
              <a:avLst/>
              <a:gdLst/>
              <a:ahLst/>
              <a:cxnLst/>
              <a:rect l="l" t="t" r="r" b="b"/>
              <a:pathLst>
                <a:path w="135" h="6319" extrusionOk="0">
                  <a:moveTo>
                    <a:pt x="0" y="1"/>
                  </a:moveTo>
                  <a:lnTo>
                    <a:pt x="0" y="6319"/>
                  </a:lnTo>
                  <a:lnTo>
                    <a:pt x="135" y="6319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99;p93">
              <a:extLst>
                <a:ext uri="{FF2B5EF4-FFF2-40B4-BE49-F238E27FC236}">
                  <a16:creationId xmlns:a16="http://schemas.microsoft.com/office/drawing/2014/main" id="{09DABC49-3933-EADB-4CEC-764A087723B8}"/>
                </a:ext>
              </a:extLst>
            </p:cNvPr>
            <p:cNvSpPr/>
            <p:nvPr/>
          </p:nvSpPr>
          <p:spPr>
            <a:xfrm>
              <a:off x="1392780" y="3943397"/>
              <a:ext cx="2922" cy="136759"/>
            </a:xfrm>
            <a:custGeom>
              <a:avLst/>
              <a:gdLst/>
              <a:ahLst/>
              <a:cxnLst/>
              <a:rect l="l" t="t" r="r" b="b"/>
              <a:pathLst>
                <a:path w="135" h="6319" extrusionOk="0">
                  <a:moveTo>
                    <a:pt x="0" y="1"/>
                  </a:moveTo>
                  <a:lnTo>
                    <a:pt x="0" y="6319"/>
                  </a:lnTo>
                  <a:lnTo>
                    <a:pt x="135" y="6319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00;p93">
              <a:extLst>
                <a:ext uri="{FF2B5EF4-FFF2-40B4-BE49-F238E27FC236}">
                  <a16:creationId xmlns:a16="http://schemas.microsoft.com/office/drawing/2014/main" id="{508400C5-1113-6368-F410-883667946458}"/>
                </a:ext>
              </a:extLst>
            </p:cNvPr>
            <p:cNvSpPr/>
            <p:nvPr/>
          </p:nvSpPr>
          <p:spPr>
            <a:xfrm>
              <a:off x="1545034" y="3869704"/>
              <a:ext cx="66269" cy="26858"/>
            </a:xfrm>
            <a:custGeom>
              <a:avLst/>
              <a:gdLst/>
              <a:ahLst/>
              <a:cxnLst/>
              <a:rect l="l" t="t" r="r" b="b"/>
              <a:pathLst>
                <a:path w="3062" h="1241" extrusionOk="0">
                  <a:moveTo>
                    <a:pt x="0" y="0"/>
                  </a:moveTo>
                  <a:lnTo>
                    <a:pt x="0" y="1240"/>
                  </a:lnTo>
                  <a:lnTo>
                    <a:pt x="3062" y="1240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801;p93">
              <a:extLst>
                <a:ext uri="{FF2B5EF4-FFF2-40B4-BE49-F238E27FC236}">
                  <a16:creationId xmlns:a16="http://schemas.microsoft.com/office/drawing/2014/main" id="{23DD583F-BECE-B763-E3AB-B811D79C6962}"/>
                </a:ext>
              </a:extLst>
            </p:cNvPr>
            <p:cNvSpPr/>
            <p:nvPr/>
          </p:nvSpPr>
          <p:spPr>
            <a:xfrm>
              <a:off x="1567002" y="3900740"/>
              <a:ext cx="66291" cy="27161"/>
            </a:xfrm>
            <a:custGeom>
              <a:avLst/>
              <a:gdLst/>
              <a:ahLst/>
              <a:cxnLst/>
              <a:rect l="l" t="t" r="r" b="b"/>
              <a:pathLst>
                <a:path w="3063" h="1255" extrusionOk="0">
                  <a:moveTo>
                    <a:pt x="1" y="0"/>
                  </a:moveTo>
                  <a:lnTo>
                    <a:pt x="1" y="1255"/>
                  </a:lnTo>
                  <a:lnTo>
                    <a:pt x="3063" y="1255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802;p93">
              <a:extLst>
                <a:ext uri="{FF2B5EF4-FFF2-40B4-BE49-F238E27FC236}">
                  <a16:creationId xmlns:a16="http://schemas.microsoft.com/office/drawing/2014/main" id="{C3544938-5C3F-7EA9-E738-5830A77E56E9}"/>
                </a:ext>
              </a:extLst>
            </p:cNvPr>
            <p:cNvSpPr/>
            <p:nvPr/>
          </p:nvSpPr>
          <p:spPr>
            <a:xfrm>
              <a:off x="1495235" y="3900740"/>
              <a:ext cx="66291" cy="27161"/>
            </a:xfrm>
            <a:custGeom>
              <a:avLst/>
              <a:gdLst/>
              <a:ahLst/>
              <a:cxnLst/>
              <a:rect l="l" t="t" r="r" b="b"/>
              <a:pathLst>
                <a:path w="3063" h="1255" extrusionOk="0">
                  <a:moveTo>
                    <a:pt x="1" y="0"/>
                  </a:moveTo>
                  <a:lnTo>
                    <a:pt x="1" y="1255"/>
                  </a:lnTo>
                  <a:lnTo>
                    <a:pt x="3063" y="1255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803;p93">
              <a:extLst>
                <a:ext uri="{FF2B5EF4-FFF2-40B4-BE49-F238E27FC236}">
                  <a16:creationId xmlns:a16="http://schemas.microsoft.com/office/drawing/2014/main" id="{714D3EE6-A36C-D470-405A-607A22FCFD35}"/>
                </a:ext>
              </a:extLst>
            </p:cNvPr>
            <p:cNvSpPr/>
            <p:nvPr/>
          </p:nvSpPr>
          <p:spPr>
            <a:xfrm>
              <a:off x="1171031" y="3022464"/>
              <a:ext cx="66291" cy="27183"/>
            </a:xfrm>
            <a:custGeom>
              <a:avLst/>
              <a:gdLst/>
              <a:ahLst/>
              <a:cxnLst/>
              <a:rect l="l" t="t" r="r" b="b"/>
              <a:pathLst>
                <a:path w="306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3062" y="1255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804;p93">
              <a:extLst>
                <a:ext uri="{FF2B5EF4-FFF2-40B4-BE49-F238E27FC236}">
                  <a16:creationId xmlns:a16="http://schemas.microsoft.com/office/drawing/2014/main" id="{C2F12261-EE5F-4ACA-A667-416934147EDD}"/>
                </a:ext>
              </a:extLst>
            </p:cNvPr>
            <p:cNvSpPr/>
            <p:nvPr/>
          </p:nvSpPr>
          <p:spPr>
            <a:xfrm>
              <a:off x="1192998" y="3053824"/>
              <a:ext cx="66291" cy="27161"/>
            </a:xfrm>
            <a:custGeom>
              <a:avLst/>
              <a:gdLst/>
              <a:ahLst/>
              <a:cxnLst/>
              <a:rect l="l" t="t" r="r" b="b"/>
              <a:pathLst>
                <a:path w="3063" h="1255" extrusionOk="0">
                  <a:moveTo>
                    <a:pt x="1" y="0"/>
                  </a:moveTo>
                  <a:lnTo>
                    <a:pt x="1" y="1255"/>
                  </a:lnTo>
                  <a:lnTo>
                    <a:pt x="3063" y="1255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805;p93">
              <a:extLst>
                <a:ext uri="{FF2B5EF4-FFF2-40B4-BE49-F238E27FC236}">
                  <a16:creationId xmlns:a16="http://schemas.microsoft.com/office/drawing/2014/main" id="{E29D3DE4-49A9-1C1C-E502-E0CE63A14A14}"/>
                </a:ext>
              </a:extLst>
            </p:cNvPr>
            <p:cNvSpPr/>
            <p:nvPr/>
          </p:nvSpPr>
          <p:spPr>
            <a:xfrm>
              <a:off x="1121254" y="3053824"/>
              <a:ext cx="66291" cy="27161"/>
            </a:xfrm>
            <a:custGeom>
              <a:avLst/>
              <a:gdLst/>
              <a:ahLst/>
              <a:cxnLst/>
              <a:rect l="l" t="t" r="r" b="b"/>
              <a:pathLst>
                <a:path w="306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3062" y="1255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806;p93">
              <a:extLst>
                <a:ext uri="{FF2B5EF4-FFF2-40B4-BE49-F238E27FC236}">
                  <a16:creationId xmlns:a16="http://schemas.microsoft.com/office/drawing/2014/main" id="{01B08A42-164F-7E14-E769-07372D48EF0D}"/>
                </a:ext>
              </a:extLst>
            </p:cNvPr>
            <p:cNvSpPr/>
            <p:nvPr/>
          </p:nvSpPr>
          <p:spPr>
            <a:xfrm>
              <a:off x="1561829" y="2892522"/>
              <a:ext cx="65966" cy="27161"/>
            </a:xfrm>
            <a:custGeom>
              <a:avLst/>
              <a:gdLst/>
              <a:ahLst/>
              <a:cxnLst/>
              <a:rect l="l" t="t" r="r" b="b"/>
              <a:pathLst>
                <a:path w="3048" h="1255" extrusionOk="0">
                  <a:moveTo>
                    <a:pt x="1" y="0"/>
                  </a:moveTo>
                  <a:lnTo>
                    <a:pt x="1" y="1255"/>
                  </a:lnTo>
                  <a:lnTo>
                    <a:pt x="3048" y="1255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807;p93">
              <a:extLst>
                <a:ext uri="{FF2B5EF4-FFF2-40B4-BE49-F238E27FC236}">
                  <a16:creationId xmlns:a16="http://schemas.microsoft.com/office/drawing/2014/main" id="{8CF5C0E9-834A-D5BB-32F6-2A89974176A7}"/>
                </a:ext>
              </a:extLst>
            </p:cNvPr>
            <p:cNvSpPr/>
            <p:nvPr/>
          </p:nvSpPr>
          <p:spPr>
            <a:xfrm>
              <a:off x="1583818" y="2923557"/>
              <a:ext cx="66291" cy="27161"/>
            </a:xfrm>
            <a:custGeom>
              <a:avLst/>
              <a:gdLst/>
              <a:ahLst/>
              <a:cxnLst/>
              <a:rect l="l" t="t" r="r" b="b"/>
              <a:pathLst>
                <a:path w="306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3062" y="1255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808;p93">
              <a:extLst>
                <a:ext uri="{FF2B5EF4-FFF2-40B4-BE49-F238E27FC236}">
                  <a16:creationId xmlns:a16="http://schemas.microsoft.com/office/drawing/2014/main" id="{BCF0AF42-FB41-C45B-9C54-3A5836DEE12C}"/>
                </a:ext>
              </a:extLst>
            </p:cNvPr>
            <p:cNvSpPr/>
            <p:nvPr/>
          </p:nvSpPr>
          <p:spPr>
            <a:xfrm>
              <a:off x="1511727" y="2923557"/>
              <a:ext cx="66291" cy="27161"/>
            </a:xfrm>
            <a:custGeom>
              <a:avLst/>
              <a:gdLst/>
              <a:ahLst/>
              <a:cxnLst/>
              <a:rect l="l" t="t" r="r" b="b"/>
              <a:pathLst>
                <a:path w="3063" h="1255" extrusionOk="0">
                  <a:moveTo>
                    <a:pt x="1" y="0"/>
                  </a:moveTo>
                  <a:lnTo>
                    <a:pt x="1" y="1255"/>
                  </a:lnTo>
                  <a:lnTo>
                    <a:pt x="3063" y="1255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809;p93">
              <a:extLst>
                <a:ext uri="{FF2B5EF4-FFF2-40B4-BE49-F238E27FC236}">
                  <a16:creationId xmlns:a16="http://schemas.microsoft.com/office/drawing/2014/main" id="{9F1688C9-77F7-72C5-5E2F-0E02450EB69A}"/>
                </a:ext>
              </a:extLst>
            </p:cNvPr>
            <p:cNvSpPr/>
            <p:nvPr/>
          </p:nvSpPr>
          <p:spPr>
            <a:xfrm>
              <a:off x="1247321" y="3241616"/>
              <a:ext cx="241162" cy="361754"/>
            </a:xfrm>
            <a:custGeom>
              <a:avLst/>
              <a:gdLst/>
              <a:ahLst/>
              <a:cxnLst/>
              <a:rect l="l" t="t" r="r" b="b"/>
              <a:pathLst>
                <a:path w="11143" h="16715" extrusionOk="0">
                  <a:moveTo>
                    <a:pt x="0" y="1"/>
                  </a:moveTo>
                  <a:lnTo>
                    <a:pt x="0" y="16714"/>
                  </a:lnTo>
                  <a:lnTo>
                    <a:pt x="11142" y="16714"/>
                  </a:lnTo>
                  <a:lnTo>
                    <a:pt x="11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810;p93">
              <a:extLst>
                <a:ext uri="{FF2B5EF4-FFF2-40B4-BE49-F238E27FC236}">
                  <a16:creationId xmlns:a16="http://schemas.microsoft.com/office/drawing/2014/main" id="{81FF79F7-46B6-B962-E737-AB54CA85E0DA}"/>
                </a:ext>
              </a:extLst>
            </p:cNvPr>
            <p:cNvSpPr/>
            <p:nvPr/>
          </p:nvSpPr>
          <p:spPr>
            <a:xfrm>
              <a:off x="1265089" y="3265877"/>
              <a:ext cx="99253" cy="319378"/>
            </a:xfrm>
            <a:custGeom>
              <a:avLst/>
              <a:gdLst/>
              <a:ahLst/>
              <a:cxnLst/>
              <a:rect l="l" t="t" r="r" b="b"/>
              <a:pathLst>
                <a:path w="4586" h="14757" extrusionOk="0">
                  <a:moveTo>
                    <a:pt x="1" y="0"/>
                  </a:moveTo>
                  <a:lnTo>
                    <a:pt x="1" y="14757"/>
                  </a:lnTo>
                  <a:lnTo>
                    <a:pt x="4586" y="14757"/>
                  </a:lnTo>
                  <a:lnTo>
                    <a:pt x="4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11;p93">
              <a:extLst>
                <a:ext uri="{FF2B5EF4-FFF2-40B4-BE49-F238E27FC236}">
                  <a16:creationId xmlns:a16="http://schemas.microsoft.com/office/drawing/2014/main" id="{68C7DFA0-2CC0-BCD5-19B4-C108B64FEDB2}"/>
                </a:ext>
              </a:extLst>
            </p:cNvPr>
            <p:cNvSpPr/>
            <p:nvPr/>
          </p:nvSpPr>
          <p:spPr>
            <a:xfrm>
              <a:off x="1374990" y="3265877"/>
              <a:ext cx="99274" cy="319378"/>
            </a:xfrm>
            <a:custGeom>
              <a:avLst/>
              <a:gdLst/>
              <a:ahLst/>
              <a:cxnLst/>
              <a:rect l="l" t="t" r="r" b="b"/>
              <a:pathLst>
                <a:path w="4587" h="14757" extrusionOk="0">
                  <a:moveTo>
                    <a:pt x="1" y="0"/>
                  </a:moveTo>
                  <a:lnTo>
                    <a:pt x="1" y="14757"/>
                  </a:lnTo>
                  <a:lnTo>
                    <a:pt x="4586" y="14757"/>
                  </a:lnTo>
                  <a:lnTo>
                    <a:pt x="4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12;p93">
              <a:extLst>
                <a:ext uri="{FF2B5EF4-FFF2-40B4-BE49-F238E27FC236}">
                  <a16:creationId xmlns:a16="http://schemas.microsoft.com/office/drawing/2014/main" id="{C79E5AA5-06FA-3A64-ECBF-D604CF118DDE}"/>
                </a:ext>
              </a:extLst>
            </p:cNvPr>
            <p:cNvSpPr/>
            <p:nvPr/>
          </p:nvSpPr>
          <p:spPr>
            <a:xfrm>
              <a:off x="1221458" y="3454319"/>
              <a:ext cx="307107" cy="13938"/>
            </a:xfrm>
            <a:custGeom>
              <a:avLst/>
              <a:gdLst/>
              <a:ahLst/>
              <a:cxnLst/>
              <a:rect l="l" t="t" r="r" b="b"/>
              <a:pathLst>
                <a:path w="14190" h="644" extrusionOk="0">
                  <a:moveTo>
                    <a:pt x="0" y="1"/>
                  </a:moveTo>
                  <a:lnTo>
                    <a:pt x="0" y="643"/>
                  </a:lnTo>
                  <a:lnTo>
                    <a:pt x="14189" y="643"/>
                  </a:lnTo>
                  <a:lnTo>
                    <a:pt x="14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13;p93">
              <a:extLst>
                <a:ext uri="{FF2B5EF4-FFF2-40B4-BE49-F238E27FC236}">
                  <a16:creationId xmlns:a16="http://schemas.microsoft.com/office/drawing/2014/main" id="{1CDD5072-A158-C925-BB2C-DBA8B88E755D}"/>
                </a:ext>
              </a:extLst>
            </p:cNvPr>
            <p:cNvSpPr/>
            <p:nvPr/>
          </p:nvSpPr>
          <p:spPr>
            <a:xfrm>
              <a:off x="1221134" y="3589433"/>
              <a:ext cx="307107" cy="13938"/>
            </a:xfrm>
            <a:custGeom>
              <a:avLst/>
              <a:gdLst/>
              <a:ahLst/>
              <a:cxnLst/>
              <a:rect l="l" t="t" r="r" b="b"/>
              <a:pathLst>
                <a:path w="14190" h="644" extrusionOk="0">
                  <a:moveTo>
                    <a:pt x="0" y="1"/>
                  </a:moveTo>
                  <a:lnTo>
                    <a:pt x="0" y="643"/>
                  </a:lnTo>
                  <a:lnTo>
                    <a:pt x="14189" y="643"/>
                  </a:lnTo>
                  <a:lnTo>
                    <a:pt x="14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14;p93">
              <a:extLst>
                <a:ext uri="{FF2B5EF4-FFF2-40B4-BE49-F238E27FC236}">
                  <a16:creationId xmlns:a16="http://schemas.microsoft.com/office/drawing/2014/main" id="{31E6AD9C-A4E7-6FB4-F128-5B707E2E3EB7}"/>
                </a:ext>
              </a:extLst>
            </p:cNvPr>
            <p:cNvSpPr/>
            <p:nvPr/>
          </p:nvSpPr>
          <p:spPr>
            <a:xfrm>
              <a:off x="1235028" y="3459491"/>
              <a:ext cx="3246" cy="136759"/>
            </a:xfrm>
            <a:custGeom>
              <a:avLst/>
              <a:gdLst/>
              <a:ahLst/>
              <a:cxnLst/>
              <a:rect l="l" t="t" r="r" b="b"/>
              <a:pathLst>
                <a:path w="150" h="6319" extrusionOk="0">
                  <a:moveTo>
                    <a:pt x="1" y="1"/>
                  </a:moveTo>
                  <a:lnTo>
                    <a:pt x="1" y="6319"/>
                  </a:lnTo>
                  <a:lnTo>
                    <a:pt x="150" y="63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15;p93">
              <a:extLst>
                <a:ext uri="{FF2B5EF4-FFF2-40B4-BE49-F238E27FC236}">
                  <a16:creationId xmlns:a16="http://schemas.microsoft.com/office/drawing/2014/main" id="{69054545-0E4D-A37F-3F84-8FDAA882A778}"/>
                </a:ext>
              </a:extLst>
            </p:cNvPr>
            <p:cNvSpPr/>
            <p:nvPr/>
          </p:nvSpPr>
          <p:spPr>
            <a:xfrm>
              <a:off x="1280607" y="3459491"/>
              <a:ext cx="3246" cy="136759"/>
            </a:xfrm>
            <a:custGeom>
              <a:avLst/>
              <a:gdLst/>
              <a:ahLst/>
              <a:cxnLst/>
              <a:rect l="l" t="t" r="r" b="b"/>
              <a:pathLst>
                <a:path w="150" h="6319" extrusionOk="0">
                  <a:moveTo>
                    <a:pt x="1" y="1"/>
                  </a:moveTo>
                  <a:lnTo>
                    <a:pt x="1" y="6319"/>
                  </a:lnTo>
                  <a:lnTo>
                    <a:pt x="150" y="63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16;p93">
              <a:extLst>
                <a:ext uri="{FF2B5EF4-FFF2-40B4-BE49-F238E27FC236}">
                  <a16:creationId xmlns:a16="http://schemas.microsoft.com/office/drawing/2014/main" id="{501B1E27-CFC3-3D66-DF8D-8F87907EA01B}"/>
                </a:ext>
              </a:extLst>
            </p:cNvPr>
            <p:cNvSpPr/>
            <p:nvPr/>
          </p:nvSpPr>
          <p:spPr>
            <a:xfrm>
              <a:off x="1326186" y="3459491"/>
              <a:ext cx="3246" cy="136759"/>
            </a:xfrm>
            <a:custGeom>
              <a:avLst/>
              <a:gdLst/>
              <a:ahLst/>
              <a:cxnLst/>
              <a:rect l="l" t="t" r="r" b="b"/>
              <a:pathLst>
                <a:path w="150" h="6319" extrusionOk="0">
                  <a:moveTo>
                    <a:pt x="1" y="1"/>
                  </a:moveTo>
                  <a:lnTo>
                    <a:pt x="1" y="6319"/>
                  </a:lnTo>
                  <a:lnTo>
                    <a:pt x="150" y="63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17;p93">
              <a:extLst>
                <a:ext uri="{FF2B5EF4-FFF2-40B4-BE49-F238E27FC236}">
                  <a16:creationId xmlns:a16="http://schemas.microsoft.com/office/drawing/2014/main" id="{718C2C03-0225-217F-0F8B-A37B24741CF1}"/>
                </a:ext>
              </a:extLst>
            </p:cNvPr>
            <p:cNvSpPr/>
            <p:nvPr/>
          </p:nvSpPr>
          <p:spPr>
            <a:xfrm>
              <a:off x="1371765" y="3459491"/>
              <a:ext cx="3246" cy="136759"/>
            </a:xfrm>
            <a:custGeom>
              <a:avLst/>
              <a:gdLst/>
              <a:ahLst/>
              <a:cxnLst/>
              <a:rect l="l" t="t" r="r" b="b"/>
              <a:pathLst>
                <a:path w="150" h="6319" extrusionOk="0">
                  <a:moveTo>
                    <a:pt x="0" y="1"/>
                  </a:moveTo>
                  <a:lnTo>
                    <a:pt x="0" y="6319"/>
                  </a:lnTo>
                  <a:lnTo>
                    <a:pt x="150" y="63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18;p93">
              <a:extLst>
                <a:ext uri="{FF2B5EF4-FFF2-40B4-BE49-F238E27FC236}">
                  <a16:creationId xmlns:a16="http://schemas.microsoft.com/office/drawing/2014/main" id="{B9262541-D897-958F-16E3-AF7E82567366}"/>
                </a:ext>
              </a:extLst>
            </p:cNvPr>
            <p:cNvSpPr/>
            <p:nvPr/>
          </p:nvSpPr>
          <p:spPr>
            <a:xfrm>
              <a:off x="1417344" y="3459491"/>
              <a:ext cx="3246" cy="136759"/>
            </a:xfrm>
            <a:custGeom>
              <a:avLst/>
              <a:gdLst/>
              <a:ahLst/>
              <a:cxnLst/>
              <a:rect l="l" t="t" r="r" b="b"/>
              <a:pathLst>
                <a:path w="150" h="6319" extrusionOk="0">
                  <a:moveTo>
                    <a:pt x="0" y="1"/>
                  </a:moveTo>
                  <a:lnTo>
                    <a:pt x="0" y="6319"/>
                  </a:lnTo>
                  <a:lnTo>
                    <a:pt x="150" y="63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19;p93">
              <a:extLst>
                <a:ext uri="{FF2B5EF4-FFF2-40B4-BE49-F238E27FC236}">
                  <a16:creationId xmlns:a16="http://schemas.microsoft.com/office/drawing/2014/main" id="{6406BDDE-E823-23BF-1988-2322D7FE7C80}"/>
                </a:ext>
              </a:extLst>
            </p:cNvPr>
            <p:cNvSpPr/>
            <p:nvPr/>
          </p:nvSpPr>
          <p:spPr>
            <a:xfrm>
              <a:off x="1462923" y="3459491"/>
              <a:ext cx="3246" cy="136759"/>
            </a:xfrm>
            <a:custGeom>
              <a:avLst/>
              <a:gdLst/>
              <a:ahLst/>
              <a:cxnLst/>
              <a:rect l="l" t="t" r="r" b="b"/>
              <a:pathLst>
                <a:path w="150" h="6319" extrusionOk="0">
                  <a:moveTo>
                    <a:pt x="0" y="1"/>
                  </a:moveTo>
                  <a:lnTo>
                    <a:pt x="0" y="6319"/>
                  </a:lnTo>
                  <a:lnTo>
                    <a:pt x="150" y="63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20;p93">
              <a:extLst>
                <a:ext uri="{FF2B5EF4-FFF2-40B4-BE49-F238E27FC236}">
                  <a16:creationId xmlns:a16="http://schemas.microsoft.com/office/drawing/2014/main" id="{6A366715-377E-2701-8DAE-11504B30C18D}"/>
                </a:ext>
              </a:extLst>
            </p:cNvPr>
            <p:cNvSpPr/>
            <p:nvPr/>
          </p:nvSpPr>
          <p:spPr>
            <a:xfrm>
              <a:off x="1508502" y="3459491"/>
              <a:ext cx="3246" cy="136759"/>
            </a:xfrm>
            <a:custGeom>
              <a:avLst/>
              <a:gdLst/>
              <a:ahLst/>
              <a:cxnLst/>
              <a:rect l="l" t="t" r="r" b="b"/>
              <a:pathLst>
                <a:path w="150" h="6319" extrusionOk="0">
                  <a:moveTo>
                    <a:pt x="0" y="1"/>
                  </a:moveTo>
                  <a:lnTo>
                    <a:pt x="0" y="6319"/>
                  </a:lnTo>
                  <a:lnTo>
                    <a:pt x="150" y="63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21;p93">
              <a:extLst>
                <a:ext uri="{FF2B5EF4-FFF2-40B4-BE49-F238E27FC236}">
                  <a16:creationId xmlns:a16="http://schemas.microsoft.com/office/drawing/2014/main" id="{889F7C2A-8119-53E2-94FE-36CC4F9F45A8}"/>
                </a:ext>
              </a:extLst>
            </p:cNvPr>
            <p:cNvSpPr/>
            <p:nvPr/>
          </p:nvSpPr>
          <p:spPr>
            <a:xfrm>
              <a:off x="1222108" y="3219973"/>
              <a:ext cx="288992" cy="33308"/>
            </a:xfrm>
            <a:custGeom>
              <a:avLst/>
              <a:gdLst/>
              <a:ahLst/>
              <a:cxnLst/>
              <a:rect l="l" t="t" r="r" b="b"/>
              <a:pathLst>
                <a:path w="13353" h="1539" extrusionOk="0">
                  <a:moveTo>
                    <a:pt x="0" y="0"/>
                  </a:moveTo>
                  <a:lnTo>
                    <a:pt x="0" y="1539"/>
                  </a:lnTo>
                  <a:lnTo>
                    <a:pt x="13353" y="1539"/>
                  </a:lnTo>
                  <a:lnTo>
                    <a:pt x="13353" y="0"/>
                  </a:lnTo>
                  <a:close/>
                </a:path>
              </a:pathLst>
            </a:custGeom>
            <a:solidFill>
              <a:srgbClr val="A76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22;p93">
              <a:extLst>
                <a:ext uri="{FF2B5EF4-FFF2-40B4-BE49-F238E27FC236}">
                  <a16:creationId xmlns:a16="http://schemas.microsoft.com/office/drawing/2014/main" id="{E40B2C03-B505-29AD-0736-67ABCAFA97DC}"/>
                </a:ext>
              </a:extLst>
            </p:cNvPr>
            <p:cNvSpPr/>
            <p:nvPr/>
          </p:nvSpPr>
          <p:spPr>
            <a:xfrm>
              <a:off x="1190423" y="3165975"/>
              <a:ext cx="351063" cy="28157"/>
            </a:xfrm>
            <a:custGeom>
              <a:avLst/>
              <a:gdLst/>
              <a:ahLst/>
              <a:cxnLst/>
              <a:rect l="l" t="t" r="r" b="b"/>
              <a:pathLst>
                <a:path w="16221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6221" y="1300"/>
                  </a:lnTo>
                  <a:lnTo>
                    <a:pt x="16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823;p93">
              <a:extLst>
                <a:ext uri="{FF2B5EF4-FFF2-40B4-BE49-F238E27FC236}">
                  <a16:creationId xmlns:a16="http://schemas.microsoft.com/office/drawing/2014/main" id="{87F6EBF1-508F-1E43-A51A-7B68E2E51798}"/>
                </a:ext>
              </a:extLst>
            </p:cNvPr>
            <p:cNvSpPr/>
            <p:nvPr/>
          </p:nvSpPr>
          <p:spPr>
            <a:xfrm>
              <a:off x="1146792" y="3194111"/>
              <a:ext cx="418631" cy="74364"/>
            </a:xfrm>
            <a:custGeom>
              <a:avLst/>
              <a:gdLst/>
              <a:ahLst/>
              <a:cxnLst/>
              <a:rect l="l" t="t" r="r" b="b"/>
              <a:pathLst>
                <a:path w="19343" h="3436" extrusionOk="0">
                  <a:moveTo>
                    <a:pt x="2016" y="0"/>
                  </a:moveTo>
                  <a:lnTo>
                    <a:pt x="0" y="3436"/>
                  </a:lnTo>
                  <a:lnTo>
                    <a:pt x="19342" y="3436"/>
                  </a:lnTo>
                  <a:lnTo>
                    <a:pt x="182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824;p93">
              <a:extLst>
                <a:ext uri="{FF2B5EF4-FFF2-40B4-BE49-F238E27FC236}">
                  <a16:creationId xmlns:a16="http://schemas.microsoft.com/office/drawing/2014/main" id="{AEDAAF54-6F0C-4DB1-3B5E-6F77FC82FCC1}"/>
                </a:ext>
              </a:extLst>
            </p:cNvPr>
            <p:cNvSpPr/>
            <p:nvPr/>
          </p:nvSpPr>
          <p:spPr>
            <a:xfrm>
              <a:off x="686479" y="2936478"/>
              <a:ext cx="73714" cy="28460"/>
            </a:xfrm>
            <a:custGeom>
              <a:avLst/>
              <a:gdLst/>
              <a:ahLst/>
              <a:cxnLst/>
              <a:rect l="l" t="t" r="r" b="b"/>
              <a:pathLst>
                <a:path w="3406" h="1315" extrusionOk="0">
                  <a:moveTo>
                    <a:pt x="0" y="1"/>
                  </a:moveTo>
                  <a:lnTo>
                    <a:pt x="0" y="1315"/>
                  </a:lnTo>
                  <a:lnTo>
                    <a:pt x="3406" y="1315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825;p93">
              <a:extLst>
                <a:ext uri="{FF2B5EF4-FFF2-40B4-BE49-F238E27FC236}">
                  <a16:creationId xmlns:a16="http://schemas.microsoft.com/office/drawing/2014/main" id="{A1F8C913-1306-F302-6A56-73579640EF24}"/>
                </a:ext>
              </a:extLst>
            </p:cNvPr>
            <p:cNvSpPr/>
            <p:nvPr/>
          </p:nvSpPr>
          <p:spPr>
            <a:xfrm>
              <a:off x="723336" y="2969764"/>
              <a:ext cx="73390" cy="28482"/>
            </a:xfrm>
            <a:custGeom>
              <a:avLst/>
              <a:gdLst/>
              <a:ahLst/>
              <a:cxnLst/>
              <a:rect l="l" t="t" r="r" b="b"/>
              <a:pathLst>
                <a:path w="3391" h="1316" extrusionOk="0">
                  <a:moveTo>
                    <a:pt x="0" y="1"/>
                  </a:moveTo>
                  <a:lnTo>
                    <a:pt x="0" y="1315"/>
                  </a:lnTo>
                  <a:lnTo>
                    <a:pt x="3391" y="1315"/>
                  </a:lnTo>
                  <a:lnTo>
                    <a:pt x="3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826;p93">
              <a:extLst>
                <a:ext uri="{FF2B5EF4-FFF2-40B4-BE49-F238E27FC236}">
                  <a16:creationId xmlns:a16="http://schemas.microsoft.com/office/drawing/2014/main" id="{DBDC603B-AFE7-2561-74B4-050AD9FFA642}"/>
                </a:ext>
              </a:extLst>
            </p:cNvPr>
            <p:cNvSpPr/>
            <p:nvPr/>
          </p:nvSpPr>
          <p:spPr>
            <a:xfrm>
              <a:off x="768590" y="2936478"/>
              <a:ext cx="73390" cy="28460"/>
            </a:xfrm>
            <a:custGeom>
              <a:avLst/>
              <a:gdLst/>
              <a:ahLst/>
              <a:cxnLst/>
              <a:rect l="l" t="t" r="r" b="b"/>
              <a:pathLst>
                <a:path w="3391" h="1315" extrusionOk="0">
                  <a:moveTo>
                    <a:pt x="0" y="1"/>
                  </a:moveTo>
                  <a:lnTo>
                    <a:pt x="0" y="1315"/>
                  </a:lnTo>
                  <a:lnTo>
                    <a:pt x="3391" y="1315"/>
                  </a:lnTo>
                  <a:lnTo>
                    <a:pt x="3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827;p93">
              <a:extLst>
                <a:ext uri="{FF2B5EF4-FFF2-40B4-BE49-F238E27FC236}">
                  <a16:creationId xmlns:a16="http://schemas.microsoft.com/office/drawing/2014/main" id="{0B29FF31-6C04-C01A-FED5-87A423B6EA41}"/>
                </a:ext>
              </a:extLst>
            </p:cNvPr>
            <p:cNvSpPr/>
            <p:nvPr/>
          </p:nvSpPr>
          <p:spPr>
            <a:xfrm>
              <a:off x="257850" y="2514968"/>
              <a:ext cx="779693" cy="201080"/>
            </a:xfrm>
            <a:custGeom>
              <a:avLst/>
              <a:gdLst/>
              <a:ahLst/>
              <a:cxnLst/>
              <a:rect l="l" t="t" r="r" b="b"/>
              <a:pathLst>
                <a:path w="36026" h="9291" extrusionOk="0">
                  <a:moveTo>
                    <a:pt x="1330" y="0"/>
                  </a:moveTo>
                  <a:lnTo>
                    <a:pt x="1" y="9290"/>
                  </a:lnTo>
                  <a:lnTo>
                    <a:pt x="36026" y="9290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828;p93">
              <a:extLst>
                <a:ext uri="{FF2B5EF4-FFF2-40B4-BE49-F238E27FC236}">
                  <a16:creationId xmlns:a16="http://schemas.microsoft.com/office/drawing/2014/main" id="{8333D585-5FFB-BAC3-1AF5-B75A11F50550}"/>
                </a:ext>
              </a:extLst>
            </p:cNvPr>
            <p:cNvSpPr/>
            <p:nvPr/>
          </p:nvSpPr>
          <p:spPr>
            <a:xfrm>
              <a:off x="1688221" y="2966864"/>
              <a:ext cx="779368" cy="201080"/>
            </a:xfrm>
            <a:custGeom>
              <a:avLst/>
              <a:gdLst/>
              <a:ahLst/>
              <a:cxnLst/>
              <a:rect l="l" t="t" r="r" b="b"/>
              <a:pathLst>
                <a:path w="36011" h="9291" extrusionOk="0">
                  <a:moveTo>
                    <a:pt x="1330" y="1"/>
                  </a:moveTo>
                  <a:lnTo>
                    <a:pt x="1" y="9291"/>
                  </a:lnTo>
                  <a:lnTo>
                    <a:pt x="36011" y="9291"/>
                  </a:lnTo>
                  <a:lnTo>
                    <a:pt x="349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829;p93">
              <a:extLst>
                <a:ext uri="{FF2B5EF4-FFF2-40B4-BE49-F238E27FC236}">
                  <a16:creationId xmlns:a16="http://schemas.microsoft.com/office/drawing/2014/main" id="{420C556C-595C-06C8-ED50-47B2351A2253}"/>
                </a:ext>
              </a:extLst>
            </p:cNvPr>
            <p:cNvSpPr/>
            <p:nvPr/>
          </p:nvSpPr>
          <p:spPr>
            <a:xfrm>
              <a:off x="2243241" y="2776799"/>
              <a:ext cx="78562" cy="190086"/>
            </a:xfrm>
            <a:custGeom>
              <a:avLst/>
              <a:gdLst/>
              <a:ahLst/>
              <a:cxnLst/>
              <a:rect l="l" t="t" r="r" b="b"/>
              <a:pathLst>
                <a:path w="3630" h="8783" extrusionOk="0">
                  <a:moveTo>
                    <a:pt x="508" y="0"/>
                  </a:moveTo>
                  <a:lnTo>
                    <a:pt x="508" y="717"/>
                  </a:lnTo>
                  <a:lnTo>
                    <a:pt x="0" y="717"/>
                  </a:lnTo>
                  <a:lnTo>
                    <a:pt x="0" y="2554"/>
                  </a:lnTo>
                  <a:lnTo>
                    <a:pt x="598" y="2554"/>
                  </a:lnTo>
                  <a:lnTo>
                    <a:pt x="598" y="8783"/>
                  </a:lnTo>
                  <a:lnTo>
                    <a:pt x="2988" y="8783"/>
                  </a:lnTo>
                  <a:lnTo>
                    <a:pt x="2988" y="2554"/>
                  </a:lnTo>
                  <a:lnTo>
                    <a:pt x="3630" y="2554"/>
                  </a:lnTo>
                  <a:lnTo>
                    <a:pt x="3630" y="717"/>
                  </a:lnTo>
                  <a:lnTo>
                    <a:pt x="3167" y="717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830;p93">
              <a:extLst>
                <a:ext uri="{FF2B5EF4-FFF2-40B4-BE49-F238E27FC236}">
                  <a16:creationId xmlns:a16="http://schemas.microsoft.com/office/drawing/2014/main" id="{EC2CF7BF-D6E6-4875-EA97-058CB82245DE}"/>
                </a:ext>
              </a:extLst>
            </p:cNvPr>
            <p:cNvSpPr/>
            <p:nvPr/>
          </p:nvSpPr>
          <p:spPr>
            <a:xfrm>
              <a:off x="985166" y="2562148"/>
              <a:ext cx="779693" cy="201080"/>
            </a:xfrm>
            <a:custGeom>
              <a:avLst/>
              <a:gdLst/>
              <a:ahLst/>
              <a:cxnLst/>
              <a:rect l="l" t="t" r="r" b="b"/>
              <a:pathLst>
                <a:path w="36026" h="9291" extrusionOk="0">
                  <a:moveTo>
                    <a:pt x="1329" y="1"/>
                  </a:moveTo>
                  <a:lnTo>
                    <a:pt x="0" y="9291"/>
                  </a:lnTo>
                  <a:lnTo>
                    <a:pt x="36025" y="9291"/>
                  </a:lnTo>
                  <a:lnTo>
                    <a:pt x="34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831;p93">
              <a:extLst>
                <a:ext uri="{FF2B5EF4-FFF2-40B4-BE49-F238E27FC236}">
                  <a16:creationId xmlns:a16="http://schemas.microsoft.com/office/drawing/2014/main" id="{65791330-4EBA-2216-DFDE-8355F916A8B0}"/>
                </a:ext>
              </a:extLst>
            </p:cNvPr>
            <p:cNvSpPr/>
            <p:nvPr/>
          </p:nvSpPr>
          <p:spPr>
            <a:xfrm>
              <a:off x="1834654" y="3585235"/>
              <a:ext cx="515286" cy="274146"/>
            </a:xfrm>
            <a:custGeom>
              <a:avLst/>
              <a:gdLst/>
              <a:ahLst/>
              <a:cxnLst/>
              <a:rect l="l" t="t" r="r" b="b"/>
              <a:pathLst>
                <a:path w="23809" h="12667" extrusionOk="0">
                  <a:moveTo>
                    <a:pt x="1" y="1"/>
                  </a:moveTo>
                  <a:lnTo>
                    <a:pt x="1" y="12666"/>
                  </a:lnTo>
                  <a:lnTo>
                    <a:pt x="23808" y="12666"/>
                  </a:lnTo>
                  <a:lnTo>
                    <a:pt x="23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832;p93">
              <a:extLst>
                <a:ext uri="{FF2B5EF4-FFF2-40B4-BE49-F238E27FC236}">
                  <a16:creationId xmlns:a16="http://schemas.microsoft.com/office/drawing/2014/main" id="{2C1538B1-84D1-882B-DC7F-A69F458D378C}"/>
                </a:ext>
              </a:extLst>
            </p:cNvPr>
            <p:cNvSpPr/>
            <p:nvPr/>
          </p:nvSpPr>
          <p:spPr>
            <a:xfrm>
              <a:off x="1867312" y="3614019"/>
              <a:ext cx="111221" cy="234042"/>
            </a:xfrm>
            <a:custGeom>
              <a:avLst/>
              <a:gdLst/>
              <a:ahLst/>
              <a:cxnLst/>
              <a:rect l="l" t="t" r="r" b="b"/>
              <a:pathLst>
                <a:path w="5139" h="10814" extrusionOk="0">
                  <a:moveTo>
                    <a:pt x="2539" y="0"/>
                  </a:moveTo>
                  <a:cubicBezTo>
                    <a:pt x="1135" y="0"/>
                    <a:pt x="0" y="1285"/>
                    <a:pt x="0" y="2868"/>
                  </a:cubicBezTo>
                  <a:lnTo>
                    <a:pt x="0" y="10500"/>
                  </a:lnTo>
                  <a:cubicBezTo>
                    <a:pt x="0" y="10679"/>
                    <a:pt x="120" y="10814"/>
                    <a:pt x="269" y="10814"/>
                  </a:cubicBezTo>
                  <a:lnTo>
                    <a:pt x="4869" y="10814"/>
                  </a:lnTo>
                  <a:cubicBezTo>
                    <a:pt x="5019" y="10814"/>
                    <a:pt x="5138" y="10679"/>
                    <a:pt x="5138" y="10515"/>
                  </a:cubicBezTo>
                  <a:lnTo>
                    <a:pt x="5138" y="2957"/>
                  </a:lnTo>
                  <a:cubicBezTo>
                    <a:pt x="5138" y="1329"/>
                    <a:pt x="3973" y="0"/>
                    <a:pt x="2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833;p93">
              <a:extLst>
                <a:ext uri="{FF2B5EF4-FFF2-40B4-BE49-F238E27FC236}">
                  <a16:creationId xmlns:a16="http://schemas.microsoft.com/office/drawing/2014/main" id="{F1340173-4BD8-AA6F-4261-8ABD4AAF3FBC}"/>
                </a:ext>
              </a:extLst>
            </p:cNvPr>
            <p:cNvSpPr/>
            <p:nvPr/>
          </p:nvSpPr>
          <p:spPr>
            <a:xfrm>
              <a:off x="1877333" y="3630489"/>
              <a:ext cx="91180" cy="208850"/>
            </a:xfrm>
            <a:custGeom>
              <a:avLst/>
              <a:gdLst/>
              <a:ahLst/>
              <a:cxnLst/>
              <a:rect l="l" t="t" r="r" b="b"/>
              <a:pathLst>
                <a:path w="4213" h="9650" extrusionOk="0">
                  <a:moveTo>
                    <a:pt x="2076" y="1"/>
                  </a:moveTo>
                  <a:cubicBezTo>
                    <a:pt x="926" y="1"/>
                    <a:pt x="0" y="1151"/>
                    <a:pt x="0" y="2570"/>
                  </a:cubicBezTo>
                  <a:lnTo>
                    <a:pt x="0" y="9381"/>
                  </a:lnTo>
                  <a:cubicBezTo>
                    <a:pt x="0" y="9530"/>
                    <a:pt x="90" y="9649"/>
                    <a:pt x="224" y="9649"/>
                  </a:cubicBezTo>
                  <a:lnTo>
                    <a:pt x="4003" y="9649"/>
                  </a:lnTo>
                  <a:cubicBezTo>
                    <a:pt x="4122" y="9649"/>
                    <a:pt x="4212" y="9530"/>
                    <a:pt x="4212" y="9381"/>
                  </a:cubicBezTo>
                  <a:lnTo>
                    <a:pt x="4212" y="2644"/>
                  </a:lnTo>
                  <a:cubicBezTo>
                    <a:pt x="4212" y="1181"/>
                    <a:pt x="3256" y="1"/>
                    <a:pt x="2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834;p93">
              <a:extLst>
                <a:ext uri="{FF2B5EF4-FFF2-40B4-BE49-F238E27FC236}">
                  <a16:creationId xmlns:a16="http://schemas.microsoft.com/office/drawing/2014/main" id="{27D4DAB0-161B-8AD7-0878-25284B60F288}"/>
                </a:ext>
              </a:extLst>
            </p:cNvPr>
            <p:cNvSpPr/>
            <p:nvPr/>
          </p:nvSpPr>
          <p:spPr>
            <a:xfrm>
              <a:off x="2033786" y="3614019"/>
              <a:ext cx="111199" cy="234042"/>
            </a:xfrm>
            <a:custGeom>
              <a:avLst/>
              <a:gdLst/>
              <a:ahLst/>
              <a:cxnLst/>
              <a:rect l="l" t="t" r="r" b="b"/>
              <a:pathLst>
                <a:path w="5138" h="10814" extrusionOk="0">
                  <a:moveTo>
                    <a:pt x="2524" y="0"/>
                  </a:moveTo>
                  <a:cubicBezTo>
                    <a:pt x="1135" y="0"/>
                    <a:pt x="0" y="1285"/>
                    <a:pt x="0" y="2868"/>
                  </a:cubicBezTo>
                  <a:lnTo>
                    <a:pt x="0" y="10500"/>
                  </a:lnTo>
                  <a:cubicBezTo>
                    <a:pt x="0" y="10679"/>
                    <a:pt x="120" y="10814"/>
                    <a:pt x="269" y="10814"/>
                  </a:cubicBezTo>
                  <a:lnTo>
                    <a:pt x="4869" y="10814"/>
                  </a:lnTo>
                  <a:cubicBezTo>
                    <a:pt x="5019" y="10814"/>
                    <a:pt x="5138" y="10679"/>
                    <a:pt x="5138" y="10515"/>
                  </a:cubicBezTo>
                  <a:lnTo>
                    <a:pt x="5138" y="2957"/>
                  </a:lnTo>
                  <a:cubicBezTo>
                    <a:pt x="5138" y="1329"/>
                    <a:pt x="3973" y="0"/>
                    <a:pt x="2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835;p93">
              <a:extLst>
                <a:ext uri="{FF2B5EF4-FFF2-40B4-BE49-F238E27FC236}">
                  <a16:creationId xmlns:a16="http://schemas.microsoft.com/office/drawing/2014/main" id="{A4FD6C28-BD95-DC97-60B4-07C5F3C734B1}"/>
                </a:ext>
              </a:extLst>
            </p:cNvPr>
            <p:cNvSpPr/>
            <p:nvPr/>
          </p:nvSpPr>
          <p:spPr>
            <a:xfrm>
              <a:off x="2043806" y="3630489"/>
              <a:ext cx="91158" cy="208850"/>
            </a:xfrm>
            <a:custGeom>
              <a:avLst/>
              <a:gdLst/>
              <a:ahLst/>
              <a:cxnLst/>
              <a:rect l="l" t="t" r="r" b="b"/>
              <a:pathLst>
                <a:path w="4212" h="9650" extrusionOk="0">
                  <a:moveTo>
                    <a:pt x="2076" y="1"/>
                  </a:moveTo>
                  <a:cubicBezTo>
                    <a:pt x="926" y="1"/>
                    <a:pt x="0" y="1151"/>
                    <a:pt x="0" y="2570"/>
                  </a:cubicBezTo>
                  <a:lnTo>
                    <a:pt x="0" y="9381"/>
                  </a:lnTo>
                  <a:cubicBezTo>
                    <a:pt x="0" y="9530"/>
                    <a:pt x="90" y="9649"/>
                    <a:pt x="209" y="9649"/>
                  </a:cubicBezTo>
                  <a:lnTo>
                    <a:pt x="3988" y="9649"/>
                  </a:lnTo>
                  <a:cubicBezTo>
                    <a:pt x="4107" y="9649"/>
                    <a:pt x="4212" y="9530"/>
                    <a:pt x="4212" y="9381"/>
                  </a:cubicBezTo>
                  <a:lnTo>
                    <a:pt x="4212" y="2644"/>
                  </a:lnTo>
                  <a:cubicBezTo>
                    <a:pt x="4212" y="1181"/>
                    <a:pt x="3256" y="1"/>
                    <a:pt x="2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836;p93">
              <a:extLst>
                <a:ext uri="{FF2B5EF4-FFF2-40B4-BE49-F238E27FC236}">
                  <a16:creationId xmlns:a16="http://schemas.microsoft.com/office/drawing/2014/main" id="{E1D5AE5D-969C-6061-47CB-E0DF671862EF}"/>
                </a:ext>
              </a:extLst>
            </p:cNvPr>
            <p:cNvSpPr/>
            <p:nvPr/>
          </p:nvSpPr>
          <p:spPr>
            <a:xfrm>
              <a:off x="2200260" y="3614019"/>
              <a:ext cx="111199" cy="234042"/>
            </a:xfrm>
            <a:custGeom>
              <a:avLst/>
              <a:gdLst/>
              <a:ahLst/>
              <a:cxnLst/>
              <a:rect l="l" t="t" r="r" b="b"/>
              <a:pathLst>
                <a:path w="5138" h="10814" extrusionOk="0">
                  <a:moveTo>
                    <a:pt x="2524" y="0"/>
                  </a:moveTo>
                  <a:cubicBezTo>
                    <a:pt x="1135" y="0"/>
                    <a:pt x="0" y="1285"/>
                    <a:pt x="0" y="2868"/>
                  </a:cubicBezTo>
                  <a:lnTo>
                    <a:pt x="0" y="10500"/>
                  </a:lnTo>
                  <a:cubicBezTo>
                    <a:pt x="0" y="10679"/>
                    <a:pt x="120" y="10814"/>
                    <a:pt x="269" y="10814"/>
                  </a:cubicBezTo>
                  <a:lnTo>
                    <a:pt x="4869" y="10814"/>
                  </a:lnTo>
                  <a:cubicBezTo>
                    <a:pt x="5018" y="10814"/>
                    <a:pt x="5138" y="10679"/>
                    <a:pt x="5138" y="10515"/>
                  </a:cubicBezTo>
                  <a:lnTo>
                    <a:pt x="5138" y="2957"/>
                  </a:lnTo>
                  <a:cubicBezTo>
                    <a:pt x="5138" y="1329"/>
                    <a:pt x="3973" y="0"/>
                    <a:pt x="2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837;p93">
              <a:extLst>
                <a:ext uri="{FF2B5EF4-FFF2-40B4-BE49-F238E27FC236}">
                  <a16:creationId xmlns:a16="http://schemas.microsoft.com/office/drawing/2014/main" id="{42FF5BA7-3406-2B27-D5A9-6F39F70BCF20}"/>
                </a:ext>
              </a:extLst>
            </p:cNvPr>
            <p:cNvSpPr/>
            <p:nvPr/>
          </p:nvSpPr>
          <p:spPr>
            <a:xfrm>
              <a:off x="2210280" y="3630489"/>
              <a:ext cx="91158" cy="208850"/>
            </a:xfrm>
            <a:custGeom>
              <a:avLst/>
              <a:gdLst/>
              <a:ahLst/>
              <a:cxnLst/>
              <a:rect l="l" t="t" r="r" b="b"/>
              <a:pathLst>
                <a:path w="4212" h="9650" extrusionOk="0">
                  <a:moveTo>
                    <a:pt x="2076" y="1"/>
                  </a:moveTo>
                  <a:cubicBezTo>
                    <a:pt x="926" y="1"/>
                    <a:pt x="0" y="1151"/>
                    <a:pt x="0" y="2570"/>
                  </a:cubicBezTo>
                  <a:lnTo>
                    <a:pt x="0" y="9381"/>
                  </a:lnTo>
                  <a:cubicBezTo>
                    <a:pt x="0" y="9530"/>
                    <a:pt x="90" y="9649"/>
                    <a:pt x="209" y="9649"/>
                  </a:cubicBezTo>
                  <a:lnTo>
                    <a:pt x="3988" y="9649"/>
                  </a:lnTo>
                  <a:cubicBezTo>
                    <a:pt x="4107" y="9649"/>
                    <a:pt x="4212" y="9530"/>
                    <a:pt x="4212" y="9381"/>
                  </a:cubicBezTo>
                  <a:lnTo>
                    <a:pt x="4212" y="2644"/>
                  </a:lnTo>
                  <a:cubicBezTo>
                    <a:pt x="4212" y="1181"/>
                    <a:pt x="3256" y="1"/>
                    <a:pt x="2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38;p93">
              <a:extLst>
                <a:ext uri="{FF2B5EF4-FFF2-40B4-BE49-F238E27FC236}">
                  <a16:creationId xmlns:a16="http://schemas.microsoft.com/office/drawing/2014/main" id="{D53388D1-D705-5199-F653-098A37159423}"/>
                </a:ext>
              </a:extLst>
            </p:cNvPr>
            <p:cNvSpPr/>
            <p:nvPr/>
          </p:nvSpPr>
          <p:spPr>
            <a:xfrm>
              <a:off x="1818487" y="3845140"/>
              <a:ext cx="558268" cy="24586"/>
            </a:xfrm>
            <a:custGeom>
              <a:avLst/>
              <a:gdLst/>
              <a:ahLst/>
              <a:cxnLst/>
              <a:rect l="l" t="t" r="r" b="b"/>
              <a:pathLst>
                <a:path w="25795" h="1136" extrusionOk="0">
                  <a:moveTo>
                    <a:pt x="1" y="0"/>
                  </a:moveTo>
                  <a:lnTo>
                    <a:pt x="1" y="1135"/>
                  </a:lnTo>
                  <a:lnTo>
                    <a:pt x="25795" y="1135"/>
                  </a:lnTo>
                  <a:lnTo>
                    <a:pt x="257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39;p93">
              <a:extLst>
                <a:ext uri="{FF2B5EF4-FFF2-40B4-BE49-F238E27FC236}">
                  <a16:creationId xmlns:a16="http://schemas.microsoft.com/office/drawing/2014/main" id="{65FF62C0-5708-F7A4-40C1-C2913F0B917A}"/>
                </a:ext>
              </a:extLst>
            </p:cNvPr>
            <p:cNvSpPr/>
            <p:nvPr/>
          </p:nvSpPr>
          <p:spPr>
            <a:xfrm>
              <a:off x="1818487" y="3771425"/>
              <a:ext cx="558268" cy="11016"/>
            </a:xfrm>
            <a:custGeom>
              <a:avLst/>
              <a:gdLst/>
              <a:ahLst/>
              <a:cxnLst/>
              <a:rect l="l" t="t" r="r" b="b"/>
              <a:pathLst>
                <a:path w="25795" h="509" extrusionOk="0">
                  <a:moveTo>
                    <a:pt x="1" y="1"/>
                  </a:moveTo>
                  <a:lnTo>
                    <a:pt x="1" y="509"/>
                  </a:lnTo>
                  <a:lnTo>
                    <a:pt x="25795" y="509"/>
                  </a:lnTo>
                  <a:lnTo>
                    <a:pt x="25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40;p93">
              <a:extLst>
                <a:ext uri="{FF2B5EF4-FFF2-40B4-BE49-F238E27FC236}">
                  <a16:creationId xmlns:a16="http://schemas.microsoft.com/office/drawing/2014/main" id="{51D3E012-10E6-5088-93C9-555003E45743}"/>
                </a:ext>
              </a:extLst>
            </p:cNvPr>
            <p:cNvSpPr/>
            <p:nvPr/>
          </p:nvSpPr>
          <p:spPr>
            <a:xfrm>
              <a:off x="1826581" y="3776923"/>
              <a:ext cx="23612" cy="89254"/>
            </a:xfrm>
            <a:custGeom>
              <a:avLst/>
              <a:gdLst/>
              <a:ahLst/>
              <a:cxnLst/>
              <a:rect l="l" t="t" r="r" b="b"/>
              <a:pathLst>
                <a:path w="1091" h="4124" extrusionOk="0">
                  <a:moveTo>
                    <a:pt x="0" y="1"/>
                  </a:moveTo>
                  <a:lnTo>
                    <a:pt x="0" y="4123"/>
                  </a:lnTo>
                  <a:lnTo>
                    <a:pt x="1091" y="4123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41;p93">
              <a:extLst>
                <a:ext uri="{FF2B5EF4-FFF2-40B4-BE49-F238E27FC236}">
                  <a16:creationId xmlns:a16="http://schemas.microsoft.com/office/drawing/2014/main" id="{76AB3C44-015A-7FFE-C7BA-B9F7CF92F947}"/>
                </a:ext>
              </a:extLst>
            </p:cNvPr>
            <p:cNvSpPr/>
            <p:nvPr/>
          </p:nvSpPr>
          <p:spPr>
            <a:xfrm>
              <a:off x="1912566" y="3776923"/>
              <a:ext cx="23287" cy="89254"/>
            </a:xfrm>
            <a:custGeom>
              <a:avLst/>
              <a:gdLst/>
              <a:ahLst/>
              <a:cxnLst/>
              <a:rect l="l" t="t" r="r" b="b"/>
              <a:pathLst>
                <a:path w="1076" h="4124" extrusionOk="0">
                  <a:moveTo>
                    <a:pt x="0" y="1"/>
                  </a:moveTo>
                  <a:lnTo>
                    <a:pt x="0" y="4123"/>
                  </a:lnTo>
                  <a:lnTo>
                    <a:pt x="1076" y="4123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42;p93">
              <a:extLst>
                <a:ext uri="{FF2B5EF4-FFF2-40B4-BE49-F238E27FC236}">
                  <a16:creationId xmlns:a16="http://schemas.microsoft.com/office/drawing/2014/main" id="{5293E910-2BD2-4E5C-F641-2C3CB5AB5C21}"/>
                </a:ext>
              </a:extLst>
            </p:cNvPr>
            <p:cNvSpPr/>
            <p:nvPr/>
          </p:nvSpPr>
          <p:spPr>
            <a:xfrm>
              <a:off x="1998227" y="3776923"/>
              <a:ext cx="23287" cy="89254"/>
            </a:xfrm>
            <a:custGeom>
              <a:avLst/>
              <a:gdLst/>
              <a:ahLst/>
              <a:cxnLst/>
              <a:rect l="l" t="t" r="r" b="b"/>
              <a:pathLst>
                <a:path w="1076" h="4124" extrusionOk="0">
                  <a:moveTo>
                    <a:pt x="0" y="1"/>
                  </a:moveTo>
                  <a:lnTo>
                    <a:pt x="0" y="4123"/>
                  </a:lnTo>
                  <a:lnTo>
                    <a:pt x="1076" y="4123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843;p93">
              <a:extLst>
                <a:ext uri="{FF2B5EF4-FFF2-40B4-BE49-F238E27FC236}">
                  <a16:creationId xmlns:a16="http://schemas.microsoft.com/office/drawing/2014/main" id="{E203B1DA-3027-6D61-B741-E4F263EC96FA}"/>
                </a:ext>
              </a:extLst>
            </p:cNvPr>
            <p:cNvSpPr/>
            <p:nvPr/>
          </p:nvSpPr>
          <p:spPr>
            <a:xfrm>
              <a:off x="2083888" y="3776923"/>
              <a:ext cx="23287" cy="89254"/>
            </a:xfrm>
            <a:custGeom>
              <a:avLst/>
              <a:gdLst/>
              <a:ahLst/>
              <a:cxnLst/>
              <a:rect l="l" t="t" r="r" b="b"/>
              <a:pathLst>
                <a:path w="1076" h="4124" extrusionOk="0">
                  <a:moveTo>
                    <a:pt x="0" y="1"/>
                  </a:moveTo>
                  <a:lnTo>
                    <a:pt x="0" y="4123"/>
                  </a:lnTo>
                  <a:lnTo>
                    <a:pt x="1075" y="4123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844;p93">
              <a:extLst>
                <a:ext uri="{FF2B5EF4-FFF2-40B4-BE49-F238E27FC236}">
                  <a16:creationId xmlns:a16="http://schemas.microsoft.com/office/drawing/2014/main" id="{BD215F15-E994-39F7-C9A2-B4E06F661A2D}"/>
                </a:ext>
              </a:extLst>
            </p:cNvPr>
            <p:cNvSpPr/>
            <p:nvPr/>
          </p:nvSpPr>
          <p:spPr>
            <a:xfrm>
              <a:off x="2169549" y="3776923"/>
              <a:ext cx="23612" cy="89254"/>
            </a:xfrm>
            <a:custGeom>
              <a:avLst/>
              <a:gdLst/>
              <a:ahLst/>
              <a:cxnLst/>
              <a:rect l="l" t="t" r="r" b="b"/>
              <a:pathLst>
                <a:path w="1091" h="4124" extrusionOk="0">
                  <a:moveTo>
                    <a:pt x="0" y="1"/>
                  </a:moveTo>
                  <a:lnTo>
                    <a:pt x="0" y="4123"/>
                  </a:lnTo>
                  <a:lnTo>
                    <a:pt x="1090" y="4123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845;p93">
              <a:extLst>
                <a:ext uri="{FF2B5EF4-FFF2-40B4-BE49-F238E27FC236}">
                  <a16:creationId xmlns:a16="http://schemas.microsoft.com/office/drawing/2014/main" id="{94E527F2-91EA-3DF5-5E44-45D1D59EE9D2}"/>
                </a:ext>
              </a:extLst>
            </p:cNvPr>
            <p:cNvSpPr/>
            <p:nvPr/>
          </p:nvSpPr>
          <p:spPr>
            <a:xfrm>
              <a:off x="2255534" y="3776923"/>
              <a:ext cx="23287" cy="89254"/>
            </a:xfrm>
            <a:custGeom>
              <a:avLst/>
              <a:gdLst/>
              <a:ahLst/>
              <a:cxnLst/>
              <a:rect l="l" t="t" r="r" b="b"/>
              <a:pathLst>
                <a:path w="1076" h="4124" extrusionOk="0">
                  <a:moveTo>
                    <a:pt x="0" y="1"/>
                  </a:moveTo>
                  <a:lnTo>
                    <a:pt x="0" y="4123"/>
                  </a:lnTo>
                  <a:lnTo>
                    <a:pt x="1075" y="4123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846;p93">
              <a:extLst>
                <a:ext uri="{FF2B5EF4-FFF2-40B4-BE49-F238E27FC236}">
                  <a16:creationId xmlns:a16="http://schemas.microsoft.com/office/drawing/2014/main" id="{7C3120E8-F1BB-B7B1-2CD1-B1C00CC3A0B4}"/>
                </a:ext>
              </a:extLst>
            </p:cNvPr>
            <p:cNvSpPr/>
            <p:nvPr/>
          </p:nvSpPr>
          <p:spPr>
            <a:xfrm>
              <a:off x="2341195" y="3776923"/>
              <a:ext cx="23287" cy="89254"/>
            </a:xfrm>
            <a:custGeom>
              <a:avLst/>
              <a:gdLst/>
              <a:ahLst/>
              <a:cxnLst/>
              <a:rect l="l" t="t" r="r" b="b"/>
              <a:pathLst>
                <a:path w="1076" h="4124" extrusionOk="0">
                  <a:moveTo>
                    <a:pt x="0" y="1"/>
                  </a:moveTo>
                  <a:lnTo>
                    <a:pt x="0" y="4123"/>
                  </a:lnTo>
                  <a:lnTo>
                    <a:pt x="1075" y="4123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847;p93">
              <a:extLst>
                <a:ext uri="{FF2B5EF4-FFF2-40B4-BE49-F238E27FC236}">
                  <a16:creationId xmlns:a16="http://schemas.microsoft.com/office/drawing/2014/main" id="{01F391A9-3ABF-74DB-FF86-5CC83000561F}"/>
                </a:ext>
              </a:extLst>
            </p:cNvPr>
            <p:cNvSpPr/>
            <p:nvPr/>
          </p:nvSpPr>
          <p:spPr>
            <a:xfrm>
              <a:off x="1814937" y="3544503"/>
              <a:ext cx="549871" cy="69537"/>
            </a:xfrm>
            <a:custGeom>
              <a:avLst/>
              <a:gdLst/>
              <a:ahLst/>
              <a:cxnLst/>
              <a:rect l="l" t="t" r="r" b="b"/>
              <a:pathLst>
                <a:path w="25407" h="3213" extrusionOk="0">
                  <a:moveTo>
                    <a:pt x="747" y="1"/>
                  </a:moveTo>
                  <a:lnTo>
                    <a:pt x="0" y="3212"/>
                  </a:lnTo>
                  <a:lnTo>
                    <a:pt x="25406" y="3212"/>
                  </a:lnTo>
                  <a:lnTo>
                    <a:pt x="24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848;p93">
              <a:extLst>
                <a:ext uri="{FF2B5EF4-FFF2-40B4-BE49-F238E27FC236}">
                  <a16:creationId xmlns:a16="http://schemas.microsoft.com/office/drawing/2014/main" id="{10B9A552-CDFD-CFC3-2130-7AB6EB8FC24C}"/>
                </a:ext>
              </a:extLst>
            </p:cNvPr>
            <p:cNvSpPr/>
            <p:nvPr/>
          </p:nvSpPr>
          <p:spPr>
            <a:xfrm>
              <a:off x="1818487" y="3869704"/>
              <a:ext cx="558268" cy="18764"/>
            </a:xfrm>
            <a:custGeom>
              <a:avLst/>
              <a:gdLst/>
              <a:ahLst/>
              <a:cxnLst/>
              <a:rect l="l" t="t" r="r" b="b"/>
              <a:pathLst>
                <a:path w="25795" h="867" extrusionOk="0">
                  <a:moveTo>
                    <a:pt x="1" y="0"/>
                  </a:moveTo>
                  <a:lnTo>
                    <a:pt x="1" y="867"/>
                  </a:lnTo>
                  <a:lnTo>
                    <a:pt x="25795" y="867"/>
                  </a:lnTo>
                  <a:lnTo>
                    <a:pt x="25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849;p93">
              <a:extLst>
                <a:ext uri="{FF2B5EF4-FFF2-40B4-BE49-F238E27FC236}">
                  <a16:creationId xmlns:a16="http://schemas.microsoft.com/office/drawing/2014/main" id="{FA48E762-15F9-34EB-9DC4-ACA49735A514}"/>
                </a:ext>
              </a:extLst>
            </p:cNvPr>
            <p:cNvSpPr/>
            <p:nvPr/>
          </p:nvSpPr>
          <p:spPr>
            <a:xfrm>
              <a:off x="1824633" y="4123138"/>
              <a:ext cx="526908" cy="10994"/>
            </a:xfrm>
            <a:custGeom>
              <a:avLst/>
              <a:gdLst/>
              <a:ahLst/>
              <a:cxnLst/>
              <a:rect l="l" t="t" r="r" b="b"/>
              <a:pathLst>
                <a:path w="24346" h="508" extrusionOk="0">
                  <a:moveTo>
                    <a:pt x="1" y="0"/>
                  </a:moveTo>
                  <a:lnTo>
                    <a:pt x="1" y="508"/>
                  </a:lnTo>
                  <a:lnTo>
                    <a:pt x="24346" y="508"/>
                  </a:lnTo>
                  <a:lnTo>
                    <a:pt x="243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850;p93">
              <a:extLst>
                <a:ext uri="{FF2B5EF4-FFF2-40B4-BE49-F238E27FC236}">
                  <a16:creationId xmlns:a16="http://schemas.microsoft.com/office/drawing/2014/main" id="{6AD47ECF-434A-60BA-95E6-BEEAF3B99F10}"/>
                </a:ext>
              </a:extLst>
            </p:cNvPr>
            <p:cNvSpPr/>
            <p:nvPr/>
          </p:nvSpPr>
          <p:spPr>
            <a:xfrm>
              <a:off x="1839177" y="3943397"/>
              <a:ext cx="502993" cy="162622"/>
            </a:xfrm>
            <a:custGeom>
              <a:avLst/>
              <a:gdLst/>
              <a:ahLst/>
              <a:cxnLst/>
              <a:rect l="l" t="t" r="r" b="b"/>
              <a:pathLst>
                <a:path w="23241" h="7514" extrusionOk="0">
                  <a:moveTo>
                    <a:pt x="1" y="1"/>
                  </a:moveTo>
                  <a:lnTo>
                    <a:pt x="1" y="7513"/>
                  </a:lnTo>
                  <a:lnTo>
                    <a:pt x="23241" y="7513"/>
                  </a:lnTo>
                  <a:lnTo>
                    <a:pt x="23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851;p93">
              <a:extLst>
                <a:ext uri="{FF2B5EF4-FFF2-40B4-BE49-F238E27FC236}">
                  <a16:creationId xmlns:a16="http://schemas.microsoft.com/office/drawing/2014/main" id="{7B1FA252-1EA3-9A37-E0E0-C43DF43461CF}"/>
                </a:ext>
              </a:extLst>
            </p:cNvPr>
            <p:cNvSpPr/>
            <p:nvPr/>
          </p:nvSpPr>
          <p:spPr>
            <a:xfrm>
              <a:off x="1852747" y="3955041"/>
              <a:ext cx="81809" cy="138685"/>
            </a:xfrm>
            <a:custGeom>
              <a:avLst/>
              <a:gdLst/>
              <a:ahLst/>
              <a:cxnLst/>
              <a:rect l="l" t="t" r="r" b="b"/>
              <a:pathLst>
                <a:path w="3780" h="6408" extrusionOk="0">
                  <a:moveTo>
                    <a:pt x="1" y="0"/>
                  </a:moveTo>
                  <a:lnTo>
                    <a:pt x="1" y="6408"/>
                  </a:lnTo>
                  <a:lnTo>
                    <a:pt x="3780" y="6408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852;p93">
              <a:extLst>
                <a:ext uri="{FF2B5EF4-FFF2-40B4-BE49-F238E27FC236}">
                  <a16:creationId xmlns:a16="http://schemas.microsoft.com/office/drawing/2014/main" id="{4E117C69-541B-77D0-0A2E-8D7D4599CC35}"/>
                </a:ext>
              </a:extLst>
            </p:cNvPr>
            <p:cNvSpPr/>
            <p:nvPr/>
          </p:nvSpPr>
          <p:spPr>
            <a:xfrm>
              <a:off x="1950700" y="3955041"/>
              <a:ext cx="81484" cy="138685"/>
            </a:xfrm>
            <a:custGeom>
              <a:avLst/>
              <a:gdLst/>
              <a:ahLst/>
              <a:cxnLst/>
              <a:rect l="l" t="t" r="r" b="b"/>
              <a:pathLst>
                <a:path w="3765" h="6408" extrusionOk="0">
                  <a:moveTo>
                    <a:pt x="1" y="0"/>
                  </a:moveTo>
                  <a:lnTo>
                    <a:pt x="1" y="6408"/>
                  </a:lnTo>
                  <a:lnTo>
                    <a:pt x="3764" y="6408"/>
                  </a:lnTo>
                  <a:lnTo>
                    <a:pt x="37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853;p93">
              <a:extLst>
                <a:ext uri="{FF2B5EF4-FFF2-40B4-BE49-F238E27FC236}">
                  <a16:creationId xmlns:a16="http://schemas.microsoft.com/office/drawing/2014/main" id="{448BF3E1-4785-F2A4-B32F-74670D1062A4}"/>
                </a:ext>
              </a:extLst>
            </p:cNvPr>
            <p:cNvSpPr/>
            <p:nvPr/>
          </p:nvSpPr>
          <p:spPr>
            <a:xfrm>
              <a:off x="2048654" y="3955041"/>
              <a:ext cx="81462" cy="138685"/>
            </a:xfrm>
            <a:custGeom>
              <a:avLst/>
              <a:gdLst/>
              <a:ahLst/>
              <a:cxnLst/>
              <a:rect l="l" t="t" r="r" b="b"/>
              <a:pathLst>
                <a:path w="3764" h="6408" extrusionOk="0">
                  <a:moveTo>
                    <a:pt x="0" y="0"/>
                  </a:moveTo>
                  <a:lnTo>
                    <a:pt x="0" y="6408"/>
                  </a:lnTo>
                  <a:lnTo>
                    <a:pt x="3764" y="6408"/>
                  </a:lnTo>
                  <a:lnTo>
                    <a:pt x="37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854;p93">
              <a:extLst>
                <a:ext uri="{FF2B5EF4-FFF2-40B4-BE49-F238E27FC236}">
                  <a16:creationId xmlns:a16="http://schemas.microsoft.com/office/drawing/2014/main" id="{8672ACD1-953B-D3AC-05E1-A1174C38F6A1}"/>
                </a:ext>
              </a:extLst>
            </p:cNvPr>
            <p:cNvSpPr/>
            <p:nvPr/>
          </p:nvSpPr>
          <p:spPr>
            <a:xfrm>
              <a:off x="2146262" y="3955041"/>
              <a:ext cx="81809" cy="138685"/>
            </a:xfrm>
            <a:custGeom>
              <a:avLst/>
              <a:gdLst/>
              <a:ahLst/>
              <a:cxnLst/>
              <a:rect l="l" t="t" r="r" b="b"/>
              <a:pathLst>
                <a:path w="3780" h="6408" extrusionOk="0">
                  <a:moveTo>
                    <a:pt x="1" y="0"/>
                  </a:moveTo>
                  <a:lnTo>
                    <a:pt x="1" y="6408"/>
                  </a:lnTo>
                  <a:lnTo>
                    <a:pt x="3780" y="6408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855;p93">
              <a:extLst>
                <a:ext uri="{FF2B5EF4-FFF2-40B4-BE49-F238E27FC236}">
                  <a16:creationId xmlns:a16="http://schemas.microsoft.com/office/drawing/2014/main" id="{5F5B611F-A26C-5E71-6239-23D9A16A0F91}"/>
                </a:ext>
              </a:extLst>
            </p:cNvPr>
            <p:cNvSpPr/>
            <p:nvPr/>
          </p:nvSpPr>
          <p:spPr>
            <a:xfrm>
              <a:off x="2244215" y="3955041"/>
              <a:ext cx="81484" cy="138685"/>
            </a:xfrm>
            <a:custGeom>
              <a:avLst/>
              <a:gdLst/>
              <a:ahLst/>
              <a:cxnLst/>
              <a:rect l="l" t="t" r="r" b="b"/>
              <a:pathLst>
                <a:path w="3765" h="6408" extrusionOk="0">
                  <a:moveTo>
                    <a:pt x="0" y="0"/>
                  </a:moveTo>
                  <a:lnTo>
                    <a:pt x="0" y="6408"/>
                  </a:lnTo>
                  <a:lnTo>
                    <a:pt x="3764" y="6408"/>
                  </a:lnTo>
                  <a:lnTo>
                    <a:pt x="37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856;p93">
              <a:extLst>
                <a:ext uri="{FF2B5EF4-FFF2-40B4-BE49-F238E27FC236}">
                  <a16:creationId xmlns:a16="http://schemas.microsoft.com/office/drawing/2014/main" id="{35EDFA21-1DC7-D864-0F3A-FCE2F3B38BF3}"/>
                </a:ext>
              </a:extLst>
            </p:cNvPr>
            <p:cNvSpPr/>
            <p:nvPr/>
          </p:nvSpPr>
          <p:spPr>
            <a:xfrm>
              <a:off x="1810739" y="4087255"/>
              <a:ext cx="559891" cy="35905"/>
            </a:xfrm>
            <a:custGeom>
              <a:avLst/>
              <a:gdLst/>
              <a:ahLst/>
              <a:cxnLst/>
              <a:rect l="l" t="t" r="r" b="b"/>
              <a:pathLst>
                <a:path w="25870" h="1659" extrusionOk="0">
                  <a:moveTo>
                    <a:pt x="0" y="0"/>
                  </a:moveTo>
                  <a:lnTo>
                    <a:pt x="0" y="1658"/>
                  </a:lnTo>
                  <a:lnTo>
                    <a:pt x="25869" y="1658"/>
                  </a:lnTo>
                  <a:lnTo>
                    <a:pt x="258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2049;p74">
            <a:extLst>
              <a:ext uri="{FF2B5EF4-FFF2-40B4-BE49-F238E27FC236}">
                <a16:creationId xmlns:a16="http://schemas.microsoft.com/office/drawing/2014/main" id="{8DA440EB-FC42-FCB3-7000-2A546F731709}"/>
              </a:ext>
            </a:extLst>
          </p:cNvPr>
          <p:cNvGrpSpPr/>
          <p:nvPr/>
        </p:nvGrpSpPr>
        <p:grpSpPr>
          <a:xfrm>
            <a:off x="7255925" y="3328331"/>
            <a:ext cx="1396799" cy="1277235"/>
            <a:chOff x="2752407" y="-808954"/>
            <a:chExt cx="6131297" cy="5606466"/>
          </a:xfrm>
        </p:grpSpPr>
        <p:sp>
          <p:nvSpPr>
            <p:cNvPr id="158" name="Google Shape;2050;p74">
              <a:extLst>
                <a:ext uri="{FF2B5EF4-FFF2-40B4-BE49-F238E27FC236}">
                  <a16:creationId xmlns:a16="http://schemas.microsoft.com/office/drawing/2014/main" id="{7493FC9F-8A8F-FB82-A43F-7256BFF86736}"/>
                </a:ext>
              </a:extLst>
            </p:cNvPr>
            <p:cNvSpPr/>
            <p:nvPr/>
          </p:nvSpPr>
          <p:spPr>
            <a:xfrm>
              <a:off x="8223185" y="3145271"/>
              <a:ext cx="235514" cy="83426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0D7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51;p74">
              <a:extLst>
                <a:ext uri="{FF2B5EF4-FFF2-40B4-BE49-F238E27FC236}">
                  <a16:creationId xmlns:a16="http://schemas.microsoft.com/office/drawing/2014/main" id="{7408B5FB-2023-653B-CB39-25074576846B}"/>
                </a:ext>
              </a:extLst>
            </p:cNvPr>
            <p:cNvSpPr/>
            <p:nvPr/>
          </p:nvSpPr>
          <p:spPr>
            <a:xfrm>
              <a:off x="3623990" y="3183294"/>
              <a:ext cx="206897" cy="272222"/>
            </a:xfrm>
            <a:custGeom>
              <a:avLst/>
              <a:gdLst/>
              <a:ahLst/>
              <a:cxnLst/>
              <a:rect l="l" t="t" r="r" b="b"/>
              <a:pathLst>
                <a:path w="2046" h="2692" extrusionOk="0">
                  <a:moveTo>
                    <a:pt x="1023" y="1"/>
                  </a:moveTo>
                  <a:cubicBezTo>
                    <a:pt x="512" y="1"/>
                    <a:pt x="0" y="349"/>
                    <a:pt x="43" y="1045"/>
                  </a:cubicBezTo>
                  <a:lnTo>
                    <a:pt x="43" y="2692"/>
                  </a:lnTo>
                  <a:lnTo>
                    <a:pt x="2002" y="2692"/>
                  </a:lnTo>
                  <a:lnTo>
                    <a:pt x="2002" y="1045"/>
                  </a:lnTo>
                  <a:cubicBezTo>
                    <a:pt x="2045" y="349"/>
                    <a:pt x="1534" y="1"/>
                    <a:pt x="1023" y="1"/>
                  </a:cubicBezTo>
                  <a:close/>
                </a:path>
              </a:pathLst>
            </a:custGeom>
            <a:solidFill>
              <a:srgbClr val="523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52;p74">
              <a:extLst>
                <a:ext uri="{FF2B5EF4-FFF2-40B4-BE49-F238E27FC236}">
                  <a16:creationId xmlns:a16="http://schemas.microsoft.com/office/drawing/2014/main" id="{FA1088CC-3D1B-BD48-0788-37742A43212F}"/>
                </a:ext>
              </a:extLst>
            </p:cNvPr>
            <p:cNvSpPr/>
            <p:nvPr/>
          </p:nvSpPr>
          <p:spPr>
            <a:xfrm>
              <a:off x="3985809" y="3181170"/>
              <a:ext cx="208312" cy="274345"/>
            </a:xfrm>
            <a:custGeom>
              <a:avLst/>
              <a:gdLst/>
              <a:ahLst/>
              <a:cxnLst/>
              <a:rect l="l" t="t" r="r" b="b"/>
              <a:pathLst>
                <a:path w="2060" h="2713" extrusionOk="0">
                  <a:moveTo>
                    <a:pt x="1027" y="1"/>
                  </a:moveTo>
                  <a:cubicBezTo>
                    <a:pt x="512" y="1"/>
                    <a:pt x="1" y="356"/>
                    <a:pt x="72" y="1066"/>
                  </a:cubicBezTo>
                  <a:lnTo>
                    <a:pt x="72" y="2713"/>
                  </a:lnTo>
                  <a:lnTo>
                    <a:pt x="2003" y="2713"/>
                  </a:lnTo>
                  <a:lnTo>
                    <a:pt x="2003" y="1066"/>
                  </a:lnTo>
                  <a:cubicBezTo>
                    <a:pt x="2060" y="356"/>
                    <a:pt x="1541" y="1"/>
                    <a:pt x="1027" y="1"/>
                  </a:cubicBezTo>
                  <a:close/>
                </a:path>
              </a:pathLst>
            </a:custGeom>
            <a:solidFill>
              <a:srgbClr val="523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53;p74">
              <a:extLst>
                <a:ext uri="{FF2B5EF4-FFF2-40B4-BE49-F238E27FC236}">
                  <a16:creationId xmlns:a16="http://schemas.microsoft.com/office/drawing/2014/main" id="{486C91D0-F1C7-71E4-9E73-5D43E7B1978F}"/>
                </a:ext>
              </a:extLst>
            </p:cNvPr>
            <p:cNvSpPr/>
            <p:nvPr/>
          </p:nvSpPr>
          <p:spPr>
            <a:xfrm>
              <a:off x="4712381" y="3183294"/>
              <a:ext cx="203964" cy="272222"/>
            </a:xfrm>
            <a:custGeom>
              <a:avLst/>
              <a:gdLst/>
              <a:ahLst/>
              <a:cxnLst/>
              <a:rect l="l" t="t" r="r" b="b"/>
              <a:pathLst>
                <a:path w="2017" h="2692" extrusionOk="0">
                  <a:moveTo>
                    <a:pt x="1009" y="1"/>
                  </a:moveTo>
                  <a:cubicBezTo>
                    <a:pt x="505" y="1"/>
                    <a:pt x="1" y="349"/>
                    <a:pt x="43" y="1045"/>
                  </a:cubicBezTo>
                  <a:lnTo>
                    <a:pt x="43" y="2692"/>
                  </a:lnTo>
                  <a:lnTo>
                    <a:pt x="1974" y="2692"/>
                  </a:lnTo>
                  <a:lnTo>
                    <a:pt x="1974" y="1045"/>
                  </a:lnTo>
                  <a:cubicBezTo>
                    <a:pt x="2017" y="349"/>
                    <a:pt x="1513" y="1"/>
                    <a:pt x="1009" y="1"/>
                  </a:cubicBezTo>
                  <a:close/>
                </a:path>
              </a:pathLst>
            </a:custGeom>
            <a:solidFill>
              <a:srgbClr val="215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54;p74">
              <a:extLst>
                <a:ext uri="{FF2B5EF4-FFF2-40B4-BE49-F238E27FC236}">
                  <a16:creationId xmlns:a16="http://schemas.microsoft.com/office/drawing/2014/main" id="{7C053E87-96FB-D882-31C6-66A11C0A54B2}"/>
                </a:ext>
              </a:extLst>
            </p:cNvPr>
            <p:cNvSpPr/>
            <p:nvPr/>
          </p:nvSpPr>
          <p:spPr>
            <a:xfrm>
              <a:off x="4712381" y="2657756"/>
              <a:ext cx="203964" cy="272222"/>
            </a:xfrm>
            <a:custGeom>
              <a:avLst/>
              <a:gdLst/>
              <a:ahLst/>
              <a:cxnLst/>
              <a:rect l="l" t="t" r="r" b="b"/>
              <a:pathLst>
                <a:path w="2017" h="2692" extrusionOk="0">
                  <a:moveTo>
                    <a:pt x="1009" y="1"/>
                  </a:moveTo>
                  <a:cubicBezTo>
                    <a:pt x="505" y="1"/>
                    <a:pt x="1" y="349"/>
                    <a:pt x="43" y="1045"/>
                  </a:cubicBezTo>
                  <a:lnTo>
                    <a:pt x="43" y="2692"/>
                  </a:lnTo>
                  <a:lnTo>
                    <a:pt x="1974" y="2692"/>
                  </a:lnTo>
                  <a:lnTo>
                    <a:pt x="1974" y="1045"/>
                  </a:lnTo>
                  <a:cubicBezTo>
                    <a:pt x="2017" y="349"/>
                    <a:pt x="1513" y="1"/>
                    <a:pt x="1009" y="1"/>
                  </a:cubicBezTo>
                  <a:close/>
                </a:path>
              </a:pathLst>
            </a:custGeom>
            <a:solidFill>
              <a:srgbClr val="215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55;p74">
              <a:extLst>
                <a:ext uri="{FF2B5EF4-FFF2-40B4-BE49-F238E27FC236}">
                  <a16:creationId xmlns:a16="http://schemas.microsoft.com/office/drawing/2014/main" id="{691E6745-28B6-2352-420A-DB35E23811A8}"/>
                </a:ext>
              </a:extLst>
            </p:cNvPr>
            <p:cNvSpPr/>
            <p:nvPr/>
          </p:nvSpPr>
          <p:spPr>
            <a:xfrm>
              <a:off x="5797941" y="2657756"/>
              <a:ext cx="206897" cy="272222"/>
            </a:xfrm>
            <a:custGeom>
              <a:avLst/>
              <a:gdLst/>
              <a:ahLst/>
              <a:cxnLst/>
              <a:rect l="l" t="t" r="r" b="b"/>
              <a:pathLst>
                <a:path w="2046" h="2692" extrusionOk="0">
                  <a:moveTo>
                    <a:pt x="1023" y="1"/>
                  </a:moveTo>
                  <a:cubicBezTo>
                    <a:pt x="512" y="1"/>
                    <a:pt x="0" y="349"/>
                    <a:pt x="43" y="1045"/>
                  </a:cubicBezTo>
                  <a:lnTo>
                    <a:pt x="43" y="2692"/>
                  </a:lnTo>
                  <a:lnTo>
                    <a:pt x="2002" y="2692"/>
                  </a:lnTo>
                  <a:lnTo>
                    <a:pt x="2002" y="1045"/>
                  </a:lnTo>
                  <a:cubicBezTo>
                    <a:pt x="2045" y="349"/>
                    <a:pt x="1534" y="1"/>
                    <a:pt x="1023" y="1"/>
                  </a:cubicBezTo>
                  <a:close/>
                </a:path>
              </a:pathLst>
            </a:custGeom>
            <a:solidFill>
              <a:srgbClr val="215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56;p74">
              <a:extLst>
                <a:ext uri="{FF2B5EF4-FFF2-40B4-BE49-F238E27FC236}">
                  <a16:creationId xmlns:a16="http://schemas.microsoft.com/office/drawing/2014/main" id="{5A4F6C3E-D683-2B68-62F2-1C7F3FA294C6}"/>
                </a:ext>
              </a:extLst>
            </p:cNvPr>
            <p:cNvSpPr/>
            <p:nvPr/>
          </p:nvSpPr>
          <p:spPr>
            <a:xfrm>
              <a:off x="5583964" y="991446"/>
              <a:ext cx="913338" cy="473961"/>
            </a:xfrm>
            <a:custGeom>
              <a:avLst/>
              <a:gdLst/>
              <a:ahLst/>
              <a:cxnLst/>
              <a:rect l="l" t="t" r="r" b="b"/>
              <a:pathLst>
                <a:path w="9032" h="4687" extrusionOk="0">
                  <a:moveTo>
                    <a:pt x="7839" y="0"/>
                  </a:moveTo>
                  <a:lnTo>
                    <a:pt x="1" y="3806"/>
                  </a:lnTo>
                  <a:lnTo>
                    <a:pt x="483" y="4686"/>
                  </a:lnTo>
                  <a:cubicBezTo>
                    <a:pt x="4658" y="4345"/>
                    <a:pt x="9031" y="1449"/>
                    <a:pt x="9031" y="1449"/>
                  </a:cubicBezTo>
                  <a:lnTo>
                    <a:pt x="7839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57;p74">
              <a:extLst>
                <a:ext uri="{FF2B5EF4-FFF2-40B4-BE49-F238E27FC236}">
                  <a16:creationId xmlns:a16="http://schemas.microsoft.com/office/drawing/2014/main" id="{9F64B95C-0C64-2BCE-7FF7-7A4ADD48B9E4}"/>
                </a:ext>
              </a:extLst>
            </p:cNvPr>
            <p:cNvSpPr/>
            <p:nvPr/>
          </p:nvSpPr>
          <p:spPr>
            <a:xfrm>
              <a:off x="6416817" y="262751"/>
              <a:ext cx="666296" cy="829306"/>
            </a:xfrm>
            <a:custGeom>
              <a:avLst/>
              <a:gdLst/>
              <a:ahLst/>
              <a:cxnLst/>
              <a:rect l="l" t="t" r="r" b="b"/>
              <a:pathLst>
                <a:path w="6589" h="8201" extrusionOk="0">
                  <a:moveTo>
                    <a:pt x="5185" y="0"/>
                  </a:moveTo>
                  <a:cubicBezTo>
                    <a:pt x="4785" y="0"/>
                    <a:pt x="4383" y="185"/>
                    <a:pt x="4118" y="561"/>
                  </a:cubicBezTo>
                  <a:lnTo>
                    <a:pt x="0" y="6326"/>
                  </a:lnTo>
                  <a:lnTo>
                    <a:pt x="1420" y="8200"/>
                  </a:lnTo>
                  <a:lnTo>
                    <a:pt x="6191" y="2123"/>
                  </a:lnTo>
                  <a:cubicBezTo>
                    <a:pt x="6560" y="1669"/>
                    <a:pt x="6589" y="1044"/>
                    <a:pt x="6276" y="590"/>
                  </a:cubicBezTo>
                  <a:cubicBezTo>
                    <a:pt x="6016" y="199"/>
                    <a:pt x="5601" y="0"/>
                    <a:pt x="5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58;p74">
              <a:extLst>
                <a:ext uri="{FF2B5EF4-FFF2-40B4-BE49-F238E27FC236}">
                  <a16:creationId xmlns:a16="http://schemas.microsoft.com/office/drawing/2014/main" id="{EB493535-4687-DAB9-631F-241862D63E0C}"/>
                </a:ext>
              </a:extLst>
            </p:cNvPr>
            <p:cNvSpPr/>
            <p:nvPr/>
          </p:nvSpPr>
          <p:spPr>
            <a:xfrm>
              <a:off x="6310536" y="887693"/>
              <a:ext cx="295884" cy="316311"/>
            </a:xfrm>
            <a:custGeom>
              <a:avLst/>
              <a:gdLst/>
              <a:ahLst/>
              <a:cxnLst/>
              <a:rect l="l" t="t" r="r" b="b"/>
              <a:pathLst>
                <a:path w="2926" h="3128" extrusionOk="0">
                  <a:moveTo>
                    <a:pt x="927" y="0"/>
                  </a:moveTo>
                  <a:cubicBezTo>
                    <a:pt x="855" y="0"/>
                    <a:pt x="785" y="28"/>
                    <a:pt x="739" y="89"/>
                  </a:cubicBezTo>
                  <a:lnTo>
                    <a:pt x="86" y="970"/>
                  </a:lnTo>
                  <a:cubicBezTo>
                    <a:pt x="1" y="1055"/>
                    <a:pt x="1" y="1197"/>
                    <a:pt x="86" y="1282"/>
                  </a:cubicBezTo>
                  <a:lnTo>
                    <a:pt x="1591" y="3043"/>
                  </a:lnTo>
                  <a:cubicBezTo>
                    <a:pt x="1633" y="3100"/>
                    <a:pt x="1697" y="3128"/>
                    <a:pt x="1761" y="3128"/>
                  </a:cubicBezTo>
                  <a:cubicBezTo>
                    <a:pt x="1825" y="3128"/>
                    <a:pt x="1889" y="3100"/>
                    <a:pt x="1932" y="3043"/>
                  </a:cubicBezTo>
                  <a:lnTo>
                    <a:pt x="2812" y="2162"/>
                  </a:lnTo>
                  <a:cubicBezTo>
                    <a:pt x="2926" y="2049"/>
                    <a:pt x="2926" y="1907"/>
                    <a:pt x="2812" y="1793"/>
                  </a:cubicBezTo>
                  <a:lnTo>
                    <a:pt x="1108" y="61"/>
                  </a:lnTo>
                  <a:cubicBezTo>
                    <a:pt x="1055" y="21"/>
                    <a:pt x="990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59;p74">
              <a:extLst>
                <a:ext uri="{FF2B5EF4-FFF2-40B4-BE49-F238E27FC236}">
                  <a16:creationId xmlns:a16="http://schemas.microsoft.com/office/drawing/2014/main" id="{E03551FE-B7CE-98B8-4252-A9C6D05CBE04}"/>
                </a:ext>
              </a:extLst>
            </p:cNvPr>
            <p:cNvSpPr/>
            <p:nvPr/>
          </p:nvSpPr>
          <p:spPr>
            <a:xfrm>
              <a:off x="5184830" y="1258512"/>
              <a:ext cx="468197" cy="250885"/>
            </a:xfrm>
            <a:custGeom>
              <a:avLst/>
              <a:gdLst/>
              <a:ahLst/>
              <a:cxnLst/>
              <a:rect l="l" t="t" r="r" b="b"/>
              <a:pathLst>
                <a:path w="4630" h="2481" extrusionOk="0">
                  <a:moveTo>
                    <a:pt x="1159" y="1"/>
                  </a:moveTo>
                  <a:cubicBezTo>
                    <a:pt x="985" y="1"/>
                    <a:pt x="814" y="76"/>
                    <a:pt x="682" y="228"/>
                  </a:cubicBezTo>
                  <a:lnTo>
                    <a:pt x="227" y="796"/>
                  </a:lnTo>
                  <a:cubicBezTo>
                    <a:pt x="29" y="1023"/>
                    <a:pt x="0" y="1307"/>
                    <a:pt x="114" y="1563"/>
                  </a:cubicBezTo>
                  <a:lnTo>
                    <a:pt x="256" y="1846"/>
                  </a:lnTo>
                  <a:cubicBezTo>
                    <a:pt x="313" y="1960"/>
                    <a:pt x="398" y="2074"/>
                    <a:pt x="511" y="2130"/>
                  </a:cubicBezTo>
                  <a:lnTo>
                    <a:pt x="881" y="2358"/>
                  </a:lnTo>
                  <a:cubicBezTo>
                    <a:pt x="961" y="2415"/>
                    <a:pt x="1050" y="2440"/>
                    <a:pt x="1138" y="2440"/>
                  </a:cubicBezTo>
                  <a:cubicBezTo>
                    <a:pt x="1267" y="2440"/>
                    <a:pt x="1392" y="2386"/>
                    <a:pt x="1477" y="2301"/>
                  </a:cubicBezTo>
                  <a:lnTo>
                    <a:pt x="1732" y="2045"/>
                  </a:lnTo>
                  <a:lnTo>
                    <a:pt x="2868" y="2386"/>
                  </a:lnTo>
                  <a:cubicBezTo>
                    <a:pt x="3058" y="2449"/>
                    <a:pt x="3257" y="2481"/>
                    <a:pt x="3454" y="2481"/>
                  </a:cubicBezTo>
                  <a:cubicBezTo>
                    <a:pt x="3878" y="2481"/>
                    <a:pt x="4300" y="2336"/>
                    <a:pt x="4629" y="2045"/>
                  </a:cubicBezTo>
                  <a:lnTo>
                    <a:pt x="4061" y="1165"/>
                  </a:lnTo>
                  <a:lnTo>
                    <a:pt x="1420" y="57"/>
                  </a:lnTo>
                  <a:cubicBezTo>
                    <a:pt x="1335" y="19"/>
                    <a:pt x="1247" y="1"/>
                    <a:pt x="1159" y="1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60;p74">
              <a:extLst>
                <a:ext uri="{FF2B5EF4-FFF2-40B4-BE49-F238E27FC236}">
                  <a16:creationId xmlns:a16="http://schemas.microsoft.com/office/drawing/2014/main" id="{47089888-0D88-7A92-FED3-562B54C3473B}"/>
                </a:ext>
              </a:extLst>
            </p:cNvPr>
            <p:cNvSpPr/>
            <p:nvPr/>
          </p:nvSpPr>
          <p:spPr>
            <a:xfrm>
              <a:off x="6985434" y="3139103"/>
              <a:ext cx="1881081" cy="1658409"/>
            </a:xfrm>
            <a:custGeom>
              <a:avLst/>
              <a:gdLst/>
              <a:ahLst/>
              <a:cxnLst/>
              <a:rect l="l" t="t" r="r" b="b"/>
              <a:pathLst>
                <a:path w="18602" h="16400" extrusionOk="0">
                  <a:moveTo>
                    <a:pt x="9303" y="0"/>
                  </a:moveTo>
                  <a:cubicBezTo>
                    <a:pt x="8283" y="0"/>
                    <a:pt x="7248" y="193"/>
                    <a:pt x="6248" y="601"/>
                  </a:cubicBezTo>
                  <a:cubicBezTo>
                    <a:pt x="2045" y="2305"/>
                    <a:pt x="0" y="7076"/>
                    <a:pt x="1704" y="11279"/>
                  </a:cubicBezTo>
                  <a:cubicBezTo>
                    <a:pt x="2998" y="14469"/>
                    <a:pt x="6058" y="16400"/>
                    <a:pt x="9296" y="16400"/>
                  </a:cubicBezTo>
                  <a:cubicBezTo>
                    <a:pt x="10324" y="16400"/>
                    <a:pt x="11369" y="16205"/>
                    <a:pt x="12382" y="15795"/>
                  </a:cubicBezTo>
                  <a:cubicBezTo>
                    <a:pt x="16585" y="14119"/>
                    <a:pt x="18602" y="9320"/>
                    <a:pt x="16898" y="5145"/>
                  </a:cubicBezTo>
                  <a:cubicBezTo>
                    <a:pt x="15623" y="1948"/>
                    <a:pt x="12542" y="0"/>
                    <a:pt x="9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61;p74">
              <a:extLst>
                <a:ext uri="{FF2B5EF4-FFF2-40B4-BE49-F238E27FC236}">
                  <a16:creationId xmlns:a16="http://schemas.microsoft.com/office/drawing/2014/main" id="{460B3C3F-75D5-01B8-A322-D2FAFA972B73}"/>
                </a:ext>
              </a:extLst>
            </p:cNvPr>
            <p:cNvSpPr/>
            <p:nvPr/>
          </p:nvSpPr>
          <p:spPr>
            <a:xfrm>
              <a:off x="7358781" y="3440147"/>
              <a:ext cx="1134392" cy="1053798"/>
            </a:xfrm>
            <a:custGeom>
              <a:avLst/>
              <a:gdLst/>
              <a:ahLst/>
              <a:cxnLst/>
              <a:rect l="l" t="t" r="r" b="b"/>
              <a:pathLst>
                <a:path w="11218" h="10421" extrusionOk="0">
                  <a:moveTo>
                    <a:pt x="5617" y="0"/>
                  </a:moveTo>
                  <a:cubicBezTo>
                    <a:pt x="3104" y="0"/>
                    <a:pt x="893" y="1822"/>
                    <a:pt x="483" y="4383"/>
                  </a:cubicBezTo>
                  <a:cubicBezTo>
                    <a:pt x="0" y="7223"/>
                    <a:pt x="1931" y="9892"/>
                    <a:pt x="4771" y="10347"/>
                  </a:cubicBezTo>
                  <a:cubicBezTo>
                    <a:pt x="5065" y="10397"/>
                    <a:pt x="5357" y="10421"/>
                    <a:pt x="5645" y="10421"/>
                  </a:cubicBezTo>
                  <a:cubicBezTo>
                    <a:pt x="8145" y="10421"/>
                    <a:pt x="10356" y="8605"/>
                    <a:pt x="10763" y="6059"/>
                  </a:cubicBezTo>
                  <a:cubicBezTo>
                    <a:pt x="11218" y="3219"/>
                    <a:pt x="9315" y="521"/>
                    <a:pt x="6447" y="66"/>
                  </a:cubicBezTo>
                  <a:cubicBezTo>
                    <a:pt x="6168" y="22"/>
                    <a:pt x="5890" y="0"/>
                    <a:pt x="5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62;p74">
              <a:extLst>
                <a:ext uri="{FF2B5EF4-FFF2-40B4-BE49-F238E27FC236}">
                  <a16:creationId xmlns:a16="http://schemas.microsoft.com/office/drawing/2014/main" id="{7F6A9022-1B1F-A69F-0555-CF21B79EC97D}"/>
                </a:ext>
              </a:extLst>
            </p:cNvPr>
            <p:cNvSpPr/>
            <p:nvPr/>
          </p:nvSpPr>
          <p:spPr>
            <a:xfrm>
              <a:off x="7723433" y="3814405"/>
              <a:ext cx="359086" cy="307210"/>
            </a:xfrm>
            <a:custGeom>
              <a:avLst/>
              <a:gdLst/>
              <a:ahLst/>
              <a:cxnLst/>
              <a:rect l="l" t="t" r="r" b="b"/>
              <a:pathLst>
                <a:path w="3551" h="3038" extrusionOk="0">
                  <a:moveTo>
                    <a:pt x="2046" y="1"/>
                  </a:moveTo>
                  <a:cubicBezTo>
                    <a:pt x="682" y="1"/>
                    <a:pt x="1" y="1648"/>
                    <a:pt x="966" y="2585"/>
                  </a:cubicBezTo>
                  <a:cubicBezTo>
                    <a:pt x="1270" y="2898"/>
                    <a:pt x="1648" y="3037"/>
                    <a:pt x="2020" y="3037"/>
                  </a:cubicBezTo>
                  <a:cubicBezTo>
                    <a:pt x="2798" y="3037"/>
                    <a:pt x="3551" y="2427"/>
                    <a:pt x="3551" y="1506"/>
                  </a:cubicBezTo>
                  <a:cubicBezTo>
                    <a:pt x="3551" y="682"/>
                    <a:pt x="2869" y="1"/>
                    <a:pt x="2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63;p74">
              <a:extLst>
                <a:ext uri="{FF2B5EF4-FFF2-40B4-BE49-F238E27FC236}">
                  <a16:creationId xmlns:a16="http://schemas.microsoft.com/office/drawing/2014/main" id="{A934F7E8-5F2A-BD20-A346-7AFF34729B4B}"/>
                </a:ext>
              </a:extLst>
            </p:cNvPr>
            <p:cNvSpPr/>
            <p:nvPr/>
          </p:nvSpPr>
          <p:spPr>
            <a:xfrm>
              <a:off x="8355252" y="2806407"/>
              <a:ext cx="419355" cy="333199"/>
            </a:xfrm>
            <a:custGeom>
              <a:avLst/>
              <a:gdLst/>
              <a:ahLst/>
              <a:cxnLst/>
              <a:rect l="l" t="t" r="r" b="b"/>
              <a:pathLst>
                <a:path w="4147" h="3295" extrusionOk="0">
                  <a:moveTo>
                    <a:pt x="1" y="1"/>
                  </a:moveTo>
                  <a:lnTo>
                    <a:pt x="2443" y="3295"/>
                  </a:lnTo>
                  <a:cubicBezTo>
                    <a:pt x="4147" y="4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64;p74">
              <a:extLst>
                <a:ext uri="{FF2B5EF4-FFF2-40B4-BE49-F238E27FC236}">
                  <a16:creationId xmlns:a16="http://schemas.microsoft.com/office/drawing/2014/main" id="{683C13DD-0A42-5383-298B-124FE6FFB011}"/>
                </a:ext>
              </a:extLst>
            </p:cNvPr>
            <p:cNvSpPr/>
            <p:nvPr/>
          </p:nvSpPr>
          <p:spPr>
            <a:xfrm>
              <a:off x="4222742" y="2352667"/>
              <a:ext cx="643341" cy="1148853"/>
            </a:xfrm>
            <a:custGeom>
              <a:avLst/>
              <a:gdLst/>
              <a:ahLst/>
              <a:cxnLst/>
              <a:rect l="l" t="t" r="r" b="b"/>
              <a:pathLst>
                <a:path w="6362" h="11361" extrusionOk="0">
                  <a:moveTo>
                    <a:pt x="5567" y="1"/>
                  </a:moveTo>
                  <a:lnTo>
                    <a:pt x="1" y="7668"/>
                  </a:lnTo>
                  <a:lnTo>
                    <a:pt x="3465" y="11360"/>
                  </a:lnTo>
                  <a:lnTo>
                    <a:pt x="6362" y="9173"/>
                  </a:lnTo>
                  <a:lnTo>
                    <a:pt x="55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65;p74">
              <a:extLst>
                <a:ext uri="{FF2B5EF4-FFF2-40B4-BE49-F238E27FC236}">
                  <a16:creationId xmlns:a16="http://schemas.microsoft.com/office/drawing/2014/main" id="{3856241A-4B1B-DB9A-8E51-A271DF71164A}"/>
                </a:ext>
              </a:extLst>
            </p:cNvPr>
            <p:cNvSpPr/>
            <p:nvPr/>
          </p:nvSpPr>
          <p:spPr>
            <a:xfrm>
              <a:off x="4527123" y="1579680"/>
              <a:ext cx="4267572" cy="2596624"/>
            </a:xfrm>
            <a:custGeom>
              <a:avLst/>
              <a:gdLst/>
              <a:ahLst/>
              <a:cxnLst/>
              <a:rect l="l" t="t" r="r" b="b"/>
              <a:pathLst>
                <a:path w="42202" h="25678" extrusionOk="0">
                  <a:moveTo>
                    <a:pt x="8122" y="0"/>
                  </a:moveTo>
                  <a:cubicBezTo>
                    <a:pt x="7448" y="0"/>
                    <a:pt x="6815" y="81"/>
                    <a:pt x="6703" y="119"/>
                  </a:cubicBezTo>
                  <a:cubicBezTo>
                    <a:pt x="4459" y="857"/>
                    <a:pt x="2869" y="3356"/>
                    <a:pt x="1847" y="5713"/>
                  </a:cubicBezTo>
                  <a:cubicBezTo>
                    <a:pt x="29" y="9718"/>
                    <a:pt x="1" y="14261"/>
                    <a:pt x="1705" y="18294"/>
                  </a:cubicBezTo>
                  <a:cubicBezTo>
                    <a:pt x="2102" y="19231"/>
                    <a:pt x="2614" y="20112"/>
                    <a:pt x="3181" y="20935"/>
                  </a:cubicBezTo>
                  <a:cubicBezTo>
                    <a:pt x="5311" y="23917"/>
                    <a:pt x="8776" y="25678"/>
                    <a:pt x="12440" y="25678"/>
                  </a:cubicBezTo>
                  <a:lnTo>
                    <a:pt x="27093" y="25678"/>
                  </a:lnTo>
                  <a:lnTo>
                    <a:pt x="29053" y="17726"/>
                  </a:lnTo>
                  <a:lnTo>
                    <a:pt x="41832" y="17726"/>
                  </a:lnTo>
                  <a:cubicBezTo>
                    <a:pt x="42202" y="15795"/>
                    <a:pt x="40242" y="14574"/>
                    <a:pt x="40242" y="14574"/>
                  </a:cubicBezTo>
                  <a:cubicBezTo>
                    <a:pt x="37033" y="12302"/>
                    <a:pt x="37090" y="9831"/>
                    <a:pt x="37090" y="9831"/>
                  </a:cubicBezTo>
                  <a:lnTo>
                    <a:pt x="19624" y="9831"/>
                  </a:lnTo>
                  <a:lnTo>
                    <a:pt x="17665" y="10910"/>
                  </a:lnTo>
                  <a:cubicBezTo>
                    <a:pt x="17665" y="10910"/>
                    <a:pt x="22635" y="11336"/>
                    <a:pt x="23089" y="16903"/>
                  </a:cubicBezTo>
                  <a:cubicBezTo>
                    <a:pt x="23544" y="22440"/>
                    <a:pt x="17381" y="22668"/>
                    <a:pt x="17381" y="22668"/>
                  </a:cubicBezTo>
                  <a:cubicBezTo>
                    <a:pt x="17381" y="22668"/>
                    <a:pt x="16570" y="22738"/>
                    <a:pt x="15390" y="22738"/>
                  </a:cubicBezTo>
                  <a:cubicBezTo>
                    <a:pt x="12906" y="22738"/>
                    <a:pt x="8784" y="22425"/>
                    <a:pt x="7129" y="20481"/>
                  </a:cubicBezTo>
                  <a:cubicBezTo>
                    <a:pt x="4715" y="17613"/>
                    <a:pt x="4715" y="8752"/>
                    <a:pt x="7214" y="5401"/>
                  </a:cubicBezTo>
                  <a:cubicBezTo>
                    <a:pt x="9742" y="2022"/>
                    <a:pt x="9912" y="1567"/>
                    <a:pt x="9912" y="658"/>
                  </a:cubicBezTo>
                  <a:cubicBezTo>
                    <a:pt x="9912" y="133"/>
                    <a:pt x="8983" y="0"/>
                    <a:pt x="81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66;p74">
              <a:extLst>
                <a:ext uri="{FF2B5EF4-FFF2-40B4-BE49-F238E27FC236}">
                  <a16:creationId xmlns:a16="http://schemas.microsoft.com/office/drawing/2014/main" id="{FDC49238-B4B9-C9C0-864A-F05CA791F7DA}"/>
                </a:ext>
              </a:extLst>
            </p:cNvPr>
            <p:cNvSpPr/>
            <p:nvPr/>
          </p:nvSpPr>
          <p:spPr>
            <a:xfrm>
              <a:off x="6142873" y="2209476"/>
              <a:ext cx="1738599" cy="503287"/>
            </a:xfrm>
            <a:custGeom>
              <a:avLst/>
              <a:gdLst/>
              <a:ahLst/>
              <a:cxnLst/>
              <a:rect l="l" t="t" r="r" b="b"/>
              <a:pathLst>
                <a:path w="17193" h="4977" extrusionOk="0">
                  <a:moveTo>
                    <a:pt x="15426" y="0"/>
                  </a:moveTo>
                  <a:cubicBezTo>
                    <a:pt x="14840" y="0"/>
                    <a:pt x="14036" y="311"/>
                    <a:pt x="12791" y="991"/>
                  </a:cubicBezTo>
                  <a:cubicBezTo>
                    <a:pt x="11212" y="1841"/>
                    <a:pt x="7741" y="2071"/>
                    <a:pt x="5230" y="2071"/>
                  </a:cubicBezTo>
                  <a:cubicBezTo>
                    <a:pt x="4220" y="2071"/>
                    <a:pt x="3365" y="2033"/>
                    <a:pt x="2851" y="1985"/>
                  </a:cubicBezTo>
                  <a:cubicBezTo>
                    <a:pt x="2782" y="1979"/>
                    <a:pt x="2713" y="1976"/>
                    <a:pt x="2646" y="1976"/>
                  </a:cubicBezTo>
                  <a:cubicBezTo>
                    <a:pt x="954" y="1976"/>
                    <a:pt x="0" y="3645"/>
                    <a:pt x="1147" y="4682"/>
                  </a:cubicBezTo>
                  <a:cubicBezTo>
                    <a:pt x="1389" y="4892"/>
                    <a:pt x="1651" y="4977"/>
                    <a:pt x="1917" y="4977"/>
                  </a:cubicBezTo>
                  <a:cubicBezTo>
                    <a:pt x="2621" y="4977"/>
                    <a:pt x="3348" y="4385"/>
                    <a:pt x="3760" y="3972"/>
                  </a:cubicBezTo>
                  <a:cubicBezTo>
                    <a:pt x="4016" y="3745"/>
                    <a:pt x="4328" y="3603"/>
                    <a:pt x="4669" y="3603"/>
                  </a:cubicBezTo>
                  <a:lnTo>
                    <a:pt x="14069" y="3603"/>
                  </a:lnTo>
                  <a:cubicBezTo>
                    <a:pt x="16085" y="3348"/>
                    <a:pt x="17193" y="1246"/>
                    <a:pt x="16483" y="508"/>
                  </a:cubicBezTo>
                  <a:cubicBezTo>
                    <a:pt x="16189" y="178"/>
                    <a:pt x="15870" y="0"/>
                    <a:pt x="15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67;p74">
              <a:extLst>
                <a:ext uri="{FF2B5EF4-FFF2-40B4-BE49-F238E27FC236}">
                  <a16:creationId xmlns:a16="http://schemas.microsoft.com/office/drawing/2014/main" id="{574584B5-1A7F-0D75-7172-5E0C31C49AFC}"/>
                </a:ext>
              </a:extLst>
            </p:cNvPr>
            <p:cNvSpPr/>
            <p:nvPr/>
          </p:nvSpPr>
          <p:spPr>
            <a:xfrm>
              <a:off x="6856198" y="2925429"/>
              <a:ext cx="2027506" cy="1041258"/>
            </a:xfrm>
            <a:custGeom>
              <a:avLst/>
              <a:gdLst/>
              <a:ahLst/>
              <a:cxnLst/>
              <a:rect l="l" t="t" r="r" b="b"/>
              <a:pathLst>
                <a:path w="20050" h="10297" extrusionOk="0">
                  <a:moveTo>
                    <a:pt x="7170" y="1"/>
                  </a:moveTo>
                  <a:cubicBezTo>
                    <a:pt x="3392" y="1"/>
                    <a:pt x="1802" y="2334"/>
                    <a:pt x="1505" y="2885"/>
                  </a:cubicBezTo>
                  <a:cubicBezTo>
                    <a:pt x="852" y="4134"/>
                    <a:pt x="0" y="7854"/>
                    <a:pt x="2386" y="10297"/>
                  </a:cubicBezTo>
                  <a:lnTo>
                    <a:pt x="20050" y="10297"/>
                  </a:lnTo>
                  <a:cubicBezTo>
                    <a:pt x="20050" y="10297"/>
                    <a:pt x="19028" y="3793"/>
                    <a:pt x="11843" y="982"/>
                  </a:cubicBezTo>
                  <a:cubicBezTo>
                    <a:pt x="10006" y="273"/>
                    <a:pt x="8460" y="1"/>
                    <a:pt x="71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68;p74">
              <a:extLst>
                <a:ext uri="{FF2B5EF4-FFF2-40B4-BE49-F238E27FC236}">
                  <a16:creationId xmlns:a16="http://schemas.microsoft.com/office/drawing/2014/main" id="{0DFEBE3C-4085-2CC0-7DE0-C2C4879A15E8}"/>
                </a:ext>
              </a:extLst>
            </p:cNvPr>
            <p:cNvSpPr/>
            <p:nvPr/>
          </p:nvSpPr>
          <p:spPr>
            <a:xfrm>
              <a:off x="7510972" y="3711056"/>
              <a:ext cx="861564" cy="51775"/>
            </a:xfrm>
            <a:custGeom>
              <a:avLst/>
              <a:gdLst/>
              <a:ahLst/>
              <a:cxnLst/>
              <a:rect l="l" t="t" r="r" b="b"/>
              <a:pathLst>
                <a:path w="8520" h="512" extrusionOk="0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8"/>
                    <a:pt x="114" y="511"/>
                    <a:pt x="256" y="511"/>
                  </a:cubicBezTo>
                  <a:lnTo>
                    <a:pt x="8264" y="511"/>
                  </a:lnTo>
                  <a:cubicBezTo>
                    <a:pt x="8406" y="511"/>
                    <a:pt x="8520" y="398"/>
                    <a:pt x="8520" y="256"/>
                  </a:cubicBezTo>
                  <a:cubicBezTo>
                    <a:pt x="8520" y="114"/>
                    <a:pt x="8406" y="0"/>
                    <a:pt x="8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69;p74">
              <a:extLst>
                <a:ext uri="{FF2B5EF4-FFF2-40B4-BE49-F238E27FC236}">
                  <a16:creationId xmlns:a16="http://schemas.microsoft.com/office/drawing/2014/main" id="{63D386F2-DD80-F158-088D-9BAF6DFF2272}"/>
                </a:ext>
              </a:extLst>
            </p:cNvPr>
            <p:cNvSpPr/>
            <p:nvPr/>
          </p:nvSpPr>
          <p:spPr>
            <a:xfrm>
              <a:off x="7582770" y="3581821"/>
              <a:ext cx="700779" cy="51775"/>
            </a:xfrm>
            <a:custGeom>
              <a:avLst/>
              <a:gdLst/>
              <a:ahLst/>
              <a:cxnLst/>
              <a:rect l="l" t="t" r="r" b="b"/>
              <a:pathLst>
                <a:path w="6930" h="512" extrusionOk="0">
                  <a:moveTo>
                    <a:pt x="284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8"/>
                    <a:pt x="114" y="511"/>
                    <a:pt x="284" y="511"/>
                  </a:cubicBezTo>
                  <a:lnTo>
                    <a:pt x="6674" y="511"/>
                  </a:lnTo>
                  <a:cubicBezTo>
                    <a:pt x="6816" y="511"/>
                    <a:pt x="6930" y="398"/>
                    <a:pt x="6930" y="256"/>
                  </a:cubicBezTo>
                  <a:cubicBezTo>
                    <a:pt x="6930" y="114"/>
                    <a:pt x="6816" y="0"/>
                    <a:pt x="6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70;p74">
              <a:extLst>
                <a:ext uri="{FF2B5EF4-FFF2-40B4-BE49-F238E27FC236}">
                  <a16:creationId xmlns:a16="http://schemas.microsoft.com/office/drawing/2014/main" id="{267A0845-15BE-B4DE-0215-83CD7E19D343}"/>
                </a:ext>
              </a:extLst>
            </p:cNvPr>
            <p:cNvSpPr/>
            <p:nvPr/>
          </p:nvSpPr>
          <p:spPr>
            <a:xfrm>
              <a:off x="7674691" y="3455417"/>
              <a:ext cx="516938" cy="54707"/>
            </a:xfrm>
            <a:custGeom>
              <a:avLst/>
              <a:gdLst/>
              <a:ahLst/>
              <a:cxnLst/>
              <a:rect l="l" t="t" r="r" b="b"/>
              <a:pathLst>
                <a:path w="5112" h="541" extrusionOk="0">
                  <a:moveTo>
                    <a:pt x="284" y="1"/>
                  </a:moveTo>
                  <a:cubicBezTo>
                    <a:pt x="114" y="1"/>
                    <a:pt x="0" y="114"/>
                    <a:pt x="0" y="256"/>
                  </a:cubicBezTo>
                  <a:cubicBezTo>
                    <a:pt x="0" y="398"/>
                    <a:pt x="114" y="540"/>
                    <a:pt x="284" y="540"/>
                  </a:cubicBezTo>
                  <a:lnTo>
                    <a:pt x="4856" y="540"/>
                  </a:lnTo>
                  <a:cubicBezTo>
                    <a:pt x="4998" y="540"/>
                    <a:pt x="5112" y="398"/>
                    <a:pt x="5112" y="256"/>
                  </a:cubicBezTo>
                  <a:cubicBezTo>
                    <a:pt x="5112" y="114"/>
                    <a:pt x="4998" y="1"/>
                    <a:pt x="48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71;p74">
              <a:extLst>
                <a:ext uri="{FF2B5EF4-FFF2-40B4-BE49-F238E27FC236}">
                  <a16:creationId xmlns:a16="http://schemas.microsoft.com/office/drawing/2014/main" id="{CC23ACFC-93F9-31A4-FDEA-4DCACCF4C904}"/>
                </a:ext>
              </a:extLst>
            </p:cNvPr>
            <p:cNvSpPr/>
            <p:nvPr/>
          </p:nvSpPr>
          <p:spPr>
            <a:xfrm>
              <a:off x="2806912" y="3139002"/>
              <a:ext cx="1881182" cy="1658510"/>
            </a:xfrm>
            <a:custGeom>
              <a:avLst/>
              <a:gdLst/>
              <a:ahLst/>
              <a:cxnLst/>
              <a:rect l="l" t="t" r="r" b="b"/>
              <a:pathLst>
                <a:path w="18603" h="16401" extrusionOk="0">
                  <a:moveTo>
                    <a:pt x="9306" y="1"/>
                  </a:moveTo>
                  <a:cubicBezTo>
                    <a:pt x="8286" y="1"/>
                    <a:pt x="7249" y="194"/>
                    <a:pt x="6249" y="602"/>
                  </a:cubicBezTo>
                  <a:cubicBezTo>
                    <a:pt x="2046" y="2306"/>
                    <a:pt x="1" y="7077"/>
                    <a:pt x="1705" y="11280"/>
                  </a:cubicBezTo>
                  <a:cubicBezTo>
                    <a:pt x="2998" y="14470"/>
                    <a:pt x="6058" y="16401"/>
                    <a:pt x="9296" y="16401"/>
                  </a:cubicBezTo>
                  <a:cubicBezTo>
                    <a:pt x="10324" y="16401"/>
                    <a:pt x="11370" y="16206"/>
                    <a:pt x="12383" y="15796"/>
                  </a:cubicBezTo>
                  <a:cubicBezTo>
                    <a:pt x="16586" y="14120"/>
                    <a:pt x="18602" y="9321"/>
                    <a:pt x="16898" y="5118"/>
                  </a:cubicBezTo>
                  <a:cubicBezTo>
                    <a:pt x="15624" y="1944"/>
                    <a:pt x="12544" y="1"/>
                    <a:pt x="9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72;p74">
              <a:extLst>
                <a:ext uri="{FF2B5EF4-FFF2-40B4-BE49-F238E27FC236}">
                  <a16:creationId xmlns:a16="http://schemas.microsoft.com/office/drawing/2014/main" id="{D5D5DA58-41E2-6804-97FB-F622C30CA912}"/>
                </a:ext>
              </a:extLst>
            </p:cNvPr>
            <p:cNvSpPr/>
            <p:nvPr/>
          </p:nvSpPr>
          <p:spPr>
            <a:xfrm>
              <a:off x="3168833" y="3441057"/>
              <a:ext cx="1157347" cy="1054101"/>
            </a:xfrm>
            <a:custGeom>
              <a:avLst/>
              <a:gdLst/>
              <a:ahLst/>
              <a:cxnLst/>
              <a:rect l="l" t="t" r="r" b="b"/>
              <a:pathLst>
                <a:path w="11445" h="10424" extrusionOk="0">
                  <a:moveTo>
                    <a:pt x="5737" y="1"/>
                  </a:moveTo>
                  <a:cubicBezTo>
                    <a:pt x="4402" y="1"/>
                    <a:pt x="3067" y="512"/>
                    <a:pt x="2045" y="1534"/>
                  </a:cubicBezTo>
                  <a:cubicBezTo>
                    <a:pt x="0" y="3551"/>
                    <a:pt x="0" y="6873"/>
                    <a:pt x="2045" y="8890"/>
                  </a:cubicBezTo>
                  <a:cubicBezTo>
                    <a:pt x="3067" y="9912"/>
                    <a:pt x="4402" y="10423"/>
                    <a:pt x="5737" y="10423"/>
                  </a:cubicBezTo>
                  <a:cubicBezTo>
                    <a:pt x="7071" y="10423"/>
                    <a:pt x="8406" y="9912"/>
                    <a:pt x="9429" y="8890"/>
                  </a:cubicBezTo>
                  <a:cubicBezTo>
                    <a:pt x="11445" y="6873"/>
                    <a:pt x="11445" y="3551"/>
                    <a:pt x="9429" y="1534"/>
                  </a:cubicBezTo>
                  <a:cubicBezTo>
                    <a:pt x="8406" y="512"/>
                    <a:pt x="7071" y="1"/>
                    <a:pt x="5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73;p74">
              <a:extLst>
                <a:ext uri="{FF2B5EF4-FFF2-40B4-BE49-F238E27FC236}">
                  <a16:creationId xmlns:a16="http://schemas.microsoft.com/office/drawing/2014/main" id="{71451141-0926-B26B-DAA1-AD2E1668B286}"/>
                </a:ext>
              </a:extLst>
            </p:cNvPr>
            <p:cNvSpPr/>
            <p:nvPr/>
          </p:nvSpPr>
          <p:spPr>
            <a:xfrm>
              <a:off x="3542080" y="3814405"/>
              <a:ext cx="359086" cy="307210"/>
            </a:xfrm>
            <a:custGeom>
              <a:avLst/>
              <a:gdLst/>
              <a:ahLst/>
              <a:cxnLst/>
              <a:rect l="l" t="t" r="r" b="b"/>
              <a:pathLst>
                <a:path w="3551" h="3038" extrusionOk="0">
                  <a:moveTo>
                    <a:pt x="2046" y="1"/>
                  </a:moveTo>
                  <a:cubicBezTo>
                    <a:pt x="683" y="1"/>
                    <a:pt x="1" y="1648"/>
                    <a:pt x="967" y="2585"/>
                  </a:cubicBezTo>
                  <a:cubicBezTo>
                    <a:pt x="1279" y="2898"/>
                    <a:pt x="1660" y="3037"/>
                    <a:pt x="2033" y="3037"/>
                  </a:cubicBezTo>
                  <a:cubicBezTo>
                    <a:pt x="2811" y="3037"/>
                    <a:pt x="3551" y="2427"/>
                    <a:pt x="3551" y="1506"/>
                  </a:cubicBezTo>
                  <a:cubicBezTo>
                    <a:pt x="3551" y="682"/>
                    <a:pt x="2898" y="1"/>
                    <a:pt x="2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74;p74">
              <a:extLst>
                <a:ext uri="{FF2B5EF4-FFF2-40B4-BE49-F238E27FC236}">
                  <a16:creationId xmlns:a16="http://schemas.microsoft.com/office/drawing/2014/main" id="{88C976A4-7984-E81C-8185-D8F915501EC8}"/>
                </a:ext>
              </a:extLst>
            </p:cNvPr>
            <p:cNvSpPr/>
            <p:nvPr/>
          </p:nvSpPr>
          <p:spPr>
            <a:xfrm>
              <a:off x="2752407" y="2972957"/>
              <a:ext cx="1993124" cy="993731"/>
            </a:xfrm>
            <a:custGeom>
              <a:avLst/>
              <a:gdLst/>
              <a:ahLst/>
              <a:cxnLst/>
              <a:rect l="l" t="t" r="r" b="b"/>
              <a:pathLst>
                <a:path w="19710" h="9827" extrusionOk="0">
                  <a:moveTo>
                    <a:pt x="9855" y="1"/>
                  </a:moveTo>
                  <a:cubicBezTo>
                    <a:pt x="4402" y="1"/>
                    <a:pt x="0" y="4403"/>
                    <a:pt x="0" y="9827"/>
                  </a:cubicBezTo>
                  <a:lnTo>
                    <a:pt x="19709" y="9827"/>
                  </a:lnTo>
                  <a:cubicBezTo>
                    <a:pt x="19709" y="4403"/>
                    <a:pt x="15279" y="1"/>
                    <a:pt x="9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75;p74">
              <a:extLst>
                <a:ext uri="{FF2B5EF4-FFF2-40B4-BE49-F238E27FC236}">
                  <a16:creationId xmlns:a16="http://schemas.microsoft.com/office/drawing/2014/main" id="{6EF6508F-4571-0351-4B61-DF15E3B4570B}"/>
                </a:ext>
              </a:extLst>
            </p:cNvPr>
            <p:cNvSpPr/>
            <p:nvPr/>
          </p:nvSpPr>
          <p:spPr>
            <a:xfrm>
              <a:off x="4699437" y="1178119"/>
              <a:ext cx="166650" cy="413591"/>
            </a:xfrm>
            <a:custGeom>
              <a:avLst/>
              <a:gdLst/>
              <a:ahLst/>
              <a:cxnLst/>
              <a:rect l="l" t="t" r="r" b="b"/>
              <a:pathLst>
                <a:path w="1648" h="4090" extrusionOk="0">
                  <a:moveTo>
                    <a:pt x="1023" y="0"/>
                  </a:moveTo>
                  <a:cubicBezTo>
                    <a:pt x="370" y="455"/>
                    <a:pt x="1" y="1222"/>
                    <a:pt x="58" y="2045"/>
                  </a:cubicBezTo>
                  <a:cubicBezTo>
                    <a:pt x="86" y="3465"/>
                    <a:pt x="1648" y="4090"/>
                    <a:pt x="1648" y="4090"/>
                  </a:cubicBezTo>
                  <a:lnTo>
                    <a:pt x="10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76;p74">
              <a:extLst>
                <a:ext uri="{FF2B5EF4-FFF2-40B4-BE49-F238E27FC236}">
                  <a16:creationId xmlns:a16="http://schemas.microsoft.com/office/drawing/2014/main" id="{0D8BB623-8300-8008-9B4B-9A6DA7E71A67}"/>
                </a:ext>
              </a:extLst>
            </p:cNvPr>
            <p:cNvSpPr/>
            <p:nvPr/>
          </p:nvSpPr>
          <p:spPr>
            <a:xfrm>
              <a:off x="4802887" y="1120681"/>
              <a:ext cx="669229" cy="525028"/>
            </a:xfrm>
            <a:custGeom>
              <a:avLst/>
              <a:gdLst/>
              <a:ahLst/>
              <a:cxnLst/>
              <a:rect l="l" t="t" r="r" b="b"/>
              <a:pathLst>
                <a:path w="6618" h="5192" extrusionOk="0">
                  <a:moveTo>
                    <a:pt x="52" y="0"/>
                  </a:moveTo>
                  <a:cubicBezTo>
                    <a:pt x="18" y="0"/>
                    <a:pt x="0" y="0"/>
                    <a:pt x="0" y="0"/>
                  </a:cubicBezTo>
                  <a:lnTo>
                    <a:pt x="0" y="4999"/>
                  </a:lnTo>
                  <a:cubicBezTo>
                    <a:pt x="0" y="4999"/>
                    <a:pt x="1151" y="5191"/>
                    <a:pt x="2493" y="5191"/>
                  </a:cubicBezTo>
                  <a:cubicBezTo>
                    <a:pt x="4369" y="5191"/>
                    <a:pt x="6617" y="4815"/>
                    <a:pt x="6617" y="3011"/>
                  </a:cubicBezTo>
                  <a:cubicBezTo>
                    <a:pt x="6617" y="77"/>
                    <a:pt x="673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77;p74">
              <a:extLst>
                <a:ext uri="{FF2B5EF4-FFF2-40B4-BE49-F238E27FC236}">
                  <a16:creationId xmlns:a16="http://schemas.microsoft.com/office/drawing/2014/main" id="{C6B05842-5BB1-AFE5-F681-EA73B8122285}"/>
                </a:ext>
              </a:extLst>
            </p:cNvPr>
            <p:cNvSpPr/>
            <p:nvPr/>
          </p:nvSpPr>
          <p:spPr>
            <a:xfrm>
              <a:off x="5259459" y="1345984"/>
              <a:ext cx="347558" cy="372131"/>
            </a:xfrm>
            <a:custGeom>
              <a:avLst/>
              <a:gdLst/>
              <a:ahLst/>
              <a:cxnLst/>
              <a:rect l="l" t="t" r="r" b="b"/>
              <a:pathLst>
                <a:path w="3437" h="3680" extrusionOk="0">
                  <a:moveTo>
                    <a:pt x="1527" y="1"/>
                  </a:moveTo>
                  <a:cubicBezTo>
                    <a:pt x="1202" y="1"/>
                    <a:pt x="887" y="180"/>
                    <a:pt x="767" y="499"/>
                  </a:cubicBezTo>
                  <a:lnTo>
                    <a:pt x="1" y="2373"/>
                  </a:lnTo>
                  <a:lnTo>
                    <a:pt x="2130" y="3679"/>
                  </a:lnTo>
                  <a:lnTo>
                    <a:pt x="3124" y="2089"/>
                  </a:lnTo>
                  <a:cubicBezTo>
                    <a:pt x="3437" y="1606"/>
                    <a:pt x="3266" y="925"/>
                    <a:pt x="2784" y="612"/>
                  </a:cubicBezTo>
                  <a:lnTo>
                    <a:pt x="1932" y="101"/>
                  </a:lnTo>
                  <a:cubicBezTo>
                    <a:pt x="1805" y="33"/>
                    <a:pt x="1665" y="1"/>
                    <a:pt x="15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78;p74">
              <a:extLst>
                <a:ext uri="{FF2B5EF4-FFF2-40B4-BE49-F238E27FC236}">
                  <a16:creationId xmlns:a16="http://schemas.microsoft.com/office/drawing/2014/main" id="{88F6811C-D937-3E61-2553-E2C703D5AE2F}"/>
                </a:ext>
              </a:extLst>
            </p:cNvPr>
            <p:cNvSpPr/>
            <p:nvPr/>
          </p:nvSpPr>
          <p:spPr>
            <a:xfrm>
              <a:off x="5486380" y="1588781"/>
              <a:ext cx="2228538" cy="814339"/>
            </a:xfrm>
            <a:custGeom>
              <a:avLst/>
              <a:gdLst/>
              <a:ahLst/>
              <a:cxnLst/>
              <a:rect l="l" t="t" r="r" b="b"/>
              <a:pathLst>
                <a:path w="22038" h="8053" extrusionOk="0">
                  <a:moveTo>
                    <a:pt x="13632" y="0"/>
                  </a:moveTo>
                  <a:lnTo>
                    <a:pt x="13518" y="1477"/>
                  </a:lnTo>
                  <a:cubicBezTo>
                    <a:pt x="13518" y="1477"/>
                    <a:pt x="4317" y="2556"/>
                    <a:pt x="0" y="3919"/>
                  </a:cubicBezTo>
                  <a:lnTo>
                    <a:pt x="3209" y="6958"/>
                  </a:lnTo>
                  <a:cubicBezTo>
                    <a:pt x="3209" y="6958"/>
                    <a:pt x="10676" y="8053"/>
                    <a:pt x="14988" y="8053"/>
                  </a:cubicBezTo>
                  <a:cubicBezTo>
                    <a:pt x="15873" y="8053"/>
                    <a:pt x="16626" y="8007"/>
                    <a:pt x="17153" y="7895"/>
                  </a:cubicBezTo>
                  <a:cubicBezTo>
                    <a:pt x="20476" y="7214"/>
                    <a:pt x="22038" y="4260"/>
                    <a:pt x="19709" y="199"/>
                  </a:cubicBezTo>
                  <a:lnTo>
                    <a:pt x="136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79;p74">
              <a:extLst>
                <a:ext uri="{FF2B5EF4-FFF2-40B4-BE49-F238E27FC236}">
                  <a16:creationId xmlns:a16="http://schemas.microsoft.com/office/drawing/2014/main" id="{1AFD9244-0A7D-BC8F-7CDD-37939F6EED7D}"/>
                </a:ext>
              </a:extLst>
            </p:cNvPr>
            <p:cNvSpPr/>
            <p:nvPr/>
          </p:nvSpPr>
          <p:spPr>
            <a:xfrm>
              <a:off x="5276650" y="1985083"/>
              <a:ext cx="749722" cy="924765"/>
            </a:xfrm>
            <a:custGeom>
              <a:avLst/>
              <a:gdLst/>
              <a:ahLst/>
              <a:cxnLst/>
              <a:rect l="l" t="t" r="r" b="b"/>
              <a:pathLst>
                <a:path w="7414" h="9145" extrusionOk="0">
                  <a:moveTo>
                    <a:pt x="2046" y="0"/>
                  </a:moveTo>
                  <a:cubicBezTo>
                    <a:pt x="2046" y="0"/>
                    <a:pt x="1" y="909"/>
                    <a:pt x="1648" y="4346"/>
                  </a:cubicBezTo>
                  <a:lnTo>
                    <a:pt x="4545" y="9145"/>
                  </a:lnTo>
                  <a:lnTo>
                    <a:pt x="7413" y="8179"/>
                  </a:lnTo>
                  <a:lnTo>
                    <a:pt x="5255" y="1392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80;p74">
              <a:extLst>
                <a:ext uri="{FF2B5EF4-FFF2-40B4-BE49-F238E27FC236}">
                  <a16:creationId xmlns:a16="http://schemas.microsoft.com/office/drawing/2014/main" id="{22972AEF-BCB3-45DD-DC79-3138EB6E3B67}"/>
                </a:ext>
              </a:extLst>
            </p:cNvPr>
            <p:cNvSpPr/>
            <p:nvPr/>
          </p:nvSpPr>
          <p:spPr>
            <a:xfrm>
              <a:off x="5721795" y="3478372"/>
              <a:ext cx="666397" cy="395895"/>
            </a:xfrm>
            <a:custGeom>
              <a:avLst/>
              <a:gdLst/>
              <a:ahLst/>
              <a:cxnLst/>
              <a:rect l="l" t="t" r="r" b="b"/>
              <a:pathLst>
                <a:path w="6590" h="3915" extrusionOk="0">
                  <a:moveTo>
                    <a:pt x="5198" y="1"/>
                  </a:moveTo>
                  <a:cubicBezTo>
                    <a:pt x="5198" y="1"/>
                    <a:pt x="1912" y="2813"/>
                    <a:pt x="1158" y="2813"/>
                  </a:cubicBezTo>
                  <a:cubicBezTo>
                    <a:pt x="1151" y="2813"/>
                    <a:pt x="1144" y="2813"/>
                    <a:pt x="1137" y="2812"/>
                  </a:cubicBezTo>
                  <a:cubicBezTo>
                    <a:pt x="919" y="2796"/>
                    <a:pt x="731" y="2779"/>
                    <a:pt x="574" y="2779"/>
                  </a:cubicBezTo>
                  <a:cubicBezTo>
                    <a:pt x="198" y="2779"/>
                    <a:pt x="1" y="2875"/>
                    <a:pt x="1" y="3295"/>
                  </a:cubicBezTo>
                  <a:cubicBezTo>
                    <a:pt x="1" y="3712"/>
                    <a:pt x="1238" y="3914"/>
                    <a:pt x="2167" y="3914"/>
                  </a:cubicBezTo>
                  <a:cubicBezTo>
                    <a:pt x="2504" y="3914"/>
                    <a:pt x="2801" y="3888"/>
                    <a:pt x="2983" y="3835"/>
                  </a:cubicBezTo>
                  <a:cubicBezTo>
                    <a:pt x="3664" y="3636"/>
                    <a:pt x="6476" y="2727"/>
                    <a:pt x="6533" y="2159"/>
                  </a:cubicBezTo>
                  <a:cubicBezTo>
                    <a:pt x="6589" y="1591"/>
                    <a:pt x="5198" y="1"/>
                    <a:pt x="5198" y="1"/>
                  </a:cubicBezTo>
                  <a:close/>
                </a:path>
              </a:pathLst>
            </a:custGeom>
            <a:solidFill>
              <a:srgbClr val="132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81;p74">
              <a:extLst>
                <a:ext uri="{FF2B5EF4-FFF2-40B4-BE49-F238E27FC236}">
                  <a16:creationId xmlns:a16="http://schemas.microsoft.com/office/drawing/2014/main" id="{6FEBA56D-4339-FD4D-EA18-01056A5101C0}"/>
                </a:ext>
              </a:extLst>
            </p:cNvPr>
            <p:cNvSpPr/>
            <p:nvPr/>
          </p:nvSpPr>
          <p:spPr>
            <a:xfrm>
              <a:off x="5908469" y="3449653"/>
              <a:ext cx="453838" cy="336131"/>
            </a:xfrm>
            <a:custGeom>
              <a:avLst/>
              <a:gdLst/>
              <a:ahLst/>
              <a:cxnLst/>
              <a:rect l="l" t="t" r="r" b="b"/>
              <a:pathLst>
                <a:path w="4488" h="3324" extrusionOk="0">
                  <a:moveTo>
                    <a:pt x="3948" y="1"/>
                  </a:moveTo>
                  <a:lnTo>
                    <a:pt x="1" y="2244"/>
                  </a:lnTo>
                  <a:lnTo>
                    <a:pt x="767" y="3324"/>
                  </a:lnTo>
                  <a:lnTo>
                    <a:pt x="4488" y="1279"/>
                  </a:lnTo>
                  <a:lnTo>
                    <a:pt x="3948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82;p74">
              <a:extLst>
                <a:ext uri="{FF2B5EF4-FFF2-40B4-BE49-F238E27FC236}">
                  <a16:creationId xmlns:a16="http://schemas.microsoft.com/office/drawing/2014/main" id="{49CE2433-1308-06F9-3F22-64C24AFCD991}"/>
                </a:ext>
              </a:extLst>
            </p:cNvPr>
            <p:cNvSpPr/>
            <p:nvPr/>
          </p:nvSpPr>
          <p:spPr>
            <a:xfrm>
              <a:off x="5311133" y="2122915"/>
              <a:ext cx="763980" cy="904743"/>
            </a:xfrm>
            <a:custGeom>
              <a:avLst/>
              <a:gdLst/>
              <a:ahLst/>
              <a:cxnLst/>
              <a:rect l="l" t="t" r="r" b="b"/>
              <a:pathLst>
                <a:path w="7555" h="8947" extrusionOk="0">
                  <a:moveTo>
                    <a:pt x="1989" y="1"/>
                  </a:moveTo>
                  <a:cubicBezTo>
                    <a:pt x="1989" y="1"/>
                    <a:pt x="1" y="1080"/>
                    <a:pt x="1960" y="4374"/>
                  </a:cubicBezTo>
                  <a:lnTo>
                    <a:pt x="4573" y="8946"/>
                  </a:lnTo>
                  <a:lnTo>
                    <a:pt x="7555" y="7668"/>
                  </a:lnTo>
                  <a:lnTo>
                    <a:pt x="5283" y="1137"/>
                  </a:lnTo>
                  <a:lnTo>
                    <a:pt x="19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83;p74">
              <a:extLst>
                <a:ext uri="{FF2B5EF4-FFF2-40B4-BE49-F238E27FC236}">
                  <a16:creationId xmlns:a16="http://schemas.microsoft.com/office/drawing/2014/main" id="{3B2C7CAD-07D9-1218-AB48-E1ADD6D68559}"/>
                </a:ext>
              </a:extLst>
            </p:cNvPr>
            <p:cNvSpPr/>
            <p:nvPr/>
          </p:nvSpPr>
          <p:spPr>
            <a:xfrm>
              <a:off x="5773469" y="2901160"/>
              <a:ext cx="499849" cy="735262"/>
            </a:xfrm>
            <a:custGeom>
              <a:avLst/>
              <a:gdLst/>
              <a:ahLst/>
              <a:cxnLst/>
              <a:rect l="l" t="t" r="r" b="b"/>
              <a:pathLst>
                <a:path w="4943" h="7271" extrusionOk="0">
                  <a:moveTo>
                    <a:pt x="2983" y="1"/>
                  </a:moveTo>
                  <a:lnTo>
                    <a:pt x="1" y="1250"/>
                  </a:lnTo>
                  <a:lnTo>
                    <a:pt x="3693" y="7271"/>
                  </a:lnTo>
                  <a:lnTo>
                    <a:pt x="4942" y="5936"/>
                  </a:lnTo>
                  <a:lnTo>
                    <a:pt x="2983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84;p74">
              <a:extLst>
                <a:ext uri="{FF2B5EF4-FFF2-40B4-BE49-F238E27FC236}">
                  <a16:creationId xmlns:a16="http://schemas.microsoft.com/office/drawing/2014/main" id="{C2489D5F-2826-A7C9-BD7E-452956EFB6B4}"/>
                </a:ext>
              </a:extLst>
            </p:cNvPr>
            <p:cNvSpPr/>
            <p:nvPr/>
          </p:nvSpPr>
          <p:spPr>
            <a:xfrm>
              <a:off x="5512166" y="1571590"/>
              <a:ext cx="2222875" cy="848317"/>
            </a:xfrm>
            <a:custGeom>
              <a:avLst/>
              <a:gdLst/>
              <a:ahLst/>
              <a:cxnLst/>
              <a:rect l="l" t="t" r="r" b="b"/>
              <a:pathLst>
                <a:path w="21982" h="8389" extrusionOk="0">
                  <a:moveTo>
                    <a:pt x="19312" y="0"/>
                  </a:moveTo>
                  <a:lnTo>
                    <a:pt x="13235" y="341"/>
                  </a:lnTo>
                  <a:lnTo>
                    <a:pt x="13007" y="1874"/>
                  </a:lnTo>
                  <a:cubicBezTo>
                    <a:pt x="13007" y="1874"/>
                    <a:pt x="4204" y="3720"/>
                    <a:pt x="1" y="5424"/>
                  </a:cubicBezTo>
                  <a:lnTo>
                    <a:pt x="3465" y="8179"/>
                  </a:lnTo>
                  <a:cubicBezTo>
                    <a:pt x="3465" y="8179"/>
                    <a:pt x="7130" y="8388"/>
                    <a:pt x="10806" y="8388"/>
                  </a:cubicBezTo>
                  <a:cubicBezTo>
                    <a:pt x="13479" y="8388"/>
                    <a:pt x="16158" y="8278"/>
                    <a:pt x="17438" y="7895"/>
                  </a:cubicBezTo>
                  <a:cubicBezTo>
                    <a:pt x="20703" y="6929"/>
                    <a:pt x="21981" y="3862"/>
                    <a:pt x="19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85;p74">
              <a:extLst>
                <a:ext uri="{FF2B5EF4-FFF2-40B4-BE49-F238E27FC236}">
                  <a16:creationId xmlns:a16="http://schemas.microsoft.com/office/drawing/2014/main" id="{F5B3841A-521A-5811-2BCC-7543123BC766}"/>
                </a:ext>
              </a:extLst>
            </p:cNvPr>
            <p:cNvSpPr/>
            <p:nvPr/>
          </p:nvSpPr>
          <p:spPr>
            <a:xfrm>
              <a:off x="5747683" y="2309588"/>
              <a:ext cx="155122" cy="92021"/>
            </a:xfrm>
            <a:custGeom>
              <a:avLst/>
              <a:gdLst/>
              <a:ahLst/>
              <a:cxnLst/>
              <a:rect l="l" t="t" r="r" b="b"/>
              <a:pathLst>
                <a:path w="1534" h="910" fill="none" extrusionOk="0">
                  <a:moveTo>
                    <a:pt x="1534" y="909"/>
                  </a:moveTo>
                  <a:lnTo>
                    <a:pt x="0" y="1"/>
                  </a:lnTo>
                </a:path>
              </a:pathLst>
            </a:custGeom>
            <a:noFill/>
            <a:ln w="6400" cap="flat" cmpd="sng">
              <a:solidFill>
                <a:srgbClr val="132A46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86;p74">
              <a:extLst>
                <a:ext uri="{FF2B5EF4-FFF2-40B4-BE49-F238E27FC236}">
                  <a16:creationId xmlns:a16="http://schemas.microsoft.com/office/drawing/2014/main" id="{91E3E221-202C-C322-DCB7-F92A3900EC59}"/>
                </a:ext>
              </a:extLst>
            </p:cNvPr>
            <p:cNvSpPr/>
            <p:nvPr/>
          </p:nvSpPr>
          <p:spPr>
            <a:xfrm>
              <a:off x="6554648" y="164358"/>
              <a:ext cx="910406" cy="1452119"/>
            </a:xfrm>
            <a:custGeom>
              <a:avLst/>
              <a:gdLst/>
              <a:ahLst/>
              <a:cxnLst/>
              <a:rect l="l" t="t" r="r" b="b"/>
              <a:pathLst>
                <a:path w="9003" h="14360" extrusionOk="0">
                  <a:moveTo>
                    <a:pt x="5993" y="1"/>
                  </a:moveTo>
                  <a:lnTo>
                    <a:pt x="2216" y="2897"/>
                  </a:lnTo>
                  <a:cubicBezTo>
                    <a:pt x="2216" y="2897"/>
                    <a:pt x="0" y="4686"/>
                    <a:pt x="852" y="6419"/>
                  </a:cubicBezTo>
                  <a:cubicBezTo>
                    <a:pt x="1733" y="8123"/>
                    <a:pt x="2556" y="10082"/>
                    <a:pt x="2784" y="11758"/>
                  </a:cubicBezTo>
                  <a:cubicBezTo>
                    <a:pt x="2954" y="12581"/>
                    <a:pt x="2982" y="13433"/>
                    <a:pt x="2926" y="14257"/>
                  </a:cubicBezTo>
                  <a:cubicBezTo>
                    <a:pt x="2926" y="14257"/>
                    <a:pt x="3816" y="14360"/>
                    <a:pt x="5039" y="14360"/>
                  </a:cubicBezTo>
                  <a:cubicBezTo>
                    <a:pt x="6218" y="14360"/>
                    <a:pt x="7706" y="14264"/>
                    <a:pt x="9003" y="13888"/>
                  </a:cubicBezTo>
                  <a:cubicBezTo>
                    <a:pt x="9003" y="13888"/>
                    <a:pt x="7356" y="12553"/>
                    <a:pt x="7839" y="9429"/>
                  </a:cubicBezTo>
                  <a:cubicBezTo>
                    <a:pt x="8321" y="6305"/>
                    <a:pt x="8577" y="1761"/>
                    <a:pt x="59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87;p74">
              <a:extLst>
                <a:ext uri="{FF2B5EF4-FFF2-40B4-BE49-F238E27FC236}">
                  <a16:creationId xmlns:a16="http://schemas.microsoft.com/office/drawing/2014/main" id="{DDE50FCE-3BD6-3B82-7DEE-2632263647D8}"/>
                </a:ext>
              </a:extLst>
            </p:cNvPr>
            <p:cNvSpPr/>
            <p:nvPr/>
          </p:nvSpPr>
          <p:spPr>
            <a:xfrm>
              <a:off x="5802188" y="1183883"/>
              <a:ext cx="939226" cy="514107"/>
            </a:xfrm>
            <a:custGeom>
              <a:avLst/>
              <a:gdLst/>
              <a:ahLst/>
              <a:cxnLst/>
              <a:rect l="l" t="t" r="r" b="b"/>
              <a:pathLst>
                <a:path w="9288" h="5084" extrusionOk="0">
                  <a:moveTo>
                    <a:pt x="7924" y="0"/>
                  </a:moveTo>
                  <a:lnTo>
                    <a:pt x="1" y="4203"/>
                  </a:lnTo>
                  <a:lnTo>
                    <a:pt x="597" y="5084"/>
                  </a:lnTo>
                  <a:cubicBezTo>
                    <a:pt x="4942" y="4374"/>
                    <a:pt x="9287" y="1420"/>
                    <a:pt x="9287" y="1420"/>
                  </a:cubicBezTo>
                  <a:lnTo>
                    <a:pt x="7924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88;p74">
              <a:extLst>
                <a:ext uri="{FF2B5EF4-FFF2-40B4-BE49-F238E27FC236}">
                  <a16:creationId xmlns:a16="http://schemas.microsoft.com/office/drawing/2014/main" id="{221BE3DF-7C8B-C54D-8D8B-267822882BFE}"/>
                </a:ext>
              </a:extLst>
            </p:cNvPr>
            <p:cNvSpPr/>
            <p:nvPr/>
          </p:nvSpPr>
          <p:spPr>
            <a:xfrm>
              <a:off x="5391526" y="1481085"/>
              <a:ext cx="471130" cy="259480"/>
            </a:xfrm>
            <a:custGeom>
              <a:avLst/>
              <a:gdLst/>
              <a:ahLst/>
              <a:cxnLst/>
              <a:rect l="l" t="t" r="r" b="b"/>
              <a:pathLst>
                <a:path w="4659" h="2566" extrusionOk="0">
                  <a:moveTo>
                    <a:pt x="1210" y="1"/>
                  </a:moveTo>
                  <a:cubicBezTo>
                    <a:pt x="1038" y="1"/>
                    <a:pt x="870" y="83"/>
                    <a:pt x="739" y="213"/>
                  </a:cubicBezTo>
                  <a:lnTo>
                    <a:pt x="256" y="781"/>
                  </a:lnTo>
                  <a:cubicBezTo>
                    <a:pt x="58" y="980"/>
                    <a:pt x="1" y="1264"/>
                    <a:pt x="114" y="1520"/>
                  </a:cubicBezTo>
                  <a:lnTo>
                    <a:pt x="228" y="1804"/>
                  </a:lnTo>
                  <a:cubicBezTo>
                    <a:pt x="285" y="1917"/>
                    <a:pt x="370" y="2031"/>
                    <a:pt x="512" y="2116"/>
                  </a:cubicBezTo>
                  <a:lnTo>
                    <a:pt x="853" y="2343"/>
                  </a:lnTo>
                  <a:cubicBezTo>
                    <a:pt x="939" y="2405"/>
                    <a:pt x="1035" y="2434"/>
                    <a:pt x="1131" y="2434"/>
                  </a:cubicBezTo>
                  <a:cubicBezTo>
                    <a:pt x="1257" y="2434"/>
                    <a:pt x="1381" y="2383"/>
                    <a:pt x="1478" y="2287"/>
                  </a:cubicBezTo>
                  <a:lnTo>
                    <a:pt x="1733" y="2059"/>
                  </a:lnTo>
                  <a:lnTo>
                    <a:pt x="2841" y="2429"/>
                  </a:lnTo>
                  <a:cubicBezTo>
                    <a:pt x="3056" y="2521"/>
                    <a:pt x="3286" y="2565"/>
                    <a:pt x="3517" y="2565"/>
                  </a:cubicBezTo>
                  <a:cubicBezTo>
                    <a:pt x="3924" y="2565"/>
                    <a:pt x="4332" y="2427"/>
                    <a:pt x="4658" y="2173"/>
                  </a:cubicBezTo>
                  <a:lnTo>
                    <a:pt x="4062" y="1264"/>
                  </a:lnTo>
                  <a:lnTo>
                    <a:pt x="1478" y="71"/>
                  </a:lnTo>
                  <a:cubicBezTo>
                    <a:pt x="1390" y="23"/>
                    <a:pt x="1300" y="1"/>
                    <a:pt x="1210" y="1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89;p74">
              <a:extLst>
                <a:ext uri="{FF2B5EF4-FFF2-40B4-BE49-F238E27FC236}">
                  <a16:creationId xmlns:a16="http://schemas.microsoft.com/office/drawing/2014/main" id="{82F96469-6C01-9811-6439-F33582C61C92}"/>
                </a:ext>
              </a:extLst>
            </p:cNvPr>
            <p:cNvSpPr/>
            <p:nvPr/>
          </p:nvSpPr>
          <p:spPr>
            <a:xfrm>
              <a:off x="5509335" y="1599500"/>
              <a:ext cx="192436" cy="160987"/>
            </a:xfrm>
            <a:custGeom>
              <a:avLst/>
              <a:gdLst/>
              <a:ahLst/>
              <a:cxnLst/>
              <a:rect l="l" t="t" r="r" b="b"/>
              <a:pathLst>
                <a:path w="1903" h="1592" extrusionOk="0">
                  <a:moveTo>
                    <a:pt x="696" y="1"/>
                  </a:moveTo>
                  <a:cubicBezTo>
                    <a:pt x="547" y="1"/>
                    <a:pt x="398" y="51"/>
                    <a:pt x="284" y="150"/>
                  </a:cubicBezTo>
                  <a:cubicBezTo>
                    <a:pt x="29" y="406"/>
                    <a:pt x="0" y="803"/>
                    <a:pt x="227" y="1059"/>
                  </a:cubicBezTo>
                  <a:lnTo>
                    <a:pt x="682" y="1371"/>
                  </a:lnTo>
                  <a:cubicBezTo>
                    <a:pt x="817" y="1521"/>
                    <a:pt x="999" y="1592"/>
                    <a:pt x="1179" y="1592"/>
                  </a:cubicBezTo>
                  <a:cubicBezTo>
                    <a:pt x="1340" y="1592"/>
                    <a:pt x="1498" y="1535"/>
                    <a:pt x="1619" y="1428"/>
                  </a:cubicBezTo>
                  <a:cubicBezTo>
                    <a:pt x="1903" y="1144"/>
                    <a:pt x="1875" y="690"/>
                    <a:pt x="1591" y="462"/>
                  </a:cubicBezTo>
                  <a:lnTo>
                    <a:pt x="1108" y="150"/>
                  </a:lnTo>
                  <a:cubicBezTo>
                    <a:pt x="994" y="51"/>
                    <a:pt x="845" y="1"/>
                    <a:pt x="696" y="1"/>
                  </a:cubicBezTo>
                  <a:close/>
                </a:path>
              </a:pathLst>
            </a:custGeom>
            <a:solidFill>
              <a:srgbClr val="132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90;p74">
              <a:extLst>
                <a:ext uri="{FF2B5EF4-FFF2-40B4-BE49-F238E27FC236}">
                  <a16:creationId xmlns:a16="http://schemas.microsoft.com/office/drawing/2014/main" id="{0AD528E8-3AD9-9553-2508-CB092EE9D2DC}"/>
                </a:ext>
              </a:extLst>
            </p:cNvPr>
            <p:cNvSpPr/>
            <p:nvPr/>
          </p:nvSpPr>
          <p:spPr>
            <a:xfrm>
              <a:off x="6531693" y="1070524"/>
              <a:ext cx="318839" cy="323491"/>
            </a:xfrm>
            <a:custGeom>
              <a:avLst/>
              <a:gdLst/>
              <a:ahLst/>
              <a:cxnLst/>
              <a:rect l="l" t="t" r="r" b="b"/>
              <a:pathLst>
                <a:path w="3153" h="3199" extrusionOk="0">
                  <a:moveTo>
                    <a:pt x="907" y="0"/>
                  </a:moveTo>
                  <a:cubicBezTo>
                    <a:pt x="820" y="0"/>
                    <a:pt x="731" y="45"/>
                    <a:pt x="682" y="127"/>
                  </a:cubicBezTo>
                  <a:lnTo>
                    <a:pt x="85" y="1121"/>
                  </a:lnTo>
                  <a:cubicBezTo>
                    <a:pt x="0" y="1206"/>
                    <a:pt x="29" y="1348"/>
                    <a:pt x="114" y="1434"/>
                  </a:cubicBezTo>
                  <a:lnTo>
                    <a:pt x="1818" y="3138"/>
                  </a:lnTo>
                  <a:cubicBezTo>
                    <a:pt x="1871" y="3177"/>
                    <a:pt x="1935" y="3198"/>
                    <a:pt x="2001" y="3198"/>
                  </a:cubicBezTo>
                  <a:cubicBezTo>
                    <a:pt x="2077" y="3198"/>
                    <a:pt x="2154" y="3170"/>
                    <a:pt x="2215" y="3109"/>
                  </a:cubicBezTo>
                  <a:lnTo>
                    <a:pt x="3067" y="2087"/>
                  </a:lnTo>
                  <a:cubicBezTo>
                    <a:pt x="3153" y="1973"/>
                    <a:pt x="3124" y="1831"/>
                    <a:pt x="3039" y="1746"/>
                  </a:cubicBezTo>
                  <a:lnTo>
                    <a:pt x="1079" y="70"/>
                  </a:lnTo>
                  <a:cubicBezTo>
                    <a:pt x="1032" y="23"/>
                    <a:pt x="970" y="0"/>
                    <a:pt x="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91;p74">
              <a:extLst>
                <a:ext uri="{FF2B5EF4-FFF2-40B4-BE49-F238E27FC236}">
                  <a16:creationId xmlns:a16="http://schemas.microsoft.com/office/drawing/2014/main" id="{C9296ABB-B36C-EC22-D50A-DC283565D129}"/>
                </a:ext>
              </a:extLst>
            </p:cNvPr>
            <p:cNvSpPr/>
            <p:nvPr/>
          </p:nvSpPr>
          <p:spPr>
            <a:xfrm>
              <a:off x="6637974" y="334953"/>
              <a:ext cx="672060" cy="949540"/>
            </a:xfrm>
            <a:custGeom>
              <a:avLst/>
              <a:gdLst/>
              <a:ahLst/>
              <a:cxnLst/>
              <a:rect l="l" t="t" r="r" b="b"/>
              <a:pathLst>
                <a:path w="6646" h="9390" extrusionOk="0">
                  <a:moveTo>
                    <a:pt x="5175" y="0"/>
                  </a:moveTo>
                  <a:cubicBezTo>
                    <a:pt x="4717" y="0"/>
                    <a:pt x="4263" y="230"/>
                    <a:pt x="4004" y="671"/>
                  </a:cubicBezTo>
                  <a:lnTo>
                    <a:pt x="0" y="7430"/>
                  </a:lnTo>
                  <a:lnTo>
                    <a:pt x="2016" y="9389"/>
                  </a:lnTo>
                  <a:lnTo>
                    <a:pt x="6333" y="2375"/>
                  </a:lnTo>
                  <a:cubicBezTo>
                    <a:pt x="6645" y="1778"/>
                    <a:pt x="6617" y="1068"/>
                    <a:pt x="6248" y="529"/>
                  </a:cubicBezTo>
                  <a:cubicBezTo>
                    <a:pt x="5971" y="173"/>
                    <a:pt x="5571" y="0"/>
                    <a:pt x="5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92;p74">
              <a:extLst>
                <a:ext uri="{FF2B5EF4-FFF2-40B4-BE49-F238E27FC236}">
                  <a16:creationId xmlns:a16="http://schemas.microsoft.com/office/drawing/2014/main" id="{20868F0B-8051-0A46-B8E9-D724DF515D55}"/>
                </a:ext>
              </a:extLst>
            </p:cNvPr>
            <p:cNvSpPr/>
            <p:nvPr/>
          </p:nvSpPr>
          <p:spPr>
            <a:xfrm>
              <a:off x="6836074" y="-361180"/>
              <a:ext cx="324603" cy="620387"/>
            </a:xfrm>
            <a:custGeom>
              <a:avLst/>
              <a:gdLst/>
              <a:ahLst/>
              <a:cxnLst/>
              <a:rect l="l" t="t" r="r" b="b"/>
              <a:pathLst>
                <a:path w="3210" h="6135" extrusionOk="0">
                  <a:moveTo>
                    <a:pt x="2045" y="1"/>
                  </a:moveTo>
                  <a:lnTo>
                    <a:pt x="1" y="2670"/>
                  </a:lnTo>
                  <a:lnTo>
                    <a:pt x="625" y="6135"/>
                  </a:lnTo>
                  <a:lnTo>
                    <a:pt x="3210" y="522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93;p74">
              <a:extLst>
                <a:ext uri="{FF2B5EF4-FFF2-40B4-BE49-F238E27FC236}">
                  <a16:creationId xmlns:a16="http://schemas.microsoft.com/office/drawing/2014/main" id="{B5DF784A-B47E-5E7B-6EA8-DA58C4672615}"/>
                </a:ext>
              </a:extLst>
            </p:cNvPr>
            <p:cNvSpPr/>
            <p:nvPr/>
          </p:nvSpPr>
          <p:spPr>
            <a:xfrm>
              <a:off x="6558187" y="-709955"/>
              <a:ext cx="678633" cy="709475"/>
            </a:xfrm>
            <a:custGeom>
              <a:avLst/>
              <a:gdLst/>
              <a:ahLst/>
              <a:cxnLst/>
              <a:rect l="l" t="t" r="r" b="b"/>
              <a:pathLst>
                <a:path w="6711" h="7016" extrusionOk="0">
                  <a:moveTo>
                    <a:pt x="2474" y="1"/>
                  </a:moveTo>
                  <a:cubicBezTo>
                    <a:pt x="2378" y="1"/>
                    <a:pt x="2280" y="5"/>
                    <a:pt x="2181" y="13"/>
                  </a:cubicBezTo>
                  <a:lnTo>
                    <a:pt x="1953" y="42"/>
                  </a:lnTo>
                  <a:cubicBezTo>
                    <a:pt x="1953" y="42"/>
                    <a:pt x="477" y="212"/>
                    <a:pt x="306" y="2058"/>
                  </a:cubicBezTo>
                  <a:cubicBezTo>
                    <a:pt x="306" y="2058"/>
                    <a:pt x="221" y="3364"/>
                    <a:pt x="79" y="5296"/>
                  </a:cubicBezTo>
                  <a:cubicBezTo>
                    <a:pt x="0" y="6240"/>
                    <a:pt x="746" y="7015"/>
                    <a:pt x="1644" y="7015"/>
                  </a:cubicBezTo>
                  <a:cubicBezTo>
                    <a:pt x="1718" y="7015"/>
                    <a:pt x="1793" y="7010"/>
                    <a:pt x="1868" y="6999"/>
                  </a:cubicBezTo>
                  <a:cubicBezTo>
                    <a:pt x="2578" y="6886"/>
                    <a:pt x="3231" y="6630"/>
                    <a:pt x="3799" y="6233"/>
                  </a:cubicBezTo>
                  <a:lnTo>
                    <a:pt x="4680" y="5494"/>
                  </a:lnTo>
                  <a:cubicBezTo>
                    <a:pt x="6711" y="3464"/>
                    <a:pt x="5241" y="1"/>
                    <a:pt x="2474" y="1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94;p74">
              <a:extLst>
                <a:ext uri="{FF2B5EF4-FFF2-40B4-BE49-F238E27FC236}">
                  <a16:creationId xmlns:a16="http://schemas.microsoft.com/office/drawing/2014/main" id="{15BC3999-0C26-181D-1779-B5A33AE46D49}"/>
                </a:ext>
              </a:extLst>
            </p:cNvPr>
            <p:cNvSpPr/>
            <p:nvPr/>
          </p:nvSpPr>
          <p:spPr>
            <a:xfrm>
              <a:off x="6514401" y="-312338"/>
              <a:ext cx="86257" cy="97684"/>
            </a:xfrm>
            <a:custGeom>
              <a:avLst/>
              <a:gdLst/>
              <a:ahLst/>
              <a:cxnLst/>
              <a:rect l="l" t="t" r="r" b="b"/>
              <a:pathLst>
                <a:path w="853" h="966" extrusionOk="0">
                  <a:moveTo>
                    <a:pt x="824" y="0"/>
                  </a:moveTo>
                  <a:lnTo>
                    <a:pt x="114" y="625"/>
                  </a:lnTo>
                  <a:cubicBezTo>
                    <a:pt x="1" y="682"/>
                    <a:pt x="58" y="852"/>
                    <a:pt x="171" y="881"/>
                  </a:cubicBezTo>
                  <a:lnTo>
                    <a:pt x="853" y="966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95;p74">
              <a:extLst>
                <a:ext uri="{FF2B5EF4-FFF2-40B4-BE49-F238E27FC236}">
                  <a16:creationId xmlns:a16="http://schemas.microsoft.com/office/drawing/2014/main" id="{9426A39C-8D67-697A-C5CA-84ECDF05D22A}"/>
                </a:ext>
              </a:extLst>
            </p:cNvPr>
            <p:cNvSpPr/>
            <p:nvPr/>
          </p:nvSpPr>
          <p:spPr>
            <a:xfrm>
              <a:off x="6591962" y="-454618"/>
              <a:ext cx="112145" cy="41966"/>
            </a:xfrm>
            <a:custGeom>
              <a:avLst/>
              <a:gdLst/>
              <a:ahLst/>
              <a:cxnLst/>
              <a:rect l="l" t="t" r="r" b="b"/>
              <a:pathLst>
                <a:path w="1109" h="415" extrusionOk="0">
                  <a:moveTo>
                    <a:pt x="376" y="0"/>
                  </a:moveTo>
                  <a:cubicBezTo>
                    <a:pt x="238" y="0"/>
                    <a:pt x="74" y="28"/>
                    <a:pt x="57" y="158"/>
                  </a:cubicBezTo>
                  <a:cubicBezTo>
                    <a:pt x="57" y="158"/>
                    <a:pt x="1" y="300"/>
                    <a:pt x="427" y="357"/>
                  </a:cubicBezTo>
                  <a:cubicBezTo>
                    <a:pt x="613" y="394"/>
                    <a:pt x="739" y="415"/>
                    <a:pt x="829" y="415"/>
                  </a:cubicBezTo>
                  <a:cubicBezTo>
                    <a:pt x="946" y="415"/>
                    <a:pt x="1003" y="380"/>
                    <a:pt x="1051" y="300"/>
                  </a:cubicBezTo>
                  <a:cubicBezTo>
                    <a:pt x="1108" y="158"/>
                    <a:pt x="796" y="44"/>
                    <a:pt x="569" y="16"/>
                  </a:cubicBezTo>
                  <a:cubicBezTo>
                    <a:pt x="569" y="16"/>
                    <a:pt x="480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96;p74">
              <a:extLst>
                <a:ext uri="{FF2B5EF4-FFF2-40B4-BE49-F238E27FC236}">
                  <a16:creationId xmlns:a16="http://schemas.microsoft.com/office/drawing/2014/main" id="{97226AB3-A870-8276-5566-8E65436EEC07}"/>
                </a:ext>
              </a:extLst>
            </p:cNvPr>
            <p:cNvSpPr/>
            <p:nvPr/>
          </p:nvSpPr>
          <p:spPr>
            <a:xfrm>
              <a:off x="6606322" y="-346821"/>
              <a:ext cx="46011" cy="43179"/>
            </a:xfrm>
            <a:custGeom>
              <a:avLst/>
              <a:gdLst/>
              <a:ahLst/>
              <a:cxnLst/>
              <a:rect l="l" t="t" r="r" b="b"/>
              <a:pathLst>
                <a:path w="455" h="427" extrusionOk="0">
                  <a:moveTo>
                    <a:pt x="199" y="1"/>
                  </a:moveTo>
                  <a:cubicBezTo>
                    <a:pt x="86" y="29"/>
                    <a:pt x="1" y="143"/>
                    <a:pt x="29" y="256"/>
                  </a:cubicBezTo>
                  <a:cubicBezTo>
                    <a:pt x="57" y="370"/>
                    <a:pt x="143" y="427"/>
                    <a:pt x="256" y="427"/>
                  </a:cubicBezTo>
                  <a:cubicBezTo>
                    <a:pt x="370" y="398"/>
                    <a:pt x="455" y="313"/>
                    <a:pt x="427" y="199"/>
                  </a:cubicBezTo>
                  <a:cubicBezTo>
                    <a:pt x="427" y="57"/>
                    <a:pt x="313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97;p74">
              <a:extLst>
                <a:ext uri="{FF2B5EF4-FFF2-40B4-BE49-F238E27FC236}">
                  <a16:creationId xmlns:a16="http://schemas.microsoft.com/office/drawing/2014/main" id="{F8C1FCEE-EA3A-7BF6-00DB-659712A6FE36}"/>
                </a:ext>
              </a:extLst>
            </p:cNvPr>
            <p:cNvSpPr/>
            <p:nvPr/>
          </p:nvSpPr>
          <p:spPr>
            <a:xfrm>
              <a:off x="6583367" y="-188866"/>
              <a:ext cx="54707" cy="17292"/>
            </a:xfrm>
            <a:custGeom>
              <a:avLst/>
              <a:gdLst/>
              <a:ahLst/>
              <a:cxnLst/>
              <a:rect l="l" t="t" r="r" b="b"/>
              <a:pathLst>
                <a:path w="541" h="171" fill="none" extrusionOk="0">
                  <a:moveTo>
                    <a:pt x="0" y="171"/>
                  </a:moveTo>
                  <a:cubicBezTo>
                    <a:pt x="199" y="171"/>
                    <a:pt x="398" y="114"/>
                    <a:pt x="540" y="1"/>
                  </a:cubicBezTo>
                </a:path>
              </a:pathLst>
            </a:custGeom>
            <a:noFill/>
            <a:ln w="4975" cap="rnd" cmpd="sng">
              <a:solidFill>
                <a:srgbClr val="2702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98;p74">
              <a:extLst>
                <a:ext uri="{FF2B5EF4-FFF2-40B4-BE49-F238E27FC236}">
                  <a16:creationId xmlns:a16="http://schemas.microsoft.com/office/drawing/2014/main" id="{DA6BD16F-C3E0-25C1-DAF4-F7111455C83F}"/>
                </a:ext>
              </a:extLst>
            </p:cNvPr>
            <p:cNvSpPr/>
            <p:nvPr/>
          </p:nvSpPr>
          <p:spPr>
            <a:xfrm>
              <a:off x="6729794" y="-775584"/>
              <a:ext cx="583072" cy="667206"/>
            </a:xfrm>
            <a:custGeom>
              <a:avLst/>
              <a:gdLst/>
              <a:ahLst/>
              <a:cxnLst/>
              <a:rect l="l" t="t" r="r" b="b"/>
              <a:pathLst>
                <a:path w="5766" h="6598" extrusionOk="0">
                  <a:moveTo>
                    <a:pt x="2222" y="1"/>
                  </a:moveTo>
                  <a:cubicBezTo>
                    <a:pt x="654" y="1"/>
                    <a:pt x="1" y="1259"/>
                    <a:pt x="1" y="1259"/>
                  </a:cubicBezTo>
                  <a:cubicBezTo>
                    <a:pt x="86" y="2877"/>
                    <a:pt x="2046" y="4070"/>
                    <a:pt x="2046" y="4070"/>
                  </a:cubicBezTo>
                  <a:cubicBezTo>
                    <a:pt x="2273" y="4383"/>
                    <a:pt x="2443" y="4752"/>
                    <a:pt x="2585" y="5149"/>
                  </a:cubicBezTo>
                  <a:cubicBezTo>
                    <a:pt x="2897" y="6569"/>
                    <a:pt x="3664" y="6598"/>
                    <a:pt x="3664" y="6598"/>
                  </a:cubicBezTo>
                  <a:cubicBezTo>
                    <a:pt x="4857" y="4695"/>
                    <a:pt x="5766" y="3786"/>
                    <a:pt x="5595" y="2537"/>
                  </a:cubicBezTo>
                  <a:cubicBezTo>
                    <a:pt x="5425" y="1685"/>
                    <a:pt x="4885" y="946"/>
                    <a:pt x="4119" y="520"/>
                  </a:cubicBezTo>
                  <a:cubicBezTo>
                    <a:pt x="3377" y="142"/>
                    <a:pt x="2748" y="1"/>
                    <a:pt x="2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99;p74">
              <a:extLst>
                <a:ext uri="{FF2B5EF4-FFF2-40B4-BE49-F238E27FC236}">
                  <a16:creationId xmlns:a16="http://schemas.microsoft.com/office/drawing/2014/main" id="{0F7A8977-866D-A5DB-1A86-42769017AD1F}"/>
                </a:ext>
              </a:extLst>
            </p:cNvPr>
            <p:cNvSpPr/>
            <p:nvPr/>
          </p:nvSpPr>
          <p:spPr>
            <a:xfrm>
              <a:off x="6761445" y="-565045"/>
              <a:ext cx="198200" cy="292952"/>
            </a:xfrm>
            <a:custGeom>
              <a:avLst/>
              <a:gdLst/>
              <a:ahLst/>
              <a:cxnLst/>
              <a:rect l="l" t="t" r="r" b="b"/>
              <a:pathLst>
                <a:path w="1960" h="2897" extrusionOk="0">
                  <a:moveTo>
                    <a:pt x="0" y="0"/>
                  </a:moveTo>
                  <a:lnTo>
                    <a:pt x="1420" y="2897"/>
                  </a:lnTo>
                  <a:lnTo>
                    <a:pt x="1960" y="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00;p74">
              <a:extLst>
                <a:ext uri="{FF2B5EF4-FFF2-40B4-BE49-F238E27FC236}">
                  <a16:creationId xmlns:a16="http://schemas.microsoft.com/office/drawing/2014/main" id="{5C00A51B-FC6F-05DA-6BE5-DDD7FCA9E089}"/>
                </a:ext>
              </a:extLst>
            </p:cNvPr>
            <p:cNvSpPr/>
            <p:nvPr/>
          </p:nvSpPr>
          <p:spPr>
            <a:xfrm>
              <a:off x="6856097" y="-405169"/>
              <a:ext cx="227020" cy="193852"/>
            </a:xfrm>
            <a:custGeom>
              <a:avLst/>
              <a:gdLst/>
              <a:ahLst/>
              <a:cxnLst/>
              <a:rect l="l" t="t" r="r" b="b"/>
              <a:pathLst>
                <a:path w="2245" h="1917" extrusionOk="0">
                  <a:moveTo>
                    <a:pt x="1228" y="0"/>
                  </a:moveTo>
                  <a:cubicBezTo>
                    <a:pt x="457" y="0"/>
                    <a:pt x="1" y="899"/>
                    <a:pt x="484" y="1543"/>
                  </a:cubicBezTo>
                  <a:cubicBezTo>
                    <a:pt x="688" y="1800"/>
                    <a:pt x="964" y="1916"/>
                    <a:pt x="1236" y="1916"/>
                  </a:cubicBezTo>
                  <a:cubicBezTo>
                    <a:pt x="1683" y="1916"/>
                    <a:pt x="2117" y="1601"/>
                    <a:pt x="2188" y="1089"/>
                  </a:cubicBezTo>
                  <a:cubicBezTo>
                    <a:pt x="2245" y="549"/>
                    <a:pt x="1876" y="95"/>
                    <a:pt x="1364" y="10"/>
                  </a:cubicBezTo>
                  <a:cubicBezTo>
                    <a:pt x="1318" y="3"/>
                    <a:pt x="1273" y="0"/>
                    <a:pt x="1228" y="0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01;p74">
              <a:extLst>
                <a:ext uri="{FF2B5EF4-FFF2-40B4-BE49-F238E27FC236}">
                  <a16:creationId xmlns:a16="http://schemas.microsoft.com/office/drawing/2014/main" id="{76D48205-EDEF-AB11-0B68-C20BC5759F03}"/>
                </a:ext>
              </a:extLst>
            </p:cNvPr>
            <p:cNvSpPr/>
            <p:nvPr/>
          </p:nvSpPr>
          <p:spPr>
            <a:xfrm>
              <a:off x="6778636" y="164358"/>
              <a:ext cx="382041" cy="294570"/>
            </a:xfrm>
            <a:custGeom>
              <a:avLst/>
              <a:gdLst/>
              <a:ahLst/>
              <a:cxnLst/>
              <a:rect l="l" t="t" r="r" b="b"/>
              <a:pathLst>
                <a:path w="3778" h="2913" extrusionOk="0">
                  <a:moveTo>
                    <a:pt x="1449" y="1"/>
                  </a:moveTo>
                  <a:lnTo>
                    <a:pt x="1" y="2897"/>
                  </a:lnTo>
                  <a:cubicBezTo>
                    <a:pt x="57" y="2907"/>
                    <a:pt x="116" y="2912"/>
                    <a:pt x="175" y="2912"/>
                  </a:cubicBezTo>
                  <a:cubicBezTo>
                    <a:pt x="1628" y="2912"/>
                    <a:pt x="3778" y="29"/>
                    <a:pt x="3778" y="29"/>
                  </a:cubicBezTo>
                  <a:lnTo>
                    <a:pt x="1449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2;p74">
              <a:extLst>
                <a:ext uri="{FF2B5EF4-FFF2-40B4-BE49-F238E27FC236}">
                  <a16:creationId xmlns:a16="http://schemas.microsoft.com/office/drawing/2014/main" id="{A095B571-A981-5EF9-13FE-C42A5C420149}"/>
                </a:ext>
              </a:extLst>
            </p:cNvPr>
            <p:cNvSpPr/>
            <p:nvPr/>
          </p:nvSpPr>
          <p:spPr>
            <a:xfrm>
              <a:off x="6560412" y="-775179"/>
              <a:ext cx="364749" cy="276267"/>
            </a:xfrm>
            <a:custGeom>
              <a:avLst/>
              <a:gdLst/>
              <a:ahLst/>
              <a:cxnLst/>
              <a:rect l="l" t="t" r="r" b="b"/>
              <a:pathLst>
                <a:path w="3607" h="2732" extrusionOk="0">
                  <a:moveTo>
                    <a:pt x="3428" y="1"/>
                  </a:moveTo>
                  <a:cubicBezTo>
                    <a:pt x="2728" y="1"/>
                    <a:pt x="196" y="169"/>
                    <a:pt x="0" y="2589"/>
                  </a:cubicBezTo>
                  <a:lnTo>
                    <a:pt x="3096" y="2731"/>
                  </a:lnTo>
                  <a:lnTo>
                    <a:pt x="3607" y="5"/>
                  </a:lnTo>
                  <a:cubicBezTo>
                    <a:pt x="3607" y="5"/>
                    <a:pt x="3541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03;p74">
              <a:extLst>
                <a:ext uri="{FF2B5EF4-FFF2-40B4-BE49-F238E27FC236}">
                  <a16:creationId xmlns:a16="http://schemas.microsoft.com/office/drawing/2014/main" id="{25F91FC2-8C49-E8FC-3064-33B0047678FD}"/>
                </a:ext>
              </a:extLst>
            </p:cNvPr>
            <p:cNvSpPr/>
            <p:nvPr/>
          </p:nvSpPr>
          <p:spPr>
            <a:xfrm>
              <a:off x="6761441" y="-418618"/>
              <a:ext cx="838710" cy="572859"/>
            </a:xfrm>
            <a:custGeom>
              <a:avLst/>
              <a:gdLst/>
              <a:ahLst/>
              <a:cxnLst/>
              <a:rect l="l" t="t" r="r" b="b"/>
              <a:pathLst>
                <a:path w="8294" h="5665" extrusionOk="0">
                  <a:moveTo>
                    <a:pt x="5368" y="1"/>
                  </a:moveTo>
                  <a:lnTo>
                    <a:pt x="1676" y="2017"/>
                  </a:lnTo>
                  <a:cubicBezTo>
                    <a:pt x="1676" y="2017"/>
                    <a:pt x="1" y="3721"/>
                    <a:pt x="1790" y="5254"/>
                  </a:cubicBezTo>
                  <a:cubicBezTo>
                    <a:pt x="2137" y="5547"/>
                    <a:pt x="2595" y="5664"/>
                    <a:pt x="3107" y="5664"/>
                  </a:cubicBezTo>
                  <a:cubicBezTo>
                    <a:pt x="5232" y="5664"/>
                    <a:pt x="8293" y="3636"/>
                    <a:pt x="8293" y="3636"/>
                  </a:cubicBezTo>
                  <a:cubicBezTo>
                    <a:pt x="8293" y="3636"/>
                    <a:pt x="7015" y="2699"/>
                    <a:pt x="6703" y="1534"/>
                  </a:cubicBezTo>
                  <a:cubicBezTo>
                    <a:pt x="6504" y="853"/>
                    <a:pt x="6021" y="285"/>
                    <a:pt x="5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04;p74">
              <a:extLst>
                <a:ext uri="{FF2B5EF4-FFF2-40B4-BE49-F238E27FC236}">
                  <a16:creationId xmlns:a16="http://schemas.microsoft.com/office/drawing/2014/main" id="{4BD5DF0F-219D-32CB-680A-A1EA883E13E5}"/>
                </a:ext>
              </a:extLst>
            </p:cNvPr>
            <p:cNvSpPr/>
            <p:nvPr/>
          </p:nvSpPr>
          <p:spPr>
            <a:xfrm>
              <a:off x="6775790" y="-808954"/>
              <a:ext cx="545758" cy="924563"/>
            </a:xfrm>
            <a:custGeom>
              <a:avLst/>
              <a:gdLst/>
              <a:ahLst/>
              <a:cxnLst/>
              <a:rect l="l" t="t" r="r" b="b"/>
              <a:pathLst>
                <a:path w="5397" h="9143" extrusionOk="0">
                  <a:moveTo>
                    <a:pt x="1612" y="1"/>
                  </a:moveTo>
                  <a:cubicBezTo>
                    <a:pt x="1063" y="1"/>
                    <a:pt x="514" y="112"/>
                    <a:pt x="1" y="339"/>
                  </a:cubicBezTo>
                  <a:cubicBezTo>
                    <a:pt x="1222" y="3207"/>
                    <a:pt x="86" y="8887"/>
                    <a:pt x="86" y="8887"/>
                  </a:cubicBezTo>
                  <a:lnTo>
                    <a:pt x="1193" y="9143"/>
                  </a:lnTo>
                  <a:lnTo>
                    <a:pt x="5169" y="3861"/>
                  </a:lnTo>
                  <a:cubicBezTo>
                    <a:pt x="5396" y="2611"/>
                    <a:pt x="4857" y="1333"/>
                    <a:pt x="3778" y="623"/>
                  </a:cubicBezTo>
                  <a:cubicBezTo>
                    <a:pt x="3120" y="212"/>
                    <a:pt x="2366" y="1"/>
                    <a:pt x="1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05;p74">
              <a:extLst>
                <a:ext uri="{FF2B5EF4-FFF2-40B4-BE49-F238E27FC236}">
                  <a16:creationId xmlns:a16="http://schemas.microsoft.com/office/drawing/2014/main" id="{FFBEC0BD-49E6-22E7-852E-2E865A41D41F}"/>
                </a:ext>
              </a:extLst>
            </p:cNvPr>
            <p:cNvSpPr/>
            <p:nvPr/>
          </p:nvSpPr>
          <p:spPr>
            <a:xfrm>
              <a:off x="6861962" y="112583"/>
              <a:ext cx="1657094" cy="293154"/>
            </a:xfrm>
            <a:custGeom>
              <a:avLst/>
              <a:gdLst/>
              <a:ahLst/>
              <a:cxnLst/>
              <a:rect l="l" t="t" r="r" b="b"/>
              <a:pathLst>
                <a:path w="16387" h="2899" extrusionOk="0">
                  <a:moveTo>
                    <a:pt x="14481" y="0"/>
                  </a:moveTo>
                  <a:cubicBezTo>
                    <a:pt x="14053" y="0"/>
                    <a:pt x="12071" y="66"/>
                    <a:pt x="8747" y="1166"/>
                  </a:cubicBezTo>
                  <a:cubicBezTo>
                    <a:pt x="7819" y="1466"/>
                    <a:pt x="6819" y="1579"/>
                    <a:pt x="5838" y="1579"/>
                  </a:cubicBezTo>
                  <a:cubicBezTo>
                    <a:pt x="2828" y="1579"/>
                    <a:pt x="0" y="513"/>
                    <a:pt x="0" y="513"/>
                  </a:cubicBezTo>
                  <a:lnTo>
                    <a:pt x="0" y="513"/>
                  </a:lnTo>
                  <a:cubicBezTo>
                    <a:pt x="1795" y="2047"/>
                    <a:pt x="4090" y="2891"/>
                    <a:pt x="6449" y="2891"/>
                  </a:cubicBezTo>
                  <a:cubicBezTo>
                    <a:pt x="6666" y="2891"/>
                    <a:pt x="6883" y="2884"/>
                    <a:pt x="7100" y="2870"/>
                  </a:cubicBezTo>
                  <a:cubicBezTo>
                    <a:pt x="9639" y="2665"/>
                    <a:pt x="10767" y="2348"/>
                    <a:pt x="11895" y="2348"/>
                  </a:cubicBezTo>
                  <a:cubicBezTo>
                    <a:pt x="12647" y="2348"/>
                    <a:pt x="13399" y="2489"/>
                    <a:pt x="14569" y="2898"/>
                  </a:cubicBezTo>
                  <a:cubicBezTo>
                    <a:pt x="14569" y="2898"/>
                    <a:pt x="16386" y="1137"/>
                    <a:pt x="14569" y="1"/>
                  </a:cubicBezTo>
                  <a:cubicBezTo>
                    <a:pt x="14569" y="1"/>
                    <a:pt x="14539" y="0"/>
                    <a:pt x="144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06;p74">
              <a:extLst>
                <a:ext uri="{FF2B5EF4-FFF2-40B4-BE49-F238E27FC236}">
                  <a16:creationId xmlns:a16="http://schemas.microsoft.com/office/drawing/2014/main" id="{72489C9E-8834-7B84-4D98-E89E76BE19AF}"/>
                </a:ext>
              </a:extLst>
            </p:cNvPr>
            <p:cNvSpPr/>
            <p:nvPr/>
          </p:nvSpPr>
          <p:spPr>
            <a:xfrm>
              <a:off x="6775805" y="-97046"/>
              <a:ext cx="1688645" cy="501568"/>
            </a:xfrm>
            <a:custGeom>
              <a:avLst/>
              <a:gdLst/>
              <a:ahLst/>
              <a:cxnLst/>
              <a:rect l="l" t="t" r="r" b="b"/>
              <a:pathLst>
                <a:path w="16699" h="4960" extrusionOk="0">
                  <a:moveTo>
                    <a:pt x="13493" y="1"/>
                  </a:moveTo>
                  <a:cubicBezTo>
                    <a:pt x="13296" y="1"/>
                    <a:pt x="11964" y="73"/>
                    <a:pt x="9741" y="1904"/>
                  </a:cubicBezTo>
                  <a:cubicBezTo>
                    <a:pt x="8968" y="2548"/>
                    <a:pt x="8090" y="2766"/>
                    <a:pt x="7257" y="2766"/>
                  </a:cubicBezTo>
                  <a:cubicBezTo>
                    <a:pt x="5520" y="2766"/>
                    <a:pt x="3976" y="1819"/>
                    <a:pt x="3976" y="1819"/>
                  </a:cubicBezTo>
                  <a:cubicBezTo>
                    <a:pt x="3451" y="1556"/>
                    <a:pt x="2878" y="1428"/>
                    <a:pt x="2304" y="1428"/>
                  </a:cubicBezTo>
                  <a:cubicBezTo>
                    <a:pt x="1700" y="1428"/>
                    <a:pt x="1094" y="1570"/>
                    <a:pt x="540" y="1847"/>
                  </a:cubicBezTo>
                  <a:cubicBezTo>
                    <a:pt x="199" y="2018"/>
                    <a:pt x="0" y="2387"/>
                    <a:pt x="29" y="2756"/>
                  </a:cubicBezTo>
                  <a:cubicBezTo>
                    <a:pt x="56" y="3056"/>
                    <a:pt x="267" y="3382"/>
                    <a:pt x="963" y="3382"/>
                  </a:cubicBezTo>
                  <a:cubicBezTo>
                    <a:pt x="991" y="3382"/>
                    <a:pt x="1021" y="3382"/>
                    <a:pt x="1051" y="3381"/>
                  </a:cubicBezTo>
                  <a:cubicBezTo>
                    <a:pt x="1051" y="3381"/>
                    <a:pt x="1439" y="3166"/>
                    <a:pt x="2106" y="3166"/>
                  </a:cubicBezTo>
                  <a:cubicBezTo>
                    <a:pt x="2550" y="3166"/>
                    <a:pt x="3118" y="3261"/>
                    <a:pt x="3777" y="3580"/>
                  </a:cubicBezTo>
                  <a:cubicBezTo>
                    <a:pt x="4887" y="4115"/>
                    <a:pt x="7052" y="4960"/>
                    <a:pt x="9467" y="4960"/>
                  </a:cubicBezTo>
                  <a:cubicBezTo>
                    <a:pt x="10638" y="4960"/>
                    <a:pt x="11868" y="4761"/>
                    <a:pt x="13064" y="4233"/>
                  </a:cubicBezTo>
                  <a:cubicBezTo>
                    <a:pt x="16699" y="2586"/>
                    <a:pt x="13745" y="882"/>
                    <a:pt x="13745" y="882"/>
                  </a:cubicBezTo>
                  <a:cubicBezTo>
                    <a:pt x="13745" y="882"/>
                    <a:pt x="13376" y="683"/>
                    <a:pt x="13518" y="1"/>
                  </a:cubicBezTo>
                  <a:cubicBezTo>
                    <a:pt x="13518" y="1"/>
                    <a:pt x="13510" y="1"/>
                    <a:pt x="13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1490;p63">
            <a:extLst>
              <a:ext uri="{FF2B5EF4-FFF2-40B4-BE49-F238E27FC236}">
                <a16:creationId xmlns:a16="http://schemas.microsoft.com/office/drawing/2014/main" id="{3A053B3E-0FA8-25BA-6F1F-44AF5383D124}"/>
              </a:ext>
            </a:extLst>
          </p:cNvPr>
          <p:cNvGrpSpPr/>
          <p:nvPr/>
        </p:nvGrpSpPr>
        <p:grpSpPr>
          <a:xfrm>
            <a:off x="7900956" y="235008"/>
            <a:ext cx="640688" cy="837567"/>
            <a:chOff x="335075" y="1066759"/>
            <a:chExt cx="2298846" cy="3005263"/>
          </a:xfrm>
        </p:grpSpPr>
        <p:sp>
          <p:nvSpPr>
            <p:cNvPr id="216" name="Google Shape;1491;p63">
              <a:extLst>
                <a:ext uri="{FF2B5EF4-FFF2-40B4-BE49-F238E27FC236}">
                  <a16:creationId xmlns:a16="http://schemas.microsoft.com/office/drawing/2014/main" id="{B57C35F5-189A-43C6-0B4E-80D52D05CC32}"/>
                </a:ext>
              </a:extLst>
            </p:cNvPr>
            <p:cNvSpPr/>
            <p:nvPr/>
          </p:nvSpPr>
          <p:spPr>
            <a:xfrm>
              <a:off x="335075" y="1066759"/>
              <a:ext cx="2298837" cy="3005263"/>
            </a:xfrm>
            <a:custGeom>
              <a:avLst/>
              <a:gdLst/>
              <a:ahLst/>
              <a:cxnLst/>
              <a:rect l="l" t="t" r="r" b="b"/>
              <a:pathLst>
                <a:path w="21598" h="28235" extrusionOk="0">
                  <a:moveTo>
                    <a:pt x="10799" y="0"/>
                  </a:moveTo>
                  <a:cubicBezTo>
                    <a:pt x="9987" y="0"/>
                    <a:pt x="9175" y="41"/>
                    <a:pt x="8384" y="122"/>
                  </a:cubicBezTo>
                  <a:cubicBezTo>
                    <a:pt x="5725" y="427"/>
                    <a:pt x="3147" y="1238"/>
                    <a:pt x="711" y="2537"/>
                  </a:cubicBezTo>
                  <a:lnTo>
                    <a:pt x="1" y="2903"/>
                  </a:lnTo>
                  <a:lnTo>
                    <a:pt x="1645" y="6719"/>
                  </a:lnTo>
                  <a:lnTo>
                    <a:pt x="10799" y="28214"/>
                  </a:lnTo>
                  <a:lnTo>
                    <a:pt x="10819" y="28234"/>
                  </a:lnTo>
                  <a:lnTo>
                    <a:pt x="19994" y="6719"/>
                  </a:lnTo>
                  <a:lnTo>
                    <a:pt x="21597" y="2943"/>
                  </a:lnTo>
                  <a:lnTo>
                    <a:pt x="20968" y="2558"/>
                  </a:lnTo>
                  <a:cubicBezTo>
                    <a:pt x="20867" y="2497"/>
                    <a:pt x="18512" y="1096"/>
                    <a:pt x="14818" y="386"/>
                  </a:cubicBezTo>
                  <a:cubicBezTo>
                    <a:pt x="13661" y="183"/>
                    <a:pt x="12504" y="41"/>
                    <a:pt x="11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492;p63">
              <a:extLst>
                <a:ext uri="{FF2B5EF4-FFF2-40B4-BE49-F238E27FC236}">
                  <a16:creationId xmlns:a16="http://schemas.microsoft.com/office/drawing/2014/main" id="{010FC0E5-774D-587A-3421-AC0DB741AE21}"/>
                </a:ext>
              </a:extLst>
            </p:cNvPr>
            <p:cNvSpPr/>
            <p:nvPr/>
          </p:nvSpPr>
          <p:spPr>
            <a:xfrm>
              <a:off x="1484396" y="1066759"/>
              <a:ext cx="1149525" cy="3005263"/>
            </a:xfrm>
            <a:custGeom>
              <a:avLst/>
              <a:gdLst/>
              <a:ahLst/>
              <a:cxnLst/>
              <a:rect l="l" t="t" r="r" b="b"/>
              <a:pathLst>
                <a:path w="10800" h="28235" extrusionOk="0">
                  <a:moveTo>
                    <a:pt x="1" y="0"/>
                  </a:moveTo>
                  <a:lnTo>
                    <a:pt x="1" y="28214"/>
                  </a:lnTo>
                  <a:lnTo>
                    <a:pt x="21" y="28234"/>
                  </a:lnTo>
                  <a:lnTo>
                    <a:pt x="10799" y="2943"/>
                  </a:lnTo>
                  <a:lnTo>
                    <a:pt x="10170" y="2558"/>
                  </a:lnTo>
                  <a:cubicBezTo>
                    <a:pt x="10069" y="2497"/>
                    <a:pt x="7714" y="1096"/>
                    <a:pt x="4020" y="386"/>
                  </a:cubicBezTo>
                  <a:cubicBezTo>
                    <a:pt x="2680" y="142"/>
                    <a:pt x="134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493;p63">
              <a:extLst>
                <a:ext uri="{FF2B5EF4-FFF2-40B4-BE49-F238E27FC236}">
                  <a16:creationId xmlns:a16="http://schemas.microsoft.com/office/drawing/2014/main" id="{FC184D95-1A05-F8E5-BF31-5D1BA75C99B6}"/>
                </a:ext>
              </a:extLst>
            </p:cNvPr>
            <p:cNvSpPr/>
            <p:nvPr/>
          </p:nvSpPr>
          <p:spPr>
            <a:xfrm>
              <a:off x="1486631" y="1781809"/>
              <a:ext cx="149119" cy="149225"/>
            </a:xfrm>
            <a:custGeom>
              <a:avLst/>
              <a:gdLst/>
              <a:ahLst/>
              <a:cxnLst/>
              <a:rect l="l" t="t" r="r" b="b"/>
              <a:pathLst>
                <a:path w="1401" h="1402" extrusionOk="0">
                  <a:moveTo>
                    <a:pt x="0" y="1"/>
                  </a:moveTo>
                  <a:lnTo>
                    <a:pt x="0" y="1401"/>
                  </a:lnTo>
                  <a:lnTo>
                    <a:pt x="1401" y="140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494;p63">
              <a:extLst>
                <a:ext uri="{FF2B5EF4-FFF2-40B4-BE49-F238E27FC236}">
                  <a16:creationId xmlns:a16="http://schemas.microsoft.com/office/drawing/2014/main" id="{80032752-4977-9D4B-B38A-AF100009CC5D}"/>
                </a:ext>
              </a:extLst>
            </p:cNvPr>
            <p:cNvSpPr/>
            <p:nvPr/>
          </p:nvSpPr>
          <p:spPr>
            <a:xfrm>
              <a:off x="1560073" y="1781809"/>
              <a:ext cx="75677" cy="149225"/>
            </a:xfrm>
            <a:custGeom>
              <a:avLst/>
              <a:gdLst/>
              <a:ahLst/>
              <a:cxnLst/>
              <a:rect l="l" t="t" r="r" b="b"/>
              <a:pathLst>
                <a:path w="711" h="1402" extrusionOk="0">
                  <a:moveTo>
                    <a:pt x="0" y="1"/>
                  </a:moveTo>
                  <a:lnTo>
                    <a:pt x="0" y="1401"/>
                  </a:lnTo>
                  <a:lnTo>
                    <a:pt x="711" y="140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495;p63">
              <a:extLst>
                <a:ext uri="{FF2B5EF4-FFF2-40B4-BE49-F238E27FC236}">
                  <a16:creationId xmlns:a16="http://schemas.microsoft.com/office/drawing/2014/main" id="{656558D3-E681-5315-DBD4-EC3658E02E18}"/>
                </a:ext>
              </a:extLst>
            </p:cNvPr>
            <p:cNvSpPr/>
            <p:nvPr/>
          </p:nvSpPr>
          <p:spPr>
            <a:xfrm>
              <a:off x="1112820" y="2587651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02" h="1402" extrusionOk="0">
                  <a:moveTo>
                    <a:pt x="1" y="1"/>
                  </a:moveTo>
                  <a:lnTo>
                    <a:pt x="1" y="1401"/>
                  </a:lnTo>
                  <a:lnTo>
                    <a:pt x="1401" y="140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496;p63">
              <a:extLst>
                <a:ext uri="{FF2B5EF4-FFF2-40B4-BE49-F238E27FC236}">
                  <a16:creationId xmlns:a16="http://schemas.microsoft.com/office/drawing/2014/main" id="{36F507CB-6CC9-2377-63D0-AFDC3269BA5D}"/>
                </a:ext>
              </a:extLst>
            </p:cNvPr>
            <p:cNvSpPr/>
            <p:nvPr/>
          </p:nvSpPr>
          <p:spPr>
            <a:xfrm>
              <a:off x="1186262" y="2587651"/>
              <a:ext cx="75784" cy="149225"/>
            </a:xfrm>
            <a:custGeom>
              <a:avLst/>
              <a:gdLst/>
              <a:ahLst/>
              <a:cxnLst/>
              <a:rect l="l" t="t" r="r" b="b"/>
              <a:pathLst>
                <a:path w="712" h="1402" extrusionOk="0">
                  <a:moveTo>
                    <a:pt x="1" y="1"/>
                  </a:moveTo>
                  <a:lnTo>
                    <a:pt x="1" y="1401"/>
                  </a:lnTo>
                  <a:lnTo>
                    <a:pt x="711" y="140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497;p63">
              <a:extLst>
                <a:ext uri="{FF2B5EF4-FFF2-40B4-BE49-F238E27FC236}">
                  <a16:creationId xmlns:a16="http://schemas.microsoft.com/office/drawing/2014/main" id="{51A43D6C-3428-87C6-CBCF-C01B0169024F}"/>
                </a:ext>
              </a:extLst>
            </p:cNvPr>
            <p:cNvSpPr/>
            <p:nvPr/>
          </p:nvSpPr>
          <p:spPr>
            <a:xfrm>
              <a:off x="1410953" y="3469170"/>
              <a:ext cx="149225" cy="149119"/>
            </a:xfrm>
            <a:custGeom>
              <a:avLst/>
              <a:gdLst/>
              <a:ahLst/>
              <a:cxnLst/>
              <a:rect l="l" t="t" r="r" b="b"/>
              <a:pathLst>
                <a:path w="1402" h="1401" extrusionOk="0">
                  <a:moveTo>
                    <a:pt x="1" y="0"/>
                  </a:moveTo>
                  <a:lnTo>
                    <a:pt x="1" y="1401"/>
                  </a:lnTo>
                  <a:lnTo>
                    <a:pt x="1401" y="1401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498;p63">
              <a:extLst>
                <a:ext uri="{FF2B5EF4-FFF2-40B4-BE49-F238E27FC236}">
                  <a16:creationId xmlns:a16="http://schemas.microsoft.com/office/drawing/2014/main" id="{2819F144-1891-8296-9C43-B2C6E24CC014}"/>
                </a:ext>
              </a:extLst>
            </p:cNvPr>
            <p:cNvSpPr/>
            <p:nvPr/>
          </p:nvSpPr>
          <p:spPr>
            <a:xfrm>
              <a:off x="1484396" y="3469170"/>
              <a:ext cx="75784" cy="149119"/>
            </a:xfrm>
            <a:custGeom>
              <a:avLst/>
              <a:gdLst/>
              <a:ahLst/>
              <a:cxnLst/>
              <a:rect l="l" t="t" r="r" b="b"/>
              <a:pathLst>
                <a:path w="712" h="1401" extrusionOk="0">
                  <a:moveTo>
                    <a:pt x="1" y="0"/>
                  </a:moveTo>
                  <a:lnTo>
                    <a:pt x="1" y="1401"/>
                  </a:lnTo>
                  <a:lnTo>
                    <a:pt x="711" y="140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499;p63">
              <a:extLst>
                <a:ext uri="{FF2B5EF4-FFF2-40B4-BE49-F238E27FC236}">
                  <a16:creationId xmlns:a16="http://schemas.microsoft.com/office/drawing/2014/main" id="{73323F26-7A26-864E-1FBC-E40E1C2776C5}"/>
                </a:ext>
              </a:extLst>
            </p:cNvPr>
            <p:cNvSpPr/>
            <p:nvPr/>
          </p:nvSpPr>
          <p:spPr>
            <a:xfrm>
              <a:off x="1709087" y="2296011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02" h="1402" extrusionOk="0">
                  <a:moveTo>
                    <a:pt x="1" y="1"/>
                  </a:moveTo>
                  <a:lnTo>
                    <a:pt x="1" y="1401"/>
                  </a:lnTo>
                  <a:lnTo>
                    <a:pt x="1401" y="140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00;p63">
              <a:extLst>
                <a:ext uri="{FF2B5EF4-FFF2-40B4-BE49-F238E27FC236}">
                  <a16:creationId xmlns:a16="http://schemas.microsoft.com/office/drawing/2014/main" id="{951B18B7-A910-EE43-2A4C-90174AC4855D}"/>
                </a:ext>
              </a:extLst>
            </p:cNvPr>
            <p:cNvSpPr/>
            <p:nvPr/>
          </p:nvSpPr>
          <p:spPr>
            <a:xfrm>
              <a:off x="1782636" y="2296011"/>
              <a:ext cx="75677" cy="149225"/>
            </a:xfrm>
            <a:custGeom>
              <a:avLst/>
              <a:gdLst/>
              <a:ahLst/>
              <a:cxnLst/>
              <a:rect l="l" t="t" r="r" b="b"/>
              <a:pathLst>
                <a:path w="711" h="1402" extrusionOk="0">
                  <a:moveTo>
                    <a:pt x="0" y="1"/>
                  </a:moveTo>
                  <a:lnTo>
                    <a:pt x="0" y="1401"/>
                  </a:lnTo>
                  <a:lnTo>
                    <a:pt x="710" y="1401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01;p63">
              <a:extLst>
                <a:ext uri="{FF2B5EF4-FFF2-40B4-BE49-F238E27FC236}">
                  <a16:creationId xmlns:a16="http://schemas.microsoft.com/office/drawing/2014/main" id="{F90695E8-E47F-A16E-6D59-E5EEA2DDC2E1}"/>
                </a:ext>
              </a:extLst>
            </p:cNvPr>
            <p:cNvSpPr/>
            <p:nvPr/>
          </p:nvSpPr>
          <p:spPr>
            <a:xfrm>
              <a:off x="335075" y="1066759"/>
              <a:ext cx="2298837" cy="715154"/>
            </a:xfrm>
            <a:custGeom>
              <a:avLst/>
              <a:gdLst/>
              <a:ahLst/>
              <a:cxnLst/>
              <a:rect l="l" t="t" r="r" b="b"/>
              <a:pathLst>
                <a:path w="21598" h="6719" extrusionOk="0">
                  <a:moveTo>
                    <a:pt x="10799" y="0"/>
                  </a:moveTo>
                  <a:cubicBezTo>
                    <a:pt x="9987" y="0"/>
                    <a:pt x="9175" y="41"/>
                    <a:pt x="8384" y="122"/>
                  </a:cubicBezTo>
                  <a:cubicBezTo>
                    <a:pt x="5725" y="427"/>
                    <a:pt x="3147" y="1238"/>
                    <a:pt x="711" y="2537"/>
                  </a:cubicBezTo>
                  <a:lnTo>
                    <a:pt x="1" y="2903"/>
                  </a:lnTo>
                  <a:lnTo>
                    <a:pt x="1645" y="6719"/>
                  </a:lnTo>
                  <a:cubicBezTo>
                    <a:pt x="4848" y="5286"/>
                    <a:pt x="7915" y="4790"/>
                    <a:pt x="10634" y="4790"/>
                  </a:cubicBezTo>
                  <a:cubicBezTo>
                    <a:pt x="10689" y="4790"/>
                    <a:pt x="10744" y="4790"/>
                    <a:pt x="10799" y="4791"/>
                  </a:cubicBezTo>
                  <a:cubicBezTo>
                    <a:pt x="14899" y="4811"/>
                    <a:pt x="18187" y="5927"/>
                    <a:pt x="19994" y="6719"/>
                  </a:cubicBezTo>
                  <a:lnTo>
                    <a:pt x="21597" y="2943"/>
                  </a:lnTo>
                  <a:lnTo>
                    <a:pt x="20968" y="2558"/>
                  </a:lnTo>
                  <a:cubicBezTo>
                    <a:pt x="20867" y="2497"/>
                    <a:pt x="18512" y="1096"/>
                    <a:pt x="14818" y="386"/>
                  </a:cubicBezTo>
                  <a:cubicBezTo>
                    <a:pt x="13661" y="183"/>
                    <a:pt x="12504" y="41"/>
                    <a:pt x="11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02;p63">
              <a:extLst>
                <a:ext uri="{FF2B5EF4-FFF2-40B4-BE49-F238E27FC236}">
                  <a16:creationId xmlns:a16="http://schemas.microsoft.com/office/drawing/2014/main" id="{DC251814-1B58-E647-0B48-A208A8B779A5}"/>
                </a:ext>
              </a:extLst>
            </p:cNvPr>
            <p:cNvSpPr/>
            <p:nvPr/>
          </p:nvSpPr>
          <p:spPr>
            <a:xfrm>
              <a:off x="790950" y="1876858"/>
              <a:ext cx="471092" cy="471092"/>
            </a:xfrm>
            <a:custGeom>
              <a:avLst/>
              <a:gdLst/>
              <a:ahLst/>
              <a:cxnLst/>
              <a:rect l="l" t="t" r="r" b="b"/>
              <a:pathLst>
                <a:path w="4426" h="4426" extrusionOk="0">
                  <a:moveTo>
                    <a:pt x="2213" y="1"/>
                  </a:moveTo>
                  <a:cubicBezTo>
                    <a:pt x="975" y="1"/>
                    <a:pt x="0" y="995"/>
                    <a:pt x="0" y="2213"/>
                  </a:cubicBezTo>
                  <a:cubicBezTo>
                    <a:pt x="0" y="3451"/>
                    <a:pt x="975" y="4426"/>
                    <a:pt x="2213" y="4426"/>
                  </a:cubicBezTo>
                  <a:cubicBezTo>
                    <a:pt x="3431" y="4426"/>
                    <a:pt x="4425" y="3451"/>
                    <a:pt x="4425" y="2213"/>
                  </a:cubicBezTo>
                  <a:cubicBezTo>
                    <a:pt x="4425" y="995"/>
                    <a:pt x="3431" y="1"/>
                    <a:pt x="2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03;p63">
              <a:extLst>
                <a:ext uri="{FF2B5EF4-FFF2-40B4-BE49-F238E27FC236}">
                  <a16:creationId xmlns:a16="http://schemas.microsoft.com/office/drawing/2014/main" id="{853ADAA9-7965-AD96-8EC2-74986A061477}"/>
                </a:ext>
              </a:extLst>
            </p:cNvPr>
            <p:cNvSpPr/>
            <p:nvPr/>
          </p:nvSpPr>
          <p:spPr>
            <a:xfrm>
              <a:off x="1026392" y="1876858"/>
              <a:ext cx="235653" cy="471092"/>
            </a:xfrm>
            <a:custGeom>
              <a:avLst/>
              <a:gdLst/>
              <a:ahLst/>
              <a:cxnLst/>
              <a:rect l="l" t="t" r="r" b="b"/>
              <a:pathLst>
                <a:path w="2214" h="4426" extrusionOk="0">
                  <a:moveTo>
                    <a:pt x="1" y="1"/>
                  </a:moveTo>
                  <a:lnTo>
                    <a:pt x="1" y="4426"/>
                  </a:lnTo>
                  <a:cubicBezTo>
                    <a:pt x="1219" y="4426"/>
                    <a:pt x="2213" y="3451"/>
                    <a:pt x="2213" y="2213"/>
                  </a:cubicBezTo>
                  <a:cubicBezTo>
                    <a:pt x="2213" y="995"/>
                    <a:pt x="1219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04;p63">
              <a:extLst>
                <a:ext uri="{FF2B5EF4-FFF2-40B4-BE49-F238E27FC236}">
                  <a16:creationId xmlns:a16="http://schemas.microsoft.com/office/drawing/2014/main" id="{D3D12630-C769-929C-B426-04E3C675EF14}"/>
                </a:ext>
              </a:extLst>
            </p:cNvPr>
            <p:cNvSpPr/>
            <p:nvPr/>
          </p:nvSpPr>
          <p:spPr>
            <a:xfrm>
              <a:off x="1376467" y="2721656"/>
              <a:ext cx="470986" cy="471092"/>
            </a:xfrm>
            <a:custGeom>
              <a:avLst/>
              <a:gdLst/>
              <a:ahLst/>
              <a:cxnLst/>
              <a:rect l="l" t="t" r="r" b="b"/>
              <a:pathLst>
                <a:path w="4425" h="4426" extrusionOk="0">
                  <a:moveTo>
                    <a:pt x="2213" y="0"/>
                  </a:moveTo>
                  <a:cubicBezTo>
                    <a:pt x="995" y="0"/>
                    <a:pt x="0" y="995"/>
                    <a:pt x="0" y="2213"/>
                  </a:cubicBezTo>
                  <a:cubicBezTo>
                    <a:pt x="0" y="3431"/>
                    <a:pt x="995" y="4425"/>
                    <a:pt x="2213" y="4425"/>
                  </a:cubicBezTo>
                  <a:cubicBezTo>
                    <a:pt x="3430" y="4425"/>
                    <a:pt x="4425" y="3431"/>
                    <a:pt x="4425" y="2213"/>
                  </a:cubicBezTo>
                  <a:cubicBezTo>
                    <a:pt x="4425" y="995"/>
                    <a:pt x="3430" y="0"/>
                    <a:pt x="22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05;p63">
              <a:extLst>
                <a:ext uri="{FF2B5EF4-FFF2-40B4-BE49-F238E27FC236}">
                  <a16:creationId xmlns:a16="http://schemas.microsoft.com/office/drawing/2014/main" id="{DE36ACC5-6844-EA55-1DEC-CD42DBCAFE47}"/>
                </a:ext>
              </a:extLst>
            </p:cNvPr>
            <p:cNvSpPr/>
            <p:nvPr/>
          </p:nvSpPr>
          <p:spPr>
            <a:xfrm>
              <a:off x="1611909" y="2721656"/>
              <a:ext cx="235546" cy="471092"/>
            </a:xfrm>
            <a:custGeom>
              <a:avLst/>
              <a:gdLst/>
              <a:ahLst/>
              <a:cxnLst/>
              <a:rect l="l" t="t" r="r" b="b"/>
              <a:pathLst>
                <a:path w="2213" h="4426" extrusionOk="0">
                  <a:moveTo>
                    <a:pt x="1" y="0"/>
                  </a:moveTo>
                  <a:lnTo>
                    <a:pt x="1" y="4425"/>
                  </a:lnTo>
                  <a:cubicBezTo>
                    <a:pt x="1218" y="4425"/>
                    <a:pt x="2213" y="3431"/>
                    <a:pt x="2213" y="2213"/>
                  </a:cubicBezTo>
                  <a:cubicBezTo>
                    <a:pt x="2213" y="995"/>
                    <a:pt x="1218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06;p63">
              <a:extLst>
                <a:ext uri="{FF2B5EF4-FFF2-40B4-BE49-F238E27FC236}">
                  <a16:creationId xmlns:a16="http://schemas.microsoft.com/office/drawing/2014/main" id="{34D1C2A5-F1FA-316F-B18A-FD0DF331BB14}"/>
                </a:ext>
              </a:extLst>
            </p:cNvPr>
            <p:cNvSpPr/>
            <p:nvPr/>
          </p:nvSpPr>
          <p:spPr>
            <a:xfrm>
              <a:off x="1903549" y="1695382"/>
              <a:ext cx="471092" cy="471092"/>
            </a:xfrm>
            <a:custGeom>
              <a:avLst/>
              <a:gdLst/>
              <a:ahLst/>
              <a:cxnLst/>
              <a:rect l="l" t="t" r="r" b="b"/>
              <a:pathLst>
                <a:path w="4426" h="4426" extrusionOk="0">
                  <a:moveTo>
                    <a:pt x="2213" y="1"/>
                  </a:moveTo>
                  <a:cubicBezTo>
                    <a:pt x="995" y="1"/>
                    <a:pt x="1" y="995"/>
                    <a:pt x="1" y="2213"/>
                  </a:cubicBezTo>
                  <a:cubicBezTo>
                    <a:pt x="1" y="3431"/>
                    <a:pt x="995" y="4426"/>
                    <a:pt x="2213" y="4426"/>
                  </a:cubicBezTo>
                  <a:cubicBezTo>
                    <a:pt x="3431" y="4426"/>
                    <a:pt x="4426" y="3431"/>
                    <a:pt x="4426" y="2213"/>
                  </a:cubicBezTo>
                  <a:cubicBezTo>
                    <a:pt x="4426" y="995"/>
                    <a:pt x="3431" y="1"/>
                    <a:pt x="2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507;p63">
              <a:extLst>
                <a:ext uri="{FF2B5EF4-FFF2-40B4-BE49-F238E27FC236}">
                  <a16:creationId xmlns:a16="http://schemas.microsoft.com/office/drawing/2014/main" id="{074F03DD-E7B9-69BD-0FCB-8CD53D9CE6D9}"/>
                </a:ext>
              </a:extLst>
            </p:cNvPr>
            <p:cNvSpPr/>
            <p:nvPr/>
          </p:nvSpPr>
          <p:spPr>
            <a:xfrm>
              <a:off x="2139097" y="1695382"/>
              <a:ext cx="235546" cy="471092"/>
            </a:xfrm>
            <a:custGeom>
              <a:avLst/>
              <a:gdLst/>
              <a:ahLst/>
              <a:cxnLst/>
              <a:rect l="l" t="t" r="r" b="b"/>
              <a:pathLst>
                <a:path w="2213" h="4426" extrusionOk="0">
                  <a:moveTo>
                    <a:pt x="0" y="1"/>
                  </a:moveTo>
                  <a:lnTo>
                    <a:pt x="0" y="4426"/>
                  </a:lnTo>
                  <a:cubicBezTo>
                    <a:pt x="1218" y="4426"/>
                    <a:pt x="2213" y="3431"/>
                    <a:pt x="2213" y="2213"/>
                  </a:cubicBezTo>
                  <a:cubicBezTo>
                    <a:pt x="2213" y="995"/>
                    <a:pt x="1218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508;p63">
              <a:extLst>
                <a:ext uri="{FF2B5EF4-FFF2-40B4-BE49-F238E27FC236}">
                  <a16:creationId xmlns:a16="http://schemas.microsoft.com/office/drawing/2014/main" id="{3AD8FCFC-4F98-971D-2DA5-02FCDF89CF31}"/>
                </a:ext>
              </a:extLst>
            </p:cNvPr>
            <p:cNvSpPr/>
            <p:nvPr/>
          </p:nvSpPr>
          <p:spPr>
            <a:xfrm>
              <a:off x="1484396" y="1066759"/>
              <a:ext cx="1149525" cy="715154"/>
            </a:xfrm>
            <a:custGeom>
              <a:avLst/>
              <a:gdLst/>
              <a:ahLst/>
              <a:cxnLst/>
              <a:rect l="l" t="t" r="r" b="b"/>
              <a:pathLst>
                <a:path w="10800" h="6719" extrusionOk="0">
                  <a:moveTo>
                    <a:pt x="1" y="0"/>
                  </a:moveTo>
                  <a:lnTo>
                    <a:pt x="1" y="4791"/>
                  </a:lnTo>
                  <a:cubicBezTo>
                    <a:pt x="4101" y="4811"/>
                    <a:pt x="7389" y="5927"/>
                    <a:pt x="9196" y="6719"/>
                  </a:cubicBezTo>
                  <a:lnTo>
                    <a:pt x="10799" y="2943"/>
                  </a:lnTo>
                  <a:lnTo>
                    <a:pt x="10170" y="2558"/>
                  </a:lnTo>
                  <a:cubicBezTo>
                    <a:pt x="10069" y="2497"/>
                    <a:pt x="7714" y="1096"/>
                    <a:pt x="4020" y="386"/>
                  </a:cubicBezTo>
                  <a:cubicBezTo>
                    <a:pt x="2863" y="183"/>
                    <a:pt x="1706" y="41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626;p82">
            <a:extLst>
              <a:ext uri="{FF2B5EF4-FFF2-40B4-BE49-F238E27FC236}">
                <a16:creationId xmlns:a16="http://schemas.microsoft.com/office/drawing/2014/main" id="{32242A39-2EA9-5A3A-F224-F9C5F5BCEDC6}"/>
              </a:ext>
            </a:extLst>
          </p:cNvPr>
          <p:cNvSpPr/>
          <p:nvPr/>
        </p:nvSpPr>
        <p:spPr>
          <a:xfrm>
            <a:off x="-365086" y="465593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628;p82">
            <a:extLst>
              <a:ext uri="{FF2B5EF4-FFF2-40B4-BE49-F238E27FC236}">
                <a16:creationId xmlns:a16="http://schemas.microsoft.com/office/drawing/2014/main" id="{10941356-F9AD-7348-4215-A49F0B367AE0}"/>
              </a:ext>
            </a:extLst>
          </p:cNvPr>
          <p:cNvSpPr/>
          <p:nvPr/>
        </p:nvSpPr>
        <p:spPr>
          <a:xfrm>
            <a:off x="653343" y="970349"/>
            <a:ext cx="797325" cy="218025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626;p82">
            <a:extLst>
              <a:ext uri="{FF2B5EF4-FFF2-40B4-BE49-F238E27FC236}">
                <a16:creationId xmlns:a16="http://schemas.microsoft.com/office/drawing/2014/main" id="{AB444B66-68CF-5CE9-5FB2-C3FEA124B3ED}"/>
              </a:ext>
            </a:extLst>
          </p:cNvPr>
          <p:cNvSpPr/>
          <p:nvPr/>
        </p:nvSpPr>
        <p:spPr>
          <a:xfrm>
            <a:off x="8845767" y="146039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628;p82">
            <a:extLst>
              <a:ext uri="{FF2B5EF4-FFF2-40B4-BE49-F238E27FC236}">
                <a16:creationId xmlns:a16="http://schemas.microsoft.com/office/drawing/2014/main" id="{99F9FC4A-B13F-FFF3-653E-C04EA84C01A6}"/>
              </a:ext>
            </a:extLst>
          </p:cNvPr>
          <p:cNvSpPr/>
          <p:nvPr/>
        </p:nvSpPr>
        <p:spPr>
          <a:xfrm>
            <a:off x="6364592" y="767574"/>
            <a:ext cx="797325" cy="218025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6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98;p56">
            <a:extLst>
              <a:ext uri="{FF2B5EF4-FFF2-40B4-BE49-F238E27FC236}">
                <a16:creationId xmlns:a16="http://schemas.microsoft.com/office/drawing/2014/main" id="{FB7DB99A-1DE9-B119-9D7F-3F374CAF7656}"/>
              </a:ext>
            </a:extLst>
          </p:cNvPr>
          <p:cNvSpPr txBox="1">
            <a:spLocks/>
          </p:cNvSpPr>
          <p:nvPr/>
        </p:nvSpPr>
        <p:spPr>
          <a:xfrm>
            <a:off x="3154743" y="46701"/>
            <a:ext cx="3122761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latin typeface="+mn-lt"/>
              </a:rPr>
              <a:t>Bài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tập</a:t>
            </a:r>
            <a:r>
              <a:rPr lang="en-US" sz="2400" b="1" dirty="0">
                <a:latin typeface="+mn-lt"/>
              </a:rPr>
              <a:t> 6 SGK – tr77</a:t>
            </a:r>
          </a:p>
        </p:txBody>
      </p:sp>
      <p:sp>
        <p:nvSpPr>
          <p:cNvPr id="19" name="Google Shape;2618;p82">
            <a:extLst>
              <a:ext uri="{FF2B5EF4-FFF2-40B4-BE49-F238E27FC236}">
                <a16:creationId xmlns:a16="http://schemas.microsoft.com/office/drawing/2014/main" id="{B7D47F30-A51F-2275-9C52-903DD1A900BE}"/>
              </a:ext>
            </a:extLst>
          </p:cNvPr>
          <p:cNvSpPr txBox="1">
            <a:spLocks/>
          </p:cNvSpPr>
          <p:nvPr/>
        </p:nvSpPr>
        <p:spPr>
          <a:xfrm>
            <a:off x="50395" y="576635"/>
            <a:ext cx="9059616" cy="4622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Giá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vé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đi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cáp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treo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tham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quan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tại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một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khu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du </a:t>
            </a:r>
            <a:r>
              <a:rPr lang="en-US" sz="2400" b="1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lịch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như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sau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C382B2-8AA5-065F-E6D9-FEC99F29A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7" t="19086" r="7113" b="27743"/>
          <a:stretch/>
        </p:blipFill>
        <p:spPr>
          <a:xfrm>
            <a:off x="511016" y="1183270"/>
            <a:ext cx="8069873" cy="21360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FC4DC5-DD58-ED66-9D53-2FC1562A04E4}"/>
              </a:ext>
            </a:extLst>
          </p:cNvPr>
          <p:cNvSpPr txBox="1"/>
          <p:nvPr/>
        </p:nvSpPr>
        <p:spPr>
          <a:xfrm>
            <a:off x="839629" y="3146604"/>
            <a:ext cx="7412645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Trang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Trang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57"/>
          <p:cNvGrpSpPr/>
          <p:nvPr/>
        </p:nvGrpSpPr>
        <p:grpSpPr>
          <a:xfrm>
            <a:off x="29176" y="2271594"/>
            <a:ext cx="960378" cy="2427451"/>
            <a:chOff x="-5937100" y="-2486800"/>
            <a:chExt cx="3799259" cy="9382905"/>
          </a:xfrm>
        </p:grpSpPr>
        <p:sp>
          <p:nvSpPr>
            <p:cNvPr id="947" name="Google Shape;947;p57"/>
            <p:cNvSpPr/>
            <p:nvPr/>
          </p:nvSpPr>
          <p:spPr>
            <a:xfrm>
              <a:off x="-5145346" y="-1388597"/>
              <a:ext cx="2950060" cy="1267620"/>
            </a:xfrm>
            <a:custGeom>
              <a:avLst/>
              <a:gdLst/>
              <a:ahLst/>
              <a:cxnLst/>
              <a:rect l="l" t="t" r="r" b="b"/>
              <a:pathLst>
                <a:path w="26242" h="11276" extrusionOk="0">
                  <a:moveTo>
                    <a:pt x="938" y="1"/>
                  </a:moveTo>
                  <a:lnTo>
                    <a:pt x="1" y="8407"/>
                  </a:lnTo>
                  <a:lnTo>
                    <a:pt x="25304" y="11275"/>
                  </a:lnTo>
                  <a:lnTo>
                    <a:pt x="26241" y="2841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7"/>
            <p:cNvSpPr/>
            <p:nvPr/>
          </p:nvSpPr>
          <p:spPr>
            <a:xfrm>
              <a:off x="-5937100" y="5136996"/>
              <a:ext cx="3007505" cy="1759109"/>
            </a:xfrm>
            <a:custGeom>
              <a:avLst/>
              <a:gdLst/>
              <a:ahLst/>
              <a:cxnLst/>
              <a:rect l="l" t="t" r="r" b="b"/>
              <a:pathLst>
                <a:path w="26753" h="15648" extrusionOk="0">
                  <a:moveTo>
                    <a:pt x="1421" y="0"/>
                  </a:moveTo>
                  <a:lnTo>
                    <a:pt x="1" y="12780"/>
                  </a:lnTo>
                  <a:lnTo>
                    <a:pt x="25304" y="15648"/>
                  </a:lnTo>
                  <a:lnTo>
                    <a:pt x="26753" y="286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7"/>
            <p:cNvSpPr/>
            <p:nvPr/>
          </p:nvSpPr>
          <p:spPr>
            <a:xfrm>
              <a:off x="-5761504" y="4048348"/>
              <a:ext cx="2953208" cy="1267507"/>
            </a:xfrm>
            <a:custGeom>
              <a:avLst/>
              <a:gdLst/>
              <a:ahLst/>
              <a:cxnLst/>
              <a:rect l="l" t="t" r="r" b="b"/>
              <a:pathLst>
                <a:path w="26270" h="11275" extrusionOk="0">
                  <a:moveTo>
                    <a:pt x="966" y="0"/>
                  </a:moveTo>
                  <a:lnTo>
                    <a:pt x="1" y="8435"/>
                  </a:lnTo>
                  <a:lnTo>
                    <a:pt x="25333" y="11274"/>
                  </a:lnTo>
                  <a:lnTo>
                    <a:pt x="26270" y="2868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7"/>
            <p:cNvSpPr/>
            <p:nvPr/>
          </p:nvSpPr>
          <p:spPr>
            <a:xfrm>
              <a:off x="-5636946" y="2962847"/>
              <a:ext cx="2949948" cy="1267507"/>
            </a:xfrm>
            <a:custGeom>
              <a:avLst/>
              <a:gdLst/>
              <a:ahLst/>
              <a:cxnLst/>
              <a:rect l="l" t="t" r="r" b="b"/>
              <a:pathLst>
                <a:path w="26241" h="11275" extrusionOk="0">
                  <a:moveTo>
                    <a:pt x="937" y="0"/>
                  </a:moveTo>
                  <a:lnTo>
                    <a:pt x="0" y="8407"/>
                  </a:lnTo>
                  <a:lnTo>
                    <a:pt x="25304" y="11275"/>
                  </a:lnTo>
                  <a:lnTo>
                    <a:pt x="26241" y="284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7"/>
            <p:cNvSpPr/>
            <p:nvPr/>
          </p:nvSpPr>
          <p:spPr>
            <a:xfrm>
              <a:off x="-5515648" y="1874200"/>
              <a:ext cx="2953208" cy="1267507"/>
            </a:xfrm>
            <a:custGeom>
              <a:avLst/>
              <a:gdLst/>
              <a:ahLst/>
              <a:cxnLst/>
              <a:rect l="l" t="t" r="r" b="b"/>
              <a:pathLst>
                <a:path w="26270" h="11275" extrusionOk="0">
                  <a:moveTo>
                    <a:pt x="966" y="0"/>
                  </a:moveTo>
                  <a:lnTo>
                    <a:pt x="0" y="8407"/>
                  </a:lnTo>
                  <a:lnTo>
                    <a:pt x="25332" y="11275"/>
                  </a:lnTo>
                  <a:lnTo>
                    <a:pt x="26269" y="284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7"/>
            <p:cNvSpPr/>
            <p:nvPr/>
          </p:nvSpPr>
          <p:spPr>
            <a:xfrm>
              <a:off x="-5391202" y="785552"/>
              <a:ext cx="2950060" cy="1267507"/>
            </a:xfrm>
            <a:custGeom>
              <a:avLst/>
              <a:gdLst/>
              <a:ahLst/>
              <a:cxnLst/>
              <a:rect l="l" t="t" r="r" b="b"/>
              <a:pathLst>
                <a:path w="26242" h="11275" extrusionOk="0">
                  <a:moveTo>
                    <a:pt x="938" y="0"/>
                  </a:moveTo>
                  <a:lnTo>
                    <a:pt x="1" y="8407"/>
                  </a:lnTo>
                  <a:lnTo>
                    <a:pt x="25304" y="11275"/>
                  </a:lnTo>
                  <a:lnTo>
                    <a:pt x="26242" y="286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7"/>
            <p:cNvSpPr/>
            <p:nvPr/>
          </p:nvSpPr>
          <p:spPr>
            <a:xfrm>
              <a:off x="-5269792" y="-303096"/>
              <a:ext cx="2953208" cy="1267507"/>
            </a:xfrm>
            <a:custGeom>
              <a:avLst/>
              <a:gdLst/>
              <a:ahLst/>
              <a:cxnLst/>
              <a:rect l="l" t="t" r="r" b="b"/>
              <a:pathLst>
                <a:path w="26270" h="11275" extrusionOk="0">
                  <a:moveTo>
                    <a:pt x="966" y="0"/>
                  </a:moveTo>
                  <a:lnTo>
                    <a:pt x="0" y="8435"/>
                  </a:lnTo>
                  <a:lnTo>
                    <a:pt x="25304" y="11275"/>
                  </a:lnTo>
                  <a:lnTo>
                    <a:pt x="26269" y="2869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7"/>
            <p:cNvSpPr/>
            <p:nvPr/>
          </p:nvSpPr>
          <p:spPr>
            <a:xfrm>
              <a:off x="-4509964" y="-2339983"/>
              <a:ext cx="1915594" cy="1072800"/>
            </a:xfrm>
            <a:custGeom>
              <a:avLst/>
              <a:gdLst/>
              <a:ahLst/>
              <a:cxnLst/>
              <a:rect l="l" t="t" r="r" b="b"/>
              <a:pathLst>
                <a:path w="17040" h="9543" extrusionOk="0">
                  <a:moveTo>
                    <a:pt x="852" y="1"/>
                  </a:moveTo>
                  <a:lnTo>
                    <a:pt x="0" y="7697"/>
                  </a:lnTo>
                  <a:lnTo>
                    <a:pt x="16187" y="9543"/>
                  </a:lnTo>
                  <a:lnTo>
                    <a:pt x="17039" y="181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5" name="Google Shape;955;p57"/>
            <p:cNvGrpSpPr/>
            <p:nvPr/>
          </p:nvGrpSpPr>
          <p:grpSpPr>
            <a:xfrm>
              <a:off x="-5688096" y="-2107954"/>
              <a:ext cx="3221428" cy="8978539"/>
              <a:chOff x="-5688096" y="-2107954"/>
              <a:chExt cx="3221428" cy="8978539"/>
            </a:xfrm>
          </p:grpSpPr>
          <p:sp>
            <p:nvSpPr>
              <p:cNvPr id="956" name="Google Shape;956;p57"/>
              <p:cNvSpPr/>
              <p:nvPr/>
            </p:nvSpPr>
            <p:spPr>
              <a:xfrm>
                <a:off x="-5688096" y="5403874"/>
                <a:ext cx="542864" cy="124648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1088" extrusionOk="0">
                    <a:moveTo>
                      <a:pt x="2861" y="0"/>
                    </a:moveTo>
                    <a:cubicBezTo>
                      <a:pt x="1925" y="0"/>
                      <a:pt x="1129" y="706"/>
                      <a:pt x="1023" y="1659"/>
                    </a:cubicBezTo>
                    <a:lnTo>
                      <a:pt x="1" y="10661"/>
                    </a:lnTo>
                    <a:lnTo>
                      <a:pt x="3721" y="11087"/>
                    </a:lnTo>
                    <a:lnTo>
                      <a:pt x="4715" y="2085"/>
                    </a:lnTo>
                    <a:cubicBezTo>
                      <a:pt x="4829" y="1034"/>
                      <a:pt x="4090" y="125"/>
                      <a:pt x="3068" y="12"/>
                    </a:cubicBezTo>
                    <a:cubicBezTo>
                      <a:pt x="2998" y="4"/>
                      <a:pt x="2929" y="0"/>
                      <a:pt x="28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57"/>
              <p:cNvSpPr/>
              <p:nvPr/>
            </p:nvSpPr>
            <p:spPr>
              <a:xfrm>
                <a:off x="-5043158" y="5477170"/>
                <a:ext cx="542864" cy="1246598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1089" extrusionOk="0">
                    <a:moveTo>
                      <a:pt x="2853" y="1"/>
                    </a:moveTo>
                    <a:cubicBezTo>
                      <a:pt x="1917" y="1"/>
                      <a:pt x="1100" y="683"/>
                      <a:pt x="994" y="1660"/>
                    </a:cubicBezTo>
                    <a:lnTo>
                      <a:pt x="0" y="10662"/>
                    </a:lnTo>
                    <a:lnTo>
                      <a:pt x="3692" y="11088"/>
                    </a:lnTo>
                    <a:lnTo>
                      <a:pt x="4715" y="2057"/>
                    </a:lnTo>
                    <a:cubicBezTo>
                      <a:pt x="4828" y="1035"/>
                      <a:pt x="4090" y="126"/>
                      <a:pt x="3068" y="13"/>
                    </a:cubicBezTo>
                    <a:cubicBezTo>
                      <a:pt x="2996" y="5"/>
                      <a:pt x="2924" y="1"/>
                      <a:pt x="28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57"/>
              <p:cNvSpPr/>
              <p:nvPr/>
            </p:nvSpPr>
            <p:spPr>
              <a:xfrm>
                <a:off x="-4401481" y="5547993"/>
                <a:ext cx="546012" cy="1249183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1112" extrusionOk="0">
                    <a:moveTo>
                      <a:pt x="2902" y="1"/>
                    </a:moveTo>
                    <a:cubicBezTo>
                      <a:pt x="1949" y="1"/>
                      <a:pt x="1130" y="688"/>
                      <a:pt x="1023" y="1655"/>
                    </a:cubicBezTo>
                    <a:lnTo>
                      <a:pt x="1" y="10685"/>
                    </a:lnTo>
                    <a:lnTo>
                      <a:pt x="3721" y="11111"/>
                    </a:lnTo>
                    <a:lnTo>
                      <a:pt x="4743" y="2081"/>
                    </a:lnTo>
                    <a:cubicBezTo>
                      <a:pt x="4857" y="1058"/>
                      <a:pt x="4090" y="121"/>
                      <a:pt x="3068" y="8"/>
                    </a:cubicBezTo>
                    <a:cubicBezTo>
                      <a:pt x="3012" y="3"/>
                      <a:pt x="2957" y="1"/>
                      <a:pt x="29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57"/>
              <p:cNvSpPr/>
              <p:nvPr/>
            </p:nvSpPr>
            <p:spPr>
              <a:xfrm>
                <a:off x="-3759804" y="5620952"/>
                <a:ext cx="546124" cy="1249633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11116" extrusionOk="0">
                    <a:moveTo>
                      <a:pt x="2883" y="0"/>
                    </a:moveTo>
                    <a:cubicBezTo>
                      <a:pt x="1925" y="0"/>
                      <a:pt x="1129" y="706"/>
                      <a:pt x="1023" y="1659"/>
                    </a:cubicBezTo>
                    <a:lnTo>
                      <a:pt x="1" y="10690"/>
                    </a:lnTo>
                    <a:lnTo>
                      <a:pt x="3721" y="11116"/>
                    </a:lnTo>
                    <a:lnTo>
                      <a:pt x="4743" y="2085"/>
                    </a:lnTo>
                    <a:cubicBezTo>
                      <a:pt x="4857" y="1062"/>
                      <a:pt x="4119" y="125"/>
                      <a:pt x="3096" y="12"/>
                    </a:cubicBezTo>
                    <a:cubicBezTo>
                      <a:pt x="3025" y="4"/>
                      <a:pt x="2954" y="0"/>
                      <a:pt x="28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57"/>
              <p:cNvSpPr/>
              <p:nvPr/>
            </p:nvSpPr>
            <p:spPr>
              <a:xfrm>
                <a:off x="-5617835" y="4162788"/>
                <a:ext cx="383231" cy="88169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3" extrusionOk="0">
                    <a:moveTo>
                      <a:pt x="2075" y="0"/>
                    </a:moveTo>
                    <a:cubicBezTo>
                      <a:pt x="1384" y="0"/>
                      <a:pt x="791" y="495"/>
                      <a:pt x="711" y="1169"/>
                    </a:cubicBezTo>
                    <a:lnTo>
                      <a:pt x="1" y="7559"/>
                    </a:lnTo>
                    <a:lnTo>
                      <a:pt x="2642" y="7843"/>
                    </a:lnTo>
                    <a:lnTo>
                      <a:pt x="3352" y="1481"/>
                    </a:lnTo>
                    <a:cubicBezTo>
                      <a:pt x="3408" y="743"/>
                      <a:pt x="2897" y="90"/>
                      <a:pt x="2187" y="4"/>
                    </a:cubicBezTo>
                    <a:cubicBezTo>
                      <a:pt x="2150" y="2"/>
                      <a:pt x="2112" y="0"/>
                      <a:pt x="20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57"/>
              <p:cNvSpPr/>
              <p:nvPr/>
            </p:nvSpPr>
            <p:spPr>
              <a:xfrm>
                <a:off x="-5237865" y="4206856"/>
                <a:ext cx="383119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49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57"/>
              <p:cNvSpPr/>
              <p:nvPr/>
            </p:nvSpPr>
            <p:spPr>
              <a:xfrm>
                <a:off x="-4858007" y="424845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0"/>
                    </a:moveTo>
                    <a:cubicBezTo>
                      <a:pt x="1360" y="0"/>
                      <a:pt x="790" y="513"/>
                      <a:pt x="711" y="1174"/>
                    </a:cubicBezTo>
                    <a:lnTo>
                      <a:pt x="1" y="7563"/>
                    </a:lnTo>
                    <a:lnTo>
                      <a:pt x="2613" y="7847"/>
                    </a:lnTo>
                    <a:lnTo>
                      <a:pt x="3323" y="1458"/>
                    </a:lnTo>
                    <a:cubicBezTo>
                      <a:pt x="3408" y="748"/>
                      <a:pt x="2869" y="94"/>
                      <a:pt x="2159" y="9"/>
                    </a:cubicBezTo>
                    <a:cubicBezTo>
                      <a:pt x="2109" y="3"/>
                      <a:pt x="2060" y="0"/>
                      <a:pt x="20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57"/>
              <p:cNvSpPr/>
              <p:nvPr/>
            </p:nvSpPr>
            <p:spPr>
              <a:xfrm>
                <a:off x="-4478037" y="4293080"/>
                <a:ext cx="379971" cy="87910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7820" extrusionOk="0">
                    <a:moveTo>
                      <a:pt x="1998" y="1"/>
                    </a:moveTo>
                    <a:cubicBezTo>
                      <a:pt x="1328" y="1"/>
                      <a:pt x="763" y="490"/>
                      <a:pt x="710" y="1174"/>
                    </a:cubicBezTo>
                    <a:lnTo>
                      <a:pt x="0" y="7535"/>
                    </a:lnTo>
                    <a:lnTo>
                      <a:pt x="2613" y="7819"/>
                    </a:lnTo>
                    <a:lnTo>
                      <a:pt x="3323" y="1430"/>
                    </a:lnTo>
                    <a:cubicBezTo>
                      <a:pt x="3380" y="720"/>
                      <a:pt x="2868" y="67"/>
                      <a:pt x="2158" y="10"/>
                    </a:cubicBezTo>
                    <a:cubicBezTo>
                      <a:pt x="2104" y="4"/>
                      <a:pt x="2051" y="1"/>
                      <a:pt x="19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57"/>
              <p:cNvSpPr/>
              <p:nvPr/>
            </p:nvSpPr>
            <p:spPr>
              <a:xfrm>
                <a:off x="-4101327" y="4334674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33" y="0"/>
                    </a:moveTo>
                    <a:cubicBezTo>
                      <a:pt x="1360" y="0"/>
                      <a:pt x="789" y="513"/>
                      <a:pt x="710" y="1173"/>
                    </a:cubicBezTo>
                    <a:lnTo>
                      <a:pt x="0" y="7563"/>
                    </a:lnTo>
                    <a:lnTo>
                      <a:pt x="2641" y="7847"/>
                    </a:lnTo>
                    <a:lnTo>
                      <a:pt x="3351" y="1486"/>
                    </a:lnTo>
                    <a:cubicBezTo>
                      <a:pt x="3436" y="747"/>
                      <a:pt x="2897" y="94"/>
                      <a:pt x="2187" y="9"/>
                    </a:cubicBezTo>
                    <a:cubicBezTo>
                      <a:pt x="2135" y="3"/>
                      <a:pt x="2084" y="0"/>
                      <a:pt x="2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57"/>
              <p:cNvSpPr/>
              <p:nvPr/>
            </p:nvSpPr>
            <p:spPr>
              <a:xfrm>
                <a:off x="-3721470" y="4376044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6" y="1"/>
                      <a:pt x="790" y="490"/>
                      <a:pt x="711" y="1175"/>
                    </a:cubicBezTo>
                    <a:lnTo>
                      <a:pt x="1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9"/>
                      <a:pt x="2897" y="95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57"/>
              <p:cNvSpPr/>
              <p:nvPr/>
            </p:nvSpPr>
            <p:spPr>
              <a:xfrm>
                <a:off x="-3341499" y="4420786"/>
                <a:ext cx="38311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48" extrusionOk="0">
                    <a:moveTo>
                      <a:pt x="2004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6" y="4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57"/>
              <p:cNvSpPr/>
              <p:nvPr/>
            </p:nvSpPr>
            <p:spPr>
              <a:xfrm>
                <a:off x="-5493277" y="307672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20"/>
                      <a:pt x="2897" y="67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57"/>
              <p:cNvSpPr/>
              <p:nvPr/>
            </p:nvSpPr>
            <p:spPr>
              <a:xfrm>
                <a:off x="-5113419" y="3118208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1999" y="1"/>
                    </a:moveTo>
                    <a:cubicBezTo>
                      <a:pt x="1328" y="1"/>
                      <a:pt x="763" y="490"/>
                      <a:pt x="711" y="1174"/>
                    </a:cubicBezTo>
                    <a:lnTo>
                      <a:pt x="1" y="7536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9" y="748"/>
                      <a:pt x="2869" y="95"/>
                      <a:pt x="2159" y="10"/>
                    </a:cubicBezTo>
                    <a:cubicBezTo>
                      <a:pt x="2105" y="4"/>
                      <a:pt x="2052" y="1"/>
                      <a:pt x="19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57"/>
              <p:cNvSpPr/>
              <p:nvPr/>
            </p:nvSpPr>
            <p:spPr>
              <a:xfrm>
                <a:off x="-4736709" y="3160252"/>
                <a:ext cx="386379" cy="884951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72" extrusionOk="0">
                    <a:moveTo>
                      <a:pt x="2076" y="1"/>
                    </a:moveTo>
                    <a:cubicBezTo>
                      <a:pt x="1384" y="1"/>
                      <a:pt x="792" y="496"/>
                      <a:pt x="711" y="1170"/>
                    </a:cubicBezTo>
                    <a:lnTo>
                      <a:pt x="1" y="7559"/>
                    </a:lnTo>
                    <a:lnTo>
                      <a:pt x="2642" y="7872"/>
                    </a:lnTo>
                    <a:lnTo>
                      <a:pt x="3352" y="1482"/>
                    </a:lnTo>
                    <a:cubicBezTo>
                      <a:pt x="3437" y="772"/>
                      <a:pt x="2897" y="90"/>
                      <a:pt x="2187" y="5"/>
                    </a:cubicBezTo>
                    <a:cubicBezTo>
                      <a:pt x="2150" y="2"/>
                      <a:pt x="21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57"/>
              <p:cNvSpPr/>
              <p:nvPr/>
            </p:nvSpPr>
            <p:spPr>
              <a:xfrm>
                <a:off x="-4356739" y="3204432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08" y="748"/>
                      <a:pt x="2897" y="95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57"/>
              <p:cNvSpPr/>
              <p:nvPr/>
            </p:nvSpPr>
            <p:spPr>
              <a:xfrm>
                <a:off x="-3976881" y="324602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0"/>
                    </a:moveTo>
                    <a:cubicBezTo>
                      <a:pt x="1360" y="0"/>
                      <a:pt x="790" y="513"/>
                      <a:pt x="711" y="1173"/>
                    </a:cubicBezTo>
                    <a:lnTo>
                      <a:pt x="1" y="7563"/>
                    </a:lnTo>
                    <a:lnTo>
                      <a:pt x="2613" y="7847"/>
                    </a:lnTo>
                    <a:lnTo>
                      <a:pt x="3323" y="1486"/>
                    </a:lnTo>
                    <a:cubicBezTo>
                      <a:pt x="3409" y="747"/>
                      <a:pt x="2869" y="94"/>
                      <a:pt x="2159" y="9"/>
                    </a:cubicBezTo>
                    <a:cubicBezTo>
                      <a:pt x="2109" y="3"/>
                      <a:pt x="2060" y="0"/>
                      <a:pt x="20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57"/>
              <p:cNvSpPr/>
              <p:nvPr/>
            </p:nvSpPr>
            <p:spPr>
              <a:xfrm>
                <a:off x="-3600171" y="3290656"/>
                <a:ext cx="38649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7848" extrusionOk="0">
                    <a:moveTo>
                      <a:pt x="2027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64"/>
                    </a:lnTo>
                    <a:lnTo>
                      <a:pt x="2642" y="7848"/>
                    </a:lnTo>
                    <a:lnTo>
                      <a:pt x="3352" y="1486"/>
                    </a:lnTo>
                    <a:cubicBezTo>
                      <a:pt x="3437" y="748"/>
                      <a:pt x="2897" y="95"/>
                      <a:pt x="2187" y="10"/>
                    </a:cubicBezTo>
                    <a:cubicBezTo>
                      <a:pt x="2134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57"/>
              <p:cNvSpPr/>
              <p:nvPr/>
            </p:nvSpPr>
            <p:spPr>
              <a:xfrm>
                <a:off x="-3220201" y="3332138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7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35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87" y="10"/>
                    </a:cubicBezTo>
                    <a:cubicBezTo>
                      <a:pt x="2133" y="3"/>
                      <a:pt x="2079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57"/>
              <p:cNvSpPr/>
              <p:nvPr/>
            </p:nvSpPr>
            <p:spPr>
              <a:xfrm>
                <a:off x="-5371979" y="1988078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27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37" y="748"/>
                      <a:pt x="2897" y="95"/>
                      <a:pt x="2187" y="10"/>
                    </a:cubicBezTo>
                    <a:cubicBezTo>
                      <a:pt x="2133" y="4"/>
                      <a:pt x="2080" y="1"/>
                      <a:pt x="20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57"/>
              <p:cNvSpPr/>
              <p:nvPr/>
            </p:nvSpPr>
            <p:spPr>
              <a:xfrm>
                <a:off x="-4992121" y="203282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5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35"/>
                    </a:lnTo>
                    <a:lnTo>
                      <a:pt x="2614" y="7847"/>
                    </a:lnTo>
                    <a:lnTo>
                      <a:pt x="3323" y="1458"/>
                    </a:lnTo>
                    <a:cubicBezTo>
                      <a:pt x="3409" y="719"/>
                      <a:pt x="2869" y="95"/>
                      <a:pt x="2159" y="9"/>
                    </a:cubicBezTo>
                    <a:cubicBezTo>
                      <a:pt x="2107" y="3"/>
                      <a:pt x="2056" y="0"/>
                      <a:pt x="20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57"/>
              <p:cNvSpPr/>
              <p:nvPr/>
            </p:nvSpPr>
            <p:spPr>
              <a:xfrm>
                <a:off x="-4612151" y="2071154"/>
                <a:ext cx="37997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7848" extrusionOk="0">
                    <a:moveTo>
                      <a:pt x="2005" y="0"/>
                    </a:moveTo>
                    <a:cubicBezTo>
                      <a:pt x="1335" y="0"/>
                      <a:pt x="789" y="513"/>
                      <a:pt x="710" y="1174"/>
                    </a:cubicBezTo>
                    <a:lnTo>
                      <a:pt x="0" y="7563"/>
                    </a:lnTo>
                    <a:lnTo>
                      <a:pt x="2613" y="7847"/>
                    </a:lnTo>
                    <a:lnTo>
                      <a:pt x="3323" y="1458"/>
                    </a:lnTo>
                    <a:cubicBezTo>
                      <a:pt x="3380" y="748"/>
                      <a:pt x="2869" y="94"/>
                      <a:pt x="2159" y="9"/>
                    </a:cubicBezTo>
                    <a:cubicBezTo>
                      <a:pt x="2107" y="3"/>
                      <a:pt x="2056" y="0"/>
                      <a:pt x="20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57"/>
              <p:cNvSpPr/>
              <p:nvPr/>
            </p:nvSpPr>
            <p:spPr>
              <a:xfrm>
                <a:off x="-4235441" y="2115784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27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41" y="7848"/>
                    </a:lnTo>
                    <a:lnTo>
                      <a:pt x="3351" y="1487"/>
                    </a:lnTo>
                    <a:cubicBezTo>
                      <a:pt x="3437" y="748"/>
                      <a:pt x="2925" y="95"/>
                      <a:pt x="2187" y="10"/>
                    </a:cubicBezTo>
                    <a:cubicBezTo>
                      <a:pt x="2133" y="4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57"/>
              <p:cNvSpPr/>
              <p:nvPr/>
            </p:nvSpPr>
            <p:spPr>
              <a:xfrm>
                <a:off x="-3855583" y="216052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7" y="0"/>
                    </a:moveTo>
                    <a:cubicBezTo>
                      <a:pt x="1357" y="0"/>
                      <a:pt x="790" y="487"/>
                      <a:pt x="711" y="1145"/>
                    </a:cubicBezTo>
                    <a:lnTo>
                      <a:pt x="1" y="7535"/>
                    </a:lnTo>
                    <a:lnTo>
                      <a:pt x="2642" y="7847"/>
                    </a:lnTo>
                    <a:lnTo>
                      <a:pt x="3352" y="1458"/>
                    </a:lnTo>
                    <a:cubicBezTo>
                      <a:pt x="3409" y="719"/>
                      <a:pt x="2898" y="66"/>
                      <a:pt x="2188" y="9"/>
                    </a:cubicBezTo>
                    <a:cubicBezTo>
                      <a:pt x="2133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57"/>
              <p:cNvSpPr/>
              <p:nvPr/>
            </p:nvSpPr>
            <p:spPr>
              <a:xfrm>
                <a:off x="-3475613" y="2202008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0"/>
                    </a:moveTo>
                    <a:cubicBezTo>
                      <a:pt x="1356" y="0"/>
                      <a:pt x="789" y="489"/>
                      <a:pt x="710" y="1174"/>
                    </a:cubicBezTo>
                    <a:lnTo>
                      <a:pt x="0" y="7535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59" y="10"/>
                    </a:cubicBezTo>
                    <a:cubicBezTo>
                      <a:pt x="2107" y="3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57"/>
              <p:cNvSpPr/>
              <p:nvPr/>
            </p:nvSpPr>
            <p:spPr>
              <a:xfrm>
                <a:off x="-3095755" y="224349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1"/>
                    </a:moveTo>
                    <a:cubicBezTo>
                      <a:pt x="1357" y="1"/>
                      <a:pt x="764" y="514"/>
                      <a:pt x="711" y="1174"/>
                    </a:cubicBezTo>
                    <a:lnTo>
                      <a:pt x="1" y="7564"/>
                    </a:lnTo>
                    <a:lnTo>
                      <a:pt x="2613" y="7848"/>
                    </a:lnTo>
                    <a:lnTo>
                      <a:pt x="3323" y="1486"/>
                    </a:lnTo>
                    <a:cubicBezTo>
                      <a:pt x="3409" y="748"/>
                      <a:pt x="2897" y="95"/>
                      <a:pt x="2159" y="10"/>
                    </a:cubicBezTo>
                    <a:cubicBezTo>
                      <a:pt x="2109" y="4"/>
                      <a:pt x="2060" y="1"/>
                      <a:pt x="20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57"/>
              <p:cNvSpPr/>
              <p:nvPr/>
            </p:nvSpPr>
            <p:spPr>
              <a:xfrm>
                <a:off x="-5247533" y="89943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1"/>
                    </a:moveTo>
                    <a:cubicBezTo>
                      <a:pt x="1357" y="1"/>
                      <a:pt x="764" y="514"/>
                      <a:pt x="711" y="1174"/>
                    </a:cubicBezTo>
                    <a:lnTo>
                      <a:pt x="1" y="7535"/>
                    </a:lnTo>
                    <a:lnTo>
                      <a:pt x="2614" y="7848"/>
                    </a:lnTo>
                    <a:lnTo>
                      <a:pt x="3324" y="1487"/>
                    </a:lnTo>
                    <a:cubicBezTo>
                      <a:pt x="3409" y="748"/>
                      <a:pt x="2898" y="95"/>
                      <a:pt x="2159" y="10"/>
                    </a:cubicBezTo>
                    <a:cubicBezTo>
                      <a:pt x="2110" y="4"/>
                      <a:pt x="2060" y="1"/>
                      <a:pt x="20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57"/>
              <p:cNvSpPr/>
              <p:nvPr/>
            </p:nvSpPr>
            <p:spPr>
              <a:xfrm>
                <a:off x="-4870823" y="944172"/>
                <a:ext cx="38649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7848" extrusionOk="0">
                    <a:moveTo>
                      <a:pt x="2027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35"/>
                    </a:lnTo>
                    <a:lnTo>
                      <a:pt x="2642" y="7847"/>
                    </a:lnTo>
                    <a:lnTo>
                      <a:pt x="3352" y="1458"/>
                    </a:lnTo>
                    <a:cubicBezTo>
                      <a:pt x="3437" y="748"/>
                      <a:pt x="2898" y="66"/>
                      <a:pt x="2188" y="9"/>
                    </a:cubicBezTo>
                    <a:cubicBezTo>
                      <a:pt x="2134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57"/>
              <p:cNvSpPr/>
              <p:nvPr/>
            </p:nvSpPr>
            <p:spPr>
              <a:xfrm>
                <a:off x="-4490853" y="985654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7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35"/>
                    </a:lnTo>
                    <a:lnTo>
                      <a:pt x="2642" y="7848"/>
                    </a:lnTo>
                    <a:lnTo>
                      <a:pt x="3352" y="1458"/>
                    </a:lnTo>
                    <a:cubicBezTo>
                      <a:pt x="3408" y="720"/>
                      <a:pt x="2897" y="95"/>
                      <a:pt x="2187" y="10"/>
                    </a:cubicBezTo>
                    <a:cubicBezTo>
                      <a:pt x="2133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57"/>
              <p:cNvSpPr/>
              <p:nvPr/>
            </p:nvSpPr>
            <p:spPr>
              <a:xfrm>
                <a:off x="-4110995" y="102713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1"/>
                    </a:moveTo>
                    <a:cubicBezTo>
                      <a:pt x="1361" y="1"/>
                      <a:pt x="790" y="514"/>
                      <a:pt x="711" y="1174"/>
                    </a:cubicBezTo>
                    <a:lnTo>
                      <a:pt x="1" y="7564"/>
                    </a:lnTo>
                    <a:lnTo>
                      <a:pt x="2614" y="7848"/>
                    </a:lnTo>
                    <a:lnTo>
                      <a:pt x="3324" y="1458"/>
                    </a:lnTo>
                    <a:cubicBezTo>
                      <a:pt x="3409" y="748"/>
                      <a:pt x="2869" y="95"/>
                      <a:pt x="2159" y="10"/>
                    </a:cubicBezTo>
                    <a:cubicBezTo>
                      <a:pt x="2110" y="4"/>
                      <a:pt x="2060" y="1"/>
                      <a:pt x="20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57"/>
              <p:cNvSpPr/>
              <p:nvPr/>
            </p:nvSpPr>
            <p:spPr>
              <a:xfrm>
                <a:off x="-3731025" y="1071878"/>
                <a:ext cx="383231" cy="87910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20" extrusionOk="0">
                    <a:moveTo>
                      <a:pt x="2004" y="0"/>
                    </a:moveTo>
                    <a:cubicBezTo>
                      <a:pt x="1352" y="0"/>
                      <a:pt x="763" y="489"/>
                      <a:pt x="710" y="1174"/>
                    </a:cubicBezTo>
                    <a:lnTo>
                      <a:pt x="0" y="7535"/>
                    </a:lnTo>
                    <a:lnTo>
                      <a:pt x="2613" y="7819"/>
                    </a:lnTo>
                    <a:lnTo>
                      <a:pt x="3323" y="1458"/>
                    </a:lnTo>
                    <a:cubicBezTo>
                      <a:pt x="3408" y="748"/>
                      <a:pt x="2869" y="95"/>
                      <a:pt x="2159" y="9"/>
                    </a:cubicBezTo>
                    <a:cubicBezTo>
                      <a:pt x="2107" y="3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57"/>
              <p:cNvSpPr/>
              <p:nvPr/>
            </p:nvSpPr>
            <p:spPr>
              <a:xfrm>
                <a:off x="-3354315" y="1113360"/>
                <a:ext cx="383231" cy="88540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76" extrusionOk="0">
                    <a:moveTo>
                      <a:pt x="2034" y="1"/>
                    </a:moveTo>
                    <a:cubicBezTo>
                      <a:pt x="1360" y="1"/>
                      <a:pt x="790" y="514"/>
                      <a:pt x="710" y="1174"/>
                    </a:cubicBezTo>
                    <a:lnTo>
                      <a:pt x="0" y="7564"/>
                    </a:lnTo>
                    <a:lnTo>
                      <a:pt x="2642" y="7876"/>
                    </a:lnTo>
                    <a:lnTo>
                      <a:pt x="3352" y="1486"/>
                    </a:lnTo>
                    <a:cubicBezTo>
                      <a:pt x="3408" y="748"/>
                      <a:pt x="2897" y="95"/>
                      <a:pt x="2187" y="10"/>
                    </a:cubicBezTo>
                    <a:cubicBezTo>
                      <a:pt x="2136" y="4"/>
                      <a:pt x="2084" y="1"/>
                      <a:pt x="20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57"/>
              <p:cNvSpPr/>
              <p:nvPr/>
            </p:nvSpPr>
            <p:spPr>
              <a:xfrm>
                <a:off x="-2974457" y="1157990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7" y="1"/>
                      <a:pt x="790" y="488"/>
                      <a:pt x="711" y="1146"/>
                    </a:cubicBezTo>
                    <a:lnTo>
                      <a:pt x="1" y="7536"/>
                    </a:lnTo>
                    <a:lnTo>
                      <a:pt x="2614" y="7848"/>
                    </a:lnTo>
                    <a:lnTo>
                      <a:pt x="3324" y="1458"/>
                    </a:lnTo>
                    <a:cubicBezTo>
                      <a:pt x="3409" y="720"/>
                      <a:pt x="2898" y="67"/>
                      <a:pt x="2159" y="10"/>
                    </a:cubicBezTo>
                    <a:cubicBezTo>
                      <a:pt x="2107" y="4"/>
                      <a:pt x="2056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57"/>
              <p:cNvSpPr/>
              <p:nvPr/>
            </p:nvSpPr>
            <p:spPr>
              <a:xfrm>
                <a:off x="-5126122" y="-188656"/>
                <a:ext cx="383119" cy="884951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72" extrusionOk="0">
                    <a:moveTo>
                      <a:pt x="2051" y="0"/>
                    </a:moveTo>
                    <a:cubicBezTo>
                      <a:pt x="1383" y="0"/>
                      <a:pt x="791" y="495"/>
                      <a:pt x="710" y="1169"/>
                    </a:cubicBezTo>
                    <a:lnTo>
                      <a:pt x="0" y="7559"/>
                    </a:lnTo>
                    <a:lnTo>
                      <a:pt x="2641" y="7871"/>
                    </a:lnTo>
                    <a:lnTo>
                      <a:pt x="3351" y="1482"/>
                    </a:lnTo>
                    <a:cubicBezTo>
                      <a:pt x="3408" y="743"/>
                      <a:pt x="2897" y="90"/>
                      <a:pt x="2158" y="5"/>
                    </a:cubicBezTo>
                    <a:cubicBezTo>
                      <a:pt x="2122" y="2"/>
                      <a:pt x="2086" y="0"/>
                      <a:pt x="2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57"/>
              <p:cNvSpPr/>
              <p:nvPr/>
            </p:nvSpPr>
            <p:spPr>
              <a:xfrm>
                <a:off x="-4746265" y="-14447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0"/>
                    </a:moveTo>
                    <a:cubicBezTo>
                      <a:pt x="1356" y="0"/>
                      <a:pt x="789" y="489"/>
                      <a:pt x="711" y="1174"/>
                    </a:cubicBezTo>
                    <a:lnTo>
                      <a:pt x="1" y="7563"/>
                    </a:lnTo>
                    <a:lnTo>
                      <a:pt x="2613" y="7847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59" y="9"/>
                    </a:cubicBezTo>
                    <a:cubicBezTo>
                      <a:pt x="2107" y="3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57"/>
              <p:cNvSpPr/>
              <p:nvPr/>
            </p:nvSpPr>
            <p:spPr>
              <a:xfrm>
                <a:off x="-4366295" y="-102994"/>
                <a:ext cx="383119" cy="885513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77" extrusionOk="0">
                    <a:moveTo>
                      <a:pt x="2005" y="1"/>
                    </a:moveTo>
                    <a:cubicBezTo>
                      <a:pt x="1331" y="1"/>
                      <a:pt x="763" y="514"/>
                      <a:pt x="710" y="1174"/>
                    </a:cubicBezTo>
                    <a:lnTo>
                      <a:pt x="0" y="7564"/>
                    </a:lnTo>
                    <a:lnTo>
                      <a:pt x="2613" y="7876"/>
                    </a:lnTo>
                    <a:lnTo>
                      <a:pt x="3323" y="1486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7" y="4"/>
                      <a:pt x="2055" y="1"/>
                      <a:pt x="20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57"/>
              <p:cNvSpPr/>
              <p:nvPr/>
            </p:nvSpPr>
            <p:spPr>
              <a:xfrm>
                <a:off x="-3989585" y="-58364"/>
                <a:ext cx="386379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9" extrusionOk="0">
                    <a:moveTo>
                      <a:pt x="2026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36" y="749"/>
                      <a:pt x="2897" y="67"/>
                      <a:pt x="2187" y="10"/>
                    </a:cubicBezTo>
                    <a:cubicBezTo>
                      <a:pt x="2133" y="4"/>
                      <a:pt x="2079" y="1"/>
                      <a:pt x="20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57"/>
              <p:cNvSpPr/>
              <p:nvPr/>
            </p:nvSpPr>
            <p:spPr>
              <a:xfrm>
                <a:off x="-3606579" y="-16770"/>
                <a:ext cx="380084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7848" extrusionOk="0">
                    <a:moveTo>
                      <a:pt x="1983" y="0"/>
                    </a:moveTo>
                    <a:cubicBezTo>
                      <a:pt x="1332" y="0"/>
                      <a:pt x="764" y="513"/>
                      <a:pt x="711" y="1174"/>
                    </a:cubicBezTo>
                    <a:lnTo>
                      <a:pt x="1" y="7535"/>
                    </a:lnTo>
                    <a:lnTo>
                      <a:pt x="2614" y="7847"/>
                    </a:lnTo>
                    <a:lnTo>
                      <a:pt x="3324" y="1458"/>
                    </a:lnTo>
                    <a:cubicBezTo>
                      <a:pt x="3380" y="719"/>
                      <a:pt x="2869" y="95"/>
                      <a:pt x="2131" y="9"/>
                    </a:cubicBezTo>
                    <a:cubicBezTo>
                      <a:pt x="2081" y="3"/>
                      <a:pt x="2032" y="0"/>
                      <a:pt x="19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57"/>
              <p:cNvSpPr/>
              <p:nvPr/>
            </p:nvSpPr>
            <p:spPr>
              <a:xfrm>
                <a:off x="-3229757" y="24712"/>
                <a:ext cx="38311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48" extrusionOk="0">
                    <a:moveTo>
                      <a:pt x="2010" y="1"/>
                    </a:moveTo>
                    <a:cubicBezTo>
                      <a:pt x="1360" y="1"/>
                      <a:pt x="789" y="514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6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9" y="4"/>
                      <a:pt x="2059" y="1"/>
                      <a:pt x="2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57"/>
              <p:cNvSpPr/>
              <p:nvPr/>
            </p:nvSpPr>
            <p:spPr>
              <a:xfrm>
                <a:off x="-2849899" y="69342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20"/>
                      <a:pt x="2897" y="67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57"/>
              <p:cNvSpPr/>
              <p:nvPr/>
            </p:nvSpPr>
            <p:spPr>
              <a:xfrm>
                <a:off x="-4624967" y="-1233124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27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63"/>
                    </a:lnTo>
                    <a:lnTo>
                      <a:pt x="2642" y="7847"/>
                    </a:lnTo>
                    <a:lnTo>
                      <a:pt x="3352" y="1486"/>
                    </a:lnTo>
                    <a:cubicBezTo>
                      <a:pt x="3437" y="748"/>
                      <a:pt x="2897" y="95"/>
                      <a:pt x="2187" y="9"/>
                    </a:cubicBezTo>
                    <a:cubicBezTo>
                      <a:pt x="2133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57"/>
              <p:cNvSpPr/>
              <p:nvPr/>
            </p:nvSpPr>
            <p:spPr>
              <a:xfrm>
                <a:off x="-3865139" y="-1147012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7" y="1"/>
                      <a:pt x="790" y="490"/>
                      <a:pt x="711" y="1174"/>
                    </a:cubicBezTo>
                    <a:lnTo>
                      <a:pt x="1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09" y="749"/>
                      <a:pt x="2897" y="95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57"/>
              <p:cNvSpPr/>
              <p:nvPr/>
            </p:nvSpPr>
            <p:spPr>
              <a:xfrm>
                <a:off x="-3743841" y="-2107954"/>
                <a:ext cx="370528" cy="754659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6713" extrusionOk="0">
                    <a:moveTo>
                      <a:pt x="1891" y="1"/>
                    </a:moveTo>
                    <a:cubicBezTo>
                      <a:pt x="1243" y="1"/>
                      <a:pt x="676" y="490"/>
                      <a:pt x="597" y="1174"/>
                    </a:cubicBezTo>
                    <a:lnTo>
                      <a:pt x="1" y="6400"/>
                    </a:lnTo>
                    <a:lnTo>
                      <a:pt x="2613" y="6712"/>
                    </a:lnTo>
                    <a:lnTo>
                      <a:pt x="3210" y="1458"/>
                    </a:lnTo>
                    <a:cubicBezTo>
                      <a:pt x="3295" y="748"/>
                      <a:pt x="2784" y="95"/>
                      <a:pt x="2046" y="10"/>
                    </a:cubicBezTo>
                    <a:cubicBezTo>
                      <a:pt x="1994" y="4"/>
                      <a:pt x="1942" y="1"/>
                      <a:pt x="18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57"/>
              <p:cNvSpPr/>
              <p:nvPr/>
            </p:nvSpPr>
            <p:spPr>
              <a:xfrm>
                <a:off x="-3108459" y="-1060788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6" y="1"/>
                    </a:moveTo>
                    <a:cubicBezTo>
                      <a:pt x="1356" y="1"/>
                      <a:pt x="789" y="488"/>
                      <a:pt x="710" y="1146"/>
                    </a:cubicBezTo>
                    <a:lnTo>
                      <a:pt x="0" y="7536"/>
                    </a:lnTo>
                    <a:lnTo>
                      <a:pt x="2641" y="7848"/>
                    </a:lnTo>
                    <a:lnTo>
                      <a:pt x="3351" y="1458"/>
                    </a:lnTo>
                    <a:cubicBezTo>
                      <a:pt x="3408" y="720"/>
                      <a:pt x="2897" y="67"/>
                      <a:pt x="2187" y="10"/>
                    </a:cubicBezTo>
                    <a:cubicBezTo>
                      <a:pt x="2133" y="4"/>
                      <a:pt x="2079" y="1"/>
                      <a:pt x="20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9" name="Google Shape;999;p57"/>
            <p:cNvSpPr/>
            <p:nvPr/>
          </p:nvSpPr>
          <p:spPr>
            <a:xfrm>
              <a:off x="-5493277" y="5507298"/>
              <a:ext cx="252265" cy="255525"/>
            </a:xfrm>
            <a:custGeom>
              <a:avLst/>
              <a:gdLst/>
              <a:ahLst/>
              <a:cxnLst/>
              <a:rect l="l" t="t" r="r" b="b"/>
              <a:pathLst>
                <a:path w="2244" h="2273" extrusionOk="0">
                  <a:moveTo>
                    <a:pt x="1250" y="0"/>
                  </a:moveTo>
                  <a:lnTo>
                    <a:pt x="0" y="994"/>
                  </a:lnTo>
                  <a:lnTo>
                    <a:pt x="994" y="2272"/>
                  </a:lnTo>
                  <a:lnTo>
                    <a:pt x="2244" y="1250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7"/>
            <p:cNvSpPr/>
            <p:nvPr/>
          </p:nvSpPr>
          <p:spPr>
            <a:xfrm>
              <a:off x="-4851600" y="5580706"/>
              <a:ext cx="252265" cy="255525"/>
            </a:xfrm>
            <a:custGeom>
              <a:avLst/>
              <a:gdLst/>
              <a:ahLst/>
              <a:cxnLst/>
              <a:rect l="l" t="t" r="r" b="b"/>
              <a:pathLst>
                <a:path w="2244" h="2273" extrusionOk="0">
                  <a:moveTo>
                    <a:pt x="1250" y="1"/>
                  </a:moveTo>
                  <a:lnTo>
                    <a:pt x="0" y="994"/>
                  </a:lnTo>
                  <a:lnTo>
                    <a:pt x="994" y="2272"/>
                  </a:lnTo>
                  <a:lnTo>
                    <a:pt x="2244" y="1250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7"/>
            <p:cNvSpPr/>
            <p:nvPr/>
          </p:nvSpPr>
          <p:spPr>
            <a:xfrm>
              <a:off x="-4206775" y="5654115"/>
              <a:ext cx="252377" cy="252377"/>
            </a:xfrm>
            <a:custGeom>
              <a:avLst/>
              <a:gdLst/>
              <a:ahLst/>
              <a:cxnLst/>
              <a:rect l="l" t="t" r="r" b="b"/>
              <a:pathLst>
                <a:path w="2245" h="2245" extrusionOk="0">
                  <a:moveTo>
                    <a:pt x="1251" y="1"/>
                  </a:moveTo>
                  <a:lnTo>
                    <a:pt x="1" y="995"/>
                  </a:lnTo>
                  <a:lnTo>
                    <a:pt x="995" y="2244"/>
                  </a:lnTo>
                  <a:lnTo>
                    <a:pt x="2244" y="1250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7"/>
            <p:cNvSpPr/>
            <p:nvPr/>
          </p:nvSpPr>
          <p:spPr>
            <a:xfrm>
              <a:off x="-3564985" y="5724375"/>
              <a:ext cx="252265" cy="255525"/>
            </a:xfrm>
            <a:custGeom>
              <a:avLst/>
              <a:gdLst/>
              <a:ahLst/>
              <a:cxnLst/>
              <a:rect l="l" t="t" r="r" b="b"/>
              <a:pathLst>
                <a:path w="2244" h="2273" extrusionOk="0">
                  <a:moveTo>
                    <a:pt x="1250" y="0"/>
                  </a:moveTo>
                  <a:lnTo>
                    <a:pt x="0" y="1023"/>
                  </a:lnTo>
                  <a:lnTo>
                    <a:pt x="994" y="2272"/>
                  </a:lnTo>
                  <a:lnTo>
                    <a:pt x="2244" y="127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3" name="Google Shape;1003;p57"/>
            <p:cNvGrpSpPr/>
            <p:nvPr/>
          </p:nvGrpSpPr>
          <p:grpSpPr>
            <a:xfrm>
              <a:off x="-5815802" y="-2486800"/>
              <a:ext cx="3677961" cy="7949470"/>
              <a:chOff x="-5815802" y="-2486800"/>
              <a:chExt cx="3677961" cy="7949470"/>
            </a:xfrm>
          </p:grpSpPr>
          <p:sp>
            <p:nvSpPr>
              <p:cNvPr id="1004" name="Google Shape;1004;p57"/>
              <p:cNvSpPr/>
              <p:nvPr/>
            </p:nvSpPr>
            <p:spPr>
              <a:xfrm>
                <a:off x="-5815802" y="4990066"/>
                <a:ext cx="2940505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7" h="4204" extrusionOk="0">
                    <a:moveTo>
                      <a:pt x="143" y="1"/>
                    </a:moveTo>
                    <a:lnTo>
                      <a:pt x="1" y="1279"/>
                    </a:lnTo>
                    <a:lnTo>
                      <a:pt x="26014" y="4204"/>
                    </a:lnTo>
                    <a:lnTo>
                      <a:pt x="26156" y="2954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57"/>
              <p:cNvSpPr/>
              <p:nvPr/>
            </p:nvSpPr>
            <p:spPr>
              <a:xfrm>
                <a:off x="-5694391" y="3901418"/>
                <a:ext cx="2940392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204" extrusionOk="0">
                    <a:moveTo>
                      <a:pt x="142" y="1"/>
                    </a:moveTo>
                    <a:lnTo>
                      <a:pt x="0" y="1279"/>
                    </a:lnTo>
                    <a:lnTo>
                      <a:pt x="26013" y="4204"/>
                    </a:lnTo>
                    <a:lnTo>
                      <a:pt x="26155" y="2954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57"/>
              <p:cNvSpPr/>
              <p:nvPr/>
            </p:nvSpPr>
            <p:spPr>
              <a:xfrm>
                <a:off x="-5569945" y="2816031"/>
                <a:ext cx="2940505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7" h="4204" extrusionOk="0">
                    <a:moveTo>
                      <a:pt x="143" y="0"/>
                    </a:moveTo>
                    <a:lnTo>
                      <a:pt x="1" y="1250"/>
                    </a:lnTo>
                    <a:lnTo>
                      <a:pt x="26014" y="4203"/>
                    </a:lnTo>
                    <a:lnTo>
                      <a:pt x="26156" y="292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57"/>
              <p:cNvSpPr/>
              <p:nvPr/>
            </p:nvSpPr>
            <p:spPr>
              <a:xfrm>
                <a:off x="-5448647" y="1727383"/>
                <a:ext cx="2940505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7" h="4204" extrusionOk="0">
                    <a:moveTo>
                      <a:pt x="143" y="0"/>
                    </a:moveTo>
                    <a:lnTo>
                      <a:pt x="1" y="1250"/>
                    </a:lnTo>
                    <a:lnTo>
                      <a:pt x="26014" y="4203"/>
                    </a:lnTo>
                    <a:lnTo>
                      <a:pt x="26156" y="292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57"/>
              <p:cNvSpPr/>
              <p:nvPr/>
            </p:nvSpPr>
            <p:spPr>
              <a:xfrm>
                <a:off x="-5324089" y="638735"/>
                <a:ext cx="2940392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204" extrusionOk="0">
                    <a:moveTo>
                      <a:pt x="142" y="0"/>
                    </a:moveTo>
                    <a:lnTo>
                      <a:pt x="0" y="1278"/>
                    </a:lnTo>
                    <a:lnTo>
                      <a:pt x="26014" y="4203"/>
                    </a:lnTo>
                    <a:lnTo>
                      <a:pt x="26156" y="2954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57"/>
              <p:cNvSpPr/>
              <p:nvPr/>
            </p:nvSpPr>
            <p:spPr>
              <a:xfrm>
                <a:off x="-5202791" y="-446765"/>
                <a:ext cx="2940392" cy="469455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176" extrusionOk="0">
                    <a:moveTo>
                      <a:pt x="142" y="0"/>
                    </a:moveTo>
                    <a:lnTo>
                      <a:pt x="0" y="1250"/>
                    </a:lnTo>
                    <a:lnTo>
                      <a:pt x="26014" y="4175"/>
                    </a:lnTo>
                    <a:lnTo>
                      <a:pt x="26156" y="2926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57"/>
              <p:cNvSpPr/>
              <p:nvPr/>
            </p:nvSpPr>
            <p:spPr>
              <a:xfrm>
                <a:off x="-5078233" y="-1535413"/>
                <a:ext cx="2940392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204" extrusionOk="0">
                    <a:moveTo>
                      <a:pt x="142" y="0"/>
                    </a:moveTo>
                    <a:lnTo>
                      <a:pt x="0" y="1250"/>
                    </a:lnTo>
                    <a:lnTo>
                      <a:pt x="26013" y="4204"/>
                    </a:lnTo>
                    <a:lnTo>
                      <a:pt x="26155" y="2926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57"/>
              <p:cNvSpPr/>
              <p:nvPr/>
            </p:nvSpPr>
            <p:spPr>
              <a:xfrm>
                <a:off x="-4452519" y="-2486800"/>
                <a:ext cx="1915594" cy="357712"/>
              </a:xfrm>
              <a:custGeom>
                <a:avLst/>
                <a:gdLst/>
                <a:ahLst/>
                <a:cxnLst/>
                <a:rect l="l" t="t" r="r" b="b"/>
                <a:pathLst>
                  <a:path w="17040" h="3182" extrusionOk="0">
                    <a:moveTo>
                      <a:pt x="142" y="1"/>
                    </a:moveTo>
                    <a:lnTo>
                      <a:pt x="0" y="1279"/>
                    </a:lnTo>
                    <a:lnTo>
                      <a:pt x="16898" y="3181"/>
                    </a:lnTo>
                    <a:lnTo>
                      <a:pt x="17040" y="1903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2" name="Google Shape;1012;p57"/>
            <p:cNvSpPr/>
            <p:nvPr/>
          </p:nvSpPr>
          <p:spPr>
            <a:xfrm>
              <a:off x="-3488429" y="-1105418"/>
              <a:ext cx="383231" cy="885400"/>
            </a:xfrm>
            <a:custGeom>
              <a:avLst/>
              <a:gdLst/>
              <a:ahLst/>
              <a:cxnLst/>
              <a:rect l="l" t="t" r="r" b="b"/>
              <a:pathLst>
                <a:path w="3409" h="7876" extrusionOk="0">
                  <a:moveTo>
                    <a:pt x="2027" y="0"/>
                  </a:moveTo>
                  <a:cubicBezTo>
                    <a:pt x="1357" y="0"/>
                    <a:pt x="790" y="489"/>
                    <a:pt x="711" y="1174"/>
                  </a:cubicBezTo>
                  <a:lnTo>
                    <a:pt x="1" y="7563"/>
                  </a:lnTo>
                  <a:lnTo>
                    <a:pt x="2613" y="7876"/>
                  </a:lnTo>
                  <a:lnTo>
                    <a:pt x="3323" y="1486"/>
                  </a:lnTo>
                  <a:cubicBezTo>
                    <a:pt x="3409" y="748"/>
                    <a:pt x="2897" y="95"/>
                    <a:pt x="2187" y="9"/>
                  </a:cubicBezTo>
                  <a:cubicBezTo>
                    <a:pt x="2133" y="3"/>
                    <a:pt x="2080" y="0"/>
                    <a:pt x="2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3" name="Google Shape;1013;p57"/>
            <p:cNvGrpSpPr/>
            <p:nvPr/>
          </p:nvGrpSpPr>
          <p:grpSpPr>
            <a:xfrm>
              <a:off x="-5636946" y="-2168884"/>
              <a:ext cx="3291576" cy="8812834"/>
              <a:chOff x="-5636946" y="-2168884"/>
              <a:chExt cx="3291576" cy="8812834"/>
            </a:xfrm>
          </p:grpSpPr>
          <p:sp>
            <p:nvSpPr>
              <p:cNvPr id="1014" name="Google Shape;1014;p57"/>
              <p:cNvSpPr/>
              <p:nvPr/>
            </p:nvSpPr>
            <p:spPr>
              <a:xfrm>
                <a:off x="-5636946" y="5963824"/>
                <a:ext cx="383231" cy="680126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6050" extrusionOk="0">
                    <a:moveTo>
                      <a:pt x="653" y="0"/>
                    </a:moveTo>
                    <a:lnTo>
                      <a:pt x="0" y="5737"/>
                    </a:lnTo>
                    <a:lnTo>
                      <a:pt x="2755" y="6049"/>
                    </a:lnTo>
                    <a:lnTo>
                      <a:pt x="3408" y="313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57"/>
              <p:cNvSpPr/>
              <p:nvPr/>
            </p:nvSpPr>
            <p:spPr>
              <a:xfrm>
                <a:off x="-5004824" y="-1275280"/>
                <a:ext cx="383231" cy="882927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54" extrusionOk="0">
                    <a:moveTo>
                      <a:pt x="1990" y="0"/>
                    </a:moveTo>
                    <a:cubicBezTo>
                      <a:pt x="1336" y="0"/>
                      <a:pt x="788" y="505"/>
                      <a:pt x="710" y="1151"/>
                    </a:cubicBezTo>
                    <a:lnTo>
                      <a:pt x="0" y="7541"/>
                    </a:lnTo>
                    <a:lnTo>
                      <a:pt x="2613" y="7853"/>
                    </a:lnTo>
                    <a:lnTo>
                      <a:pt x="3323" y="1464"/>
                    </a:lnTo>
                    <a:cubicBezTo>
                      <a:pt x="3408" y="754"/>
                      <a:pt x="2897" y="100"/>
                      <a:pt x="2187" y="15"/>
                    </a:cubicBezTo>
                    <a:cubicBezTo>
                      <a:pt x="2121" y="5"/>
                      <a:pt x="2055" y="0"/>
                      <a:pt x="19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57"/>
              <p:cNvSpPr/>
              <p:nvPr/>
            </p:nvSpPr>
            <p:spPr>
              <a:xfrm>
                <a:off x="-4244996" y="-1191642"/>
                <a:ext cx="383231" cy="88551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77" extrusionOk="0">
                    <a:moveTo>
                      <a:pt x="2010" y="1"/>
                    </a:moveTo>
                    <a:cubicBezTo>
                      <a:pt x="1356" y="1"/>
                      <a:pt x="763" y="514"/>
                      <a:pt x="710" y="1174"/>
                    </a:cubicBezTo>
                    <a:lnTo>
                      <a:pt x="0" y="7564"/>
                    </a:lnTo>
                    <a:lnTo>
                      <a:pt x="2613" y="7876"/>
                    </a:lnTo>
                    <a:lnTo>
                      <a:pt x="3323" y="1486"/>
                    </a:lnTo>
                    <a:cubicBezTo>
                      <a:pt x="3408" y="748"/>
                      <a:pt x="2897" y="123"/>
                      <a:pt x="2158" y="10"/>
                    </a:cubicBezTo>
                    <a:cubicBezTo>
                      <a:pt x="2109" y="4"/>
                      <a:pt x="2059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57"/>
              <p:cNvSpPr/>
              <p:nvPr/>
            </p:nvSpPr>
            <p:spPr>
              <a:xfrm>
                <a:off x="-2731749" y="-1019306"/>
                <a:ext cx="386379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9" extrusionOk="0">
                    <a:moveTo>
                      <a:pt x="2032" y="1"/>
                    </a:moveTo>
                    <a:cubicBezTo>
                      <a:pt x="1381" y="1"/>
                      <a:pt x="789" y="490"/>
                      <a:pt x="710" y="1174"/>
                    </a:cubicBezTo>
                    <a:lnTo>
                      <a:pt x="0" y="7536"/>
                    </a:lnTo>
                    <a:lnTo>
                      <a:pt x="2641" y="7848"/>
                    </a:lnTo>
                    <a:lnTo>
                      <a:pt x="3351" y="1458"/>
                    </a:lnTo>
                    <a:cubicBezTo>
                      <a:pt x="3437" y="748"/>
                      <a:pt x="2925" y="95"/>
                      <a:pt x="2187" y="10"/>
                    </a:cubicBezTo>
                    <a:cubicBezTo>
                      <a:pt x="2135" y="4"/>
                      <a:pt x="2083" y="1"/>
                      <a:pt x="20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57"/>
              <p:cNvSpPr/>
              <p:nvPr/>
            </p:nvSpPr>
            <p:spPr>
              <a:xfrm>
                <a:off x="-3277646" y="-2050734"/>
                <a:ext cx="488566" cy="764439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6800" extrusionOk="0">
                    <a:moveTo>
                      <a:pt x="2377" y="1"/>
                    </a:moveTo>
                    <a:cubicBezTo>
                      <a:pt x="1438" y="1"/>
                      <a:pt x="617" y="707"/>
                      <a:pt x="511" y="1659"/>
                    </a:cubicBezTo>
                    <a:lnTo>
                      <a:pt x="0" y="6374"/>
                    </a:lnTo>
                    <a:lnTo>
                      <a:pt x="3692" y="6800"/>
                    </a:lnTo>
                    <a:lnTo>
                      <a:pt x="4231" y="2085"/>
                    </a:lnTo>
                    <a:cubicBezTo>
                      <a:pt x="4345" y="1063"/>
                      <a:pt x="3607" y="126"/>
                      <a:pt x="2584" y="12"/>
                    </a:cubicBezTo>
                    <a:cubicBezTo>
                      <a:pt x="2515" y="5"/>
                      <a:pt x="2445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57"/>
              <p:cNvSpPr/>
              <p:nvPr/>
            </p:nvSpPr>
            <p:spPr>
              <a:xfrm>
                <a:off x="-4331220" y="-2168884"/>
                <a:ext cx="488566" cy="761291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6772" extrusionOk="0">
                    <a:moveTo>
                      <a:pt x="2377" y="1"/>
                    </a:moveTo>
                    <a:cubicBezTo>
                      <a:pt x="1442" y="1"/>
                      <a:pt x="646" y="707"/>
                      <a:pt x="540" y="1660"/>
                    </a:cubicBezTo>
                    <a:lnTo>
                      <a:pt x="0" y="6374"/>
                    </a:lnTo>
                    <a:lnTo>
                      <a:pt x="3692" y="6771"/>
                    </a:lnTo>
                    <a:lnTo>
                      <a:pt x="4232" y="2086"/>
                    </a:lnTo>
                    <a:cubicBezTo>
                      <a:pt x="4345" y="1063"/>
                      <a:pt x="3607" y="126"/>
                      <a:pt x="2585" y="13"/>
                    </a:cubicBezTo>
                    <a:cubicBezTo>
                      <a:pt x="2515" y="5"/>
                      <a:pt x="2446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24" name="Google Shape;1024;p57"/>
          <p:cNvSpPr/>
          <p:nvPr/>
        </p:nvSpPr>
        <p:spPr>
          <a:xfrm>
            <a:off x="-475904" y="307991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57"/>
          <p:cNvSpPr/>
          <p:nvPr/>
        </p:nvSpPr>
        <p:spPr>
          <a:xfrm>
            <a:off x="8502929" y="654028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57"/>
          <p:cNvSpPr/>
          <p:nvPr/>
        </p:nvSpPr>
        <p:spPr>
          <a:xfrm>
            <a:off x="7960365" y="239309"/>
            <a:ext cx="797325" cy="212109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57"/>
          <p:cNvGrpSpPr/>
          <p:nvPr/>
        </p:nvGrpSpPr>
        <p:grpSpPr>
          <a:xfrm>
            <a:off x="8126180" y="3972220"/>
            <a:ext cx="665054" cy="644284"/>
            <a:chOff x="-3147862" y="2777779"/>
            <a:chExt cx="1443885" cy="1398794"/>
          </a:xfrm>
        </p:grpSpPr>
        <p:sp>
          <p:nvSpPr>
            <p:cNvPr id="1029" name="Google Shape;1029;p57"/>
            <p:cNvSpPr/>
            <p:nvPr/>
          </p:nvSpPr>
          <p:spPr>
            <a:xfrm>
              <a:off x="-1847269" y="3944460"/>
              <a:ext cx="32986" cy="232113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7"/>
            <p:cNvSpPr/>
            <p:nvPr/>
          </p:nvSpPr>
          <p:spPr>
            <a:xfrm>
              <a:off x="-1956114" y="3245137"/>
              <a:ext cx="252137" cy="736640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7"/>
            <p:cNvSpPr/>
            <p:nvPr/>
          </p:nvSpPr>
          <p:spPr>
            <a:xfrm>
              <a:off x="-2983132" y="3828452"/>
              <a:ext cx="48723" cy="348120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7"/>
            <p:cNvSpPr/>
            <p:nvPr/>
          </p:nvSpPr>
          <p:spPr>
            <a:xfrm>
              <a:off x="-3147862" y="2777779"/>
              <a:ext cx="379643" cy="110654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7"/>
            <p:cNvSpPr/>
            <p:nvPr/>
          </p:nvSpPr>
          <p:spPr>
            <a:xfrm>
              <a:off x="-2368646" y="3900074"/>
              <a:ext cx="38736" cy="276498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7"/>
            <p:cNvSpPr/>
            <p:nvPr/>
          </p:nvSpPr>
          <p:spPr>
            <a:xfrm>
              <a:off x="-2500441" y="3065729"/>
              <a:ext cx="300860" cy="878773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57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6" name="Google Shape;1036;p57"/>
          <p:cNvGrpSpPr/>
          <p:nvPr/>
        </p:nvGrpSpPr>
        <p:grpSpPr>
          <a:xfrm>
            <a:off x="4361850" y="4394300"/>
            <a:ext cx="420300" cy="420300"/>
            <a:chOff x="4361850" y="4394300"/>
            <a:chExt cx="420300" cy="420300"/>
          </a:xfrm>
        </p:grpSpPr>
        <p:sp>
          <p:nvSpPr>
            <p:cNvPr id="1037" name="Google Shape;1037;p57"/>
            <p:cNvSpPr/>
            <p:nvPr/>
          </p:nvSpPr>
          <p:spPr>
            <a:xfrm>
              <a:off x="4361850" y="4394300"/>
              <a:ext cx="420300" cy="42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8" name="Google Shape;1038;p57"/>
            <p:cNvGrpSpPr/>
            <p:nvPr/>
          </p:nvGrpSpPr>
          <p:grpSpPr>
            <a:xfrm>
              <a:off x="4448505" y="4491176"/>
              <a:ext cx="246591" cy="226253"/>
              <a:chOff x="6319908" y="3696721"/>
              <a:chExt cx="373963" cy="343119"/>
            </a:xfrm>
          </p:grpSpPr>
          <p:sp>
            <p:nvSpPr>
              <p:cNvPr id="1039" name="Google Shape;1039;p57"/>
              <p:cNvSpPr/>
              <p:nvPr/>
            </p:nvSpPr>
            <p:spPr>
              <a:xfrm>
                <a:off x="6378049" y="3745325"/>
                <a:ext cx="48315" cy="6618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519" extrusionOk="0">
                    <a:moveTo>
                      <a:pt x="0" y="1"/>
                    </a:moveTo>
                    <a:lnTo>
                      <a:pt x="0" y="2519"/>
                    </a:lnTo>
                    <a:lnTo>
                      <a:pt x="1838" y="923"/>
                    </a:ln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57"/>
              <p:cNvSpPr/>
              <p:nvPr/>
            </p:nvSpPr>
            <p:spPr>
              <a:xfrm>
                <a:off x="6401195" y="3745325"/>
                <a:ext cx="25169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756" extrusionOk="0">
                    <a:moveTo>
                      <a:pt x="0" y="1"/>
                    </a:moveTo>
                    <a:lnTo>
                      <a:pt x="0" y="1756"/>
                    </a:lnTo>
                    <a:lnTo>
                      <a:pt x="957" y="923"/>
                    </a:lnTo>
                    <a:lnTo>
                      <a:pt x="9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7"/>
              <p:cNvSpPr/>
              <p:nvPr/>
            </p:nvSpPr>
            <p:spPr>
              <a:xfrm>
                <a:off x="6366016" y="3736813"/>
                <a:ext cx="281562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1534" extrusionOk="0">
                    <a:moveTo>
                      <a:pt x="5359" y="1"/>
                    </a:moveTo>
                    <a:cubicBezTo>
                      <a:pt x="5333" y="1"/>
                      <a:pt x="5307" y="9"/>
                      <a:pt x="5286" y="27"/>
                    </a:cubicBezTo>
                    <a:lnTo>
                      <a:pt x="0" y="4625"/>
                    </a:lnTo>
                    <a:lnTo>
                      <a:pt x="0" y="11222"/>
                    </a:lnTo>
                    <a:cubicBezTo>
                      <a:pt x="0" y="11395"/>
                      <a:pt x="146" y="11534"/>
                      <a:pt x="319" y="11534"/>
                    </a:cubicBezTo>
                    <a:lnTo>
                      <a:pt x="10405" y="11534"/>
                    </a:lnTo>
                    <a:cubicBezTo>
                      <a:pt x="10578" y="11534"/>
                      <a:pt x="10717" y="11395"/>
                      <a:pt x="10717" y="11222"/>
                    </a:cubicBezTo>
                    <a:lnTo>
                      <a:pt x="10717" y="4625"/>
                    </a:lnTo>
                    <a:lnTo>
                      <a:pt x="5431" y="27"/>
                    </a:lnTo>
                    <a:cubicBezTo>
                      <a:pt x="5411" y="9"/>
                      <a:pt x="5385" y="1"/>
                      <a:pt x="53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7"/>
              <p:cNvSpPr/>
              <p:nvPr/>
            </p:nvSpPr>
            <p:spPr>
              <a:xfrm>
                <a:off x="6493753" y="3736813"/>
                <a:ext cx="153825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11534" extrusionOk="0">
                    <a:moveTo>
                      <a:pt x="497" y="1"/>
                    </a:moveTo>
                    <a:cubicBezTo>
                      <a:pt x="471" y="1"/>
                      <a:pt x="445" y="9"/>
                      <a:pt x="424" y="27"/>
                    </a:cubicBezTo>
                    <a:lnTo>
                      <a:pt x="1" y="394"/>
                    </a:lnTo>
                    <a:cubicBezTo>
                      <a:pt x="1901" y="2010"/>
                      <a:pt x="4918" y="4625"/>
                      <a:pt x="4918" y="4625"/>
                    </a:cubicBezTo>
                    <a:lnTo>
                      <a:pt x="4918" y="11222"/>
                    </a:lnTo>
                    <a:cubicBezTo>
                      <a:pt x="4918" y="11395"/>
                      <a:pt x="4773" y="11534"/>
                      <a:pt x="4599" y="11534"/>
                    </a:cubicBezTo>
                    <a:lnTo>
                      <a:pt x="5543" y="11534"/>
                    </a:lnTo>
                    <a:cubicBezTo>
                      <a:pt x="5716" y="11534"/>
                      <a:pt x="5855" y="11395"/>
                      <a:pt x="5855" y="11222"/>
                    </a:cubicBezTo>
                    <a:lnTo>
                      <a:pt x="5855" y="4625"/>
                    </a:lnTo>
                    <a:lnTo>
                      <a:pt x="569" y="27"/>
                    </a:lnTo>
                    <a:cubicBezTo>
                      <a:pt x="549" y="9"/>
                      <a:pt x="523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7"/>
              <p:cNvSpPr/>
              <p:nvPr/>
            </p:nvSpPr>
            <p:spPr>
              <a:xfrm>
                <a:off x="6366200" y="3726750"/>
                <a:ext cx="70174" cy="2206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840" extrusionOk="0">
                    <a:moveTo>
                      <a:pt x="118" y="0"/>
                    </a:moveTo>
                    <a:cubicBezTo>
                      <a:pt x="49" y="0"/>
                      <a:pt x="0" y="49"/>
                      <a:pt x="0" y="118"/>
                    </a:cubicBezTo>
                    <a:lnTo>
                      <a:pt x="0" y="722"/>
                    </a:lnTo>
                    <a:cubicBezTo>
                      <a:pt x="0" y="791"/>
                      <a:pt x="49" y="840"/>
                      <a:pt x="118" y="840"/>
                    </a:cubicBezTo>
                    <a:lnTo>
                      <a:pt x="2553" y="840"/>
                    </a:lnTo>
                    <a:cubicBezTo>
                      <a:pt x="2615" y="840"/>
                      <a:pt x="2671" y="791"/>
                      <a:pt x="2671" y="722"/>
                    </a:cubicBezTo>
                    <a:lnTo>
                      <a:pt x="2671" y="118"/>
                    </a:lnTo>
                    <a:cubicBezTo>
                      <a:pt x="2671" y="49"/>
                      <a:pt x="2615" y="0"/>
                      <a:pt x="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7"/>
              <p:cNvSpPr/>
              <p:nvPr/>
            </p:nvSpPr>
            <p:spPr>
              <a:xfrm>
                <a:off x="6467691" y="3889298"/>
                <a:ext cx="85123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30" extrusionOk="0">
                    <a:moveTo>
                      <a:pt x="292" y="0"/>
                    </a:moveTo>
                    <a:cubicBezTo>
                      <a:pt x="133" y="0"/>
                      <a:pt x="1" y="132"/>
                      <a:pt x="1" y="292"/>
                    </a:cubicBezTo>
                    <a:lnTo>
                      <a:pt x="1" y="5730"/>
                    </a:lnTo>
                    <a:lnTo>
                      <a:pt x="3240" y="5730"/>
                    </a:lnTo>
                    <a:lnTo>
                      <a:pt x="3240" y="292"/>
                    </a:lnTo>
                    <a:cubicBezTo>
                      <a:pt x="3240" y="132"/>
                      <a:pt x="3108" y="0"/>
                      <a:pt x="2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7"/>
              <p:cNvSpPr/>
              <p:nvPr/>
            </p:nvSpPr>
            <p:spPr>
              <a:xfrm>
                <a:off x="6519632" y="3889298"/>
                <a:ext cx="33182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730" extrusionOk="0">
                    <a:moveTo>
                      <a:pt x="1" y="0"/>
                    </a:moveTo>
                    <a:cubicBezTo>
                      <a:pt x="167" y="0"/>
                      <a:pt x="299" y="132"/>
                      <a:pt x="299" y="292"/>
                    </a:cubicBezTo>
                    <a:lnTo>
                      <a:pt x="299" y="5730"/>
                    </a:lnTo>
                    <a:lnTo>
                      <a:pt x="1263" y="5730"/>
                    </a:lnTo>
                    <a:lnTo>
                      <a:pt x="1263" y="292"/>
                    </a:lnTo>
                    <a:cubicBezTo>
                      <a:pt x="1263" y="132"/>
                      <a:pt x="1131" y="0"/>
                      <a:pt x="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7"/>
              <p:cNvSpPr/>
              <p:nvPr/>
            </p:nvSpPr>
            <p:spPr>
              <a:xfrm>
                <a:off x="6319908" y="3696721"/>
                <a:ext cx="373963" cy="165096"/>
              </a:xfrm>
              <a:custGeom>
                <a:avLst/>
                <a:gdLst/>
                <a:ahLst/>
                <a:cxnLst/>
                <a:rect l="l" t="t" r="r" b="b"/>
                <a:pathLst>
                  <a:path w="14234" h="6284" extrusionOk="0">
                    <a:moveTo>
                      <a:pt x="7114" y="1"/>
                    </a:moveTo>
                    <a:cubicBezTo>
                      <a:pt x="7088" y="1"/>
                      <a:pt x="7062" y="9"/>
                      <a:pt x="7041" y="27"/>
                    </a:cubicBezTo>
                    <a:lnTo>
                      <a:pt x="77" y="6089"/>
                    </a:lnTo>
                    <a:cubicBezTo>
                      <a:pt x="1" y="6158"/>
                      <a:pt x="49" y="6283"/>
                      <a:pt x="153" y="6283"/>
                    </a:cubicBezTo>
                    <a:lnTo>
                      <a:pt x="1762" y="6283"/>
                    </a:lnTo>
                    <a:lnTo>
                      <a:pt x="7041" y="1691"/>
                    </a:lnTo>
                    <a:cubicBezTo>
                      <a:pt x="7062" y="1674"/>
                      <a:pt x="7088" y="1665"/>
                      <a:pt x="7114" y="1665"/>
                    </a:cubicBezTo>
                    <a:cubicBezTo>
                      <a:pt x="7140" y="1665"/>
                      <a:pt x="7166" y="1674"/>
                      <a:pt x="7186" y="1691"/>
                    </a:cubicBezTo>
                    <a:lnTo>
                      <a:pt x="12472" y="6283"/>
                    </a:lnTo>
                    <a:lnTo>
                      <a:pt x="14081" y="6283"/>
                    </a:lnTo>
                    <a:cubicBezTo>
                      <a:pt x="14185" y="6283"/>
                      <a:pt x="14234" y="6158"/>
                      <a:pt x="14150" y="6089"/>
                    </a:cubicBezTo>
                    <a:lnTo>
                      <a:pt x="7186" y="27"/>
                    </a:lnTo>
                    <a:cubicBezTo>
                      <a:pt x="7166" y="9"/>
                      <a:pt x="7140" y="1"/>
                      <a:pt x="7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7"/>
              <p:cNvSpPr/>
              <p:nvPr/>
            </p:nvSpPr>
            <p:spPr>
              <a:xfrm>
                <a:off x="6411021" y="3726750"/>
                <a:ext cx="25353" cy="2225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47" extrusionOk="0">
                    <a:moveTo>
                      <a:pt x="1" y="0"/>
                    </a:moveTo>
                    <a:lnTo>
                      <a:pt x="1" y="847"/>
                    </a:lnTo>
                    <a:lnTo>
                      <a:pt x="847" y="847"/>
                    </a:lnTo>
                    <a:cubicBezTo>
                      <a:pt x="909" y="847"/>
                      <a:pt x="965" y="791"/>
                      <a:pt x="965" y="729"/>
                    </a:cubicBezTo>
                    <a:lnTo>
                      <a:pt x="965" y="118"/>
                    </a:lnTo>
                    <a:cubicBezTo>
                      <a:pt x="965" y="56"/>
                      <a:pt x="909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8" name="Google Shape;1048;p57">
            <a:hlinkClick r:id="" action="ppaction://hlinkshowjump?jump=previousslide"/>
          </p:cNvPr>
          <p:cNvSpPr/>
          <p:nvPr/>
        </p:nvSpPr>
        <p:spPr>
          <a:xfrm rot="-5400000">
            <a:off x="39554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57">
            <a:hlinkClick r:id="" action="ppaction://hlinkshowjump?jump=nextslide"/>
          </p:cNvPr>
          <p:cNvSpPr/>
          <p:nvPr/>
        </p:nvSpPr>
        <p:spPr>
          <a:xfrm rot="5400000" flipH="1">
            <a:off x="50041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57">
            <a:hlinkClick r:id="" action="ppaction://hlinkshowjump?jump=firstslide"/>
          </p:cNvPr>
          <p:cNvSpPr/>
          <p:nvPr/>
        </p:nvSpPr>
        <p:spPr>
          <a:xfrm>
            <a:off x="4361850" y="4394300"/>
            <a:ext cx="420300" cy="42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0E9F15-ABDD-A724-4D4C-D54D1CE76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5237" y="1176645"/>
            <a:ext cx="2624270" cy="378300"/>
          </a:xfrm>
        </p:spPr>
        <p:txBody>
          <a:bodyPr/>
          <a:lstStyle/>
          <a:p>
            <a:pPr algn="ctr"/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0B44923-9064-D271-C1CB-B0F1DAF1E7C2}"/>
              </a:ext>
            </a:extLst>
          </p:cNvPr>
          <p:cNvSpPr/>
          <p:nvPr/>
        </p:nvSpPr>
        <p:spPr>
          <a:xfrm>
            <a:off x="761961" y="161545"/>
            <a:ext cx="3671129" cy="7215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Google Shape;1268;p60">
            <a:extLst>
              <a:ext uri="{FF2B5EF4-FFF2-40B4-BE49-F238E27FC236}">
                <a16:creationId xmlns:a16="http://schemas.microsoft.com/office/drawing/2014/main" id="{29580202-35D6-D8D3-4454-CCE2DDF44013}"/>
              </a:ext>
            </a:extLst>
          </p:cNvPr>
          <p:cNvSpPr txBox="1">
            <a:spLocks/>
          </p:cNvSpPr>
          <p:nvPr/>
        </p:nvSpPr>
        <p:spPr>
          <a:xfrm>
            <a:off x="906433" y="131441"/>
            <a:ext cx="3258165" cy="82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5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n-US" sz="3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E2974F-6AE5-ADAC-951D-9CF675B5D5C6}"/>
                  </a:ext>
                </a:extLst>
              </p:cNvPr>
              <p:cNvSpPr txBox="1"/>
              <p:nvPr/>
            </p:nvSpPr>
            <p:spPr>
              <a:xfrm>
                <a:off x="1972424" y="1854267"/>
                <a:ext cx="2228230" cy="57785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1 323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x-none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E2974F-6AE5-ADAC-951D-9CF675B5D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424" y="1854267"/>
                <a:ext cx="2228230" cy="577850"/>
              </a:xfrm>
              <a:prstGeom prst="rect">
                <a:avLst/>
              </a:prstGeom>
              <a:blipFill>
                <a:blip r:embed="rId3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A2EC6-8C3F-7E6B-F2D6-AC74A11B1145}"/>
                  </a:ext>
                </a:extLst>
              </p:cNvPr>
              <p:cNvSpPr txBox="1"/>
              <p:nvPr/>
            </p:nvSpPr>
            <p:spPr>
              <a:xfrm>
                <a:off x="5448652" y="1856858"/>
                <a:ext cx="2380473" cy="57785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11 212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x-none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A2EC6-8C3F-7E6B-F2D6-AC74A11B1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652" y="1856858"/>
                <a:ext cx="2380473" cy="577850"/>
              </a:xfrm>
              <a:prstGeom prst="rect">
                <a:avLst/>
              </a:prstGeom>
              <a:blipFill>
                <a:blip r:embed="rId4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FA2F4C1-6C5B-3CD9-5C95-A41ED3D07F69}"/>
              </a:ext>
            </a:extLst>
          </p:cNvPr>
          <p:cNvSpPr txBox="1"/>
          <p:nvPr/>
        </p:nvSpPr>
        <p:spPr>
          <a:xfrm>
            <a:off x="5721807" y="2451786"/>
            <a:ext cx="1587217" cy="1942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11 212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44 848</a:t>
            </a:r>
            <a:endParaRPr lang="x-none" sz="2400" b="1" dirty="0">
              <a:solidFill>
                <a:schemeClr val="accent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54F8CD-B830-64CD-3701-F900D0E1C74E}"/>
              </a:ext>
            </a:extLst>
          </p:cNvPr>
          <p:cNvSpPr txBox="1"/>
          <p:nvPr/>
        </p:nvSpPr>
        <p:spPr>
          <a:xfrm>
            <a:off x="2300861" y="2451786"/>
            <a:ext cx="1357282" cy="1942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1 323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2 646</a:t>
            </a:r>
            <a:endParaRPr lang="x-none" sz="2400" b="1" dirty="0">
              <a:solidFill>
                <a:schemeClr val="accent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D0E25E-E45C-21F7-95AF-90E8B6DB8745}"/>
                  </a:ext>
                </a:extLst>
              </p:cNvPr>
              <p:cNvSpPr txBox="1"/>
              <p:nvPr/>
            </p:nvSpPr>
            <p:spPr>
              <a:xfrm>
                <a:off x="2259711" y="2833143"/>
                <a:ext cx="5386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x-none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D0E25E-E45C-21F7-95AF-90E8B6DB8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11" y="2833143"/>
                <a:ext cx="53863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15250-0FE0-CD2B-F528-551E22922F79}"/>
                  </a:ext>
                </a:extLst>
              </p:cNvPr>
              <p:cNvSpPr txBox="1"/>
              <p:nvPr/>
            </p:nvSpPr>
            <p:spPr>
              <a:xfrm>
                <a:off x="5773467" y="2849368"/>
                <a:ext cx="5386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x-none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15250-0FE0-CD2B-F528-551E22922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67" y="2849368"/>
                <a:ext cx="53863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83A6C1-24DB-DC53-ECA4-2758D5DA23B7}"/>
              </a:ext>
            </a:extLst>
          </p:cNvPr>
          <p:cNvCxnSpPr>
            <a:cxnSpLocks/>
          </p:cNvCxnSpPr>
          <p:nvPr/>
        </p:nvCxnSpPr>
        <p:spPr>
          <a:xfrm flipV="1">
            <a:off x="2340141" y="3755362"/>
            <a:ext cx="1561849" cy="12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FA057F-66E3-47BA-EBDC-D782A51EE601}"/>
              </a:ext>
            </a:extLst>
          </p:cNvPr>
          <p:cNvCxnSpPr>
            <a:cxnSpLocks/>
          </p:cNvCxnSpPr>
          <p:nvPr/>
        </p:nvCxnSpPr>
        <p:spPr>
          <a:xfrm flipV="1">
            <a:off x="5912025" y="3730419"/>
            <a:ext cx="1732746" cy="135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158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 animBg="1"/>
      <p:bldP spid="8" grpId="0"/>
      <p:bldP spid="10" grpId="0" animBg="1"/>
      <p:bldP spid="11" grpId="0" animBg="1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98;p56">
            <a:extLst>
              <a:ext uri="{FF2B5EF4-FFF2-40B4-BE49-F238E27FC236}">
                <a16:creationId xmlns:a16="http://schemas.microsoft.com/office/drawing/2014/main" id="{91983004-B85A-68F5-D62A-67B894411E8A}"/>
              </a:ext>
            </a:extLst>
          </p:cNvPr>
          <p:cNvSpPr txBox="1">
            <a:spLocks/>
          </p:cNvSpPr>
          <p:nvPr/>
        </p:nvSpPr>
        <p:spPr>
          <a:xfrm>
            <a:off x="3241831" y="46701"/>
            <a:ext cx="3122761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latin typeface="+mn-lt"/>
              </a:rPr>
              <a:t>Bài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tập</a:t>
            </a:r>
            <a:r>
              <a:rPr lang="en-US" sz="2400" b="1" dirty="0">
                <a:latin typeface="+mn-lt"/>
              </a:rPr>
              <a:t> 6 SGK – tr77</a:t>
            </a:r>
          </a:p>
        </p:txBody>
      </p:sp>
      <p:sp>
        <p:nvSpPr>
          <p:cNvPr id="10" name="Google Shape;2618;p82">
            <a:extLst>
              <a:ext uri="{FF2B5EF4-FFF2-40B4-BE49-F238E27FC236}">
                <a16:creationId xmlns:a16="http://schemas.microsoft.com/office/drawing/2014/main" id="{CA3C52B9-EE2A-EF61-7BB7-2B70E01AFF6D}"/>
              </a:ext>
            </a:extLst>
          </p:cNvPr>
          <p:cNvSpPr txBox="1">
            <a:spLocks/>
          </p:cNvSpPr>
          <p:nvPr/>
        </p:nvSpPr>
        <p:spPr>
          <a:xfrm>
            <a:off x="3656036" y="577750"/>
            <a:ext cx="1831927" cy="4622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Bài</a:t>
            </a:r>
            <a:r>
              <a:rPr lang="en-US" sz="2400" b="1" u="sng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 </a:t>
            </a:r>
            <a:r>
              <a:rPr lang="en-US" sz="2400" b="1" u="sng" dirty="0" err="1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giải</a:t>
            </a:r>
            <a:endParaRPr lang="en-US" sz="2400" b="1" u="sng" dirty="0">
              <a:solidFill>
                <a:schemeClr val="accent3"/>
              </a:solidFill>
              <a:latin typeface="Arial" panose="020B0604020202020204" pitchFamily="34" charset="0"/>
              <a:ea typeface="Leckerli One"/>
              <a:cs typeface="Arial" panose="020B0604020202020204" pitchFamily="34" charset="0"/>
              <a:sym typeface="Leckerli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E46B19-0690-A0CC-DCD0-0D8540502C84}"/>
                  </a:ext>
                </a:extLst>
              </p:cNvPr>
              <p:cNvSpPr txBox="1"/>
              <p:nvPr/>
            </p:nvSpPr>
            <p:spPr>
              <a:xfrm>
                <a:off x="535322" y="1269519"/>
                <a:ext cx="8073353" cy="1942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mua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vé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cáp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treo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khứ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hồi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Trang </a:t>
                </a:r>
                <a:r>
                  <a:rPr lang="en-US" sz="24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x-none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750 000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+ 550 000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= 4 100 000 (</a:t>
                </a:r>
                <a:r>
                  <a:rPr lang="en-US" sz="2400" dirty="0" err="1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x-none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4 100 000 </a:t>
                </a:r>
                <a:r>
                  <a:rPr lang="en-US" sz="24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endParaRPr lang="x-none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E46B19-0690-A0CC-DCD0-0D8540502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22" y="1269519"/>
                <a:ext cx="8073353" cy="1942327"/>
              </a:xfrm>
              <a:prstGeom prst="rect">
                <a:avLst/>
              </a:prstGeom>
              <a:blipFill>
                <a:blip r:embed="rId2"/>
                <a:stretch>
                  <a:fillRect l="-629" r="-629" b="-64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DB7C6AD-8BC0-956D-CD35-C653B1359F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8" t="57811" r="42467" b="15935"/>
          <a:stretch/>
        </p:blipFill>
        <p:spPr>
          <a:xfrm>
            <a:off x="-148855" y="3154408"/>
            <a:ext cx="3306725" cy="16404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E05C45-2D88-5D10-C962-E0E76DA2C4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84" t="23228" r="14871" b="43821"/>
          <a:stretch/>
        </p:blipFill>
        <p:spPr>
          <a:xfrm>
            <a:off x="7593773" y="2908764"/>
            <a:ext cx="1699079" cy="1057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6CC2D4-681F-83E1-9FEB-BF9CD7951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84" t="23228" r="14871" b="43821"/>
          <a:stretch/>
        </p:blipFill>
        <p:spPr>
          <a:xfrm>
            <a:off x="6321411" y="3153095"/>
            <a:ext cx="1699079" cy="1057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5708E1-62DF-2487-3282-EF981D546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84" t="23228" r="14871" b="43821"/>
          <a:stretch/>
        </p:blipFill>
        <p:spPr>
          <a:xfrm>
            <a:off x="5049049" y="3397426"/>
            <a:ext cx="1699079" cy="1057900"/>
          </a:xfrm>
          <a:prstGeom prst="rect">
            <a:avLst/>
          </a:prstGeom>
        </p:spPr>
      </p:pic>
      <p:sp>
        <p:nvSpPr>
          <p:cNvPr id="17" name="Google Shape;1885;p70">
            <a:extLst>
              <a:ext uri="{FF2B5EF4-FFF2-40B4-BE49-F238E27FC236}">
                <a16:creationId xmlns:a16="http://schemas.microsoft.com/office/drawing/2014/main" id="{1911FF41-9FD7-0236-3CB1-B47DCE69CFAC}"/>
              </a:ext>
            </a:extLst>
          </p:cNvPr>
          <p:cNvSpPr/>
          <p:nvPr/>
        </p:nvSpPr>
        <p:spPr>
          <a:xfrm>
            <a:off x="535322" y="143779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00;p70">
            <a:extLst>
              <a:ext uri="{FF2B5EF4-FFF2-40B4-BE49-F238E27FC236}">
                <a16:creationId xmlns:a16="http://schemas.microsoft.com/office/drawing/2014/main" id="{FBAC65B8-4B70-6E79-102B-1A31DD8A7200}"/>
              </a:ext>
            </a:extLst>
          </p:cNvPr>
          <p:cNvSpPr/>
          <p:nvPr/>
        </p:nvSpPr>
        <p:spPr>
          <a:xfrm>
            <a:off x="-265856" y="514701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3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57"/>
          <p:cNvSpPr/>
          <p:nvPr/>
        </p:nvSpPr>
        <p:spPr>
          <a:xfrm>
            <a:off x="-475904" y="307991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57"/>
          <p:cNvSpPr/>
          <p:nvPr/>
        </p:nvSpPr>
        <p:spPr>
          <a:xfrm>
            <a:off x="8578986" y="626102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57"/>
          <p:cNvSpPr/>
          <p:nvPr/>
        </p:nvSpPr>
        <p:spPr>
          <a:xfrm>
            <a:off x="8050189" y="205126"/>
            <a:ext cx="797325" cy="212109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57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1CD6A59-2CF4-F154-BFA1-9F19C4D24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56" t="21372" r="8544" b="2670"/>
          <a:stretch/>
        </p:blipFill>
        <p:spPr>
          <a:xfrm>
            <a:off x="1409018" y="395902"/>
            <a:ext cx="6342221" cy="3334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Google Shape;4636;p109">
            <a:extLst>
              <a:ext uri="{FF2B5EF4-FFF2-40B4-BE49-F238E27FC236}">
                <a16:creationId xmlns:a16="http://schemas.microsoft.com/office/drawing/2014/main" id="{371164C3-1311-99A4-74F7-D96291245199}"/>
              </a:ext>
            </a:extLst>
          </p:cNvPr>
          <p:cNvGrpSpPr/>
          <p:nvPr/>
        </p:nvGrpSpPr>
        <p:grpSpPr>
          <a:xfrm>
            <a:off x="311893" y="205126"/>
            <a:ext cx="8453031" cy="4242587"/>
            <a:chOff x="1071800" y="1190625"/>
            <a:chExt cx="7000390" cy="3601302"/>
          </a:xfrm>
        </p:grpSpPr>
        <p:sp>
          <p:nvSpPr>
            <p:cNvPr id="29" name="Google Shape;4637;p109">
              <a:extLst>
                <a:ext uri="{FF2B5EF4-FFF2-40B4-BE49-F238E27FC236}">
                  <a16:creationId xmlns:a16="http://schemas.microsoft.com/office/drawing/2014/main" id="{F34F9259-5402-E886-F99F-CA081E6BD3C4}"/>
                </a:ext>
              </a:extLst>
            </p:cNvPr>
            <p:cNvSpPr/>
            <p:nvPr/>
          </p:nvSpPr>
          <p:spPr>
            <a:xfrm>
              <a:off x="1775975" y="1190625"/>
              <a:ext cx="5592043" cy="3333093"/>
            </a:xfrm>
            <a:custGeom>
              <a:avLst/>
              <a:gdLst/>
              <a:ahLst/>
              <a:cxnLst/>
              <a:rect l="l" t="t" r="r" b="b"/>
              <a:pathLst>
                <a:path w="185167" h="124288" extrusionOk="0">
                  <a:moveTo>
                    <a:pt x="177148" y="7632"/>
                  </a:moveTo>
                  <a:lnTo>
                    <a:pt x="177148" y="113034"/>
                  </a:lnTo>
                  <a:lnTo>
                    <a:pt x="8019" y="113034"/>
                  </a:lnTo>
                  <a:lnTo>
                    <a:pt x="8019" y="7632"/>
                  </a:lnTo>
                  <a:close/>
                  <a:moveTo>
                    <a:pt x="9461" y="0"/>
                  </a:moveTo>
                  <a:cubicBezTo>
                    <a:pt x="4256" y="0"/>
                    <a:pt x="0" y="4220"/>
                    <a:pt x="0" y="9461"/>
                  </a:cubicBezTo>
                  <a:lnTo>
                    <a:pt x="0" y="114827"/>
                  </a:lnTo>
                  <a:cubicBezTo>
                    <a:pt x="0" y="120032"/>
                    <a:pt x="4256" y="124288"/>
                    <a:pt x="9461" y="124288"/>
                  </a:cubicBezTo>
                  <a:lnTo>
                    <a:pt x="175706" y="124288"/>
                  </a:lnTo>
                  <a:cubicBezTo>
                    <a:pt x="180911" y="124288"/>
                    <a:pt x="185166" y="120032"/>
                    <a:pt x="185166" y="114827"/>
                  </a:cubicBezTo>
                  <a:lnTo>
                    <a:pt x="185166" y="9461"/>
                  </a:lnTo>
                  <a:cubicBezTo>
                    <a:pt x="185166" y="4220"/>
                    <a:pt x="180946" y="0"/>
                    <a:pt x="175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38;p109">
              <a:extLst>
                <a:ext uri="{FF2B5EF4-FFF2-40B4-BE49-F238E27FC236}">
                  <a16:creationId xmlns:a16="http://schemas.microsoft.com/office/drawing/2014/main" id="{FF268C05-A391-81FA-6F11-C76E34A55F09}"/>
                </a:ext>
              </a:extLst>
            </p:cNvPr>
            <p:cNvSpPr/>
            <p:nvPr/>
          </p:nvSpPr>
          <p:spPr>
            <a:xfrm>
              <a:off x="1071800" y="4511490"/>
              <a:ext cx="7000390" cy="267693"/>
            </a:xfrm>
            <a:custGeom>
              <a:avLst/>
              <a:gdLst/>
              <a:ahLst/>
              <a:cxnLst/>
              <a:rect l="l" t="t" r="r" b="b"/>
              <a:pathLst>
                <a:path w="231801" h="8864" extrusionOk="0">
                  <a:moveTo>
                    <a:pt x="230922" y="1"/>
                  </a:moveTo>
                  <a:lnTo>
                    <a:pt x="880" y="1"/>
                  </a:lnTo>
                  <a:cubicBezTo>
                    <a:pt x="387" y="1"/>
                    <a:pt x="1" y="388"/>
                    <a:pt x="1" y="880"/>
                  </a:cubicBezTo>
                  <a:lnTo>
                    <a:pt x="1" y="5346"/>
                  </a:lnTo>
                  <a:cubicBezTo>
                    <a:pt x="774" y="8863"/>
                    <a:pt x="9145" y="7738"/>
                    <a:pt x="14350" y="8230"/>
                  </a:cubicBezTo>
                  <a:lnTo>
                    <a:pt x="217452" y="8230"/>
                  </a:lnTo>
                  <a:cubicBezTo>
                    <a:pt x="222657" y="7738"/>
                    <a:pt x="231027" y="8863"/>
                    <a:pt x="231801" y="5346"/>
                  </a:cubicBezTo>
                  <a:lnTo>
                    <a:pt x="231801" y="880"/>
                  </a:lnTo>
                  <a:cubicBezTo>
                    <a:pt x="231801" y="388"/>
                    <a:pt x="231414" y="1"/>
                    <a:pt x="230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639;p109">
              <a:extLst>
                <a:ext uri="{FF2B5EF4-FFF2-40B4-BE49-F238E27FC236}">
                  <a16:creationId xmlns:a16="http://schemas.microsoft.com/office/drawing/2014/main" id="{0B60C1DB-5C83-5D03-5331-D5221343719A}"/>
                </a:ext>
              </a:extLst>
            </p:cNvPr>
            <p:cNvSpPr/>
            <p:nvPr/>
          </p:nvSpPr>
          <p:spPr>
            <a:xfrm>
              <a:off x="1071800" y="4662309"/>
              <a:ext cx="7000390" cy="129618"/>
            </a:xfrm>
            <a:custGeom>
              <a:avLst/>
              <a:gdLst/>
              <a:ahLst/>
              <a:cxnLst/>
              <a:rect l="l" t="t" r="r" b="b"/>
              <a:pathLst>
                <a:path w="231801" h="4292" extrusionOk="0">
                  <a:moveTo>
                    <a:pt x="14350" y="4291"/>
                  </a:moveTo>
                  <a:lnTo>
                    <a:pt x="217452" y="4291"/>
                  </a:lnTo>
                  <a:cubicBezTo>
                    <a:pt x="222657" y="3799"/>
                    <a:pt x="231027" y="3869"/>
                    <a:pt x="231801" y="352"/>
                  </a:cubicBezTo>
                  <a:lnTo>
                    <a:pt x="231801" y="1"/>
                  </a:lnTo>
                  <a:lnTo>
                    <a:pt x="1" y="1"/>
                  </a:lnTo>
                  <a:lnTo>
                    <a:pt x="1" y="352"/>
                  </a:lnTo>
                  <a:cubicBezTo>
                    <a:pt x="774" y="3869"/>
                    <a:pt x="9145" y="3799"/>
                    <a:pt x="14350" y="42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640;p109">
              <a:extLst>
                <a:ext uri="{FF2B5EF4-FFF2-40B4-BE49-F238E27FC236}">
                  <a16:creationId xmlns:a16="http://schemas.microsoft.com/office/drawing/2014/main" id="{BB274A92-43B2-3D72-41CF-BB553E0A4DA3}"/>
                </a:ext>
              </a:extLst>
            </p:cNvPr>
            <p:cNvSpPr/>
            <p:nvPr/>
          </p:nvSpPr>
          <p:spPr>
            <a:xfrm>
              <a:off x="3781277" y="4511490"/>
              <a:ext cx="1608059" cy="76497"/>
            </a:xfrm>
            <a:custGeom>
              <a:avLst/>
              <a:gdLst/>
              <a:ahLst/>
              <a:cxnLst/>
              <a:rect l="l" t="t" r="r" b="b"/>
              <a:pathLst>
                <a:path w="53247" h="2533" extrusionOk="0">
                  <a:moveTo>
                    <a:pt x="53071" y="1"/>
                  </a:moveTo>
                  <a:lnTo>
                    <a:pt x="176" y="1"/>
                  </a:lnTo>
                  <a:cubicBezTo>
                    <a:pt x="71" y="1"/>
                    <a:pt x="0" y="71"/>
                    <a:pt x="0" y="212"/>
                  </a:cubicBezTo>
                  <a:lnTo>
                    <a:pt x="0" y="1232"/>
                  </a:lnTo>
                  <a:cubicBezTo>
                    <a:pt x="176" y="2041"/>
                    <a:pt x="2075" y="2427"/>
                    <a:pt x="3271" y="2533"/>
                  </a:cubicBezTo>
                  <a:lnTo>
                    <a:pt x="49976" y="2533"/>
                  </a:lnTo>
                  <a:cubicBezTo>
                    <a:pt x="51172" y="2427"/>
                    <a:pt x="53071" y="2041"/>
                    <a:pt x="53247" y="1232"/>
                  </a:cubicBezTo>
                  <a:lnTo>
                    <a:pt x="53247" y="212"/>
                  </a:lnTo>
                  <a:cubicBezTo>
                    <a:pt x="53247" y="71"/>
                    <a:pt x="53176" y="1"/>
                    <a:pt x="53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011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3"/>
          <p:cNvSpPr txBox="1">
            <a:spLocks noGrp="1"/>
          </p:cNvSpPr>
          <p:nvPr>
            <p:ph type="ctrTitle"/>
          </p:nvPr>
        </p:nvSpPr>
        <p:spPr>
          <a:xfrm>
            <a:off x="1767783" y="461383"/>
            <a:ext cx="5803509" cy="22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  <a:t>BÀI 31</a:t>
            </a:r>
            <a:b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Leckerli One"/>
              </a:rPr>
              <a:t>NHÂN VỚI SỐ CÓ MỘT CHỮ SỐ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  <a:sym typeface="Josefin Sans"/>
            </a:endParaRPr>
          </a:p>
        </p:txBody>
      </p:sp>
      <p:sp>
        <p:nvSpPr>
          <p:cNvPr id="600" name="Google Shape;600;p53"/>
          <p:cNvSpPr/>
          <p:nvPr/>
        </p:nvSpPr>
        <p:spPr>
          <a:xfrm>
            <a:off x="323295" y="537834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3"/>
          <p:cNvSpPr/>
          <p:nvPr/>
        </p:nvSpPr>
        <p:spPr>
          <a:xfrm>
            <a:off x="7787181" y="420662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53"/>
          <p:cNvGrpSpPr/>
          <p:nvPr/>
        </p:nvGrpSpPr>
        <p:grpSpPr>
          <a:xfrm>
            <a:off x="5204167" y="3698494"/>
            <a:ext cx="1793475" cy="907173"/>
            <a:chOff x="-2554196" y="5102413"/>
            <a:chExt cx="4359509" cy="2205121"/>
          </a:xfrm>
        </p:grpSpPr>
        <p:sp>
          <p:nvSpPr>
            <p:cNvPr id="603" name="Google Shape;603;p53"/>
            <p:cNvSpPr/>
            <p:nvPr/>
          </p:nvSpPr>
          <p:spPr>
            <a:xfrm>
              <a:off x="-1241663" y="5877648"/>
              <a:ext cx="1543645" cy="439325"/>
            </a:xfrm>
            <a:custGeom>
              <a:avLst/>
              <a:gdLst/>
              <a:ahLst/>
              <a:cxnLst/>
              <a:rect l="l" t="t" r="r" b="b"/>
              <a:pathLst>
                <a:path w="25049" h="7129" extrusionOk="0">
                  <a:moveTo>
                    <a:pt x="1" y="1"/>
                  </a:moveTo>
                  <a:lnTo>
                    <a:pt x="1" y="7129"/>
                  </a:lnTo>
                  <a:lnTo>
                    <a:pt x="1619" y="7129"/>
                  </a:lnTo>
                  <a:lnTo>
                    <a:pt x="1619" y="3636"/>
                  </a:lnTo>
                  <a:cubicBezTo>
                    <a:pt x="1619" y="2472"/>
                    <a:pt x="2500" y="1889"/>
                    <a:pt x="3380" y="1889"/>
                  </a:cubicBezTo>
                  <a:cubicBezTo>
                    <a:pt x="4260" y="1889"/>
                    <a:pt x="5141" y="2472"/>
                    <a:pt x="5141" y="3636"/>
                  </a:cubicBezTo>
                  <a:lnTo>
                    <a:pt x="5141" y="7129"/>
                  </a:lnTo>
                  <a:lnTo>
                    <a:pt x="6135" y="7129"/>
                  </a:lnTo>
                  <a:lnTo>
                    <a:pt x="6135" y="3636"/>
                  </a:lnTo>
                  <a:cubicBezTo>
                    <a:pt x="6135" y="2472"/>
                    <a:pt x="7015" y="1889"/>
                    <a:pt x="7896" y="1889"/>
                  </a:cubicBezTo>
                  <a:cubicBezTo>
                    <a:pt x="8776" y="1889"/>
                    <a:pt x="9656" y="2472"/>
                    <a:pt x="9656" y="3636"/>
                  </a:cubicBezTo>
                  <a:lnTo>
                    <a:pt x="9656" y="7129"/>
                  </a:lnTo>
                  <a:lnTo>
                    <a:pt x="10679" y="7129"/>
                  </a:lnTo>
                  <a:lnTo>
                    <a:pt x="10679" y="3636"/>
                  </a:lnTo>
                  <a:cubicBezTo>
                    <a:pt x="10679" y="2472"/>
                    <a:pt x="11552" y="1889"/>
                    <a:pt x="12425" y="1889"/>
                  </a:cubicBezTo>
                  <a:cubicBezTo>
                    <a:pt x="13298" y="1889"/>
                    <a:pt x="14172" y="2472"/>
                    <a:pt x="14172" y="3636"/>
                  </a:cubicBezTo>
                  <a:lnTo>
                    <a:pt x="14172" y="7129"/>
                  </a:lnTo>
                  <a:lnTo>
                    <a:pt x="15194" y="7129"/>
                  </a:lnTo>
                  <a:lnTo>
                    <a:pt x="15194" y="3636"/>
                  </a:lnTo>
                  <a:cubicBezTo>
                    <a:pt x="15194" y="2472"/>
                    <a:pt x="16067" y="1889"/>
                    <a:pt x="16941" y="1889"/>
                  </a:cubicBezTo>
                  <a:cubicBezTo>
                    <a:pt x="17814" y="1889"/>
                    <a:pt x="18687" y="2472"/>
                    <a:pt x="18687" y="3636"/>
                  </a:cubicBezTo>
                  <a:lnTo>
                    <a:pt x="18687" y="7129"/>
                  </a:lnTo>
                  <a:lnTo>
                    <a:pt x="19709" y="7129"/>
                  </a:lnTo>
                  <a:lnTo>
                    <a:pt x="19709" y="3636"/>
                  </a:lnTo>
                  <a:cubicBezTo>
                    <a:pt x="19653" y="2642"/>
                    <a:pt x="20448" y="1790"/>
                    <a:pt x="21442" y="1790"/>
                  </a:cubicBezTo>
                  <a:cubicBezTo>
                    <a:pt x="22436" y="1790"/>
                    <a:pt x="23231" y="2642"/>
                    <a:pt x="23203" y="3636"/>
                  </a:cubicBezTo>
                  <a:lnTo>
                    <a:pt x="23203" y="7129"/>
                  </a:lnTo>
                  <a:lnTo>
                    <a:pt x="25048" y="7129"/>
                  </a:lnTo>
                  <a:lnTo>
                    <a:pt x="25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3"/>
            <p:cNvSpPr/>
            <p:nvPr/>
          </p:nvSpPr>
          <p:spPr>
            <a:xfrm>
              <a:off x="-482145" y="5730674"/>
              <a:ext cx="2287458" cy="1576861"/>
            </a:xfrm>
            <a:custGeom>
              <a:avLst/>
              <a:gdLst/>
              <a:ahLst/>
              <a:cxnLst/>
              <a:rect l="l" t="t" r="r" b="b"/>
              <a:pathLst>
                <a:path w="37119" h="25588" extrusionOk="0">
                  <a:moveTo>
                    <a:pt x="11985" y="0"/>
                  </a:moveTo>
                  <a:lnTo>
                    <a:pt x="1" y="25588"/>
                  </a:lnTo>
                  <a:lnTo>
                    <a:pt x="37118" y="25588"/>
                  </a:lnTo>
                  <a:lnTo>
                    <a:pt x="371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3"/>
            <p:cNvSpPr/>
            <p:nvPr/>
          </p:nvSpPr>
          <p:spPr>
            <a:xfrm>
              <a:off x="830388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2" y="1"/>
                  </a:moveTo>
                  <a:cubicBezTo>
                    <a:pt x="1965" y="1"/>
                    <a:pt x="1949" y="1"/>
                    <a:pt x="1932" y="1"/>
                  </a:cubicBezTo>
                  <a:cubicBezTo>
                    <a:pt x="881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3"/>
            <p:cNvSpPr/>
            <p:nvPr/>
          </p:nvSpPr>
          <p:spPr>
            <a:xfrm>
              <a:off x="113844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2" y="1"/>
                  </a:moveTo>
                  <a:cubicBezTo>
                    <a:pt x="1936" y="1"/>
                    <a:pt x="1919" y="1"/>
                    <a:pt x="1903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2981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3"/>
            <p:cNvSpPr/>
            <p:nvPr/>
          </p:nvSpPr>
          <p:spPr>
            <a:xfrm>
              <a:off x="144465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4" y="1"/>
                  </a:moveTo>
                  <a:cubicBezTo>
                    <a:pt x="1938" y="1"/>
                    <a:pt x="1921" y="1"/>
                    <a:pt x="1904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3"/>
            <p:cNvSpPr/>
            <p:nvPr/>
          </p:nvSpPr>
          <p:spPr>
            <a:xfrm>
              <a:off x="830388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3"/>
            <p:cNvSpPr/>
            <p:nvPr/>
          </p:nvSpPr>
          <p:spPr>
            <a:xfrm>
              <a:off x="1138447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06" y="853"/>
                    <a:pt x="2954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3"/>
            <p:cNvSpPr/>
            <p:nvPr/>
          </p:nvSpPr>
          <p:spPr>
            <a:xfrm>
              <a:off x="1444657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4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54" y="1"/>
                    <a:pt x="1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3"/>
            <p:cNvSpPr/>
            <p:nvPr/>
          </p:nvSpPr>
          <p:spPr>
            <a:xfrm>
              <a:off x="1514662" y="5877648"/>
              <a:ext cx="96320" cy="187340"/>
            </a:xfrm>
            <a:custGeom>
              <a:avLst/>
              <a:gdLst/>
              <a:ahLst/>
              <a:cxnLst/>
              <a:rect l="l" t="t" r="r" b="b"/>
              <a:pathLst>
                <a:path w="1563" h="3040" extrusionOk="0">
                  <a:moveTo>
                    <a:pt x="768" y="1"/>
                  </a:moveTo>
                  <a:cubicBezTo>
                    <a:pt x="342" y="1"/>
                    <a:pt x="1" y="342"/>
                    <a:pt x="1" y="796"/>
                  </a:cubicBezTo>
                  <a:lnTo>
                    <a:pt x="1" y="3040"/>
                  </a:lnTo>
                  <a:lnTo>
                    <a:pt x="1563" y="3040"/>
                  </a:lnTo>
                  <a:lnTo>
                    <a:pt x="1563" y="796"/>
                  </a:lnTo>
                  <a:cubicBezTo>
                    <a:pt x="1563" y="342"/>
                    <a:pt x="1222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3"/>
            <p:cNvSpPr/>
            <p:nvPr/>
          </p:nvSpPr>
          <p:spPr>
            <a:xfrm>
              <a:off x="1101657" y="5877648"/>
              <a:ext cx="96320" cy="187340"/>
            </a:xfrm>
            <a:custGeom>
              <a:avLst/>
              <a:gdLst/>
              <a:ahLst/>
              <a:cxnLst/>
              <a:rect l="l" t="t" r="r" b="b"/>
              <a:pathLst>
                <a:path w="1563" h="3040" extrusionOk="0">
                  <a:moveTo>
                    <a:pt x="768" y="1"/>
                  </a:moveTo>
                  <a:cubicBezTo>
                    <a:pt x="342" y="1"/>
                    <a:pt x="1" y="342"/>
                    <a:pt x="1" y="796"/>
                  </a:cubicBezTo>
                  <a:lnTo>
                    <a:pt x="1" y="3040"/>
                  </a:lnTo>
                  <a:lnTo>
                    <a:pt x="1563" y="3040"/>
                  </a:lnTo>
                  <a:lnTo>
                    <a:pt x="1563" y="796"/>
                  </a:lnTo>
                  <a:cubicBezTo>
                    <a:pt x="1563" y="342"/>
                    <a:pt x="1194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3"/>
            <p:cNvSpPr/>
            <p:nvPr/>
          </p:nvSpPr>
          <p:spPr>
            <a:xfrm>
              <a:off x="686927" y="5877648"/>
              <a:ext cx="98045" cy="187340"/>
            </a:xfrm>
            <a:custGeom>
              <a:avLst/>
              <a:gdLst/>
              <a:ahLst/>
              <a:cxnLst/>
              <a:rect l="l" t="t" r="r" b="b"/>
              <a:pathLst>
                <a:path w="1591" h="3040" extrusionOk="0">
                  <a:moveTo>
                    <a:pt x="795" y="1"/>
                  </a:moveTo>
                  <a:cubicBezTo>
                    <a:pt x="369" y="1"/>
                    <a:pt x="0" y="342"/>
                    <a:pt x="0" y="796"/>
                  </a:cubicBezTo>
                  <a:lnTo>
                    <a:pt x="0" y="3040"/>
                  </a:lnTo>
                  <a:lnTo>
                    <a:pt x="1591" y="3040"/>
                  </a:lnTo>
                  <a:lnTo>
                    <a:pt x="1591" y="796"/>
                  </a:lnTo>
                  <a:cubicBezTo>
                    <a:pt x="1591" y="342"/>
                    <a:pt x="1221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3"/>
            <p:cNvSpPr/>
            <p:nvPr/>
          </p:nvSpPr>
          <p:spPr>
            <a:xfrm>
              <a:off x="-1259164" y="6274940"/>
              <a:ext cx="2024936" cy="481353"/>
            </a:xfrm>
            <a:custGeom>
              <a:avLst/>
              <a:gdLst/>
              <a:ahLst/>
              <a:cxnLst/>
              <a:rect l="l" t="t" r="r" b="b"/>
              <a:pathLst>
                <a:path w="32859" h="7811" extrusionOk="0">
                  <a:moveTo>
                    <a:pt x="1" y="0"/>
                  </a:moveTo>
                  <a:lnTo>
                    <a:pt x="1" y="7810"/>
                  </a:lnTo>
                  <a:lnTo>
                    <a:pt x="32858" y="7810"/>
                  </a:lnTo>
                  <a:lnTo>
                    <a:pt x="291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3"/>
            <p:cNvSpPr/>
            <p:nvPr/>
          </p:nvSpPr>
          <p:spPr>
            <a:xfrm>
              <a:off x="-1259164" y="6826231"/>
              <a:ext cx="2276921" cy="481291"/>
            </a:xfrm>
            <a:custGeom>
              <a:avLst/>
              <a:gdLst/>
              <a:ahLst/>
              <a:cxnLst/>
              <a:rect l="l" t="t" r="r" b="b"/>
              <a:pathLst>
                <a:path w="36948" h="7810" extrusionOk="0">
                  <a:moveTo>
                    <a:pt x="1" y="0"/>
                  </a:moveTo>
                  <a:lnTo>
                    <a:pt x="1" y="7810"/>
                  </a:lnTo>
                  <a:lnTo>
                    <a:pt x="36948" y="7810"/>
                  </a:lnTo>
                  <a:lnTo>
                    <a:pt x="33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3"/>
            <p:cNvSpPr/>
            <p:nvPr/>
          </p:nvSpPr>
          <p:spPr>
            <a:xfrm>
              <a:off x="-1292380" y="6204935"/>
              <a:ext cx="1832358" cy="70068"/>
            </a:xfrm>
            <a:custGeom>
              <a:avLst/>
              <a:gdLst/>
              <a:ahLst/>
              <a:cxnLst/>
              <a:rect l="l" t="t" r="r" b="b"/>
              <a:pathLst>
                <a:path w="29734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29734" y="1136"/>
                  </a:lnTo>
                  <a:lnTo>
                    <a:pt x="29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3"/>
            <p:cNvSpPr/>
            <p:nvPr/>
          </p:nvSpPr>
          <p:spPr>
            <a:xfrm>
              <a:off x="-1292380" y="6756226"/>
              <a:ext cx="2086130" cy="70068"/>
            </a:xfrm>
            <a:custGeom>
              <a:avLst/>
              <a:gdLst/>
              <a:ahLst/>
              <a:cxnLst/>
              <a:rect l="l" t="t" r="r" b="b"/>
              <a:pathLst>
                <a:path w="33852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33852" y="1136"/>
                  </a:lnTo>
                  <a:lnTo>
                    <a:pt x="33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3"/>
            <p:cNvSpPr/>
            <p:nvPr/>
          </p:nvSpPr>
          <p:spPr>
            <a:xfrm>
              <a:off x="-2520919" y="5172418"/>
              <a:ext cx="1274097" cy="481291"/>
            </a:xfrm>
            <a:custGeom>
              <a:avLst/>
              <a:gdLst/>
              <a:ahLst/>
              <a:cxnLst/>
              <a:rect l="l" t="t" r="r" b="b"/>
              <a:pathLst>
                <a:path w="20675" h="7810" extrusionOk="0">
                  <a:moveTo>
                    <a:pt x="0" y="0"/>
                  </a:moveTo>
                  <a:lnTo>
                    <a:pt x="0" y="7810"/>
                  </a:lnTo>
                  <a:lnTo>
                    <a:pt x="20674" y="7810"/>
                  </a:lnTo>
                  <a:lnTo>
                    <a:pt x="17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3"/>
            <p:cNvSpPr/>
            <p:nvPr/>
          </p:nvSpPr>
          <p:spPr>
            <a:xfrm>
              <a:off x="-2520919" y="5723648"/>
              <a:ext cx="1522630" cy="481353"/>
            </a:xfrm>
            <a:custGeom>
              <a:avLst/>
              <a:gdLst/>
              <a:ahLst/>
              <a:cxnLst/>
              <a:rect l="l" t="t" r="r" b="b"/>
              <a:pathLst>
                <a:path w="24708" h="7811" extrusionOk="0">
                  <a:moveTo>
                    <a:pt x="0" y="1"/>
                  </a:moveTo>
                  <a:lnTo>
                    <a:pt x="0" y="7810"/>
                  </a:lnTo>
                  <a:lnTo>
                    <a:pt x="24707" y="7810"/>
                  </a:lnTo>
                  <a:lnTo>
                    <a:pt x="210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3"/>
            <p:cNvSpPr/>
            <p:nvPr/>
          </p:nvSpPr>
          <p:spPr>
            <a:xfrm>
              <a:off x="-2520919" y="6274940"/>
              <a:ext cx="2021362" cy="481353"/>
            </a:xfrm>
            <a:custGeom>
              <a:avLst/>
              <a:gdLst/>
              <a:ahLst/>
              <a:cxnLst/>
              <a:rect l="l" t="t" r="r" b="b"/>
              <a:pathLst>
                <a:path w="32801" h="7811" extrusionOk="0">
                  <a:moveTo>
                    <a:pt x="0" y="0"/>
                  </a:moveTo>
                  <a:lnTo>
                    <a:pt x="0" y="7810"/>
                  </a:lnTo>
                  <a:lnTo>
                    <a:pt x="32801" y="7810"/>
                  </a:lnTo>
                  <a:lnTo>
                    <a:pt x="29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3"/>
            <p:cNvSpPr/>
            <p:nvPr/>
          </p:nvSpPr>
          <p:spPr>
            <a:xfrm>
              <a:off x="-2520919" y="6826231"/>
              <a:ext cx="2276921" cy="481291"/>
            </a:xfrm>
            <a:custGeom>
              <a:avLst/>
              <a:gdLst/>
              <a:ahLst/>
              <a:cxnLst/>
              <a:rect l="l" t="t" r="r" b="b"/>
              <a:pathLst>
                <a:path w="36948" h="7810" extrusionOk="0">
                  <a:moveTo>
                    <a:pt x="0" y="0"/>
                  </a:moveTo>
                  <a:lnTo>
                    <a:pt x="0" y="7810"/>
                  </a:lnTo>
                  <a:lnTo>
                    <a:pt x="36947" y="7810"/>
                  </a:lnTo>
                  <a:lnTo>
                    <a:pt x="33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3"/>
            <p:cNvSpPr/>
            <p:nvPr/>
          </p:nvSpPr>
          <p:spPr>
            <a:xfrm>
              <a:off x="-2554196" y="5102413"/>
              <a:ext cx="1081580" cy="70068"/>
            </a:xfrm>
            <a:custGeom>
              <a:avLst/>
              <a:gdLst/>
              <a:ahLst/>
              <a:cxnLst/>
              <a:rect l="l" t="t" r="r" b="b"/>
              <a:pathLst>
                <a:path w="17551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17551" y="1136"/>
                  </a:lnTo>
                  <a:lnTo>
                    <a:pt x="17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3"/>
            <p:cNvSpPr/>
            <p:nvPr/>
          </p:nvSpPr>
          <p:spPr>
            <a:xfrm>
              <a:off x="-2554196" y="5653643"/>
              <a:ext cx="1330114" cy="70068"/>
            </a:xfrm>
            <a:custGeom>
              <a:avLst/>
              <a:gdLst/>
              <a:ahLst/>
              <a:cxnLst/>
              <a:rect l="l" t="t" r="r" b="b"/>
              <a:pathLst>
                <a:path w="21584" h="1137" extrusionOk="0">
                  <a:moveTo>
                    <a:pt x="0" y="1"/>
                  </a:moveTo>
                  <a:lnTo>
                    <a:pt x="0" y="1137"/>
                  </a:lnTo>
                  <a:lnTo>
                    <a:pt x="21584" y="1137"/>
                  </a:lnTo>
                  <a:lnTo>
                    <a:pt x="215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3"/>
            <p:cNvSpPr/>
            <p:nvPr/>
          </p:nvSpPr>
          <p:spPr>
            <a:xfrm>
              <a:off x="-2554196" y="6204935"/>
              <a:ext cx="1832419" cy="70068"/>
            </a:xfrm>
            <a:custGeom>
              <a:avLst/>
              <a:gdLst/>
              <a:ahLst/>
              <a:cxnLst/>
              <a:rect l="l" t="t" r="r" b="b"/>
              <a:pathLst>
                <a:path w="29735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29734" y="1136"/>
                  </a:lnTo>
                  <a:lnTo>
                    <a:pt x="29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3"/>
            <p:cNvSpPr/>
            <p:nvPr/>
          </p:nvSpPr>
          <p:spPr>
            <a:xfrm>
              <a:off x="-2554196" y="6756226"/>
              <a:ext cx="2084404" cy="70068"/>
            </a:xfrm>
            <a:custGeom>
              <a:avLst/>
              <a:gdLst/>
              <a:ahLst/>
              <a:cxnLst/>
              <a:rect l="l" t="t" r="r" b="b"/>
              <a:pathLst>
                <a:path w="33824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33824" y="1136"/>
                  </a:lnTo>
                  <a:lnTo>
                    <a:pt x="33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3"/>
            <p:cNvSpPr/>
            <p:nvPr/>
          </p:nvSpPr>
          <p:spPr>
            <a:xfrm>
              <a:off x="-2415973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53" y="1"/>
                    <a:pt x="1" y="853"/>
                    <a:pt x="1" y="1904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4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3"/>
            <p:cNvSpPr/>
            <p:nvPr/>
          </p:nvSpPr>
          <p:spPr>
            <a:xfrm>
              <a:off x="-2111426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4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4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3"/>
            <p:cNvSpPr/>
            <p:nvPr/>
          </p:nvSpPr>
          <p:spPr>
            <a:xfrm>
              <a:off x="-1806941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4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4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3"/>
            <p:cNvSpPr/>
            <p:nvPr/>
          </p:nvSpPr>
          <p:spPr>
            <a:xfrm>
              <a:off x="-1502395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4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4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3"/>
            <p:cNvSpPr/>
            <p:nvPr/>
          </p:nvSpPr>
          <p:spPr>
            <a:xfrm>
              <a:off x="-2415973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3"/>
            <p:cNvSpPr/>
            <p:nvPr/>
          </p:nvSpPr>
          <p:spPr>
            <a:xfrm>
              <a:off x="-2111426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3"/>
            <p:cNvSpPr/>
            <p:nvPr/>
          </p:nvSpPr>
          <p:spPr>
            <a:xfrm>
              <a:off x="-1806941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3"/>
            <p:cNvSpPr/>
            <p:nvPr/>
          </p:nvSpPr>
          <p:spPr>
            <a:xfrm>
              <a:off x="-1502395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3"/>
            <p:cNvSpPr/>
            <p:nvPr/>
          </p:nvSpPr>
          <p:spPr>
            <a:xfrm>
              <a:off x="-1197910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3"/>
            <p:cNvSpPr/>
            <p:nvPr/>
          </p:nvSpPr>
          <p:spPr>
            <a:xfrm>
              <a:off x="-2415973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2" y="1"/>
                  </a:moveTo>
                  <a:cubicBezTo>
                    <a:pt x="1965" y="1"/>
                    <a:pt x="1949" y="1"/>
                    <a:pt x="1932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3"/>
            <p:cNvSpPr/>
            <p:nvPr/>
          </p:nvSpPr>
          <p:spPr>
            <a:xfrm>
              <a:off x="-211142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3"/>
            <p:cNvSpPr/>
            <p:nvPr/>
          </p:nvSpPr>
          <p:spPr>
            <a:xfrm>
              <a:off x="-1806941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5" y="1"/>
                    <a:pt x="1948" y="1"/>
                    <a:pt x="1932" y="1"/>
                  </a:cubicBezTo>
                  <a:cubicBezTo>
                    <a:pt x="881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3"/>
            <p:cNvSpPr/>
            <p:nvPr/>
          </p:nvSpPr>
          <p:spPr>
            <a:xfrm>
              <a:off x="-1502395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3"/>
            <p:cNvSpPr/>
            <p:nvPr/>
          </p:nvSpPr>
          <p:spPr>
            <a:xfrm>
              <a:off x="-119439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4" y="1"/>
                  </a:moveTo>
                  <a:cubicBezTo>
                    <a:pt x="1937" y="1"/>
                    <a:pt x="1920" y="1"/>
                    <a:pt x="1903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3"/>
            <p:cNvSpPr/>
            <p:nvPr/>
          </p:nvSpPr>
          <p:spPr>
            <a:xfrm>
              <a:off x="-888125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3"/>
            <p:cNvSpPr/>
            <p:nvPr/>
          </p:nvSpPr>
          <p:spPr>
            <a:xfrm>
              <a:off x="-15664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3" y="1"/>
                  </a:moveTo>
                  <a:cubicBezTo>
                    <a:pt x="1937" y="1"/>
                    <a:pt x="1920" y="1"/>
                    <a:pt x="1904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2982" y="1"/>
                    <a:pt x="1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3"/>
            <p:cNvSpPr/>
            <p:nvPr/>
          </p:nvSpPr>
          <p:spPr>
            <a:xfrm>
              <a:off x="14962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854" y="1"/>
                  </a:moveTo>
                  <a:cubicBezTo>
                    <a:pt x="826" y="1"/>
                    <a:pt x="1" y="870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54" y="1"/>
                  </a:cubicBezTo>
                  <a:cubicBezTo>
                    <a:pt x="1937" y="1"/>
                    <a:pt x="1920" y="1"/>
                    <a:pt x="1904" y="1"/>
                  </a:cubicBezTo>
                  <a:cubicBezTo>
                    <a:pt x="1887" y="1"/>
                    <a:pt x="1871" y="1"/>
                    <a:pt x="1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3"/>
            <p:cNvSpPr/>
            <p:nvPr/>
          </p:nvSpPr>
          <p:spPr>
            <a:xfrm>
              <a:off x="455898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881" y="1"/>
                  </a:moveTo>
                  <a:cubicBezTo>
                    <a:pt x="826" y="1"/>
                    <a:pt x="1" y="870"/>
                    <a:pt x="1" y="1904"/>
                  </a:cubicBezTo>
                  <a:lnTo>
                    <a:pt x="1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ubicBezTo>
                    <a:pt x="1965" y="1"/>
                    <a:pt x="1948" y="1"/>
                    <a:pt x="1932" y="1"/>
                  </a:cubicBezTo>
                  <a:cubicBezTo>
                    <a:pt x="1915" y="1"/>
                    <a:pt x="1898" y="1"/>
                    <a:pt x="1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3"/>
            <p:cNvSpPr/>
            <p:nvPr/>
          </p:nvSpPr>
          <p:spPr>
            <a:xfrm>
              <a:off x="-373625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2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3"/>
            <p:cNvSpPr/>
            <p:nvPr/>
          </p:nvSpPr>
          <p:spPr>
            <a:xfrm>
              <a:off x="-67353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3"/>
            <p:cNvSpPr/>
            <p:nvPr/>
          </p:nvSpPr>
          <p:spPr>
            <a:xfrm>
              <a:off x="238919" y="6402687"/>
              <a:ext cx="236270" cy="353604"/>
            </a:xfrm>
            <a:custGeom>
              <a:avLst/>
              <a:gdLst/>
              <a:ahLst/>
              <a:cxnLst/>
              <a:rect l="l" t="t" r="r" b="b"/>
              <a:pathLst>
                <a:path w="3834" h="5738" extrusionOk="0">
                  <a:moveTo>
                    <a:pt x="1931" y="1"/>
                  </a:moveTo>
                  <a:cubicBezTo>
                    <a:pt x="880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3"/>
            <p:cNvSpPr/>
            <p:nvPr/>
          </p:nvSpPr>
          <p:spPr>
            <a:xfrm>
              <a:off x="-2323167" y="5286177"/>
              <a:ext cx="50779" cy="105071"/>
            </a:xfrm>
            <a:custGeom>
              <a:avLst/>
              <a:gdLst/>
              <a:ahLst/>
              <a:cxnLst/>
              <a:rect l="l" t="t" r="r" b="b"/>
              <a:pathLst>
                <a:path w="824" h="1705" extrusionOk="0">
                  <a:moveTo>
                    <a:pt x="0" y="0"/>
                  </a:moveTo>
                  <a:lnTo>
                    <a:pt x="0" y="1704"/>
                  </a:lnTo>
                  <a:lnTo>
                    <a:pt x="824" y="170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3"/>
            <p:cNvSpPr/>
            <p:nvPr/>
          </p:nvSpPr>
          <p:spPr>
            <a:xfrm>
              <a:off x="-2018682" y="5286177"/>
              <a:ext cx="50841" cy="105071"/>
            </a:xfrm>
            <a:custGeom>
              <a:avLst/>
              <a:gdLst/>
              <a:ahLst/>
              <a:cxnLst/>
              <a:rect l="l" t="t" r="r" b="b"/>
              <a:pathLst>
                <a:path w="825" h="1705" extrusionOk="0">
                  <a:moveTo>
                    <a:pt x="1" y="0"/>
                  </a:moveTo>
                  <a:lnTo>
                    <a:pt x="1" y="1704"/>
                  </a:lnTo>
                  <a:lnTo>
                    <a:pt x="824" y="170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3"/>
            <p:cNvSpPr/>
            <p:nvPr/>
          </p:nvSpPr>
          <p:spPr>
            <a:xfrm>
              <a:off x="-1714197" y="5286177"/>
              <a:ext cx="52566" cy="105071"/>
            </a:xfrm>
            <a:custGeom>
              <a:avLst/>
              <a:gdLst/>
              <a:ahLst/>
              <a:cxnLst/>
              <a:rect l="l" t="t" r="r" b="b"/>
              <a:pathLst>
                <a:path w="853" h="1705" extrusionOk="0">
                  <a:moveTo>
                    <a:pt x="1" y="0"/>
                  </a:moveTo>
                  <a:lnTo>
                    <a:pt x="1" y="1704"/>
                  </a:lnTo>
                  <a:lnTo>
                    <a:pt x="853" y="1704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3"/>
            <p:cNvSpPr/>
            <p:nvPr/>
          </p:nvSpPr>
          <p:spPr>
            <a:xfrm>
              <a:off x="793660" y="6756226"/>
              <a:ext cx="1011636" cy="70068"/>
            </a:xfrm>
            <a:custGeom>
              <a:avLst/>
              <a:gdLst/>
              <a:ahLst/>
              <a:cxnLst/>
              <a:rect l="l" t="t" r="r" b="b"/>
              <a:pathLst>
                <a:path w="16416" h="1137" extrusionOk="0">
                  <a:moveTo>
                    <a:pt x="1" y="0"/>
                  </a:moveTo>
                  <a:lnTo>
                    <a:pt x="1" y="1136"/>
                  </a:lnTo>
                  <a:lnTo>
                    <a:pt x="16415" y="1136"/>
                  </a:lnTo>
                  <a:lnTo>
                    <a:pt x="164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3"/>
            <p:cNvSpPr/>
            <p:nvPr/>
          </p:nvSpPr>
          <p:spPr>
            <a:xfrm>
              <a:off x="539891" y="6204935"/>
              <a:ext cx="1265408" cy="70068"/>
            </a:xfrm>
            <a:custGeom>
              <a:avLst/>
              <a:gdLst/>
              <a:ahLst/>
              <a:cxnLst/>
              <a:rect l="l" t="t" r="r" b="b"/>
              <a:pathLst>
                <a:path w="20534" h="1137" extrusionOk="0">
                  <a:moveTo>
                    <a:pt x="1" y="0"/>
                  </a:moveTo>
                  <a:lnTo>
                    <a:pt x="1" y="1136"/>
                  </a:lnTo>
                  <a:lnTo>
                    <a:pt x="20533" y="1136"/>
                  </a:lnTo>
                  <a:lnTo>
                    <a:pt x="205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2" name="Google Shape;652;p53"/>
            <p:cNvGrpSpPr/>
            <p:nvPr/>
          </p:nvGrpSpPr>
          <p:grpSpPr>
            <a:xfrm>
              <a:off x="-2520919" y="5172418"/>
              <a:ext cx="4326207" cy="1680127"/>
              <a:chOff x="-3795874" y="4446843"/>
              <a:chExt cx="5966359" cy="2317097"/>
            </a:xfrm>
          </p:grpSpPr>
          <p:sp>
            <p:nvSpPr>
              <p:cNvPr id="653" name="Google Shape;653;p53"/>
              <p:cNvSpPr/>
              <p:nvPr/>
            </p:nvSpPr>
            <p:spPr>
              <a:xfrm>
                <a:off x="237104" y="5967352"/>
                <a:ext cx="1933381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2749" h="427" extrusionOk="0">
                    <a:moveTo>
                      <a:pt x="1" y="0"/>
                    </a:moveTo>
                    <a:lnTo>
                      <a:pt x="1" y="426"/>
                    </a:lnTo>
                    <a:lnTo>
                      <a:pt x="22748" y="426"/>
                    </a:lnTo>
                    <a:lnTo>
                      <a:pt x="227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53"/>
              <p:cNvSpPr/>
              <p:nvPr/>
            </p:nvSpPr>
            <p:spPr>
              <a:xfrm>
                <a:off x="237104" y="6727650"/>
                <a:ext cx="1933381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2749" h="427" extrusionOk="0">
                    <a:moveTo>
                      <a:pt x="1" y="0"/>
                    </a:moveTo>
                    <a:lnTo>
                      <a:pt x="1" y="426"/>
                    </a:lnTo>
                    <a:lnTo>
                      <a:pt x="22748" y="426"/>
                    </a:lnTo>
                    <a:lnTo>
                      <a:pt x="227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53"/>
              <p:cNvSpPr/>
              <p:nvPr/>
            </p:nvSpPr>
            <p:spPr>
              <a:xfrm>
                <a:off x="-3795874" y="4446843"/>
                <a:ext cx="146263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7210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17210" y="426"/>
                    </a:lnTo>
                    <a:lnTo>
                      <a:pt x="170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53"/>
              <p:cNvSpPr/>
              <p:nvPr/>
            </p:nvSpPr>
            <p:spPr>
              <a:xfrm>
                <a:off x="-3795874" y="5207055"/>
                <a:ext cx="180538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427" extrusionOk="0">
                    <a:moveTo>
                      <a:pt x="0" y="1"/>
                    </a:moveTo>
                    <a:lnTo>
                      <a:pt x="0" y="427"/>
                    </a:lnTo>
                    <a:lnTo>
                      <a:pt x="21242" y="427"/>
                    </a:lnTo>
                    <a:lnTo>
                      <a:pt x="210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53"/>
              <p:cNvSpPr/>
              <p:nvPr/>
            </p:nvSpPr>
            <p:spPr>
              <a:xfrm>
                <a:off x="-3795874" y="5967352"/>
                <a:ext cx="423824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49869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49869" y="426"/>
                    </a:lnTo>
                    <a:lnTo>
                      <a:pt x="496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53"/>
              <p:cNvSpPr/>
              <p:nvPr/>
            </p:nvSpPr>
            <p:spPr>
              <a:xfrm>
                <a:off x="-3795874" y="6727650"/>
                <a:ext cx="4588220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53987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53986" y="426"/>
                    </a:lnTo>
                    <a:lnTo>
                      <a:pt x="537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53"/>
              <p:cNvSpPr/>
              <p:nvPr/>
            </p:nvSpPr>
            <p:spPr>
              <a:xfrm>
                <a:off x="-3795874" y="4958467"/>
                <a:ext cx="1701620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427" extrusionOk="0">
                    <a:moveTo>
                      <a:pt x="0" y="1"/>
                    </a:moveTo>
                    <a:lnTo>
                      <a:pt x="0" y="427"/>
                    </a:lnTo>
                    <a:lnTo>
                      <a:pt x="20021" y="427"/>
                    </a:lnTo>
                    <a:lnTo>
                      <a:pt x="19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53"/>
              <p:cNvSpPr/>
              <p:nvPr/>
            </p:nvSpPr>
            <p:spPr>
              <a:xfrm>
                <a:off x="-3737998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53"/>
              <p:cNvSpPr/>
              <p:nvPr/>
            </p:nvSpPr>
            <p:spPr>
              <a:xfrm>
                <a:off x="-3651141" y="4994672"/>
                <a:ext cx="3153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53"/>
              <p:cNvSpPr/>
              <p:nvPr/>
            </p:nvSpPr>
            <p:spPr>
              <a:xfrm>
                <a:off x="-3564199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53"/>
              <p:cNvSpPr/>
              <p:nvPr/>
            </p:nvSpPr>
            <p:spPr>
              <a:xfrm>
                <a:off x="-3477342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53"/>
              <p:cNvSpPr/>
              <p:nvPr/>
            </p:nvSpPr>
            <p:spPr>
              <a:xfrm>
                <a:off x="-3392865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53"/>
              <p:cNvSpPr/>
              <p:nvPr/>
            </p:nvSpPr>
            <p:spPr>
              <a:xfrm>
                <a:off x="-3305923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53"/>
              <p:cNvSpPr/>
              <p:nvPr/>
            </p:nvSpPr>
            <p:spPr>
              <a:xfrm>
                <a:off x="-3219067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53"/>
              <p:cNvSpPr/>
              <p:nvPr/>
            </p:nvSpPr>
            <p:spPr>
              <a:xfrm>
                <a:off x="-3132210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53"/>
              <p:cNvSpPr/>
              <p:nvPr/>
            </p:nvSpPr>
            <p:spPr>
              <a:xfrm>
                <a:off x="-3047733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53"/>
              <p:cNvSpPr/>
              <p:nvPr/>
            </p:nvSpPr>
            <p:spPr>
              <a:xfrm>
                <a:off x="-2960791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3"/>
              <p:cNvSpPr/>
              <p:nvPr/>
            </p:nvSpPr>
            <p:spPr>
              <a:xfrm>
                <a:off x="-2873934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3"/>
              <p:cNvSpPr/>
              <p:nvPr/>
            </p:nvSpPr>
            <p:spPr>
              <a:xfrm>
                <a:off x="-2787077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3"/>
              <p:cNvSpPr/>
              <p:nvPr/>
            </p:nvSpPr>
            <p:spPr>
              <a:xfrm>
                <a:off x="-2702600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3"/>
              <p:cNvSpPr/>
              <p:nvPr/>
            </p:nvSpPr>
            <p:spPr>
              <a:xfrm>
                <a:off x="-2615658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3"/>
              <p:cNvSpPr/>
              <p:nvPr/>
            </p:nvSpPr>
            <p:spPr>
              <a:xfrm>
                <a:off x="-2528801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53"/>
              <p:cNvSpPr/>
              <p:nvPr/>
            </p:nvSpPr>
            <p:spPr>
              <a:xfrm>
                <a:off x="-2444324" y="4994672"/>
                <a:ext cx="3382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53"/>
              <p:cNvSpPr/>
              <p:nvPr/>
            </p:nvSpPr>
            <p:spPr>
              <a:xfrm>
                <a:off x="-2357467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3"/>
              <p:cNvSpPr/>
              <p:nvPr/>
            </p:nvSpPr>
            <p:spPr>
              <a:xfrm>
                <a:off x="-2270526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3"/>
              <p:cNvSpPr/>
              <p:nvPr/>
            </p:nvSpPr>
            <p:spPr>
              <a:xfrm>
                <a:off x="-2183669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0" name="Google Shape;680;p53"/>
          <p:cNvGrpSpPr/>
          <p:nvPr/>
        </p:nvGrpSpPr>
        <p:grpSpPr>
          <a:xfrm>
            <a:off x="7777423" y="2086967"/>
            <a:ext cx="1050276" cy="2594648"/>
            <a:chOff x="-5937100" y="-2486800"/>
            <a:chExt cx="3799259" cy="9382905"/>
          </a:xfrm>
        </p:grpSpPr>
        <p:sp>
          <p:nvSpPr>
            <p:cNvPr id="681" name="Google Shape;681;p53"/>
            <p:cNvSpPr/>
            <p:nvPr/>
          </p:nvSpPr>
          <p:spPr>
            <a:xfrm>
              <a:off x="-5145346" y="-1388597"/>
              <a:ext cx="2950060" cy="1267620"/>
            </a:xfrm>
            <a:custGeom>
              <a:avLst/>
              <a:gdLst/>
              <a:ahLst/>
              <a:cxnLst/>
              <a:rect l="l" t="t" r="r" b="b"/>
              <a:pathLst>
                <a:path w="26242" h="11276" extrusionOk="0">
                  <a:moveTo>
                    <a:pt x="938" y="1"/>
                  </a:moveTo>
                  <a:lnTo>
                    <a:pt x="1" y="8407"/>
                  </a:lnTo>
                  <a:lnTo>
                    <a:pt x="25304" y="11275"/>
                  </a:lnTo>
                  <a:lnTo>
                    <a:pt x="26241" y="2841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3"/>
            <p:cNvSpPr/>
            <p:nvPr/>
          </p:nvSpPr>
          <p:spPr>
            <a:xfrm>
              <a:off x="-5937100" y="5136996"/>
              <a:ext cx="3007505" cy="1759109"/>
            </a:xfrm>
            <a:custGeom>
              <a:avLst/>
              <a:gdLst/>
              <a:ahLst/>
              <a:cxnLst/>
              <a:rect l="l" t="t" r="r" b="b"/>
              <a:pathLst>
                <a:path w="26753" h="15648" extrusionOk="0">
                  <a:moveTo>
                    <a:pt x="1421" y="0"/>
                  </a:moveTo>
                  <a:lnTo>
                    <a:pt x="1" y="12780"/>
                  </a:lnTo>
                  <a:lnTo>
                    <a:pt x="25304" y="15648"/>
                  </a:lnTo>
                  <a:lnTo>
                    <a:pt x="26753" y="286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3"/>
            <p:cNvSpPr/>
            <p:nvPr/>
          </p:nvSpPr>
          <p:spPr>
            <a:xfrm>
              <a:off x="-5761504" y="4048348"/>
              <a:ext cx="2953208" cy="1267507"/>
            </a:xfrm>
            <a:custGeom>
              <a:avLst/>
              <a:gdLst/>
              <a:ahLst/>
              <a:cxnLst/>
              <a:rect l="l" t="t" r="r" b="b"/>
              <a:pathLst>
                <a:path w="26270" h="11275" extrusionOk="0">
                  <a:moveTo>
                    <a:pt x="966" y="0"/>
                  </a:moveTo>
                  <a:lnTo>
                    <a:pt x="1" y="8435"/>
                  </a:lnTo>
                  <a:lnTo>
                    <a:pt x="25333" y="11274"/>
                  </a:lnTo>
                  <a:lnTo>
                    <a:pt x="26270" y="2868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3"/>
            <p:cNvSpPr/>
            <p:nvPr/>
          </p:nvSpPr>
          <p:spPr>
            <a:xfrm>
              <a:off x="-5636946" y="2962847"/>
              <a:ext cx="2949948" cy="1267507"/>
            </a:xfrm>
            <a:custGeom>
              <a:avLst/>
              <a:gdLst/>
              <a:ahLst/>
              <a:cxnLst/>
              <a:rect l="l" t="t" r="r" b="b"/>
              <a:pathLst>
                <a:path w="26241" h="11275" extrusionOk="0">
                  <a:moveTo>
                    <a:pt x="937" y="0"/>
                  </a:moveTo>
                  <a:lnTo>
                    <a:pt x="0" y="8407"/>
                  </a:lnTo>
                  <a:lnTo>
                    <a:pt x="25304" y="11275"/>
                  </a:lnTo>
                  <a:lnTo>
                    <a:pt x="26241" y="284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3"/>
            <p:cNvSpPr/>
            <p:nvPr/>
          </p:nvSpPr>
          <p:spPr>
            <a:xfrm>
              <a:off x="-5515648" y="1874200"/>
              <a:ext cx="2953208" cy="1267507"/>
            </a:xfrm>
            <a:custGeom>
              <a:avLst/>
              <a:gdLst/>
              <a:ahLst/>
              <a:cxnLst/>
              <a:rect l="l" t="t" r="r" b="b"/>
              <a:pathLst>
                <a:path w="26270" h="11275" extrusionOk="0">
                  <a:moveTo>
                    <a:pt x="966" y="0"/>
                  </a:moveTo>
                  <a:lnTo>
                    <a:pt x="0" y="8407"/>
                  </a:lnTo>
                  <a:lnTo>
                    <a:pt x="25332" y="11275"/>
                  </a:lnTo>
                  <a:lnTo>
                    <a:pt x="26269" y="284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3"/>
            <p:cNvSpPr/>
            <p:nvPr/>
          </p:nvSpPr>
          <p:spPr>
            <a:xfrm>
              <a:off x="-5391202" y="785552"/>
              <a:ext cx="2950060" cy="1267507"/>
            </a:xfrm>
            <a:custGeom>
              <a:avLst/>
              <a:gdLst/>
              <a:ahLst/>
              <a:cxnLst/>
              <a:rect l="l" t="t" r="r" b="b"/>
              <a:pathLst>
                <a:path w="26242" h="11275" extrusionOk="0">
                  <a:moveTo>
                    <a:pt x="938" y="0"/>
                  </a:moveTo>
                  <a:lnTo>
                    <a:pt x="1" y="8407"/>
                  </a:lnTo>
                  <a:lnTo>
                    <a:pt x="25304" y="11275"/>
                  </a:lnTo>
                  <a:lnTo>
                    <a:pt x="26242" y="286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3"/>
            <p:cNvSpPr/>
            <p:nvPr/>
          </p:nvSpPr>
          <p:spPr>
            <a:xfrm>
              <a:off x="-5269792" y="-303096"/>
              <a:ext cx="2953208" cy="1267507"/>
            </a:xfrm>
            <a:custGeom>
              <a:avLst/>
              <a:gdLst/>
              <a:ahLst/>
              <a:cxnLst/>
              <a:rect l="l" t="t" r="r" b="b"/>
              <a:pathLst>
                <a:path w="26270" h="11275" extrusionOk="0">
                  <a:moveTo>
                    <a:pt x="966" y="0"/>
                  </a:moveTo>
                  <a:lnTo>
                    <a:pt x="0" y="8435"/>
                  </a:lnTo>
                  <a:lnTo>
                    <a:pt x="25304" y="11275"/>
                  </a:lnTo>
                  <a:lnTo>
                    <a:pt x="26269" y="2869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3"/>
            <p:cNvSpPr/>
            <p:nvPr/>
          </p:nvSpPr>
          <p:spPr>
            <a:xfrm>
              <a:off x="-4509964" y="-2339983"/>
              <a:ext cx="1915594" cy="1072800"/>
            </a:xfrm>
            <a:custGeom>
              <a:avLst/>
              <a:gdLst/>
              <a:ahLst/>
              <a:cxnLst/>
              <a:rect l="l" t="t" r="r" b="b"/>
              <a:pathLst>
                <a:path w="17040" h="9543" extrusionOk="0">
                  <a:moveTo>
                    <a:pt x="852" y="1"/>
                  </a:moveTo>
                  <a:lnTo>
                    <a:pt x="0" y="7697"/>
                  </a:lnTo>
                  <a:lnTo>
                    <a:pt x="16187" y="9543"/>
                  </a:lnTo>
                  <a:lnTo>
                    <a:pt x="17039" y="181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9" name="Google Shape;689;p53"/>
            <p:cNvGrpSpPr/>
            <p:nvPr/>
          </p:nvGrpSpPr>
          <p:grpSpPr>
            <a:xfrm>
              <a:off x="-5688096" y="-2107954"/>
              <a:ext cx="3221428" cy="8978539"/>
              <a:chOff x="-5688096" y="-2107954"/>
              <a:chExt cx="3221428" cy="8978539"/>
            </a:xfrm>
          </p:grpSpPr>
          <p:sp>
            <p:nvSpPr>
              <p:cNvPr id="690" name="Google Shape;690;p53"/>
              <p:cNvSpPr/>
              <p:nvPr/>
            </p:nvSpPr>
            <p:spPr>
              <a:xfrm>
                <a:off x="-5688096" y="5403874"/>
                <a:ext cx="542864" cy="124648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1088" extrusionOk="0">
                    <a:moveTo>
                      <a:pt x="2861" y="0"/>
                    </a:moveTo>
                    <a:cubicBezTo>
                      <a:pt x="1925" y="0"/>
                      <a:pt x="1129" y="706"/>
                      <a:pt x="1023" y="1659"/>
                    </a:cubicBezTo>
                    <a:lnTo>
                      <a:pt x="1" y="10661"/>
                    </a:lnTo>
                    <a:lnTo>
                      <a:pt x="3721" y="11087"/>
                    </a:lnTo>
                    <a:lnTo>
                      <a:pt x="4715" y="2085"/>
                    </a:lnTo>
                    <a:cubicBezTo>
                      <a:pt x="4829" y="1034"/>
                      <a:pt x="4090" y="125"/>
                      <a:pt x="3068" y="12"/>
                    </a:cubicBezTo>
                    <a:cubicBezTo>
                      <a:pt x="2998" y="4"/>
                      <a:pt x="2929" y="0"/>
                      <a:pt x="28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3"/>
              <p:cNvSpPr/>
              <p:nvPr/>
            </p:nvSpPr>
            <p:spPr>
              <a:xfrm>
                <a:off x="-5043158" y="5477170"/>
                <a:ext cx="542864" cy="1246598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1089" extrusionOk="0">
                    <a:moveTo>
                      <a:pt x="2853" y="1"/>
                    </a:moveTo>
                    <a:cubicBezTo>
                      <a:pt x="1917" y="1"/>
                      <a:pt x="1100" y="683"/>
                      <a:pt x="994" y="1660"/>
                    </a:cubicBezTo>
                    <a:lnTo>
                      <a:pt x="0" y="10662"/>
                    </a:lnTo>
                    <a:lnTo>
                      <a:pt x="3692" y="11088"/>
                    </a:lnTo>
                    <a:lnTo>
                      <a:pt x="4715" y="2057"/>
                    </a:lnTo>
                    <a:cubicBezTo>
                      <a:pt x="4828" y="1035"/>
                      <a:pt x="4090" y="126"/>
                      <a:pt x="3068" y="13"/>
                    </a:cubicBezTo>
                    <a:cubicBezTo>
                      <a:pt x="2996" y="5"/>
                      <a:pt x="2924" y="1"/>
                      <a:pt x="28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3"/>
              <p:cNvSpPr/>
              <p:nvPr/>
            </p:nvSpPr>
            <p:spPr>
              <a:xfrm>
                <a:off x="-4401481" y="5547993"/>
                <a:ext cx="546012" cy="1249183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1112" extrusionOk="0">
                    <a:moveTo>
                      <a:pt x="2902" y="1"/>
                    </a:moveTo>
                    <a:cubicBezTo>
                      <a:pt x="1949" y="1"/>
                      <a:pt x="1130" y="688"/>
                      <a:pt x="1023" y="1655"/>
                    </a:cubicBezTo>
                    <a:lnTo>
                      <a:pt x="1" y="10685"/>
                    </a:lnTo>
                    <a:lnTo>
                      <a:pt x="3721" y="11111"/>
                    </a:lnTo>
                    <a:lnTo>
                      <a:pt x="4743" y="2081"/>
                    </a:lnTo>
                    <a:cubicBezTo>
                      <a:pt x="4857" y="1058"/>
                      <a:pt x="4090" y="121"/>
                      <a:pt x="3068" y="8"/>
                    </a:cubicBezTo>
                    <a:cubicBezTo>
                      <a:pt x="3012" y="3"/>
                      <a:pt x="2957" y="1"/>
                      <a:pt x="29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3"/>
              <p:cNvSpPr/>
              <p:nvPr/>
            </p:nvSpPr>
            <p:spPr>
              <a:xfrm>
                <a:off x="-3759804" y="5620952"/>
                <a:ext cx="546124" cy="1249633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11116" extrusionOk="0">
                    <a:moveTo>
                      <a:pt x="2883" y="0"/>
                    </a:moveTo>
                    <a:cubicBezTo>
                      <a:pt x="1925" y="0"/>
                      <a:pt x="1129" y="706"/>
                      <a:pt x="1023" y="1659"/>
                    </a:cubicBezTo>
                    <a:lnTo>
                      <a:pt x="1" y="10690"/>
                    </a:lnTo>
                    <a:lnTo>
                      <a:pt x="3721" y="11116"/>
                    </a:lnTo>
                    <a:lnTo>
                      <a:pt x="4743" y="2085"/>
                    </a:lnTo>
                    <a:cubicBezTo>
                      <a:pt x="4857" y="1062"/>
                      <a:pt x="4119" y="125"/>
                      <a:pt x="3096" y="12"/>
                    </a:cubicBezTo>
                    <a:cubicBezTo>
                      <a:pt x="3025" y="4"/>
                      <a:pt x="2954" y="0"/>
                      <a:pt x="28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3"/>
              <p:cNvSpPr/>
              <p:nvPr/>
            </p:nvSpPr>
            <p:spPr>
              <a:xfrm>
                <a:off x="-5617835" y="4162788"/>
                <a:ext cx="383231" cy="88169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3" extrusionOk="0">
                    <a:moveTo>
                      <a:pt x="2075" y="0"/>
                    </a:moveTo>
                    <a:cubicBezTo>
                      <a:pt x="1384" y="0"/>
                      <a:pt x="791" y="495"/>
                      <a:pt x="711" y="1169"/>
                    </a:cubicBezTo>
                    <a:lnTo>
                      <a:pt x="1" y="7559"/>
                    </a:lnTo>
                    <a:lnTo>
                      <a:pt x="2642" y="7843"/>
                    </a:lnTo>
                    <a:lnTo>
                      <a:pt x="3352" y="1481"/>
                    </a:lnTo>
                    <a:cubicBezTo>
                      <a:pt x="3408" y="743"/>
                      <a:pt x="2897" y="90"/>
                      <a:pt x="2187" y="4"/>
                    </a:cubicBezTo>
                    <a:cubicBezTo>
                      <a:pt x="2150" y="2"/>
                      <a:pt x="2112" y="0"/>
                      <a:pt x="20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3"/>
              <p:cNvSpPr/>
              <p:nvPr/>
            </p:nvSpPr>
            <p:spPr>
              <a:xfrm>
                <a:off x="-5237865" y="4206856"/>
                <a:ext cx="383119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49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3"/>
              <p:cNvSpPr/>
              <p:nvPr/>
            </p:nvSpPr>
            <p:spPr>
              <a:xfrm>
                <a:off x="-4858007" y="424845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0"/>
                    </a:moveTo>
                    <a:cubicBezTo>
                      <a:pt x="1360" y="0"/>
                      <a:pt x="790" y="513"/>
                      <a:pt x="711" y="1174"/>
                    </a:cubicBezTo>
                    <a:lnTo>
                      <a:pt x="1" y="7563"/>
                    </a:lnTo>
                    <a:lnTo>
                      <a:pt x="2613" y="7847"/>
                    </a:lnTo>
                    <a:lnTo>
                      <a:pt x="3323" y="1458"/>
                    </a:lnTo>
                    <a:cubicBezTo>
                      <a:pt x="3408" y="748"/>
                      <a:pt x="2869" y="94"/>
                      <a:pt x="2159" y="9"/>
                    </a:cubicBezTo>
                    <a:cubicBezTo>
                      <a:pt x="2109" y="3"/>
                      <a:pt x="2060" y="0"/>
                      <a:pt x="20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3"/>
              <p:cNvSpPr/>
              <p:nvPr/>
            </p:nvSpPr>
            <p:spPr>
              <a:xfrm>
                <a:off x="-4478037" y="4293080"/>
                <a:ext cx="379971" cy="87910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7820" extrusionOk="0">
                    <a:moveTo>
                      <a:pt x="1998" y="1"/>
                    </a:moveTo>
                    <a:cubicBezTo>
                      <a:pt x="1328" y="1"/>
                      <a:pt x="763" y="490"/>
                      <a:pt x="710" y="1174"/>
                    </a:cubicBezTo>
                    <a:lnTo>
                      <a:pt x="0" y="7535"/>
                    </a:lnTo>
                    <a:lnTo>
                      <a:pt x="2613" y="7819"/>
                    </a:lnTo>
                    <a:lnTo>
                      <a:pt x="3323" y="1430"/>
                    </a:lnTo>
                    <a:cubicBezTo>
                      <a:pt x="3380" y="720"/>
                      <a:pt x="2868" y="67"/>
                      <a:pt x="2158" y="10"/>
                    </a:cubicBezTo>
                    <a:cubicBezTo>
                      <a:pt x="2104" y="4"/>
                      <a:pt x="2051" y="1"/>
                      <a:pt x="19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3"/>
              <p:cNvSpPr/>
              <p:nvPr/>
            </p:nvSpPr>
            <p:spPr>
              <a:xfrm>
                <a:off x="-4101327" y="4334674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33" y="0"/>
                    </a:moveTo>
                    <a:cubicBezTo>
                      <a:pt x="1360" y="0"/>
                      <a:pt x="789" y="513"/>
                      <a:pt x="710" y="1173"/>
                    </a:cubicBezTo>
                    <a:lnTo>
                      <a:pt x="0" y="7563"/>
                    </a:lnTo>
                    <a:lnTo>
                      <a:pt x="2641" y="7847"/>
                    </a:lnTo>
                    <a:lnTo>
                      <a:pt x="3351" y="1486"/>
                    </a:lnTo>
                    <a:cubicBezTo>
                      <a:pt x="3436" y="747"/>
                      <a:pt x="2897" y="94"/>
                      <a:pt x="2187" y="9"/>
                    </a:cubicBezTo>
                    <a:cubicBezTo>
                      <a:pt x="2135" y="3"/>
                      <a:pt x="2084" y="0"/>
                      <a:pt x="2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3"/>
              <p:cNvSpPr/>
              <p:nvPr/>
            </p:nvSpPr>
            <p:spPr>
              <a:xfrm>
                <a:off x="-3721470" y="4376044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6" y="1"/>
                      <a:pt x="790" y="490"/>
                      <a:pt x="711" y="1175"/>
                    </a:cubicBezTo>
                    <a:lnTo>
                      <a:pt x="1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9"/>
                      <a:pt x="2897" y="95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3"/>
              <p:cNvSpPr/>
              <p:nvPr/>
            </p:nvSpPr>
            <p:spPr>
              <a:xfrm>
                <a:off x="-3341499" y="4420786"/>
                <a:ext cx="38311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48" extrusionOk="0">
                    <a:moveTo>
                      <a:pt x="2004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6" y="4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3"/>
              <p:cNvSpPr/>
              <p:nvPr/>
            </p:nvSpPr>
            <p:spPr>
              <a:xfrm>
                <a:off x="-5493277" y="307672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20"/>
                      <a:pt x="2897" y="67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3"/>
              <p:cNvSpPr/>
              <p:nvPr/>
            </p:nvSpPr>
            <p:spPr>
              <a:xfrm>
                <a:off x="-5113419" y="3118208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1999" y="1"/>
                    </a:moveTo>
                    <a:cubicBezTo>
                      <a:pt x="1328" y="1"/>
                      <a:pt x="763" y="490"/>
                      <a:pt x="711" y="1174"/>
                    </a:cubicBezTo>
                    <a:lnTo>
                      <a:pt x="1" y="7536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9" y="748"/>
                      <a:pt x="2869" y="95"/>
                      <a:pt x="2159" y="10"/>
                    </a:cubicBezTo>
                    <a:cubicBezTo>
                      <a:pt x="2105" y="4"/>
                      <a:pt x="2052" y="1"/>
                      <a:pt x="19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3"/>
              <p:cNvSpPr/>
              <p:nvPr/>
            </p:nvSpPr>
            <p:spPr>
              <a:xfrm>
                <a:off x="-4736709" y="3160252"/>
                <a:ext cx="386379" cy="884951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72" extrusionOk="0">
                    <a:moveTo>
                      <a:pt x="2076" y="1"/>
                    </a:moveTo>
                    <a:cubicBezTo>
                      <a:pt x="1384" y="1"/>
                      <a:pt x="792" y="496"/>
                      <a:pt x="711" y="1170"/>
                    </a:cubicBezTo>
                    <a:lnTo>
                      <a:pt x="1" y="7559"/>
                    </a:lnTo>
                    <a:lnTo>
                      <a:pt x="2642" y="7872"/>
                    </a:lnTo>
                    <a:lnTo>
                      <a:pt x="3352" y="1482"/>
                    </a:lnTo>
                    <a:cubicBezTo>
                      <a:pt x="3437" y="772"/>
                      <a:pt x="2897" y="90"/>
                      <a:pt x="2187" y="5"/>
                    </a:cubicBezTo>
                    <a:cubicBezTo>
                      <a:pt x="2150" y="2"/>
                      <a:pt x="21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53"/>
              <p:cNvSpPr/>
              <p:nvPr/>
            </p:nvSpPr>
            <p:spPr>
              <a:xfrm>
                <a:off x="-4356739" y="3204432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08" y="748"/>
                      <a:pt x="2897" y="95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3"/>
              <p:cNvSpPr/>
              <p:nvPr/>
            </p:nvSpPr>
            <p:spPr>
              <a:xfrm>
                <a:off x="-3976881" y="324602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0"/>
                    </a:moveTo>
                    <a:cubicBezTo>
                      <a:pt x="1360" y="0"/>
                      <a:pt x="790" y="513"/>
                      <a:pt x="711" y="1173"/>
                    </a:cubicBezTo>
                    <a:lnTo>
                      <a:pt x="1" y="7563"/>
                    </a:lnTo>
                    <a:lnTo>
                      <a:pt x="2613" y="7847"/>
                    </a:lnTo>
                    <a:lnTo>
                      <a:pt x="3323" y="1486"/>
                    </a:lnTo>
                    <a:cubicBezTo>
                      <a:pt x="3409" y="747"/>
                      <a:pt x="2869" y="94"/>
                      <a:pt x="2159" y="9"/>
                    </a:cubicBezTo>
                    <a:cubicBezTo>
                      <a:pt x="2109" y="3"/>
                      <a:pt x="2060" y="0"/>
                      <a:pt x="20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3"/>
              <p:cNvSpPr/>
              <p:nvPr/>
            </p:nvSpPr>
            <p:spPr>
              <a:xfrm>
                <a:off x="-3600171" y="3290656"/>
                <a:ext cx="38649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7848" extrusionOk="0">
                    <a:moveTo>
                      <a:pt x="2027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64"/>
                    </a:lnTo>
                    <a:lnTo>
                      <a:pt x="2642" y="7848"/>
                    </a:lnTo>
                    <a:lnTo>
                      <a:pt x="3352" y="1486"/>
                    </a:lnTo>
                    <a:cubicBezTo>
                      <a:pt x="3437" y="748"/>
                      <a:pt x="2897" y="95"/>
                      <a:pt x="2187" y="10"/>
                    </a:cubicBezTo>
                    <a:cubicBezTo>
                      <a:pt x="2134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3"/>
              <p:cNvSpPr/>
              <p:nvPr/>
            </p:nvSpPr>
            <p:spPr>
              <a:xfrm>
                <a:off x="-3220201" y="3332138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7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35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87" y="10"/>
                    </a:cubicBezTo>
                    <a:cubicBezTo>
                      <a:pt x="2133" y="3"/>
                      <a:pt x="2079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3"/>
              <p:cNvSpPr/>
              <p:nvPr/>
            </p:nvSpPr>
            <p:spPr>
              <a:xfrm>
                <a:off x="-5371979" y="1988078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27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37" y="748"/>
                      <a:pt x="2897" y="95"/>
                      <a:pt x="2187" y="10"/>
                    </a:cubicBezTo>
                    <a:cubicBezTo>
                      <a:pt x="2133" y="4"/>
                      <a:pt x="2080" y="1"/>
                      <a:pt x="20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3"/>
              <p:cNvSpPr/>
              <p:nvPr/>
            </p:nvSpPr>
            <p:spPr>
              <a:xfrm>
                <a:off x="-4992121" y="203282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5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35"/>
                    </a:lnTo>
                    <a:lnTo>
                      <a:pt x="2614" y="7847"/>
                    </a:lnTo>
                    <a:lnTo>
                      <a:pt x="3323" y="1458"/>
                    </a:lnTo>
                    <a:cubicBezTo>
                      <a:pt x="3409" y="719"/>
                      <a:pt x="2869" y="95"/>
                      <a:pt x="2159" y="9"/>
                    </a:cubicBezTo>
                    <a:cubicBezTo>
                      <a:pt x="2107" y="3"/>
                      <a:pt x="2056" y="0"/>
                      <a:pt x="20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3"/>
              <p:cNvSpPr/>
              <p:nvPr/>
            </p:nvSpPr>
            <p:spPr>
              <a:xfrm>
                <a:off x="-4612151" y="2071154"/>
                <a:ext cx="37997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7848" extrusionOk="0">
                    <a:moveTo>
                      <a:pt x="2005" y="0"/>
                    </a:moveTo>
                    <a:cubicBezTo>
                      <a:pt x="1335" y="0"/>
                      <a:pt x="789" y="513"/>
                      <a:pt x="710" y="1174"/>
                    </a:cubicBezTo>
                    <a:lnTo>
                      <a:pt x="0" y="7563"/>
                    </a:lnTo>
                    <a:lnTo>
                      <a:pt x="2613" y="7847"/>
                    </a:lnTo>
                    <a:lnTo>
                      <a:pt x="3323" y="1458"/>
                    </a:lnTo>
                    <a:cubicBezTo>
                      <a:pt x="3380" y="748"/>
                      <a:pt x="2869" y="94"/>
                      <a:pt x="2159" y="9"/>
                    </a:cubicBezTo>
                    <a:cubicBezTo>
                      <a:pt x="2107" y="3"/>
                      <a:pt x="2056" y="0"/>
                      <a:pt x="20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3"/>
              <p:cNvSpPr/>
              <p:nvPr/>
            </p:nvSpPr>
            <p:spPr>
              <a:xfrm>
                <a:off x="-4235441" y="2115784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27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41" y="7848"/>
                    </a:lnTo>
                    <a:lnTo>
                      <a:pt x="3351" y="1487"/>
                    </a:lnTo>
                    <a:cubicBezTo>
                      <a:pt x="3437" y="748"/>
                      <a:pt x="2925" y="95"/>
                      <a:pt x="2187" y="10"/>
                    </a:cubicBezTo>
                    <a:cubicBezTo>
                      <a:pt x="2133" y="4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3"/>
              <p:cNvSpPr/>
              <p:nvPr/>
            </p:nvSpPr>
            <p:spPr>
              <a:xfrm>
                <a:off x="-3855583" y="216052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7" y="0"/>
                    </a:moveTo>
                    <a:cubicBezTo>
                      <a:pt x="1357" y="0"/>
                      <a:pt x="790" y="487"/>
                      <a:pt x="711" y="1145"/>
                    </a:cubicBezTo>
                    <a:lnTo>
                      <a:pt x="1" y="7535"/>
                    </a:lnTo>
                    <a:lnTo>
                      <a:pt x="2642" y="7847"/>
                    </a:lnTo>
                    <a:lnTo>
                      <a:pt x="3352" y="1458"/>
                    </a:lnTo>
                    <a:cubicBezTo>
                      <a:pt x="3409" y="719"/>
                      <a:pt x="2898" y="66"/>
                      <a:pt x="2188" y="9"/>
                    </a:cubicBezTo>
                    <a:cubicBezTo>
                      <a:pt x="2133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3"/>
              <p:cNvSpPr/>
              <p:nvPr/>
            </p:nvSpPr>
            <p:spPr>
              <a:xfrm>
                <a:off x="-3475613" y="2202008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0"/>
                    </a:moveTo>
                    <a:cubicBezTo>
                      <a:pt x="1356" y="0"/>
                      <a:pt x="789" y="489"/>
                      <a:pt x="710" y="1174"/>
                    </a:cubicBezTo>
                    <a:lnTo>
                      <a:pt x="0" y="7535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59" y="10"/>
                    </a:cubicBezTo>
                    <a:cubicBezTo>
                      <a:pt x="2107" y="3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3"/>
              <p:cNvSpPr/>
              <p:nvPr/>
            </p:nvSpPr>
            <p:spPr>
              <a:xfrm>
                <a:off x="-3095755" y="224349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1"/>
                    </a:moveTo>
                    <a:cubicBezTo>
                      <a:pt x="1357" y="1"/>
                      <a:pt x="764" y="514"/>
                      <a:pt x="711" y="1174"/>
                    </a:cubicBezTo>
                    <a:lnTo>
                      <a:pt x="1" y="7564"/>
                    </a:lnTo>
                    <a:lnTo>
                      <a:pt x="2613" y="7848"/>
                    </a:lnTo>
                    <a:lnTo>
                      <a:pt x="3323" y="1486"/>
                    </a:lnTo>
                    <a:cubicBezTo>
                      <a:pt x="3409" y="748"/>
                      <a:pt x="2897" y="95"/>
                      <a:pt x="2159" y="10"/>
                    </a:cubicBezTo>
                    <a:cubicBezTo>
                      <a:pt x="2109" y="4"/>
                      <a:pt x="2060" y="1"/>
                      <a:pt x="20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3"/>
              <p:cNvSpPr/>
              <p:nvPr/>
            </p:nvSpPr>
            <p:spPr>
              <a:xfrm>
                <a:off x="-5247533" y="89943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1"/>
                    </a:moveTo>
                    <a:cubicBezTo>
                      <a:pt x="1357" y="1"/>
                      <a:pt x="764" y="514"/>
                      <a:pt x="711" y="1174"/>
                    </a:cubicBezTo>
                    <a:lnTo>
                      <a:pt x="1" y="7535"/>
                    </a:lnTo>
                    <a:lnTo>
                      <a:pt x="2614" y="7848"/>
                    </a:lnTo>
                    <a:lnTo>
                      <a:pt x="3324" y="1487"/>
                    </a:lnTo>
                    <a:cubicBezTo>
                      <a:pt x="3409" y="748"/>
                      <a:pt x="2898" y="95"/>
                      <a:pt x="2159" y="10"/>
                    </a:cubicBezTo>
                    <a:cubicBezTo>
                      <a:pt x="2110" y="4"/>
                      <a:pt x="2060" y="1"/>
                      <a:pt x="20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3"/>
              <p:cNvSpPr/>
              <p:nvPr/>
            </p:nvSpPr>
            <p:spPr>
              <a:xfrm>
                <a:off x="-4870823" y="944172"/>
                <a:ext cx="38649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7848" extrusionOk="0">
                    <a:moveTo>
                      <a:pt x="2027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35"/>
                    </a:lnTo>
                    <a:lnTo>
                      <a:pt x="2642" y="7847"/>
                    </a:lnTo>
                    <a:lnTo>
                      <a:pt x="3352" y="1458"/>
                    </a:lnTo>
                    <a:cubicBezTo>
                      <a:pt x="3437" y="748"/>
                      <a:pt x="2898" y="66"/>
                      <a:pt x="2188" y="9"/>
                    </a:cubicBezTo>
                    <a:cubicBezTo>
                      <a:pt x="2134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3"/>
              <p:cNvSpPr/>
              <p:nvPr/>
            </p:nvSpPr>
            <p:spPr>
              <a:xfrm>
                <a:off x="-4490853" y="985654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7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35"/>
                    </a:lnTo>
                    <a:lnTo>
                      <a:pt x="2642" y="7848"/>
                    </a:lnTo>
                    <a:lnTo>
                      <a:pt x="3352" y="1458"/>
                    </a:lnTo>
                    <a:cubicBezTo>
                      <a:pt x="3408" y="720"/>
                      <a:pt x="2897" y="95"/>
                      <a:pt x="2187" y="10"/>
                    </a:cubicBezTo>
                    <a:cubicBezTo>
                      <a:pt x="2133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3"/>
              <p:cNvSpPr/>
              <p:nvPr/>
            </p:nvSpPr>
            <p:spPr>
              <a:xfrm>
                <a:off x="-4110995" y="102713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1"/>
                    </a:moveTo>
                    <a:cubicBezTo>
                      <a:pt x="1361" y="1"/>
                      <a:pt x="790" y="514"/>
                      <a:pt x="711" y="1174"/>
                    </a:cubicBezTo>
                    <a:lnTo>
                      <a:pt x="1" y="7564"/>
                    </a:lnTo>
                    <a:lnTo>
                      <a:pt x="2614" y="7848"/>
                    </a:lnTo>
                    <a:lnTo>
                      <a:pt x="3324" y="1458"/>
                    </a:lnTo>
                    <a:cubicBezTo>
                      <a:pt x="3409" y="748"/>
                      <a:pt x="2869" y="95"/>
                      <a:pt x="2159" y="10"/>
                    </a:cubicBezTo>
                    <a:cubicBezTo>
                      <a:pt x="2110" y="4"/>
                      <a:pt x="2060" y="1"/>
                      <a:pt x="20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3"/>
              <p:cNvSpPr/>
              <p:nvPr/>
            </p:nvSpPr>
            <p:spPr>
              <a:xfrm>
                <a:off x="-3731025" y="1071878"/>
                <a:ext cx="383231" cy="87910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20" extrusionOk="0">
                    <a:moveTo>
                      <a:pt x="2004" y="0"/>
                    </a:moveTo>
                    <a:cubicBezTo>
                      <a:pt x="1352" y="0"/>
                      <a:pt x="763" y="489"/>
                      <a:pt x="710" y="1174"/>
                    </a:cubicBezTo>
                    <a:lnTo>
                      <a:pt x="0" y="7535"/>
                    </a:lnTo>
                    <a:lnTo>
                      <a:pt x="2613" y="7819"/>
                    </a:lnTo>
                    <a:lnTo>
                      <a:pt x="3323" y="1458"/>
                    </a:lnTo>
                    <a:cubicBezTo>
                      <a:pt x="3408" y="748"/>
                      <a:pt x="2869" y="95"/>
                      <a:pt x="2159" y="9"/>
                    </a:cubicBezTo>
                    <a:cubicBezTo>
                      <a:pt x="2107" y="3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3"/>
              <p:cNvSpPr/>
              <p:nvPr/>
            </p:nvSpPr>
            <p:spPr>
              <a:xfrm>
                <a:off x="-3354315" y="1113360"/>
                <a:ext cx="383231" cy="88540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76" extrusionOk="0">
                    <a:moveTo>
                      <a:pt x="2034" y="1"/>
                    </a:moveTo>
                    <a:cubicBezTo>
                      <a:pt x="1360" y="1"/>
                      <a:pt x="790" y="514"/>
                      <a:pt x="710" y="1174"/>
                    </a:cubicBezTo>
                    <a:lnTo>
                      <a:pt x="0" y="7564"/>
                    </a:lnTo>
                    <a:lnTo>
                      <a:pt x="2642" y="7876"/>
                    </a:lnTo>
                    <a:lnTo>
                      <a:pt x="3352" y="1486"/>
                    </a:lnTo>
                    <a:cubicBezTo>
                      <a:pt x="3408" y="748"/>
                      <a:pt x="2897" y="95"/>
                      <a:pt x="2187" y="10"/>
                    </a:cubicBezTo>
                    <a:cubicBezTo>
                      <a:pt x="2136" y="4"/>
                      <a:pt x="2084" y="1"/>
                      <a:pt x="20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53"/>
              <p:cNvSpPr/>
              <p:nvPr/>
            </p:nvSpPr>
            <p:spPr>
              <a:xfrm>
                <a:off x="-2974457" y="1157990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7" y="1"/>
                      <a:pt x="790" y="488"/>
                      <a:pt x="711" y="1146"/>
                    </a:cubicBezTo>
                    <a:lnTo>
                      <a:pt x="1" y="7536"/>
                    </a:lnTo>
                    <a:lnTo>
                      <a:pt x="2614" y="7848"/>
                    </a:lnTo>
                    <a:lnTo>
                      <a:pt x="3324" y="1458"/>
                    </a:lnTo>
                    <a:cubicBezTo>
                      <a:pt x="3409" y="720"/>
                      <a:pt x="2898" y="67"/>
                      <a:pt x="2159" y="10"/>
                    </a:cubicBezTo>
                    <a:cubicBezTo>
                      <a:pt x="2107" y="4"/>
                      <a:pt x="2056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53"/>
              <p:cNvSpPr/>
              <p:nvPr/>
            </p:nvSpPr>
            <p:spPr>
              <a:xfrm>
                <a:off x="-5126122" y="-188656"/>
                <a:ext cx="383119" cy="884951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72" extrusionOk="0">
                    <a:moveTo>
                      <a:pt x="2051" y="0"/>
                    </a:moveTo>
                    <a:cubicBezTo>
                      <a:pt x="1383" y="0"/>
                      <a:pt x="791" y="495"/>
                      <a:pt x="710" y="1169"/>
                    </a:cubicBezTo>
                    <a:lnTo>
                      <a:pt x="0" y="7559"/>
                    </a:lnTo>
                    <a:lnTo>
                      <a:pt x="2641" y="7871"/>
                    </a:lnTo>
                    <a:lnTo>
                      <a:pt x="3351" y="1482"/>
                    </a:lnTo>
                    <a:cubicBezTo>
                      <a:pt x="3408" y="743"/>
                      <a:pt x="2897" y="90"/>
                      <a:pt x="2158" y="5"/>
                    </a:cubicBezTo>
                    <a:cubicBezTo>
                      <a:pt x="2122" y="2"/>
                      <a:pt x="2086" y="0"/>
                      <a:pt x="2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3"/>
              <p:cNvSpPr/>
              <p:nvPr/>
            </p:nvSpPr>
            <p:spPr>
              <a:xfrm>
                <a:off x="-4746265" y="-14447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0"/>
                    </a:moveTo>
                    <a:cubicBezTo>
                      <a:pt x="1356" y="0"/>
                      <a:pt x="789" y="489"/>
                      <a:pt x="711" y="1174"/>
                    </a:cubicBezTo>
                    <a:lnTo>
                      <a:pt x="1" y="7563"/>
                    </a:lnTo>
                    <a:lnTo>
                      <a:pt x="2613" y="7847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59" y="9"/>
                    </a:cubicBezTo>
                    <a:cubicBezTo>
                      <a:pt x="2107" y="3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3"/>
              <p:cNvSpPr/>
              <p:nvPr/>
            </p:nvSpPr>
            <p:spPr>
              <a:xfrm>
                <a:off x="-4366295" y="-102994"/>
                <a:ext cx="383119" cy="885513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77" extrusionOk="0">
                    <a:moveTo>
                      <a:pt x="2005" y="1"/>
                    </a:moveTo>
                    <a:cubicBezTo>
                      <a:pt x="1331" y="1"/>
                      <a:pt x="763" y="514"/>
                      <a:pt x="710" y="1174"/>
                    </a:cubicBezTo>
                    <a:lnTo>
                      <a:pt x="0" y="7564"/>
                    </a:lnTo>
                    <a:lnTo>
                      <a:pt x="2613" y="7876"/>
                    </a:lnTo>
                    <a:lnTo>
                      <a:pt x="3323" y="1486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7" y="4"/>
                      <a:pt x="2055" y="1"/>
                      <a:pt x="20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3"/>
              <p:cNvSpPr/>
              <p:nvPr/>
            </p:nvSpPr>
            <p:spPr>
              <a:xfrm>
                <a:off x="-3989585" y="-58364"/>
                <a:ext cx="386379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9" extrusionOk="0">
                    <a:moveTo>
                      <a:pt x="2026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36" y="749"/>
                      <a:pt x="2897" y="67"/>
                      <a:pt x="2187" y="10"/>
                    </a:cubicBezTo>
                    <a:cubicBezTo>
                      <a:pt x="2133" y="4"/>
                      <a:pt x="2079" y="1"/>
                      <a:pt x="20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3"/>
              <p:cNvSpPr/>
              <p:nvPr/>
            </p:nvSpPr>
            <p:spPr>
              <a:xfrm>
                <a:off x="-3606579" y="-16770"/>
                <a:ext cx="380084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7848" extrusionOk="0">
                    <a:moveTo>
                      <a:pt x="1983" y="0"/>
                    </a:moveTo>
                    <a:cubicBezTo>
                      <a:pt x="1332" y="0"/>
                      <a:pt x="764" y="513"/>
                      <a:pt x="711" y="1174"/>
                    </a:cubicBezTo>
                    <a:lnTo>
                      <a:pt x="1" y="7535"/>
                    </a:lnTo>
                    <a:lnTo>
                      <a:pt x="2614" y="7847"/>
                    </a:lnTo>
                    <a:lnTo>
                      <a:pt x="3324" y="1458"/>
                    </a:lnTo>
                    <a:cubicBezTo>
                      <a:pt x="3380" y="719"/>
                      <a:pt x="2869" y="95"/>
                      <a:pt x="2131" y="9"/>
                    </a:cubicBezTo>
                    <a:cubicBezTo>
                      <a:pt x="2081" y="3"/>
                      <a:pt x="2032" y="0"/>
                      <a:pt x="19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53"/>
              <p:cNvSpPr/>
              <p:nvPr/>
            </p:nvSpPr>
            <p:spPr>
              <a:xfrm>
                <a:off x="-3229757" y="24712"/>
                <a:ext cx="38311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48" extrusionOk="0">
                    <a:moveTo>
                      <a:pt x="2010" y="1"/>
                    </a:moveTo>
                    <a:cubicBezTo>
                      <a:pt x="1360" y="1"/>
                      <a:pt x="789" y="514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6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9" y="4"/>
                      <a:pt x="2059" y="1"/>
                      <a:pt x="2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3"/>
              <p:cNvSpPr/>
              <p:nvPr/>
            </p:nvSpPr>
            <p:spPr>
              <a:xfrm>
                <a:off x="-2849899" y="69342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20"/>
                      <a:pt x="2897" y="67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3"/>
              <p:cNvSpPr/>
              <p:nvPr/>
            </p:nvSpPr>
            <p:spPr>
              <a:xfrm>
                <a:off x="-4624967" y="-1233124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27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63"/>
                    </a:lnTo>
                    <a:lnTo>
                      <a:pt x="2642" y="7847"/>
                    </a:lnTo>
                    <a:lnTo>
                      <a:pt x="3352" y="1486"/>
                    </a:lnTo>
                    <a:cubicBezTo>
                      <a:pt x="3437" y="748"/>
                      <a:pt x="2897" y="95"/>
                      <a:pt x="2187" y="9"/>
                    </a:cubicBezTo>
                    <a:cubicBezTo>
                      <a:pt x="2133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3"/>
              <p:cNvSpPr/>
              <p:nvPr/>
            </p:nvSpPr>
            <p:spPr>
              <a:xfrm>
                <a:off x="-3865139" y="-1147012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7" y="1"/>
                      <a:pt x="790" y="490"/>
                      <a:pt x="711" y="1174"/>
                    </a:cubicBezTo>
                    <a:lnTo>
                      <a:pt x="1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09" y="749"/>
                      <a:pt x="2897" y="95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3"/>
              <p:cNvSpPr/>
              <p:nvPr/>
            </p:nvSpPr>
            <p:spPr>
              <a:xfrm>
                <a:off x="-3743841" y="-2107954"/>
                <a:ext cx="370528" cy="754659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6713" extrusionOk="0">
                    <a:moveTo>
                      <a:pt x="1891" y="1"/>
                    </a:moveTo>
                    <a:cubicBezTo>
                      <a:pt x="1243" y="1"/>
                      <a:pt x="676" y="490"/>
                      <a:pt x="597" y="1174"/>
                    </a:cubicBezTo>
                    <a:lnTo>
                      <a:pt x="1" y="6400"/>
                    </a:lnTo>
                    <a:lnTo>
                      <a:pt x="2613" y="6712"/>
                    </a:lnTo>
                    <a:lnTo>
                      <a:pt x="3210" y="1458"/>
                    </a:lnTo>
                    <a:cubicBezTo>
                      <a:pt x="3295" y="748"/>
                      <a:pt x="2784" y="95"/>
                      <a:pt x="2046" y="10"/>
                    </a:cubicBezTo>
                    <a:cubicBezTo>
                      <a:pt x="1994" y="4"/>
                      <a:pt x="1942" y="1"/>
                      <a:pt x="18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3"/>
              <p:cNvSpPr/>
              <p:nvPr/>
            </p:nvSpPr>
            <p:spPr>
              <a:xfrm>
                <a:off x="-3108459" y="-1060788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6" y="1"/>
                    </a:moveTo>
                    <a:cubicBezTo>
                      <a:pt x="1356" y="1"/>
                      <a:pt x="789" y="488"/>
                      <a:pt x="710" y="1146"/>
                    </a:cubicBezTo>
                    <a:lnTo>
                      <a:pt x="0" y="7536"/>
                    </a:lnTo>
                    <a:lnTo>
                      <a:pt x="2641" y="7848"/>
                    </a:lnTo>
                    <a:lnTo>
                      <a:pt x="3351" y="1458"/>
                    </a:lnTo>
                    <a:cubicBezTo>
                      <a:pt x="3408" y="720"/>
                      <a:pt x="2897" y="67"/>
                      <a:pt x="2187" y="10"/>
                    </a:cubicBezTo>
                    <a:cubicBezTo>
                      <a:pt x="2133" y="4"/>
                      <a:pt x="2079" y="1"/>
                      <a:pt x="20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3" name="Google Shape;733;p53"/>
            <p:cNvSpPr/>
            <p:nvPr/>
          </p:nvSpPr>
          <p:spPr>
            <a:xfrm>
              <a:off x="-5493277" y="5507298"/>
              <a:ext cx="252265" cy="255525"/>
            </a:xfrm>
            <a:custGeom>
              <a:avLst/>
              <a:gdLst/>
              <a:ahLst/>
              <a:cxnLst/>
              <a:rect l="l" t="t" r="r" b="b"/>
              <a:pathLst>
                <a:path w="2244" h="2273" extrusionOk="0">
                  <a:moveTo>
                    <a:pt x="1250" y="0"/>
                  </a:moveTo>
                  <a:lnTo>
                    <a:pt x="0" y="994"/>
                  </a:lnTo>
                  <a:lnTo>
                    <a:pt x="994" y="2272"/>
                  </a:lnTo>
                  <a:lnTo>
                    <a:pt x="2244" y="1250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3"/>
            <p:cNvSpPr/>
            <p:nvPr/>
          </p:nvSpPr>
          <p:spPr>
            <a:xfrm>
              <a:off x="-4851600" y="5580706"/>
              <a:ext cx="252265" cy="255525"/>
            </a:xfrm>
            <a:custGeom>
              <a:avLst/>
              <a:gdLst/>
              <a:ahLst/>
              <a:cxnLst/>
              <a:rect l="l" t="t" r="r" b="b"/>
              <a:pathLst>
                <a:path w="2244" h="2273" extrusionOk="0">
                  <a:moveTo>
                    <a:pt x="1250" y="1"/>
                  </a:moveTo>
                  <a:lnTo>
                    <a:pt x="0" y="994"/>
                  </a:lnTo>
                  <a:lnTo>
                    <a:pt x="994" y="2272"/>
                  </a:lnTo>
                  <a:lnTo>
                    <a:pt x="2244" y="1250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3"/>
            <p:cNvSpPr/>
            <p:nvPr/>
          </p:nvSpPr>
          <p:spPr>
            <a:xfrm>
              <a:off x="-4206775" y="5654115"/>
              <a:ext cx="252377" cy="252377"/>
            </a:xfrm>
            <a:custGeom>
              <a:avLst/>
              <a:gdLst/>
              <a:ahLst/>
              <a:cxnLst/>
              <a:rect l="l" t="t" r="r" b="b"/>
              <a:pathLst>
                <a:path w="2245" h="2245" extrusionOk="0">
                  <a:moveTo>
                    <a:pt x="1251" y="1"/>
                  </a:moveTo>
                  <a:lnTo>
                    <a:pt x="1" y="995"/>
                  </a:lnTo>
                  <a:lnTo>
                    <a:pt x="995" y="2244"/>
                  </a:lnTo>
                  <a:lnTo>
                    <a:pt x="2244" y="1250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3"/>
            <p:cNvSpPr/>
            <p:nvPr/>
          </p:nvSpPr>
          <p:spPr>
            <a:xfrm>
              <a:off x="-3564985" y="5724375"/>
              <a:ext cx="252265" cy="255525"/>
            </a:xfrm>
            <a:custGeom>
              <a:avLst/>
              <a:gdLst/>
              <a:ahLst/>
              <a:cxnLst/>
              <a:rect l="l" t="t" r="r" b="b"/>
              <a:pathLst>
                <a:path w="2244" h="2273" extrusionOk="0">
                  <a:moveTo>
                    <a:pt x="1250" y="0"/>
                  </a:moveTo>
                  <a:lnTo>
                    <a:pt x="0" y="1023"/>
                  </a:lnTo>
                  <a:lnTo>
                    <a:pt x="994" y="2272"/>
                  </a:lnTo>
                  <a:lnTo>
                    <a:pt x="2244" y="127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7" name="Google Shape;737;p53"/>
            <p:cNvGrpSpPr/>
            <p:nvPr/>
          </p:nvGrpSpPr>
          <p:grpSpPr>
            <a:xfrm>
              <a:off x="-5815802" y="-2486800"/>
              <a:ext cx="3677961" cy="7949470"/>
              <a:chOff x="-5815802" y="-2486800"/>
              <a:chExt cx="3677961" cy="7949470"/>
            </a:xfrm>
          </p:grpSpPr>
          <p:sp>
            <p:nvSpPr>
              <p:cNvPr id="738" name="Google Shape;738;p53"/>
              <p:cNvSpPr/>
              <p:nvPr/>
            </p:nvSpPr>
            <p:spPr>
              <a:xfrm>
                <a:off x="-5815802" y="4990066"/>
                <a:ext cx="2940505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7" h="4204" extrusionOk="0">
                    <a:moveTo>
                      <a:pt x="143" y="1"/>
                    </a:moveTo>
                    <a:lnTo>
                      <a:pt x="1" y="1279"/>
                    </a:lnTo>
                    <a:lnTo>
                      <a:pt x="26014" y="4204"/>
                    </a:lnTo>
                    <a:lnTo>
                      <a:pt x="26156" y="2954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3"/>
              <p:cNvSpPr/>
              <p:nvPr/>
            </p:nvSpPr>
            <p:spPr>
              <a:xfrm>
                <a:off x="-5694391" y="3901418"/>
                <a:ext cx="2940392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204" extrusionOk="0">
                    <a:moveTo>
                      <a:pt x="142" y="1"/>
                    </a:moveTo>
                    <a:lnTo>
                      <a:pt x="0" y="1279"/>
                    </a:lnTo>
                    <a:lnTo>
                      <a:pt x="26013" y="4204"/>
                    </a:lnTo>
                    <a:lnTo>
                      <a:pt x="26155" y="2954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3"/>
              <p:cNvSpPr/>
              <p:nvPr/>
            </p:nvSpPr>
            <p:spPr>
              <a:xfrm>
                <a:off x="-5569945" y="2816031"/>
                <a:ext cx="2940505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7" h="4204" extrusionOk="0">
                    <a:moveTo>
                      <a:pt x="143" y="0"/>
                    </a:moveTo>
                    <a:lnTo>
                      <a:pt x="1" y="1250"/>
                    </a:lnTo>
                    <a:lnTo>
                      <a:pt x="26014" y="4203"/>
                    </a:lnTo>
                    <a:lnTo>
                      <a:pt x="26156" y="292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3"/>
              <p:cNvSpPr/>
              <p:nvPr/>
            </p:nvSpPr>
            <p:spPr>
              <a:xfrm>
                <a:off x="-5448647" y="1727383"/>
                <a:ext cx="2940505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7" h="4204" extrusionOk="0">
                    <a:moveTo>
                      <a:pt x="143" y="0"/>
                    </a:moveTo>
                    <a:lnTo>
                      <a:pt x="1" y="1250"/>
                    </a:lnTo>
                    <a:lnTo>
                      <a:pt x="26014" y="4203"/>
                    </a:lnTo>
                    <a:lnTo>
                      <a:pt x="26156" y="292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3"/>
              <p:cNvSpPr/>
              <p:nvPr/>
            </p:nvSpPr>
            <p:spPr>
              <a:xfrm>
                <a:off x="-5324089" y="638735"/>
                <a:ext cx="2940392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204" extrusionOk="0">
                    <a:moveTo>
                      <a:pt x="142" y="0"/>
                    </a:moveTo>
                    <a:lnTo>
                      <a:pt x="0" y="1278"/>
                    </a:lnTo>
                    <a:lnTo>
                      <a:pt x="26014" y="4203"/>
                    </a:lnTo>
                    <a:lnTo>
                      <a:pt x="26156" y="2954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3"/>
              <p:cNvSpPr/>
              <p:nvPr/>
            </p:nvSpPr>
            <p:spPr>
              <a:xfrm>
                <a:off x="-5202791" y="-446765"/>
                <a:ext cx="2940392" cy="469455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176" extrusionOk="0">
                    <a:moveTo>
                      <a:pt x="142" y="0"/>
                    </a:moveTo>
                    <a:lnTo>
                      <a:pt x="0" y="1250"/>
                    </a:lnTo>
                    <a:lnTo>
                      <a:pt x="26014" y="4175"/>
                    </a:lnTo>
                    <a:lnTo>
                      <a:pt x="26156" y="2926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53"/>
              <p:cNvSpPr/>
              <p:nvPr/>
            </p:nvSpPr>
            <p:spPr>
              <a:xfrm>
                <a:off x="-5078233" y="-1535413"/>
                <a:ext cx="2940392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204" extrusionOk="0">
                    <a:moveTo>
                      <a:pt x="142" y="0"/>
                    </a:moveTo>
                    <a:lnTo>
                      <a:pt x="0" y="1250"/>
                    </a:lnTo>
                    <a:lnTo>
                      <a:pt x="26013" y="4204"/>
                    </a:lnTo>
                    <a:lnTo>
                      <a:pt x="26155" y="2926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3"/>
              <p:cNvSpPr/>
              <p:nvPr/>
            </p:nvSpPr>
            <p:spPr>
              <a:xfrm>
                <a:off x="-4452519" y="-2486800"/>
                <a:ext cx="1915594" cy="357712"/>
              </a:xfrm>
              <a:custGeom>
                <a:avLst/>
                <a:gdLst/>
                <a:ahLst/>
                <a:cxnLst/>
                <a:rect l="l" t="t" r="r" b="b"/>
                <a:pathLst>
                  <a:path w="17040" h="3182" extrusionOk="0">
                    <a:moveTo>
                      <a:pt x="142" y="1"/>
                    </a:moveTo>
                    <a:lnTo>
                      <a:pt x="0" y="1279"/>
                    </a:lnTo>
                    <a:lnTo>
                      <a:pt x="16898" y="3181"/>
                    </a:lnTo>
                    <a:lnTo>
                      <a:pt x="17040" y="1903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6" name="Google Shape;746;p53"/>
            <p:cNvSpPr/>
            <p:nvPr/>
          </p:nvSpPr>
          <p:spPr>
            <a:xfrm>
              <a:off x="-3488429" y="-1105418"/>
              <a:ext cx="383231" cy="885400"/>
            </a:xfrm>
            <a:custGeom>
              <a:avLst/>
              <a:gdLst/>
              <a:ahLst/>
              <a:cxnLst/>
              <a:rect l="l" t="t" r="r" b="b"/>
              <a:pathLst>
                <a:path w="3409" h="7876" extrusionOk="0">
                  <a:moveTo>
                    <a:pt x="2027" y="0"/>
                  </a:moveTo>
                  <a:cubicBezTo>
                    <a:pt x="1357" y="0"/>
                    <a:pt x="790" y="489"/>
                    <a:pt x="711" y="1174"/>
                  </a:cubicBezTo>
                  <a:lnTo>
                    <a:pt x="1" y="7563"/>
                  </a:lnTo>
                  <a:lnTo>
                    <a:pt x="2613" y="7876"/>
                  </a:lnTo>
                  <a:lnTo>
                    <a:pt x="3323" y="1486"/>
                  </a:lnTo>
                  <a:cubicBezTo>
                    <a:pt x="3409" y="748"/>
                    <a:pt x="2897" y="95"/>
                    <a:pt x="2187" y="9"/>
                  </a:cubicBezTo>
                  <a:cubicBezTo>
                    <a:pt x="2133" y="3"/>
                    <a:pt x="2080" y="0"/>
                    <a:pt x="2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7" name="Google Shape;747;p53"/>
            <p:cNvGrpSpPr/>
            <p:nvPr/>
          </p:nvGrpSpPr>
          <p:grpSpPr>
            <a:xfrm>
              <a:off x="-5636946" y="-2168884"/>
              <a:ext cx="3291576" cy="8812834"/>
              <a:chOff x="-5636946" y="-2168884"/>
              <a:chExt cx="3291576" cy="8812834"/>
            </a:xfrm>
          </p:grpSpPr>
          <p:sp>
            <p:nvSpPr>
              <p:cNvPr id="748" name="Google Shape;748;p53"/>
              <p:cNvSpPr/>
              <p:nvPr/>
            </p:nvSpPr>
            <p:spPr>
              <a:xfrm>
                <a:off x="-5636946" y="5963824"/>
                <a:ext cx="383231" cy="680126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6050" extrusionOk="0">
                    <a:moveTo>
                      <a:pt x="653" y="0"/>
                    </a:moveTo>
                    <a:lnTo>
                      <a:pt x="0" y="5737"/>
                    </a:lnTo>
                    <a:lnTo>
                      <a:pt x="2755" y="6049"/>
                    </a:lnTo>
                    <a:lnTo>
                      <a:pt x="3408" y="313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53"/>
              <p:cNvSpPr/>
              <p:nvPr/>
            </p:nvSpPr>
            <p:spPr>
              <a:xfrm>
                <a:off x="-5004824" y="-1275280"/>
                <a:ext cx="383231" cy="882927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54" extrusionOk="0">
                    <a:moveTo>
                      <a:pt x="1990" y="0"/>
                    </a:moveTo>
                    <a:cubicBezTo>
                      <a:pt x="1336" y="0"/>
                      <a:pt x="788" y="505"/>
                      <a:pt x="710" y="1151"/>
                    </a:cubicBezTo>
                    <a:lnTo>
                      <a:pt x="0" y="7541"/>
                    </a:lnTo>
                    <a:lnTo>
                      <a:pt x="2613" y="7853"/>
                    </a:lnTo>
                    <a:lnTo>
                      <a:pt x="3323" y="1464"/>
                    </a:lnTo>
                    <a:cubicBezTo>
                      <a:pt x="3408" y="754"/>
                      <a:pt x="2897" y="100"/>
                      <a:pt x="2187" y="15"/>
                    </a:cubicBezTo>
                    <a:cubicBezTo>
                      <a:pt x="2121" y="5"/>
                      <a:pt x="2055" y="0"/>
                      <a:pt x="19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53"/>
              <p:cNvSpPr/>
              <p:nvPr/>
            </p:nvSpPr>
            <p:spPr>
              <a:xfrm>
                <a:off x="-4244996" y="-1191642"/>
                <a:ext cx="383231" cy="88551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77" extrusionOk="0">
                    <a:moveTo>
                      <a:pt x="2010" y="1"/>
                    </a:moveTo>
                    <a:cubicBezTo>
                      <a:pt x="1356" y="1"/>
                      <a:pt x="763" y="514"/>
                      <a:pt x="710" y="1174"/>
                    </a:cubicBezTo>
                    <a:lnTo>
                      <a:pt x="0" y="7564"/>
                    </a:lnTo>
                    <a:lnTo>
                      <a:pt x="2613" y="7876"/>
                    </a:lnTo>
                    <a:lnTo>
                      <a:pt x="3323" y="1486"/>
                    </a:lnTo>
                    <a:cubicBezTo>
                      <a:pt x="3408" y="748"/>
                      <a:pt x="2897" y="123"/>
                      <a:pt x="2158" y="10"/>
                    </a:cubicBezTo>
                    <a:cubicBezTo>
                      <a:pt x="2109" y="4"/>
                      <a:pt x="2059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3"/>
              <p:cNvSpPr/>
              <p:nvPr/>
            </p:nvSpPr>
            <p:spPr>
              <a:xfrm>
                <a:off x="-2731749" y="-1019306"/>
                <a:ext cx="386379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9" extrusionOk="0">
                    <a:moveTo>
                      <a:pt x="2032" y="1"/>
                    </a:moveTo>
                    <a:cubicBezTo>
                      <a:pt x="1381" y="1"/>
                      <a:pt x="789" y="490"/>
                      <a:pt x="710" y="1174"/>
                    </a:cubicBezTo>
                    <a:lnTo>
                      <a:pt x="0" y="7536"/>
                    </a:lnTo>
                    <a:lnTo>
                      <a:pt x="2641" y="7848"/>
                    </a:lnTo>
                    <a:lnTo>
                      <a:pt x="3351" y="1458"/>
                    </a:lnTo>
                    <a:cubicBezTo>
                      <a:pt x="3437" y="748"/>
                      <a:pt x="2925" y="95"/>
                      <a:pt x="2187" y="10"/>
                    </a:cubicBezTo>
                    <a:cubicBezTo>
                      <a:pt x="2135" y="4"/>
                      <a:pt x="2083" y="1"/>
                      <a:pt x="20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3"/>
              <p:cNvSpPr/>
              <p:nvPr/>
            </p:nvSpPr>
            <p:spPr>
              <a:xfrm>
                <a:off x="-3277646" y="-2050734"/>
                <a:ext cx="488566" cy="764439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6800" extrusionOk="0">
                    <a:moveTo>
                      <a:pt x="2377" y="1"/>
                    </a:moveTo>
                    <a:cubicBezTo>
                      <a:pt x="1438" y="1"/>
                      <a:pt x="617" y="707"/>
                      <a:pt x="511" y="1659"/>
                    </a:cubicBezTo>
                    <a:lnTo>
                      <a:pt x="0" y="6374"/>
                    </a:lnTo>
                    <a:lnTo>
                      <a:pt x="3692" y="6800"/>
                    </a:lnTo>
                    <a:lnTo>
                      <a:pt x="4231" y="2085"/>
                    </a:lnTo>
                    <a:cubicBezTo>
                      <a:pt x="4345" y="1063"/>
                      <a:pt x="3607" y="126"/>
                      <a:pt x="2584" y="12"/>
                    </a:cubicBezTo>
                    <a:cubicBezTo>
                      <a:pt x="2515" y="5"/>
                      <a:pt x="2445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3"/>
              <p:cNvSpPr/>
              <p:nvPr/>
            </p:nvSpPr>
            <p:spPr>
              <a:xfrm>
                <a:off x="-4331220" y="-2168884"/>
                <a:ext cx="488566" cy="761291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6772" extrusionOk="0">
                    <a:moveTo>
                      <a:pt x="2377" y="1"/>
                    </a:moveTo>
                    <a:cubicBezTo>
                      <a:pt x="1442" y="1"/>
                      <a:pt x="646" y="707"/>
                      <a:pt x="540" y="1660"/>
                    </a:cubicBezTo>
                    <a:lnTo>
                      <a:pt x="0" y="6374"/>
                    </a:lnTo>
                    <a:lnTo>
                      <a:pt x="3692" y="6771"/>
                    </a:lnTo>
                    <a:lnTo>
                      <a:pt x="4232" y="2086"/>
                    </a:lnTo>
                    <a:cubicBezTo>
                      <a:pt x="4345" y="1063"/>
                      <a:pt x="3607" y="126"/>
                      <a:pt x="2585" y="13"/>
                    </a:cubicBezTo>
                    <a:cubicBezTo>
                      <a:pt x="2515" y="5"/>
                      <a:pt x="2446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4" name="Google Shape;754;p53"/>
          <p:cNvSpPr/>
          <p:nvPr/>
        </p:nvSpPr>
        <p:spPr>
          <a:xfrm>
            <a:off x="5897148" y="3770841"/>
            <a:ext cx="45719" cy="1372659"/>
          </a:xfrm>
          <a:custGeom>
            <a:avLst/>
            <a:gdLst/>
            <a:ahLst/>
            <a:cxnLst/>
            <a:rect l="l" t="t" r="r" b="b"/>
            <a:pathLst>
              <a:path w="1" h="30" extrusionOk="0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29"/>
                  <a:pt x="1" y="29"/>
                </a:cubicBezTo>
                <a:cubicBezTo>
                  <a:pt x="1" y="29"/>
                  <a:pt x="1" y="1"/>
                  <a:pt x="1" y="1"/>
                </a:cubicBezTo>
                <a:close/>
              </a:path>
            </a:pathLst>
          </a:custGeom>
          <a:solidFill>
            <a:srgbClr val="D8B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5" name="Google Shape;755;p53"/>
          <p:cNvGrpSpPr/>
          <p:nvPr/>
        </p:nvGrpSpPr>
        <p:grpSpPr>
          <a:xfrm>
            <a:off x="5947464" y="2705872"/>
            <a:ext cx="2381009" cy="2438323"/>
            <a:chOff x="1050869" y="1853195"/>
            <a:chExt cx="3211698" cy="3289007"/>
          </a:xfrm>
        </p:grpSpPr>
        <p:sp>
          <p:nvSpPr>
            <p:cNvPr id="756" name="Google Shape;756;p53"/>
            <p:cNvSpPr/>
            <p:nvPr/>
          </p:nvSpPr>
          <p:spPr>
            <a:xfrm>
              <a:off x="2387033" y="4197429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2390849" y="4197429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3"/>
            <p:cNvSpPr/>
            <p:nvPr/>
          </p:nvSpPr>
          <p:spPr>
            <a:xfrm>
              <a:off x="2397224" y="4197429"/>
              <a:ext cx="3861" cy="45"/>
            </a:xfrm>
            <a:custGeom>
              <a:avLst/>
              <a:gdLst/>
              <a:ahLst/>
              <a:cxnLst/>
              <a:rect l="l" t="t" r="r" b="b"/>
              <a:pathLst>
                <a:path w="86" h="1" extrusionOk="0">
                  <a:moveTo>
                    <a:pt x="1" y="0"/>
                  </a:moveTo>
                  <a:lnTo>
                    <a:pt x="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3"/>
            <p:cNvSpPr/>
            <p:nvPr/>
          </p:nvSpPr>
          <p:spPr>
            <a:xfrm>
              <a:off x="2394665" y="4197429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3"/>
            <p:cNvSpPr/>
            <p:nvPr/>
          </p:nvSpPr>
          <p:spPr>
            <a:xfrm>
              <a:off x="2402342" y="4198686"/>
              <a:ext cx="11493" cy="45"/>
            </a:xfrm>
            <a:custGeom>
              <a:avLst/>
              <a:gdLst/>
              <a:ahLst/>
              <a:cxnLst/>
              <a:rect l="l" t="t" r="r" b="b"/>
              <a:pathLst>
                <a:path w="256" h="1" extrusionOk="0">
                  <a:moveTo>
                    <a:pt x="0" y="1"/>
                  </a:moveTo>
                  <a:lnTo>
                    <a:pt x="2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3"/>
            <p:cNvSpPr/>
            <p:nvPr/>
          </p:nvSpPr>
          <p:spPr>
            <a:xfrm>
              <a:off x="2388290" y="4197429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3"/>
            <p:cNvSpPr/>
            <p:nvPr/>
          </p:nvSpPr>
          <p:spPr>
            <a:xfrm>
              <a:off x="1279070" y="2119242"/>
              <a:ext cx="2983497" cy="3022960"/>
            </a:xfrm>
            <a:custGeom>
              <a:avLst/>
              <a:gdLst/>
              <a:ahLst/>
              <a:cxnLst/>
              <a:rect l="l" t="t" r="r" b="b"/>
              <a:pathLst>
                <a:path w="66455" h="67334" extrusionOk="0">
                  <a:moveTo>
                    <a:pt x="48961" y="23202"/>
                  </a:moveTo>
                  <a:lnTo>
                    <a:pt x="49699" y="24310"/>
                  </a:lnTo>
                  <a:cubicBezTo>
                    <a:pt x="51232" y="28115"/>
                    <a:pt x="49585" y="32346"/>
                    <a:pt x="47541" y="35698"/>
                  </a:cubicBezTo>
                  <a:cubicBezTo>
                    <a:pt x="47455" y="35499"/>
                    <a:pt x="47399" y="35328"/>
                    <a:pt x="47370" y="35215"/>
                  </a:cubicBezTo>
                  <a:cubicBezTo>
                    <a:pt x="47484" y="33255"/>
                    <a:pt x="47768" y="29308"/>
                    <a:pt x="47995" y="27888"/>
                  </a:cubicBezTo>
                  <a:cubicBezTo>
                    <a:pt x="48279" y="26212"/>
                    <a:pt x="48705" y="24395"/>
                    <a:pt x="48961" y="23202"/>
                  </a:cubicBezTo>
                  <a:close/>
                  <a:moveTo>
                    <a:pt x="15365" y="0"/>
                  </a:moveTo>
                  <a:lnTo>
                    <a:pt x="1" y="9997"/>
                  </a:lnTo>
                  <a:cubicBezTo>
                    <a:pt x="1" y="9997"/>
                    <a:pt x="6235" y="24987"/>
                    <a:pt x="22377" y="24987"/>
                  </a:cubicBezTo>
                  <a:cubicBezTo>
                    <a:pt x="25386" y="24987"/>
                    <a:pt x="28739" y="24466"/>
                    <a:pt x="32461" y="23230"/>
                  </a:cubicBezTo>
                  <a:lnTo>
                    <a:pt x="32461" y="23230"/>
                  </a:lnTo>
                  <a:cubicBezTo>
                    <a:pt x="32092" y="26468"/>
                    <a:pt x="31325" y="31267"/>
                    <a:pt x="31041" y="33795"/>
                  </a:cubicBezTo>
                  <a:lnTo>
                    <a:pt x="14513" y="67334"/>
                  </a:lnTo>
                  <a:lnTo>
                    <a:pt x="34250" y="67334"/>
                  </a:lnTo>
                  <a:lnTo>
                    <a:pt x="38027" y="45012"/>
                  </a:lnTo>
                  <a:lnTo>
                    <a:pt x="38027" y="45012"/>
                  </a:lnTo>
                  <a:cubicBezTo>
                    <a:pt x="38567" y="48392"/>
                    <a:pt x="37175" y="58104"/>
                    <a:pt x="35783" y="67334"/>
                  </a:cubicBezTo>
                  <a:lnTo>
                    <a:pt x="52113" y="67334"/>
                  </a:lnTo>
                  <a:lnTo>
                    <a:pt x="52113" y="66737"/>
                  </a:lnTo>
                  <a:cubicBezTo>
                    <a:pt x="52141" y="61938"/>
                    <a:pt x="51829" y="57139"/>
                    <a:pt x="51232" y="52396"/>
                  </a:cubicBezTo>
                  <a:lnTo>
                    <a:pt x="51232" y="52396"/>
                  </a:lnTo>
                  <a:lnTo>
                    <a:pt x="51744" y="53049"/>
                  </a:lnTo>
                  <a:cubicBezTo>
                    <a:pt x="65063" y="46943"/>
                    <a:pt x="66454" y="28001"/>
                    <a:pt x="58133" y="19879"/>
                  </a:cubicBezTo>
                  <a:cubicBezTo>
                    <a:pt x="53110" y="14999"/>
                    <a:pt x="43229" y="13807"/>
                    <a:pt x="34756" y="13807"/>
                  </a:cubicBezTo>
                  <a:cubicBezTo>
                    <a:pt x="33171" y="13807"/>
                    <a:pt x="31635" y="13848"/>
                    <a:pt x="30189" y="13916"/>
                  </a:cubicBezTo>
                  <a:cubicBezTo>
                    <a:pt x="29923" y="13928"/>
                    <a:pt x="29661" y="13935"/>
                    <a:pt x="29402" y="13935"/>
                  </a:cubicBezTo>
                  <a:cubicBezTo>
                    <a:pt x="21636" y="13935"/>
                    <a:pt x="16931" y="8218"/>
                    <a:pt x="15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3"/>
            <p:cNvSpPr/>
            <p:nvPr/>
          </p:nvSpPr>
          <p:spPr>
            <a:xfrm>
              <a:off x="1476698" y="2064470"/>
              <a:ext cx="319518" cy="270268"/>
            </a:xfrm>
            <a:custGeom>
              <a:avLst/>
              <a:gdLst/>
              <a:ahLst/>
              <a:cxnLst/>
              <a:rect l="l" t="t" r="r" b="b"/>
              <a:pathLst>
                <a:path w="7117" h="6020" extrusionOk="0">
                  <a:moveTo>
                    <a:pt x="1161" y="0"/>
                  </a:moveTo>
                  <a:cubicBezTo>
                    <a:pt x="1133" y="0"/>
                    <a:pt x="1114" y="9"/>
                    <a:pt x="1108" y="27"/>
                  </a:cubicBezTo>
                  <a:cubicBezTo>
                    <a:pt x="995" y="340"/>
                    <a:pt x="3039" y="2299"/>
                    <a:pt x="3039" y="2299"/>
                  </a:cubicBezTo>
                  <a:cubicBezTo>
                    <a:pt x="3039" y="2299"/>
                    <a:pt x="684" y="516"/>
                    <a:pt x="217" y="516"/>
                  </a:cubicBezTo>
                  <a:cubicBezTo>
                    <a:pt x="154" y="516"/>
                    <a:pt x="126" y="549"/>
                    <a:pt x="143" y="624"/>
                  </a:cubicBezTo>
                  <a:cubicBezTo>
                    <a:pt x="228" y="1021"/>
                    <a:pt x="2557" y="3123"/>
                    <a:pt x="2557" y="3123"/>
                  </a:cubicBezTo>
                  <a:cubicBezTo>
                    <a:pt x="2557" y="3123"/>
                    <a:pt x="691" y="1659"/>
                    <a:pt x="190" y="1659"/>
                  </a:cubicBezTo>
                  <a:cubicBezTo>
                    <a:pt x="142" y="1659"/>
                    <a:pt x="106" y="1673"/>
                    <a:pt x="86" y="1703"/>
                  </a:cubicBezTo>
                  <a:cubicBezTo>
                    <a:pt x="1" y="1845"/>
                    <a:pt x="1364" y="3095"/>
                    <a:pt x="2187" y="3833"/>
                  </a:cubicBezTo>
                  <a:cubicBezTo>
                    <a:pt x="1929" y="3716"/>
                    <a:pt x="934" y="3521"/>
                    <a:pt x="628" y="3521"/>
                  </a:cubicBezTo>
                  <a:cubicBezTo>
                    <a:pt x="564" y="3521"/>
                    <a:pt x="530" y="3529"/>
                    <a:pt x="540" y="3549"/>
                  </a:cubicBezTo>
                  <a:cubicBezTo>
                    <a:pt x="909" y="4287"/>
                    <a:pt x="4260" y="6020"/>
                    <a:pt x="4260" y="6020"/>
                  </a:cubicBezTo>
                  <a:lnTo>
                    <a:pt x="5993" y="5168"/>
                  </a:lnTo>
                  <a:cubicBezTo>
                    <a:pt x="5993" y="5168"/>
                    <a:pt x="7116" y="884"/>
                    <a:pt x="6657" y="884"/>
                  </a:cubicBezTo>
                  <a:cubicBezTo>
                    <a:pt x="6637" y="884"/>
                    <a:pt x="6615" y="892"/>
                    <a:pt x="6589" y="908"/>
                  </a:cubicBezTo>
                  <a:cubicBezTo>
                    <a:pt x="5822" y="1419"/>
                    <a:pt x="5453" y="2669"/>
                    <a:pt x="5453" y="2669"/>
                  </a:cubicBezTo>
                  <a:cubicBezTo>
                    <a:pt x="5453" y="2669"/>
                    <a:pt x="1667" y="0"/>
                    <a:pt x="1161" y="0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3"/>
            <p:cNvSpPr/>
            <p:nvPr/>
          </p:nvSpPr>
          <p:spPr>
            <a:xfrm>
              <a:off x="2848553" y="2327375"/>
              <a:ext cx="327733" cy="512252"/>
            </a:xfrm>
            <a:custGeom>
              <a:avLst/>
              <a:gdLst/>
              <a:ahLst/>
              <a:cxnLst/>
              <a:rect l="l" t="t" r="r" b="b"/>
              <a:pathLst>
                <a:path w="7300" h="11410" extrusionOk="0">
                  <a:moveTo>
                    <a:pt x="3921" y="0"/>
                  </a:moveTo>
                  <a:cubicBezTo>
                    <a:pt x="3031" y="0"/>
                    <a:pt x="296" y="517"/>
                    <a:pt x="143" y="874"/>
                  </a:cubicBezTo>
                  <a:cubicBezTo>
                    <a:pt x="1" y="1243"/>
                    <a:pt x="824" y="6184"/>
                    <a:pt x="1364" y="6724"/>
                  </a:cubicBezTo>
                  <a:cubicBezTo>
                    <a:pt x="1648" y="7036"/>
                    <a:pt x="2017" y="7263"/>
                    <a:pt x="2443" y="7405"/>
                  </a:cubicBezTo>
                  <a:lnTo>
                    <a:pt x="3068" y="11410"/>
                  </a:lnTo>
                  <a:lnTo>
                    <a:pt x="7299" y="10018"/>
                  </a:lnTo>
                  <a:lnTo>
                    <a:pt x="5397" y="3912"/>
                  </a:lnTo>
                  <a:cubicBezTo>
                    <a:pt x="5397" y="3912"/>
                    <a:pt x="4602" y="135"/>
                    <a:pt x="4147" y="22"/>
                  </a:cubicBezTo>
                  <a:cubicBezTo>
                    <a:pt x="4100" y="7"/>
                    <a:pt x="4023" y="0"/>
                    <a:pt x="3921" y="0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2862605" y="2973458"/>
              <a:ext cx="33177" cy="29406"/>
            </a:xfrm>
            <a:custGeom>
              <a:avLst/>
              <a:gdLst/>
              <a:ahLst/>
              <a:cxnLst/>
              <a:rect l="l" t="t" r="r" b="b"/>
              <a:pathLst>
                <a:path w="739" h="655" extrusionOk="0">
                  <a:moveTo>
                    <a:pt x="426" y="0"/>
                  </a:moveTo>
                  <a:cubicBezTo>
                    <a:pt x="114" y="0"/>
                    <a:pt x="0" y="370"/>
                    <a:pt x="199" y="568"/>
                  </a:cubicBezTo>
                  <a:cubicBezTo>
                    <a:pt x="259" y="628"/>
                    <a:pt x="331" y="655"/>
                    <a:pt x="404" y="655"/>
                  </a:cubicBezTo>
                  <a:cubicBezTo>
                    <a:pt x="572" y="655"/>
                    <a:pt x="739" y="511"/>
                    <a:pt x="739" y="313"/>
                  </a:cubicBezTo>
                  <a:cubicBezTo>
                    <a:pt x="739" y="142"/>
                    <a:pt x="59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2891427" y="2866204"/>
              <a:ext cx="34973" cy="28374"/>
            </a:xfrm>
            <a:custGeom>
              <a:avLst/>
              <a:gdLst/>
              <a:ahLst/>
              <a:cxnLst/>
              <a:rect l="l" t="t" r="r" b="b"/>
              <a:pathLst>
                <a:path w="779" h="632" extrusionOk="0">
                  <a:moveTo>
                    <a:pt x="414" y="1"/>
                  </a:moveTo>
                  <a:cubicBezTo>
                    <a:pt x="0" y="1"/>
                    <a:pt x="0" y="632"/>
                    <a:pt x="414" y="632"/>
                  </a:cubicBezTo>
                  <a:cubicBezTo>
                    <a:pt x="431" y="632"/>
                    <a:pt x="448" y="631"/>
                    <a:pt x="466" y="629"/>
                  </a:cubicBezTo>
                  <a:cubicBezTo>
                    <a:pt x="636" y="629"/>
                    <a:pt x="778" y="487"/>
                    <a:pt x="778" y="316"/>
                  </a:cubicBezTo>
                  <a:cubicBezTo>
                    <a:pt x="778" y="146"/>
                    <a:pt x="636" y="4"/>
                    <a:pt x="466" y="4"/>
                  </a:cubicBezTo>
                  <a:cubicBezTo>
                    <a:pt x="448" y="2"/>
                    <a:pt x="431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2839663" y="3080398"/>
              <a:ext cx="33177" cy="28598"/>
            </a:xfrm>
            <a:custGeom>
              <a:avLst/>
              <a:gdLst/>
              <a:ahLst/>
              <a:cxnLst/>
              <a:rect l="l" t="t" r="r" b="b"/>
              <a:pathLst>
                <a:path w="739" h="637" extrusionOk="0">
                  <a:moveTo>
                    <a:pt x="469" y="0"/>
                  </a:moveTo>
                  <a:cubicBezTo>
                    <a:pt x="455" y="0"/>
                    <a:pt x="441" y="1"/>
                    <a:pt x="426" y="4"/>
                  </a:cubicBezTo>
                  <a:cubicBezTo>
                    <a:pt x="142" y="4"/>
                    <a:pt x="0" y="345"/>
                    <a:pt x="199" y="543"/>
                  </a:cubicBezTo>
                  <a:cubicBezTo>
                    <a:pt x="263" y="607"/>
                    <a:pt x="342" y="636"/>
                    <a:pt x="419" y="636"/>
                  </a:cubicBezTo>
                  <a:cubicBezTo>
                    <a:pt x="582" y="636"/>
                    <a:pt x="738" y="509"/>
                    <a:pt x="738" y="316"/>
                  </a:cubicBezTo>
                  <a:cubicBezTo>
                    <a:pt x="738" y="135"/>
                    <a:pt x="620" y="0"/>
                    <a:pt x="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2819236" y="3194341"/>
              <a:ext cx="31292" cy="28733"/>
            </a:xfrm>
            <a:custGeom>
              <a:avLst/>
              <a:gdLst/>
              <a:ahLst/>
              <a:cxnLst/>
              <a:rect l="l" t="t" r="r" b="b"/>
              <a:pathLst>
                <a:path w="697" h="640" extrusionOk="0">
                  <a:moveTo>
                    <a:pt x="345" y="1"/>
                  </a:moveTo>
                  <a:cubicBezTo>
                    <a:pt x="192" y="1"/>
                    <a:pt x="43" y="93"/>
                    <a:pt x="29" y="277"/>
                  </a:cubicBezTo>
                  <a:cubicBezTo>
                    <a:pt x="1" y="519"/>
                    <a:pt x="171" y="639"/>
                    <a:pt x="345" y="639"/>
                  </a:cubicBezTo>
                  <a:cubicBezTo>
                    <a:pt x="519" y="639"/>
                    <a:pt x="696" y="519"/>
                    <a:pt x="682" y="277"/>
                  </a:cubicBezTo>
                  <a:cubicBezTo>
                    <a:pt x="654" y="93"/>
                    <a:pt x="498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2797552" y="3315468"/>
              <a:ext cx="30663" cy="28733"/>
            </a:xfrm>
            <a:custGeom>
              <a:avLst/>
              <a:gdLst/>
              <a:ahLst/>
              <a:cxnLst/>
              <a:rect l="l" t="t" r="r" b="b"/>
              <a:pathLst>
                <a:path w="683" h="640" extrusionOk="0">
                  <a:moveTo>
                    <a:pt x="342" y="0"/>
                  </a:moveTo>
                  <a:cubicBezTo>
                    <a:pt x="171" y="0"/>
                    <a:pt x="1" y="121"/>
                    <a:pt x="29" y="362"/>
                  </a:cubicBezTo>
                  <a:cubicBezTo>
                    <a:pt x="44" y="547"/>
                    <a:pt x="193" y="639"/>
                    <a:pt x="342" y="639"/>
                  </a:cubicBezTo>
                  <a:cubicBezTo>
                    <a:pt x="491" y="639"/>
                    <a:pt x="640" y="547"/>
                    <a:pt x="654" y="362"/>
                  </a:cubicBezTo>
                  <a:cubicBezTo>
                    <a:pt x="683" y="121"/>
                    <a:pt x="512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3"/>
            <p:cNvSpPr/>
            <p:nvPr/>
          </p:nvSpPr>
          <p:spPr>
            <a:xfrm>
              <a:off x="2768236" y="3437537"/>
              <a:ext cx="33222" cy="28419"/>
            </a:xfrm>
            <a:custGeom>
              <a:avLst/>
              <a:gdLst/>
              <a:ahLst/>
              <a:cxnLst/>
              <a:rect l="l" t="t" r="r" b="b"/>
              <a:pathLst>
                <a:path w="740" h="633" extrusionOk="0">
                  <a:moveTo>
                    <a:pt x="427" y="1"/>
                  </a:moveTo>
                  <a:cubicBezTo>
                    <a:pt x="143" y="1"/>
                    <a:pt x="1" y="341"/>
                    <a:pt x="200" y="540"/>
                  </a:cubicBezTo>
                  <a:cubicBezTo>
                    <a:pt x="264" y="604"/>
                    <a:pt x="342" y="633"/>
                    <a:pt x="420" y="633"/>
                  </a:cubicBezTo>
                  <a:cubicBezTo>
                    <a:pt x="582" y="633"/>
                    <a:pt x="739" y="506"/>
                    <a:pt x="739" y="313"/>
                  </a:cubicBezTo>
                  <a:cubicBezTo>
                    <a:pt x="739" y="143"/>
                    <a:pt x="5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2842178" y="2280505"/>
              <a:ext cx="257608" cy="227618"/>
            </a:xfrm>
            <a:custGeom>
              <a:avLst/>
              <a:gdLst/>
              <a:ahLst/>
              <a:cxnLst/>
              <a:rect l="l" t="t" r="r" b="b"/>
              <a:pathLst>
                <a:path w="5738" h="5070" extrusionOk="0">
                  <a:moveTo>
                    <a:pt x="4233" y="1"/>
                  </a:moveTo>
                  <a:cubicBezTo>
                    <a:pt x="4145" y="1"/>
                    <a:pt x="4090" y="15"/>
                    <a:pt x="4090" y="15"/>
                  </a:cubicBezTo>
                  <a:lnTo>
                    <a:pt x="1" y="1009"/>
                  </a:lnTo>
                  <a:lnTo>
                    <a:pt x="285" y="3054"/>
                  </a:lnTo>
                  <a:cubicBezTo>
                    <a:pt x="285" y="3054"/>
                    <a:pt x="2074" y="3054"/>
                    <a:pt x="2670" y="2003"/>
                  </a:cubicBezTo>
                  <a:cubicBezTo>
                    <a:pt x="2670" y="2003"/>
                    <a:pt x="4119" y="2258"/>
                    <a:pt x="4545" y="3394"/>
                  </a:cubicBezTo>
                  <a:lnTo>
                    <a:pt x="4744" y="3394"/>
                  </a:lnTo>
                  <a:cubicBezTo>
                    <a:pt x="4744" y="3394"/>
                    <a:pt x="4822" y="3191"/>
                    <a:pt x="4955" y="3191"/>
                  </a:cubicBezTo>
                  <a:cubicBezTo>
                    <a:pt x="5002" y="3191"/>
                    <a:pt x="5054" y="3215"/>
                    <a:pt x="5113" y="3281"/>
                  </a:cubicBezTo>
                  <a:cubicBezTo>
                    <a:pt x="5312" y="3536"/>
                    <a:pt x="4942" y="4473"/>
                    <a:pt x="4942" y="4473"/>
                  </a:cubicBezTo>
                  <a:lnTo>
                    <a:pt x="5425" y="5070"/>
                  </a:lnTo>
                  <a:lnTo>
                    <a:pt x="5624" y="5041"/>
                  </a:lnTo>
                  <a:cubicBezTo>
                    <a:pt x="5737" y="3849"/>
                    <a:pt x="5681" y="2628"/>
                    <a:pt x="5453" y="1435"/>
                  </a:cubicBezTo>
                  <a:cubicBezTo>
                    <a:pt x="5171" y="151"/>
                    <a:pt x="452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3"/>
            <p:cNvSpPr/>
            <p:nvPr/>
          </p:nvSpPr>
          <p:spPr>
            <a:xfrm>
              <a:off x="2819236" y="2499188"/>
              <a:ext cx="232107" cy="100026"/>
            </a:xfrm>
            <a:custGeom>
              <a:avLst/>
              <a:gdLst/>
              <a:ahLst/>
              <a:cxnLst/>
              <a:rect l="l" t="t" r="r" b="b"/>
              <a:pathLst>
                <a:path w="5170" h="2228" extrusionOk="0">
                  <a:moveTo>
                    <a:pt x="4829" y="0"/>
                  </a:moveTo>
                  <a:lnTo>
                    <a:pt x="4829" y="0"/>
                  </a:lnTo>
                  <a:cubicBezTo>
                    <a:pt x="4909" y="281"/>
                    <a:pt x="4478" y="562"/>
                    <a:pt x="3998" y="562"/>
                  </a:cubicBezTo>
                  <a:cubicBezTo>
                    <a:pt x="3799" y="562"/>
                    <a:pt x="3592" y="514"/>
                    <a:pt x="3409" y="398"/>
                  </a:cubicBezTo>
                  <a:cubicBezTo>
                    <a:pt x="3264" y="368"/>
                    <a:pt x="3119" y="353"/>
                    <a:pt x="2977" y="353"/>
                  </a:cubicBezTo>
                  <a:cubicBezTo>
                    <a:pt x="2447" y="353"/>
                    <a:pt x="1943" y="557"/>
                    <a:pt x="1563" y="937"/>
                  </a:cubicBezTo>
                  <a:cubicBezTo>
                    <a:pt x="1358" y="1384"/>
                    <a:pt x="885" y="1623"/>
                    <a:pt x="535" y="1623"/>
                  </a:cubicBezTo>
                  <a:cubicBezTo>
                    <a:pt x="351" y="1623"/>
                    <a:pt x="201" y="1557"/>
                    <a:pt x="143" y="1420"/>
                  </a:cubicBezTo>
                  <a:lnTo>
                    <a:pt x="143" y="1420"/>
                  </a:lnTo>
                  <a:cubicBezTo>
                    <a:pt x="1" y="1761"/>
                    <a:pt x="228" y="2158"/>
                    <a:pt x="597" y="2187"/>
                  </a:cubicBezTo>
                  <a:cubicBezTo>
                    <a:pt x="720" y="2215"/>
                    <a:pt x="843" y="2228"/>
                    <a:pt x="965" y="2228"/>
                  </a:cubicBezTo>
                  <a:cubicBezTo>
                    <a:pt x="1710" y="2228"/>
                    <a:pt x="2386" y="1723"/>
                    <a:pt x="2557" y="966"/>
                  </a:cubicBezTo>
                  <a:cubicBezTo>
                    <a:pt x="2872" y="1268"/>
                    <a:pt x="3281" y="1417"/>
                    <a:pt x="3689" y="1417"/>
                  </a:cubicBezTo>
                  <a:cubicBezTo>
                    <a:pt x="4126" y="1417"/>
                    <a:pt x="4563" y="1246"/>
                    <a:pt x="4885" y="909"/>
                  </a:cubicBezTo>
                  <a:cubicBezTo>
                    <a:pt x="5169" y="653"/>
                    <a:pt x="5141" y="199"/>
                    <a:pt x="4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3178800" y="3090769"/>
              <a:ext cx="600560" cy="1421600"/>
            </a:xfrm>
            <a:custGeom>
              <a:avLst/>
              <a:gdLst/>
              <a:ahLst/>
              <a:cxnLst/>
              <a:rect l="l" t="t" r="r" b="b"/>
              <a:pathLst>
                <a:path w="13377" h="31665" extrusionOk="0">
                  <a:moveTo>
                    <a:pt x="6220" y="0"/>
                  </a:moveTo>
                  <a:lnTo>
                    <a:pt x="5652" y="540"/>
                  </a:lnTo>
                  <a:cubicBezTo>
                    <a:pt x="5907" y="852"/>
                    <a:pt x="12325" y="8207"/>
                    <a:pt x="256" y="19226"/>
                  </a:cubicBezTo>
                  <a:lnTo>
                    <a:pt x="0" y="19453"/>
                  </a:lnTo>
                  <a:lnTo>
                    <a:pt x="9116" y="31665"/>
                  </a:lnTo>
                  <a:lnTo>
                    <a:pt x="9855" y="31352"/>
                  </a:lnTo>
                  <a:lnTo>
                    <a:pt x="1051" y="19567"/>
                  </a:lnTo>
                  <a:cubicBezTo>
                    <a:pt x="13376" y="8122"/>
                    <a:pt x="6305" y="85"/>
                    <a:pt x="6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2529843" y="2742698"/>
              <a:ext cx="697444" cy="1258407"/>
            </a:xfrm>
            <a:custGeom>
              <a:avLst/>
              <a:gdLst/>
              <a:ahLst/>
              <a:cxnLst/>
              <a:rect l="l" t="t" r="r" b="b"/>
              <a:pathLst>
                <a:path w="15535" h="28030" extrusionOk="0">
                  <a:moveTo>
                    <a:pt x="15307" y="0"/>
                  </a:moveTo>
                  <a:cubicBezTo>
                    <a:pt x="14200" y="341"/>
                    <a:pt x="10451" y="1392"/>
                    <a:pt x="9940" y="1875"/>
                  </a:cubicBezTo>
                  <a:lnTo>
                    <a:pt x="9826" y="1931"/>
                  </a:lnTo>
                  <a:lnTo>
                    <a:pt x="9798" y="2073"/>
                  </a:lnTo>
                  <a:cubicBezTo>
                    <a:pt x="9769" y="2215"/>
                    <a:pt x="5964" y="17011"/>
                    <a:pt x="7213" y="27008"/>
                  </a:cubicBezTo>
                  <a:lnTo>
                    <a:pt x="142" y="25588"/>
                  </a:lnTo>
                  <a:lnTo>
                    <a:pt x="0" y="26383"/>
                  </a:lnTo>
                  <a:lnTo>
                    <a:pt x="8151" y="28030"/>
                  </a:lnTo>
                  <a:lnTo>
                    <a:pt x="8065" y="27462"/>
                  </a:lnTo>
                  <a:cubicBezTo>
                    <a:pt x="6702" y="18147"/>
                    <a:pt x="10139" y="4004"/>
                    <a:pt x="10536" y="2414"/>
                  </a:cubicBezTo>
                  <a:cubicBezTo>
                    <a:pt x="11104" y="2102"/>
                    <a:pt x="13433" y="1363"/>
                    <a:pt x="15534" y="795"/>
                  </a:cubicBezTo>
                  <a:lnTo>
                    <a:pt x="15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2877914" y="3864668"/>
              <a:ext cx="409308" cy="73987"/>
            </a:xfrm>
            <a:custGeom>
              <a:avLst/>
              <a:gdLst/>
              <a:ahLst/>
              <a:cxnLst/>
              <a:rect l="l" t="t" r="r" b="b"/>
              <a:pathLst>
                <a:path w="9117" h="1648" extrusionOk="0">
                  <a:moveTo>
                    <a:pt x="9031" y="0"/>
                  </a:moveTo>
                  <a:lnTo>
                    <a:pt x="0" y="852"/>
                  </a:lnTo>
                  <a:lnTo>
                    <a:pt x="85" y="1647"/>
                  </a:lnTo>
                  <a:lnTo>
                    <a:pt x="9116" y="795"/>
                  </a:lnTo>
                  <a:lnTo>
                    <a:pt x="90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3"/>
            <p:cNvSpPr/>
            <p:nvPr/>
          </p:nvSpPr>
          <p:spPr>
            <a:xfrm>
              <a:off x="2803927" y="1853195"/>
              <a:ext cx="584623" cy="480287"/>
            </a:xfrm>
            <a:custGeom>
              <a:avLst/>
              <a:gdLst/>
              <a:ahLst/>
              <a:cxnLst/>
              <a:rect l="l" t="t" r="r" b="b"/>
              <a:pathLst>
                <a:path w="13022" h="10698" extrusionOk="0">
                  <a:moveTo>
                    <a:pt x="4761" y="1"/>
                  </a:moveTo>
                  <a:cubicBezTo>
                    <a:pt x="3842" y="1"/>
                    <a:pt x="3034" y="293"/>
                    <a:pt x="2500" y="985"/>
                  </a:cubicBezTo>
                  <a:cubicBezTo>
                    <a:pt x="1" y="4222"/>
                    <a:pt x="825" y="10697"/>
                    <a:pt x="825" y="10697"/>
                  </a:cubicBezTo>
                  <a:lnTo>
                    <a:pt x="5880" y="9959"/>
                  </a:lnTo>
                  <a:lnTo>
                    <a:pt x="6362" y="6977"/>
                  </a:lnTo>
                  <a:cubicBezTo>
                    <a:pt x="6362" y="6977"/>
                    <a:pt x="7368" y="8179"/>
                    <a:pt x="8708" y="8179"/>
                  </a:cubicBezTo>
                  <a:cubicBezTo>
                    <a:pt x="9469" y="8179"/>
                    <a:pt x="10337" y="7792"/>
                    <a:pt x="11190" y="6579"/>
                  </a:cubicBezTo>
                  <a:cubicBezTo>
                    <a:pt x="13021" y="3966"/>
                    <a:pt x="8143" y="1"/>
                    <a:pt x="4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3"/>
            <p:cNvSpPr/>
            <p:nvPr/>
          </p:nvSpPr>
          <p:spPr>
            <a:xfrm>
              <a:off x="3086990" y="2766897"/>
              <a:ext cx="149231" cy="187482"/>
            </a:xfrm>
            <a:custGeom>
              <a:avLst/>
              <a:gdLst/>
              <a:ahLst/>
              <a:cxnLst/>
              <a:rect l="l" t="t" r="r" b="b"/>
              <a:pathLst>
                <a:path w="3324" h="4176" extrusionOk="0">
                  <a:moveTo>
                    <a:pt x="284" y="1"/>
                  </a:moveTo>
                  <a:cubicBezTo>
                    <a:pt x="0" y="1648"/>
                    <a:pt x="739" y="3323"/>
                    <a:pt x="2187" y="4175"/>
                  </a:cubicBezTo>
                  <a:cubicBezTo>
                    <a:pt x="2187" y="4175"/>
                    <a:pt x="3323" y="1392"/>
                    <a:pt x="2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3"/>
            <p:cNvSpPr/>
            <p:nvPr/>
          </p:nvSpPr>
          <p:spPr>
            <a:xfrm>
              <a:off x="3007930" y="2768198"/>
              <a:ext cx="160724" cy="212937"/>
            </a:xfrm>
            <a:custGeom>
              <a:avLst/>
              <a:gdLst/>
              <a:ahLst/>
              <a:cxnLst/>
              <a:rect l="l" t="t" r="r" b="b"/>
              <a:pathLst>
                <a:path w="3580" h="4743" extrusionOk="0">
                  <a:moveTo>
                    <a:pt x="2074" y="0"/>
                  </a:moveTo>
                  <a:cubicBezTo>
                    <a:pt x="2074" y="0"/>
                    <a:pt x="1" y="2499"/>
                    <a:pt x="1137" y="4743"/>
                  </a:cubicBezTo>
                  <a:cubicBezTo>
                    <a:pt x="1137" y="4743"/>
                    <a:pt x="3579" y="2812"/>
                    <a:pt x="2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3"/>
            <p:cNvSpPr/>
            <p:nvPr/>
          </p:nvSpPr>
          <p:spPr>
            <a:xfrm>
              <a:off x="2942922" y="2740139"/>
              <a:ext cx="289438" cy="122429"/>
            </a:xfrm>
            <a:custGeom>
              <a:avLst/>
              <a:gdLst/>
              <a:ahLst/>
              <a:cxnLst/>
              <a:rect l="l" t="t" r="r" b="b"/>
              <a:pathLst>
                <a:path w="6447" h="2727" extrusionOk="0">
                  <a:moveTo>
                    <a:pt x="398" y="0"/>
                  </a:moveTo>
                  <a:cubicBezTo>
                    <a:pt x="398" y="0"/>
                    <a:pt x="0" y="1932"/>
                    <a:pt x="739" y="2727"/>
                  </a:cubicBezTo>
                  <a:lnTo>
                    <a:pt x="6447" y="796"/>
                  </a:lnTo>
                  <a:lnTo>
                    <a:pt x="6220" y="29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3"/>
            <p:cNvSpPr/>
            <p:nvPr/>
          </p:nvSpPr>
          <p:spPr>
            <a:xfrm>
              <a:off x="1050869" y="1915240"/>
              <a:ext cx="988139" cy="248673"/>
            </a:xfrm>
            <a:custGeom>
              <a:avLst/>
              <a:gdLst/>
              <a:ahLst/>
              <a:cxnLst/>
              <a:rect l="l" t="t" r="r" b="b"/>
              <a:pathLst>
                <a:path w="22010" h="5539" extrusionOk="0">
                  <a:moveTo>
                    <a:pt x="11019" y="0"/>
                  </a:moveTo>
                  <a:cubicBezTo>
                    <a:pt x="4942" y="0"/>
                    <a:pt x="0" y="1222"/>
                    <a:pt x="0" y="2755"/>
                  </a:cubicBezTo>
                  <a:cubicBezTo>
                    <a:pt x="0" y="4289"/>
                    <a:pt x="4942" y="5538"/>
                    <a:pt x="11019" y="5538"/>
                  </a:cubicBezTo>
                  <a:cubicBezTo>
                    <a:pt x="17068" y="5538"/>
                    <a:pt x="22010" y="4289"/>
                    <a:pt x="22010" y="2755"/>
                  </a:cubicBezTo>
                  <a:cubicBezTo>
                    <a:pt x="22010" y="1222"/>
                    <a:pt x="17068" y="0"/>
                    <a:pt x="1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3"/>
            <p:cNvSpPr/>
            <p:nvPr/>
          </p:nvSpPr>
          <p:spPr>
            <a:xfrm>
              <a:off x="1074125" y="1937283"/>
              <a:ext cx="984233" cy="195967"/>
            </a:xfrm>
            <a:custGeom>
              <a:avLst/>
              <a:gdLst/>
              <a:ahLst/>
              <a:cxnLst/>
              <a:rect l="l" t="t" r="r" b="b"/>
              <a:pathLst>
                <a:path w="21923" h="4365" extrusionOk="0">
                  <a:moveTo>
                    <a:pt x="9943" y="1"/>
                  </a:moveTo>
                  <a:cubicBezTo>
                    <a:pt x="6056" y="1"/>
                    <a:pt x="1344" y="348"/>
                    <a:pt x="675" y="1980"/>
                  </a:cubicBezTo>
                  <a:cubicBezTo>
                    <a:pt x="1" y="3585"/>
                    <a:pt x="5370" y="4365"/>
                    <a:pt x="10601" y="4365"/>
                  </a:cubicBezTo>
                  <a:cubicBezTo>
                    <a:pt x="14625" y="4365"/>
                    <a:pt x="18568" y="3904"/>
                    <a:pt x="19617" y="3002"/>
                  </a:cubicBezTo>
                  <a:cubicBezTo>
                    <a:pt x="21922" y="1050"/>
                    <a:pt x="16045" y="185"/>
                    <a:pt x="15312" y="185"/>
                  </a:cubicBezTo>
                  <a:cubicBezTo>
                    <a:pt x="15277" y="185"/>
                    <a:pt x="15254" y="187"/>
                    <a:pt x="15244" y="191"/>
                  </a:cubicBezTo>
                  <a:cubicBezTo>
                    <a:pt x="15244" y="191"/>
                    <a:pt x="12819" y="1"/>
                    <a:pt x="99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3"/>
            <p:cNvSpPr/>
            <p:nvPr/>
          </p:nvSpPr>
          <p:spPr>
            <a:xfrm>
              <a:off x="1213120" y="1979798"/>
              <a:ext cx="121935" cy="28823"/>
            </a:xfrm>
            <a:custGeom>
              <a:avLst/>
              <a:gdLst/>
              <a:ahLst/>
              <a:cxnLst/>
              <a:rect l="l" t="t" r="r" b="b"/>
              <a:pathLst>
                <a:path w="2716" h="642" extrusionOk="0">
                  <a:moveTo>
                    <a:pt x="1504" y="0"/>
                  </a:moveTo>
                  <a:cubicBezTo>
                    <a:pt x="1029" y="0"/>
                    <a:pt x="1" y="171"/>
                    <a:pt x="447" y="493"/>
                  </a:cubicBezTo>
                  <a:cubicBezTo>
                    <a:pt x="595" y="599"/>
                    <a:pt x="830" y="642"/>
                    <a:pt x="1078" y="642"/>
                  </a:cubicBezTo>
                  <a:cubicBezTo>
                    <a:pt x="1833" y="642"/>
                    <a:pt x="2716" y="246"/>
                    <a:pt x="1669" y="11"/>
                  </a:cubicBezTo>
                  <a:cubicBezTo>
                    <a:pt x="1629" y="4"/>
                    <a:pt x="1572" y="0"/>
                    <a:pt x="1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3"/>
            <p:cNvSpPr/>
            <p:nvPr/>
          </p:nvSpPr>
          <p:spPr>
            <a:xfrm>
              <a:off x="1343135" y="2051945"/>
              <a:ext cx="120408" cy="28643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1401" y="1"/>
                  </a:moveTo>
                  <a:cubicBezTo>
                    <a:pt x="903" y="1"/>
                    <a:pt x="0" y="170"/>
                    <a:pt x="448" y="477"/>
                  </a:cubicBezTo>
                  <a:cubicBezTo>
                    <a:pt x="599" y="592"/>
                    <a:pt x="838" y="637"/>
                    <a:pt x="1089" y="637"/>
                  </a:cubicBezTo>
                  <a:cubicBezTo>
                    <a:pt x="1833" y="637"/>
                    <a:pt x="2681" y="235"/>
                    <a:pt x="1641" y="22"/>
                  </a:cubicBezTo>
                  <a:cubicBezTo>
                    <a:pt x="1588" y="8"/>
                    <a:pt x="1503" y="1"/>
                    <a:pt x="1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3"/>
            <p:cNvSpPr/>
            <p:nvPr/>
          </p:nvSpPr>
          <p:spPr>
            <a:xfrm>
              <a:off x="1466866" y="1955555"/>
              <a:ext cx="120723" cy="29406"/>
            </a:xfrm>
            <a:custGeom>
              <a:avLst/>
              <a:gdLst/>
              <a:ahLst/>
              <a:cxnLst/>
              <a:rect l="l" t="t" r="r" b="b"/>
              <a:pathLst>
                <a:path w="2689" h="655" extrusionOk="0">
                  <a:moveTo>
                    <a:pt x="1503" y="0"/>
                  </a:moveTo>
                  <a:cubicBezTo>
                    <a:pt x="1028" y="0"/>
                    <a:pt x="0" y="171"/>
                    <a:pt x="447" y="494"/>
                  </a:cubicBezTo>
                  <a:cubicBezTo>
                    <a:pt x="597" y="608"/>
                    <a:pt x="834" y="654"/>
                    <a:pt x="1085" y="654"/>
                  </a:cubicBezTo>
                  <a:cubicBezTo>
                    <a:pt x="1831" y="654"/>
                    <a:pt x="2689" y="245"/>
                    <a:pt x="1668" y="11"/>
                  </a:cubicBezTo>
                  <a:cubicBezTo>
                    <a:pt x="1629" y="4"/>
                    <a:pt x="1572" y="0"/>
                    <a:pt x="1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3"/>
            <p:cNvSpPr/>
            <p:nvPr/>
          </p:nvSpPr>
          <p:spPr>
            <a:xfrm>
              <a:off x="1584805" y="2073719"/>
              <a:ext cx="120678" cy="28553"/>
            </a:xfrm>
            <a:custGeom>
              <a:avLst/>
              <a:gdLst/>
              <a:ahLst/>
              <a:cxnLst/>
              <a:rect l="l" t="t" r="r" b="b"/>
              <a:pathLst>
                <a:path w="2688" h="636" extrusionOk="0">
                  <a:moveTo>
                    <a:pt x="1414" y="1"/>
                  </a:moveTo>
                  <a:cubicBezTo>
                    <a:pt x="928" y="1"/>
                    <a:pt x="0" y="191"/>
                    <a:pt x="433" y="503"/>
                  </a:cubicBezTo>
                  <a:cubicBezTo>
                    <a:pt x="574" y="597"/>
                    <a:pt x="793" y="636"/>
                    <a:pt x="1027" y="636"/>
                  </a:cubicBezTo>
                  <a:cubicBezTo>
                    <a:pt x="1781" y="636"/>
                    <a:pt x="2687" y="237"/>
                    <a:pt x="1625" y="20"/>
                  </a:cubicBezTo>
                  <a:cubicBezTo>
                    <a:pt x="1577" y="7"/>
                    <a:pt x="1503" y="1"/>
                    <a:pt x="14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3"/>
            <p:cNvSpPr/>
            <p:nvPr/>
          </p:nvSpPr>
          <p:spPr>
            <a:xfrm>
              <a:off x="1474498" y="2028240"/>
              <a:ext cx="121935" cy="28823"/>
            </a:xfrm>
            <a:custGeom>
              <a:avLst/>
              <a:gdLst/>
              <a:ahLst/>
              <a:cxnLst/>
              <a:rect l="l" t="t" r="r" b="b"/>
              <a:pathLst>
                <a:path w="2716" h="642" extrusionOk="0">
                  <a:moveTo>
                    <a:pt x="1504" y="0"/>
                  </a:moveTo>
                  <a:cubicBezTo>
                    <a:pt x="1029" y="0"/>
                    <a:pt x="0" y="171"/>
                    <a:pt x="447" y="494"/>
                  </a:cubicBezTo>
                  <a:cubicBezTo>
                    <a:pt x="595" y="599"/>
                    <a:pt x="829" y="642"/>
                    <a:pt x="1078" y="642"/>
                  </a:cubicBezTo>
                  <a:cubicBezTo>
                    <a:pt x="1833" y="642"/>
                    <a:pt x="2716" y="246"/>
                    <a:pt x="1668" y="11"/>
                  </a:cubicBezTo>
                  <a:cubicBezTo>
                    <a:pt x="1629" y="4"/>
                    <a:pt x="1572" y="0"/>
                    <a:pt x="1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3"/>
            <p:cNvSpPr/>
            <p:nvPr/>
          </p:nvSpPr>
          <p:spPr>
            <a:xfrm>
              <a:off x="1710376" y="2054997"/>
              <a:ext cx="120633" cy="28867"/>
            </a:xfrm>
            <a:custGeom>
              <a:avLst/>
              <a:gdLst/>
              <a:ahLst/>
              <a:cxnLst/>
              <a:rect l="l" t="t" r="r" b="b"/>
              <a:pathLst>
                <a:path w="2687" h="643" extrusionOk="0">
                  <a:moveTo>
                    <a:pt x="1476" y="1"/>
                  </a:moveTo>
                  <a:cubicBezTo>
                    <a:pt x="1007" y="1"/>
                    <a:pt x="0" y="171"/>
                    <a:pt x="447" y="494"/>
                  </a:cubicBezTo>
                  <a:cubicBezTo>
                    <a:pt x="595" y="599"/>
                    <a:pt x="827" y="642"/>
                    <a:pt x="1073" y="642"/>
                  </a:cubicBezTo>
                  <a:cubicBezTo>
                    <a:pt x="1820" y="642"/>
                    <a:pt x="2687" y="246"/>
                    <a:pt x="1640" y="11"/>
                  </a:cubicBezTo>
                  <a:cubicBezTo>
                    <a:pt x="1600" y="4"/>
                    <a:pt x="1544" y="1"/>
                    <a:pt x="1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3"/>
            <p:cNvSpPr/>
            <p:nvPr/>
          </p:nvSpPr>
          <p:spPr>
            <a:xfrm>
              <a:off x="1158303" y="2028240"/>
              <a:ext cx="121935" cy="28823"/>
            </a:xfrm>
            <a:custGeom>
              <a:avLst/>
              <a:gdLst/>
              <a:ahLst/>
              <a:cxnLst/>
              <a:rect l="l" t="t" r="r" b="b"/>
              <a:pathLst>
                <a:path w="2716" h="642" extrusionOk="0">
                  <a:moveTo>
                    <a:pt x="1504" y="0"/>
                  </a:moveTo>
                  <a:cubicBezTo>
                    <a:pt x="1029" y="0"/>
                    <a:pt x="1" y="171"/>
                    <a:pt x="447" y="494"/>
                  </a:cubicBezTo>
                  <a:cubicBezTo>
                    <a:pt x="595" y="599"/>
                    <a:pt x="829" y="642"/>
                    <a:pt x="1078" y="642"/>
                  </a:cubicBezTo>
                  <a:cubicBezTo>
                    <a:pt x="1833" y="642"/>
                    <a:pt x="2716" y="246"/>
                    <a:pt x="1668" y="11"/>
                  </a:cubicBezTo>
                  <a:cubicBezTo>
                    <a:pt x="1629" y="4"/>
                    <a:pt x="1572" y="0"/>
                    <a:pt x="1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3"/>
            <p:cNvSpPr/>
            <p:nvPr/>
          </p:nvSpPr>
          <p:spPr>
            <a:xfrm>
              <a:off x="1762634" y="1977239"/>
              <a:ext cx="121037" cy="28688"/>
            </a:xfrm>
            <a:custGeom>
              <a:avLst/>
              <a:gdLst/>
              <a:ahLst/>
              <a:cxnLst/>
              <a:rect l="l" t="t" r="r" b="b"/>
              <a:pathLst>
                <a:path w="2696" h="639" extrusionOk="0">
                  <a:moveTo>
                    <a:pt x="1477" y="0"/>
                  </a:moveTo>
                  <a:cubicBezTo>
                    <a:pt x="1007" y="0"/>
                    <a:pt x="1" y="171"/>
                    <a:pt x="447" y="494"/>
                  </a:cubicBezTo>
                  <a:cubicBezTo>
                    <a:pt x="591" y="596"/>
                    <a:pt x="816" y="638"/>
                    <a:pt x="1055" y="638"/>
                  </a:cubicBezTo>
                  <a:cubicBezTo>
                    <a:pt x="1806" y="638"/>
                    <a:pt x="2696" y="226"/>
                    <a:pt x="1640" y="11"/>
                  </a:cubicBezTo>
                  <a:cubicBezTo>
                    <a:pt x="1601" y="4"/>
                    <a:pt x="1544" y="0"/>
                    <a:pt x="1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3"/>
            <p:cNvSpPr/>
            <p:nvPr/>
          </p:nvSpPr>
          <p:spPr>
            <a:xfrm>
              <a:off x="1629745" y="1958877"/>
              <a:ext cx="120363" cy="29182"/>
            </a:xfrm>
            <a:custGeom>
              <a:avLst/>
              <a:gdLst/>
              <a:ahLst/>
              <a:cxnLst/>
              <a:rect l="l" t="t" r="r" b="b"/>
              <a:pathLst>
                <a:path w="2681" h="650" extrusionOk="0">
                  <a:moveTo>
                    <a:pt x="1409" y="1"/>
                  </a:moveTo>
                  <a:cubicBezTo>
                    <a:pt x="911" y="1"/>
                    <a:pt x="0" y="174"/>
                    <a:pt x="426" y="505"/>
                  </a:cubicBezTo>
                  <a:cubicBezTo>
                    <a:pt x="569" y="608"/>
                    <a:pt x="794" y="649"/>
                    <a:pt x="1033" y="649"/>
                  </a:cubicBezTo>
                  <a:cubicBezTo>
                    <a:pt x="1786" y="649"/>
                    <a:pt x="2681" y="238"/>
                    <a:pt x="1647" y="22"/>
                  </a:cubicBezTo>
                  <a:cubicBezTo>
                    <a:pt x="1594" y="8"/>
                    <a:pt x="1510" y="1"/>
                    <a:pt x="1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3"/>
            <p:cNvSpPr/>
            <p:nvPr/>
          </p:nvSpPr>
          <p:spPr>
            <a:xfrm>
              <a:off x="1256129" y="2022314"/>
              <a:ext cx="67612" cy="51899"/>
            </a:xfrm>
            <a:custGeom>
              <a:avLst/>
              <a:gdLst/>
              <a:ahLst/>
              <a:cxnLst/>
              <a:rect l="l" t="t" r="r" b="b"/>
              <a:pathLst>
                <a:path w="1506" h="1156" extrusionOk="0">
                  <a:moveTo>
                    <a:pt x="1506" y="1"/>
                  </a:moveTo>
                  <a:cubicBezTo>
                    <a:pt x="1506" y="1"/>
                    <a:pt x="313" y="1"/>
                    <a:pt x="1" y="1108"/>
                  </a:cubicBezTo>
                  <a:cubicBezTo>
                    <a:pt x="1" y="1108"/>
                    <a:pt x="170" y="1156"/>
                    <a:pt x="396" y="1156"/>
                  </a:cubicBezTo>
                  <a:cubicBezTo>
                    <a:pt x="823" y="1156"/>
                    <a:pt x="1450" y="986"/>
                    <a:pt x="1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3"/>
            <p:cNvSpPr/>
            <p:nvPr/>
          </p:nvSpPr>
          <p:spPr>
            <a:xfrm>
              <a:off x="1356873" y="1960763"/>
              <a:ext cx="79060" cy="39148"/>
            </a:xfrm>
            <a:custGeom>
              <a:avLst/>
              <a:gdLst/>
              <a:ahLst/>
              <a:cxnLst/>
              <a:rect l="l" t="t" r="r" b="b"/>
              <a:pathLst>
                <a:path w="1761" h="872" extrusionOk="0">
                  <a:moveTo>
                    <a:pt x="832" y="1"/>
                  </a:moveTo>
                  <a:cubicBezTo>
                    <a:pt x="554" y="1"/>
                    <a:pt x="255" y="92"/>
                    <a:pt x="0" y="378"/>
                  </a:cubicBezTo>
                  <a:cubicBezTo>
                    <a:pt x="0" y="378"/>
                    <a:pt x="457" y="871"/>
                    <a:pt x="964" y="871"/>
                  </a:cubicBezTo>
                  <a:cubicBezTo>
                    <a:pt x="1236" y="871"/>
                    <a:pt x="1523" y="729"/>
                    <a:pt x="1761" y="293"/>
                  </a:cubicBezTo>
                  <a:cubicBezTo>
                    <a:pt x="1761" y="293"/>
                    <a:pt x="1329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3"/>
            <p:cNvSpPr/>
            <p:nvPr/>
          </p:nvSpPr>
          <p:spPr>
            <a:xfrm>
              <a:off x="1599082" y="2003189"/>
              <a:ext cx="79105" cy="39687"/>
            </a:xfrm>
            <a:custGeom>
              <a:avLst/>
              <a:gdLst/>
              <a:ahLst/>
              <a:cxnLst/>
              <a:rect l="l" t="t" r="r" b="b"/>
              <a:pathLst>
                <a:path w="1762" h="884" extrusionOk="0">
                  <a:moveTo>
                    <a:pt x="852" y="0"/>
                  </a:moveTo>
                  <a:cubicBezTo>
                    <a:pt x="568" y="0"/>
                    <a:pt x="262" y="96"/>
                    <a:pt x="1" y="398"/>
                  </a:cubicBezTo>
                  <a:cubicBezTo>
                    <a:pt x="1" y="398"/>
                    <a:pt x="451" y="884"/>
                    <a:pt x="953" y="884"/>
                  </a:cubicBezTo>
                  <a:cubicBezTo>
                    <a:pt x="1229" y="884"/>
                    <a:pt x="1520" y="738"/>
                    <a:pt x="1762" y="285"/>
                  </a:cubicBezTo>
                  <a:cubicBezTo>
                    <a:pt x="1762" y="285"/>
                    <a:pt x="1341" y="0"/>
                    <a:pt x="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3"/>
            <p:cNvSpPr/>
            <p:nvPr/>
          </p:nvSpPr>
          <p:spPr>
            <a:xfrm>
              <a:off x="1279070" y="2412451"/>
              <a:ext cx="1457337" cy="828627"/>
            </a:xfrm>
            <a:custGeom>
              <a:avLst/>
              <a:gdLst/>
              <a:ahLst/>
              <a:cxnLst/>
              <a:rect l="l" t="t" r="r" b="b"/>
              <a:pathLst>
                <a:path w="32461" h="18457" extrusionOk="0">
                  <a:moveTo>
                    <a:pt x="5368" y="1"/>
                  </a:moveTo>
                  <a:lnTo>
                    <a:pt x="1" y="3466"/>
                  </a:lnTo>
                  <a:cubicBezTo>
                    <a:pt x="1" y="3466"/>
                    <a:pt x="6235" y="18456"/>
                    <a:pt x="22377" y="18456"/>
                  </a:cubicBezTo>
                  <a:cubicBezTo>
                    <a:pt x="25386" y="18456"/>
                    <a:pt x="28739" y="17935"/>
                    <a:pt x="32461" y="16699"/>
                  </a:cubicBezTo>
                  <a:lnTo>
                    <a:pt x="32234" y="15223"/>
                  </a:lnTo>
                  <a:cubicBezTo>
                    <a:pt x="30350" y="15545"/>
                    <a:pt x="28588" y="15692"/>
                    <a:pt x="26942" y="15692"/>
                  </a:cubicBezTo>
                  <a:cubicBezTo>
                    <a:pt x="12907" y="15692"/>
                    <a:pt x="7249" y="4957"/>
                    <a:pt x="5368" y="1"/>
                  </a:cubicBezTo>
                  <a:close/>
                </a:path>
              </a:pathLst>
            </a:custGeom>
            <a:solidFill>
              <a:schemeClr val="dk1">
                <a:alpha val="28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3"/>
            <p:cNvSpPr/>
            <p:nvPr/>
          </p:nvSpPr>
          <p:spPr>
            <a:xfrm>
              <a:off x="3227241" y="4029118"/>
              <a:ext cx="393999" cy="1113082"/>
            </a:xfrm>
            <a:custGeom>
              <a:avLst/>
              <a:gdLst/>
              <a:ahLst/>
              <a:cxnLst/>
              <a:rect l="l" t="t" r="r" b="b"/>
              <a:pathLst>
                <a:path w="8776" h="24793" extrusionOk="0">
                  <a:moveTo>
                    <a:pt x="0" y="1"/>
                  </a:moveTo>
                  <a:cubicBezTo>
                    <a:pt x="0" y="1"/>
                    <a:pt x="938" y="12184"/>
                    <a:pt x="739" y="24793"/>
                  </a:cubicBezTo>
                  <a:lnTo>
                    <a:pt x="8719" y="24793"/>
                  </a:lnTo>
                  <a:cubicBezTo>
                    <a:pt x="8719" y="24253"/>
                    <a:pt x="8719" y="24764"/>
                    <a:pt x="8719" y="24196"/>
                  </a:cubicBezTo>
                  <a:cubicBezTo>
                    <a:pt x="8776" y="19653"/>
                    <a:pt x="8520" y="15080"/>
                    <a:pt x="7924" y="1056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28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3"/>
            <p:cNvSpPr/>
            <p:nvPr/>
          </p:nvSpPr>
          <p:spPr>
            <a:xfrm>
              <a:off x="1931888" y="3927116"/>
              <a:ext cx="742069" cy="1215083"/>
            </a:xfrm>
            <a:custGeom>
              <a:avLst/>
              <a:gdLst/>
              <a:ahLst/>
              <a:cxnLst/>
              <a:rect l="l" t="t" r="r" b="b"/>
              <a:pathLst>
                <a:path w="16529" h="27065" extrusionOk="0">
                  <a:moveTo>
                    <a:pt x="13433" y="1"/>
                  </a:moveTo>
                  <a:lnTo>
                    <a:pt x="0" y="27065"/>
                  </a:lnTo>
                  <a:lnTo>
                    <a:pt x="6021" y="27065"/>
                  </a:lnTo>
                  <a:lnTo>
                    <a:pt x="16528" y="654"/>
                  </a:lnTo>
                  <a:lnTo>
                    <a:pt x="13433" y="1"/>
                  </a:lnTo>
                  <a:close/>
                </a:path>
              </a:pathLst>
            </a:custGeom>
            <a:solidFill>
              <a:schemeClr val="dk1">
                <a:alpha val="28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3"/>
            <p:cNvSpPr/>
            <p:nvPr/>
          </p:nvSpPr>
          <p:spPr>
            <a:xfrm>
              <a:off x="3146924" y="4264996"/>
              <a:ext cx="325130" cy="259089"/>
            </a:xfrm>
            <a:custGeom>
              <a:avLst/>
              <a:gdLst/>
              <a:ahLst/>
              <a:cxnLst/>
              <a:rect l="l" t="t" r="r" b="b"/>
              <a:pathLst>
                <a:path w="7242" h="5771" extrusionOk="0">
                  <a:moveTo>
                    <a:pt x="5765" y="0"/>
                  </a:moveTo>
                  <a:cubicBezTo>
                    <a:pt x="5765" y="0"/>
                    <a:pt x="1704" y="483"/>
                    <a:pt x="2244" y="938"/>
                  </a:cubicBezTo>
                  <a:cubicBezTo>
                    <a:pt x="2435" y="1102"/>
                    <a:pt x="2715" y="1158"/>
                    <a:pt x="3007" y="1158"/>
                  </a:cubicBezTo>
                  <a:cubicBezTo>
                    <a:pt x="3621" y="1158"/>
                    <a:pt x="4288" y="909"/>
                    <a:pt x="4288" y="909"/>
                  </a:cubicBezTo>
                  <a:lnTo>
                    <a:pt x="4288" y="909"/>
                  </a:lnTo>
                  <a:cubicBezTo>
                    <a:pt x="4288" y="909"/>
                    <a:pt x="313" y="3806"/>
                    <a:pt x="597" y="4033"/>
                  </a:cubicBezTo>
                  <a:cubicBezTo>
                    <a:pt x="624" y="4054"/>
                    <a:pt x="665" y="4063"/>
                    <a:pt x="717" y="4063"/>
                  </a:cubicBezTo>
                  <a:cubicBezTo>
                    <a:pt x="1308" y="4063"/>
                    <a:pt x="3322" y="2841"/>
                    <a:pt x="3323" y="2840"/>
                  </a:cubicBezTo>
                  <a:lnTo>
                    <a:pt x="3323" y="2840"/>
                  </a:lnTo>
                  <a:cubicBezTo>
                    <a:pt x="3322" y="2841"/>
                    <a:pt x="0" y="5197"/>
                    <a:pt x="625" y="5311"/>
                  </a:cubicBezTo>
                  <a:cubicBezTo>
                    <a:pt x="633" y="5312"/>
                    <a:pt x="641" y="5312"/>
                    <a:pt x="650" y="5312"/>
                  </a:cubicBezTo>
                  <a:cubicBezTo>
                    <a:pt x="1198" y="5312"/>
                    <a:pt x="3919" y="3636"/>
                    <a:pt x="3919" y="3636"/>
                  </a:cubicBezTo>
                  <a:lnTo>
                    <a:pt x="3919" y="3636"/>
                  </a:lnTo>
                  <a:cubicBezTo>
                    <a:pt x="3919" y="3636"/>
                    <a:pt x="1505" y="5510"/>
                    <a:pt x="1818" y="5765"/>
                  </a:cubicBezTo>
                  <a:cubicBezTo>
                    <a:pt x="1823" y="5769"/>
                    <a:pt x="1832" y="5770"/>
                    <a:pt x="1842" y="5770"/>
                  </a:cubicBezTo>
                  <a:cubicBezTo>
                    <a:pt x="2099" y="5770"/>
                    <a:pt x="3779" y="4797"/>
                    <a:pt x="4516" y="4033"/>
                  </a:cubicBezTo>
                  <a:lnTo>
                    <a:pt x="4516" y="4033"/>
                  </a:lnTo>
                  <a:cubicBezTo>
                    <a:pt x="4374" y="4317"/>
                    <a:pt x="3579" y="5510"/>
                    <a:pt x="3692" y="5538"/>
                  </a:cubicBezTo>
                  <a:cubicBezTo>
                    <a:pt x="3699" y="5539"/>
                    <a:pt x="3705" y="5539"/>
                    <a:pt x="3712" y="5539"/>
                  </a:cubicBezTo>
                  <a:cubicBezTo>
                    <a:pt x="4559" y="5539"/>
                    <a:pt x="7242" y="2074"/>
                    <a:pt x="7242" y="2074"/>
                  </a:cubicBezTo>
                  <a:lnTo>
                    <a:pt x="5765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" name="Google Shape;798;p53"/>
          <p:cNvSpPr/>
          <p:nvPr/>
        </p:nvSpPr>
        <p:spPr>
          <a:xfrm>
            <a:off x="1327289" y="157999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53"/>
          <p:cNvSpPr/>
          <p:nvPr/>
        </p:nvSpPr>
        <p:spPr>
          <a:xfrm>
            <a:off x="2323566" y="3529326"/>
            <a:ext cx="614261" cy="486227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0" name="Google Shape;3398;p91">
            <a:extLst>
              <a:ext uri="{FF2B5EF4-FFF2-40B4-BE49-F238E27FC236}">
                <a16:creationId xmlns:a16="http://schemas.microsoft.com/office/drawing/2014/main" id="{7320B248-677D-26DF-569A-E988E47EFDEB}"/>
              </a:ext>
            </a:extLst>
          </p:cNvPr>
          <p:cNvGrpSpPr/>
          <p:nvPr/>
        </p:nvGrpSpPr>
        <p:grpSpPr>
          <a:xfrm>
            <a:off x="1152338" y="3629050"/>
            <a:ext cx="975489" cy="976617"/>
            <a:chOff x="-5322679" y="3103438"/>
            <a:chExt cx="2998550" cy="3002017"/>
          </a:xfrm>
        </p:grpSpPr>
        <p:sp>
          <p:nvSpPr>
            <p:cNvPr id="61" name="Google Shape;3399;p91">
              <a:extLst>
                <a:ext uri="{FF2B5EF4-FFF2-40B4-BE49-F238E27FC236}">
                  <a16:creationId xmlns:a16="http://schemas.microsoft.com/office/drawing/2014/main" id="{D44E782A-6902-7EFA-16AB-10C9A43A67CE}"/>
                </a:ext>
              </a:extLst>
            </p:cNvPr>
            <p:cNvSpPr/>
            <p:nvPr/>
          </p:nvSpPr>
          <p:spPr>
            <a:xfrm>
              <a:off x="-4969910" y="5629215"/>
              <a:ext cx="2293009" cy="314016"/>
            </a:xfrm>
            <a:custGeom>
              <a:avLst/>
              <a:gdLst/>
              <a:ahLst/>
              <a:cxnLst/>
              <a:rect l="l" t="t" r="r" b="b"/>
              <a:pathLst>
                <a:path w="18460" h="2528" extrusionOk="0">
                  <a:moveTo>
                    <a:pt x="0" y="0"/>
                  </a:moveTo>
                  <a:lnTo>
                    <a:pt x="0" y="2528"/>
                  </a:lnTo>
                  <a:lnTo>
                    <a:pt x="18460" y="2528"/>
                  </a:lnTo>
                  <a:lnTo>
                    <a:pt x="184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00;p91">
              <a:extLst>
                <a:ext uri="{FF2B5EF4-FFF2-40B4-BE49-F238E27FC236}">
                  <a16:creationId xmlns:a16="http://schemas.microsoft.com/office/drawing/2014/main" id="{A6293340-6E60-8A15-EED4-87F025B3D65B}"/>
                </a:ext>
              </a:extLst>
            </p:cNvPr>
            <p:cNvSpPr/>
            <p:nvPr/>
          </p:nvSpPr>
          <p:spPr>
            <a:xfrm>
              <a:off x="-5322679" y="5918386"/>
              <a:ext cx="2998550" cy="187068"/>
            </a:xfrm>
            <a:custGeom>
              <a:avLst/>
              <a:gdLst/>
              <a:ahLst/>
              <a:cxnLst/>
              <a:rect l="l" t="t" r="r" b="b"/>
              <a:pathLst>
                <a:path w="24140" h="1506" extrusionOk="0">
                  <a:moveTo>
                    <a:pt x="1" y="1"/>
                  </a:moveTo>
                  <a:lnTo>
                    <a:pt x="1" y="1506"/>
                  </a:lnTo>
                  <a:lnTo>
                    <a:pt x="24140" y="1506"/>
                  </a:lnTo>
                  <a:lnTo>
                    <a:pt x="24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01;p91">
              <a:extLst>
                <a:ext uri="{FF2B5EF4-FFF2-40B4-BE49-F238E27FC236}">
                  <a16:creationId xmlns:a16="http://schemas.microsoft.com/office/drawing/2014/main" id="{F14BCEFC-89C2-9F19-9E9D-C1D0342B7CBD}"/>
                </a:ext>
              </a:extLst>
            </p:cNvPr>
            <p:cNvSpPr/>
            <p:nvPr/>
          </p:nvSpPr>
          <p:spPr>
            <a:xfrm>
              <a:off x="-5111018" y="5452831"/>
              <a:ext cx="2575225" cy="187068"/>
            </a:xfrm>
            <a:custGeom>
              <a:avLst/>
              <a:gdLst/>
              <a:ahLst/>
              <a:cxnLst/>
              <a:rect l="l" t="t" r="r" b="b"/>
              <a:pathLst>
                <a:path w="20732" h="1506" extrusionOk="0">
                  <a:moveTo>
                    <a:pt x="0" y="0"/>
                  </a:moveTo>
                  <a:lnTo>
                    <a:pt x="0" y="1505"/>
                  </a:lnTo>
                  <a:lnTo>
                    <a:pt x="20732" y="1505"/>
                  </a:lnTo>
                  <a:lnTo>
                    <a:pt x="20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3402;p91">
              <a:extLst>
                <a:ext uri="{FF2B5EF4-FFF2-40B4-BE49-F238E27FC236}">
                  <a16:creationId xmlns:a16="http://schemas.microsoft.com/office/drawing/2014/main" id="{FEA2E4E8-332D-C1A3-4337-73B276028864}"/>
                </a:ext>
              </a:extLst>
            </p:cNvPr>
            <p:cNvSpPr/>
            <p:nvPr/>
          </p:nvSpPr>
          <p:spPr>
            <a:xfrm>
              <a:off x="-4856999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3403;p91">
              <a:extLst>
                <a:ext uri="{FF2B5EF4-FFF2-40B4-BE49-F238E27FC236}">
                  <a16:creationId xmlns:a16="http://schemas.microsoft.com/office/drawing/2014/main" id="{33CFD7D2-630F-1F21-463B-333878A29402}"/>
                </a:ext>
              </a:extLst>
            </p:cNvPr>
            <p:cNvSpPr/>
            <p:nvPr/>
          </p:nvSpPr>
          <p:spPr>
            <a:xfrm>
              <a:off x="-4828802" y="3904248"/>
              <a:ext cx="236505" cy="1446359"/>
            </a:xfrm>
            <a:custGeom>
              <a:avLst/>
              <a:gdLst/>
              <a:ahLst/>
              <a:cxnLst/>
              <a:rect l="l" t="t" r="r" b="b"/>
              <a:pathLst>
                <a:path w="1904" h="11644" extrusionOk="0">
                  <a:moveTo>
                    <a:pt x="455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3404;p91">
              <a:extLst>
                <a:ext uri="{FF2B5EF4-FFF2-40B4-BE49-F238E27FC236}">
                  <a16:creationId xmlns:a16="http://schemas.microsoft.com/office/drawing/2014/main" id="{D39FEA7E-4F85-EFD9-14A4-E02067499E64}"/>
                </a:ext>
              </a:extLst>
            </p:cNvPr>
            <p:cNvSpPr/>
            <p:nvPr/>
          </p:nvSpPr>
          <p:spPr>
            <a:xfrm>
              <a:off x="-4814642" y="3833695"/>
              <a:ext cx="208184" cy="88317"/>
            </a:xfrm>
            <a:custGeom>
              <a:avLst/>
              <a:gdLst/>
              <a:ahLst/>
              <a:cxnLst/>
              <a:rect l="l" t="t" r="r" b="b"/>
              <a:pathLst>
                <a:path w="1676" h="711" extrusionOk="0">
                  <a:moveTo>
                    <a:pt x="0" y="0"/>
                  </a:moveTo>
                  <a:lnTo>
                    <a:pt x="0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3405;p91">
              <a:extLst>
                <a:ext uri="{FF2B5EF4-FFF2-40B4-BE49-F238E27FC236}">
                  <a16:creationId xmlns:a16="http://schemas.microsoft.com/office/drawing/2014/main" id="{FDB551B7-9ADC-3CEA-E0CC-59A464616999}"/>
                </a:ext>
              </a:extLst>
            </p:cNvPr>
            <p:cNvSpPr/>
            <p:nvPr/>
          </p:nvSpPr>
          <p:spPr>
            <a:xfrm>
              <a:off x="-4264371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3406;p91">
              <a:extLst>
                <a:ext uri="{FF2B5EF4-FFF2-40B4-BE49-F238E27FC236}">
                  <a16:creationId xmlns:a16="http://schemas.microsoft.com/office/drawing/2014/main" id="{EC557093-464B-C8A9-CB2A-23B070CC7C11}"/>
                </a:ext>
              </a:extLst>
            </p:cNvPr>
            <p:cNvSpPr/>
            <p:nvPr/>
          </p:nvSpPr>
          <p:spPr>
            <a:xfrm>
              <a:off x="-4236175" y="3904248"/>
              <a:ext cx="236505" cy="1446359"/>
            </a:xfrm>
            <a:custGeom>
              <a:avLst/>
              <a:gdLst/>
              <a:ahLst/>
              <a:cxnLst/>
              <a:rect l="l" t="t" r="r" b="b"/>
              <a:pathLst>
                <a:path w="1904" h="11644" extrusionOk="0">
                  <a:moveTo>
                    <a:pt x="455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3407;p91">
              <a:extLst>
                <a:ext uri="{FF2B5EF4-FFF2-40B4-BE49-F238E27FC236}">
                  <a16:creationId xmlns:a16="http://schemas.microsoft.com/office/drawing/2014/main" id="{44B33A54-6844-177A-06FA-D8E8C3FBF21A}"/>
                </a:ext>
              </a:extLst>
            </p:cNvPr>
            <p:cNvSpPr/>
            <p:nvPr/>
          </p:nvSpPr>
          <p:spPr>
            <a:xfrm>
              <a:off x="-4222014" y="3833695"/>
              <a:ext cx="208184" cy="88317"/>
            </a:xfrm>
            <a:custGeom>
              <a:avLst/>
              <a:gdLst/>
              <a:ahLst/>
              <a:cxnLst/>
              <a:rect l="l" t="t" r="r" b="b"/>
              <a:pathLst>
                <a:path w="1676" h="711" extrusionOk="0">
                  <a:moveTo>
                    <a:pt x="0" y="0"/>
                  </a:moveTo>
                  <a:lnTo>
                    <a:pt x="0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3408;p91">
              <a:extLst>
                <a:ext uri="{FF2B5EF4-FFF2-40B4-BE49-F238E27FC236}">
                  <a16:creationId xmlns:a16="http://schemas.microsoft.com/office/drawing/2014/main" id="{1D014225-0164-FC14-D1CD-59BC2D9F24B5}"/>
                </a:ext>
              </a:extLst>
            </p:cNvPr>
            <p:cNvSpPr/>
            <p:nvPr/>
          </p:nvSpPr>
          <p:spPr>
            <a:xfrm>
              <a:off x="-3671744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3409;p91">
              <a:extLst>
                <a:ext uri="{FF2B5EF4-FFF2-40B4-BE49-F238E27FC236}">
                  <a16:creationId xmlns:a16="http://schemas.microsoft.com/office/drawing/2014/main" id="{BC1D90E9-3DFC-6360-BF9C-627B19FDD9FA}"/>
                </a:ext>
              </a:extLst>
            </p:cNvPr>
            <p:cNvSpPr/>
            <p:nvPr/>
          </p:nvSpPr>
          <p:spPr>
            <a:xfrm>
              <a:off x="-3647025" y="3904248"/>
              <a:ext cx="236381" cy="1446359"/>
            </a:xfrm>
            <a:custGeom>
              <a:avLst/>
              <a:gdLst/>
              <a:ahLst/>
              <a:cxnLst/>
              <a:rect l="l" t="t" r="r" b="b"/>
              <a:pathLst>
                <a:path w="1903" h="11644" extrusionOk="0">
                  <a:moveTo>
                    <a:pt x="454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3410;p91">
              <a:extLst>
                <a:ext uri="{FF2B5EF4-FFF2-40B4-BE49-F238E27FC236}">
                  <a16:creationId xmlns:a16="http://schemas.microsoft.com/office/drawing/2014/main" id="{AAC77DE6-2742-14FC-1FFE-85F8D5CBC5BF}"/>
                </a:ext>
              </a:extLst>
            </p:cNvPr>
            <p:cNvSpPr/>
            <p:nvPr/>
          </p:nvSpPr>
          <p:spPr>
            <a:xfrm>
              <a:off x="-3632989" y="3833695"/>
              <a:ext cx="208309" cy="88317"/>
            </a:xfrm>
            <a:custGeom>
              <a:avLst/>
              <a:gdLst/>
              <a:ahLst/>
              <a:cxnLst/>
              <a:rect l="l" t="t" r="r" b="b"/>
              <a:pathLst>
                <a:path w="1677" h="711" extrusionOk="0">
                  <a:moveTo>
                    <a:pt x="1" y="0"/>
                  </a:moveTo>
                  <a:lnTo>
                    <a:pt x="1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3411;p91">
              <a:extLst>
                <a:ext uri="{FF2B5EF4-FFF2-40B4-BE49-F238E27FC236}">
                  <a16:creationId xmlns:a16="http://schemas.microsoft.com/office/drawing/2014/main" id="{D6298AA7-6E77-50E0-7EE1-4708C0E6CEEA}"/>
                </a:ext>
              </a:extLst>
            </p:cNvPr>
            <p:cNvSpPr/>
            <p:nvPr/>
          </p:nvSpPr>
          <p:spPr>
            <a:xfrm>
              <a:off x="-3079116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3412;p91">
              <a:extLst>
                <a:ext uri="{FF2B5EF4-FFF2-40B4-BE49-F238E27FC236}">
                  <a16:creationId xmlns:a16="http://schemas.microsoft.com/office/drawing/2014/main" id="{C0D9D439-9B28-961F-8BDE-6B250802A73A}"/>
                </a:ext>
              </a:extLst>
            </p:cNvPr>
            <p:cNvSpPr/>
            <p:nvPr/>
          </p:nvSpPr>
          <p:spPr>
            <a:xfrm>
              <a:off x="-3054397" y="3904248"/>
              <a:ext cx="236381" cy="1446359"/>
            </a:xfrm>
            <a:custGeom>
              <a:avLst/>
              <a:gdLst/>
              <a:ahLst/>
              <a:cxnLst/>
              <a:rect l="l" t="t" r="r" b="b"/>
              <a:pathLst>
                <a:path w="1903" h="11644" extrusionOk="0">
                  <a:moveTo>
                    <a:pt x="454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3413;p91">
              <a:extLst>
                <a:ext uri="{FF2B5EF4-FFF2-40B4-BE49-F238E27FC236}">
                  <a16:creationId xmlns:a16="http://schemas.microsoft.com/office/drawing/2014/main" id="{43D47A69-9F4D-F965-486E-1C71E339B419}"/>
                </a:ext>
              </a:extLst>
            </p:cNvPr>
            <p:cNvSpPr/>
            <p:nvPr/>
          </p:nvSpPr>
          <p:spPr>
            <a:xfrm>
              <a:off x="-3040361" y="3833695"/>
              <a:ext cx="208309" cy="88317"/>
            </a:xfrm>
            <a:custGeom>
              <a:avLst/>
              <a:gdLst/>
              <a:ahLst/>
              <a:cxnLst/>
              <a:rect l="l" t="t" r="r" b="b"/>
              <a:pathLst>
                <a:path w="1677" h="711" extrusionOk="0">
                  <a:moveTo>
                    <a:pt x="1" y="0"/>
                  </a:moveTo>
                  <a:lnTo>
                    <a:pt x="1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3414;p91">
              <a:extLst>
                <a:ext uri="{FF2B5EF4-FFF2-40B4-BE49-F238E27FC236}">
                  <a16:creationId xmlns:a16="http://schemas.microsoft.com/office/drawing/2014/main" id="{D3624A4F-BE40-9994-5E96-2D8144C4CCBD}"/>
                </a:ext>
              </a:extLst>
            </p:cNvPr>
            <p:cNvSpPr/>
            <p:nvPr/>
          </p:nvSpPr>
          <p:spPr>
            <a:xfrm>
              <a:off x="-5096857" y="3604395"/>
              <a:ext cx="2547029" cy="155269"/>
            </a:xfrm>
            <a:custGeom>
              <a:avLst/>
              <a:gdLst/>
              <a:ahLst/>
              <a:cxnLst/>
              <a:rect l="l" t="t" r="r" b="b"/>
              <a:pathLst>
                <a:path w="20505" h="1250" extrusionOk="0">
                  <a:moveTo>
                    <a:pt x="0" y="0"/>
                  </a:moveTo>
                  <a:lnTo>
                    <a:pt x="738" y="1250"/>
                  </a:lnTo>
                  <a:lnTo>
                    <a:pt x="19766" y="1250"/>
                  </a:lnTo>
                  <a:lnTo>
                    <a:pt x="20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3415;p91">
              <a:extLst>
                <a:ext uri="{FF2B5EF4-FFF2-40B4-BE49-F238E27FC236}">
                  <a16:creationId xmlns:a16="http://schemas.microsoft.com/office/drawing/2014/main" id="{D4DD5639-8E4B-F84A-BE6A-DDE7C4694B60}"/>
                </a:ext>
              </a:extLst>
            </p:cNvPr>
            <p:cNvSpPr/>
            <p:nvPr/>
          </p:nvSpPr>
          <p:spPr>
            <a:xfrm>
              <a:off x="-5111018" y="3748980"/>
              <a:ext cx="2575225" cy="91795"/>
            </a:xfrm>
            <a:custGeom>
              <a:avLst/>
              <a:gdLst/>
              <a:ahLst/>
              <a:cxnLst/>
              <a:rect l="l" t="t" r="r" b="b"/>
              <a:pathLst>
                <a:path w="20732" h="739" extrusionOk="0">
                  <a:moveTo>
                    <a:pt x="0" y="1"/>
                  </a:moveTo>
                  <a:lnTo>
                    <a:pt x="0" y="739"/>
                  </a:lnTo>
                  <a:lnTo>
                    <a:pt x="20732" y="739"/>
                  </a:lnTo>
                  <a:lnTo>
                    <a:pt x="207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3416;p91">
              <a:extLst>
                <a:ext uri="{FF2B5EF4-FFF2-40B4-BE49-F238E27FC236}">
                  <a16:creationId xmlns:a16="http://schemas.microsoft.com/office/drawing/2014/main" id="{DADECC81-6929-9493-FC47-5A2524D9EAD9}"/>
                </a:ext>
              </a:extLst>
            </p:cNvPr>
            <p:cNvSpPr/>
            <p:nvPr/>
          </p:nvSpPr>
          <p:spPr>
            <a:xfrm>
              <a:off x="-4691297" y="3103438"/>
              <a:ext cx="1746339" cy="497481"/>
            </a:xfrm>
            <a:custGeom>
              <a:avLst/>
              <a:gdLst/>
              <a:ahLst/>
              <a:cxnLst/>
              <a:rect l="l" t="t" r="r" b="b"/>
              <a:pathLst>
                <a:path w="14059" h="4005" extrusionOk="0">
                  <a:moveTo>
                    <a:pt x="7044" y="1"/>
                  </a:moveTo>
                  <a:lnTo>
                    <a:pt x="1" y="4005"/>
                  </a:lnTo>
                  <a:lnTo>
                    <a:pt x="14058" y="4005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3417;p91">
              <a:extLst>
                <a:ext uri="{FF2B5EF4-FFF2-40B4-BE49-F238E27FC236}">
                  <a16:creationId xmlns:a16="http://schemas.microsoft.com/office/drawing/2014/main" id="{D57D7571-C330-51E4-6F32-EA034763546A}"/>
                </a:ext>
              </a:extLst>
            </p:cNvPr>
            <p:cNvSpPr/>
            <p:nvPr/>
          </p:nvSpPr>
          <p:spPr>
            <a:xfrm>
              <a:off x="-4190339" y="3262184"/>
              <a:ext cx="748023" cy="218867"/>
            </a:xfrm>
            <a:custGeom>
              <a:avLst/>
              <a:gdLst/>
              <a:ahLst/>
              <a:cxnLst/>
              <a:rect l="l" t="t" r="r" b="b"/>
              <a:pathLst>
                <a:path w="6022" h="1762" extrusionOk="0">
                  <a:moveTo>
                    <a:pt x="3011" y="0"/>
                  </a:moveTo>
                  <a:lnTo>
                    <a:pt x="1" y="1761"/>
                  </a:lnTo>
                  <a:lnTo>
                    <a:pt x="6021" y="1761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3418;p91">
            <a:extLst>
              <a:ext uri="{FF2B5EF4-FFF2-40B4-BE49-F238E27FC236}">
                <a16:creationId xmlns:a16="http://schemas.microsoft.com/office/drawing/2014/main" id="{37EF5D73-6FFB-844E-9583-CAB39A6B2308}"/>
              </a:ext>
            </a:extLst>
          </p:cNvPr>
          <p:cNvGrpSpPr/>
          <p:nvPr/>
        </p:nvGrpSpPr>
        <p:grpSpPr>
          <a:xfrm>
            <a:off x="3578435" y="3280823"/>
            <a:ext cx="1309188" cy="1252742"/>
            <a:chOff x="7347285" y="2933539"/>
            <a:chExt cx="1621393" cy="1551486"/>
          </a:xfrm>
        </p:grpSpPr>
        <p:sp>
          <p:nvSpPr>
            <p:cNvPr id="593" name="Google Shape;3419;p91">
              <a:extLst>
                <a:ext uri="{FF2B5EF4-FFF2-40B4-BE49-F238E27FC236}">
                  <a16:creationId xmlns:a16="http://schemas.microsoft.com/office/drawing/2014/main" id="{CA35A91C-54C4-C66C-5781-E2A3C738A260}"/>
                </a:ext>
              </a:extLst>
            </p:cNvPr>
            <p:cNvSpPr/>
            <p:nvPr/>
          </p:nvSpPr>
          <p:spPr>
            <a:xfrm>
              <a:off x="7534824" y="3970271"/>
              <a:ext cx="1205626" cy="514751"/>
            </a:xfrm>
            <a:custGeom>
              <a:avLst/>
              <a:gdLst/>
              <a:ahLst/>
              <a:cxnLst/>
              <a:rect l="l" t="t" r="r" b="b"/>
              <a:pathLst>
                <a:path w="20456" h="8732" extrusionOk="0">
                  <a:moveTo>
                    <a:pt x="1" y="1"/>
                  </a:moveTo>
                  <a:lnTo>
                    <a:pt x="1" y="8731"/>
                  </a:lnTo>
                  <a:lnTo>
                    <a:pt x="20456" y="8731"/>
                  </a:lnTo>
                  <a:lnTo>
                    <a:pt x="20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3420;p91">
              <a:extLst>
                <a:ext uri="{FF2B5EF4-FFF2-40B4-BE49-F238E27FC236}">
                  <a16:creationId xmlns:a16="http://schemas.microsoft.com/office/drawing/2014/main" id="{86800B5F-5769-E746-CAC4-E2E39DE40D02}"/>
                </a:ext>
              </a:extLst>
            </p:cNvPr>
            <p:cNvSpPr/>
            <p:nvPr/>
          </p:nvSpPr>
          <p:spPr>
            <a:xfrm>
              <a:off x="7359309" y="3430654"/>
              <a:ext cx="1609369" cy="1054371"/>
            </a:xfrm>
            <a:custGeom>
              <a:avLst/>
              <a:gdLst/>
              <a:ahLst/>
              <a:cxnLst/>
              <a:rect l="l" t="t" r="r" b="b"/>
              <a:pathLst>
                <a:path w="27306" h="17886" extrusionOk="0">
                  <a:moveTo>
                    <a:pt x="19139" y="1"/>
                  </a:moveTo>
                  <a:lnTo>
                    <a:pt x="19139" y="79"/>
                  </a:lnTo>
                  <a:lnTo>
                    <a:pt x="7994" y="79"/>
                  </a:lnTo>
                  <a:cubicBezTo>
                    <a:pt x="7994" y="110"/>
                    <a:pt x="8010" y="126"/>
                    <a:pt x="8010" y="142"/>
                  </a:cubicBezTo>
                  <a:lnTo>
                    <a:pt x="7932" y="189"/>
                  </a:lnTo>
                  <a:cubicBezTo>
                    <a:pt x="7885" y="142"/>
                    <a:pt x="7822" y="110"/>
                    <a:pt x="7759" y="110"/>
                  </a:cubicBezTo>
                  <a:cubicBezTo>
                    <a:pt x="7649" y="126"/>
                    <a:pt x="7571" y="205"/>
                    <a:pt x="7571" y="314"/>
                  </a:cubicBezTo>
                  <a:cubicBezTo>
                    <a:pt x="7571" y="346"/>
                    <a:pt x="7571" y="377"/>
                    <a:pt x="7587" y="393"/>
                  </a:cubicBezTo>
                  <a:lnTo>
                    <a:pt x="7508" y="440"/>
                  </a:lnTo>
                  <a:cubicBezTo>
                    <a:pt x="7461" y="377"/>
                    <a:pt x="7399" y="346"/>
                    <a:pt x="7336" y="346"/>
                  </a:cubicBezTo>
                  <a:cubicBezTo>
                    <a:pt x="7226" y="361"/>
                    <a:pt x="7132" y="455"/>
                    <a:pt x="7148" y="565"/>
                  </a:cubicBezTo>
                  <a:cubicBezTo>
                    <a:pt x="7148" y="596"/>
                    <a:pt x="7148" y="612"/>
                    <a:pt x="7164" y="643"/>
                  </a:cubicBezTo>
                  <a:lnTo>
                    <a:pt x="7085" y="690"/>
                  </a:lnTo>
                  <a:cubicBezTo>
                    <a:pt x="7044" y="636"/>
                    <a:pt x="6992" y="593"/>
                    <a:pt x="6927" y="593"/>
                  </a:cubicBezTo>
                  <a:cubicBezTo>
                    <a:pt x="6917" y="593"/>
                    <a:pt x="6907" y="594"/>
                    <a:pt x="6897" y="596"/>
                  </a:cubicBezTo>
                  <a:cubicBezTo>
                    <a:pt x="6787" y="596"/>
                    <a:pt x="6709" y="690"/>
                    <a:pt x="6709" y="800"/>
                  </a:cubicBezTo>
                  <a:cubicBezTo>
                    <a:pt x="6709" y="832"/>
                    <a:pt x="6725" y="863"/>
                    <a:pt x="6740" y="894"/>
                  </a:cubicBezTo>
                  <a:lnTo>
                    <a:pt x="6662" y="941"/>
                  </a:lnTo>
                  <a:cubicBezTo>
                    <a:pt x="6646" y="910"/>
                    <a:pt x="6631" y="894"/>
                    <a:pt x="6615" y="879"/>
                  </a:cubicBezTo>
                  <a:cubicBezTo>
                    <a:pt x="6615" y="879"/>
                    <a:pt x="6599" y="879"/>
                    <a:pt x="6599" y="863"/>
                  </a:cubicBezTo>
                  <a:lnTo>
                    <a:pt x="6584" y="863"/>
                  </a:lnTo>
                  <a:cubicBezTo>
                    <a:pt x="6584" y="863"/>
                    <a:pt x="6584" y="863"/>
                    <a:pt x="6584" y="847"/>
                  </a:cubicBezTo>
                  <a:cubicBezTo>
                    <a:pt x="6552" y="832"/>
                    <a:pt x="6505" y="832"/>
                    <a:pt x="6474" y="832"/>
                  </a:cubicBezTo>
                  <a:cubicBezTo>
                    <a:pt x="6364" y="832"/>
                    <a:pt x="6270" y="926"/>
                    <a:pt x="6286" y="1035"/>
                  </a:cubicBezTo>
                  <a:cubicBezTo>
                    <a:pt x="6286" y="1067"/>
                    <a:pt x="6302" y="1114"/>
                    <a:pt x="6317" y="1129"/>
                  </a:cubicBezTo>
                  <a:lnTo>
                    <a:pt x="6239" y="1192"/>
                  </a:lnTo>
                  <a:cubicBezTo>
                    <a:pt x="6207" y="1114"/>
                    <a:pt x="6129" y="1067"/>
                    <a:pt x="6035" y="1067"/>
                  </a:cubicBezTo>
                  <a:cubicBezTo>
                    <a:pt x="5972" y="1067"/>
                    <a:pt x="5910" y="1114"/>
                    <a:pt x="5878" y="1161"/>
                  </a:cubicBezTo>
                  <a:cubicBezTo>
                    <a:pt x="5863" y="1192"/>
                    <a:pt x="5847" y="1239"/>
                    <a:pt x="5847" y="1270"/>
                  </a:cubicBezTo>
                  <a:cubicBezTo>
                    <a:pt x="5863" y="1317"/>
                    <a:pt x="5863" y="1349"/>
                    <a:pt x="5894" y="1380"/>
                  </a:cubicBezTo>
                  <a:lnTo>
                    <a:pt x="5800" y="1427"/>
                  </a:lnTo>
                  <a:cubicBezTo>
                    <a:pt x="5784" y="1380"/>
                    <a:pt x="5753" y="1349"/>
                    <a:pt x="5706" y="1333"/>
                  </a:cubicBezTo>
                  <a:cubicBezTo>
                    <a:pt x="5675" y="1317"/>
                    <a:pt x="5643" y="1302"/>
                    <a:pt x="5612" y="1302"/>
                  </a:cubicBezTo>
                  <a:cubicBezTo>
                    <a:pt x="5502" y="1302"/>
                    <a:pt x="5424" y="1396"/>
                    <a:pt x="5424" y="1506"/>
                  </a:cubicBezTo>
                  <a:cubicBezTo>
                    <a:pt x="5424" y="1553"/>
                    <a:pt x="5439" y="1600"/>
                    <a:pt x="5471" y="1631"/>
                  </a:cubicBezTo>
                  <a:lnTo>
                    <a:pt x="5377" y="1678"/>
                  </a:lnTo>
                  <a:cubicBezTo>
                    <a:pt x="5361" y="1615"/>
                    <a:pt x="5314" y="1568"/>
                    <a:pt x="5267" y="1553"/>
                  </a:cubicBezTo>
                  <a:cubicBezTo>
                    <a:pt x="5236" y="1537"/>
                    <a:pt x="5204" y="1537"/>
                    <a:pt x="5189" y="1537"/>
                  </a:cubicBezTo>
                  <a:cubicBezTo>
                    <a:pt x="5142" y="1537"/>
                    <a:pt x="5095" y="1568"/>
                    <a:pt x="5063" y="1584"/>
                  </a:cubicBezTo>
                  <a:cubicBezTo>
                    <a:pt x="5016" y="1631"/>
                    <a:pt x="4985" y="1694"/>
                    <a:pt x="5001" y="1756"/>
                  </a:cubicBezTo>
                  <a:cubicBezTo>
                    <a:pt x="5001" y="1803"/>
                    <a:pt x="5016" y="1850"/>
                    <a:pt x="5048" y="1882"/>
                  </a:cubicBezTo>
                  <a:lnTo>
                    <a:pt x="4954" y="1929"/>
                  </a:lnTo>
                  <a:cubicBezTo>
                    <a:pt x="4939" y="1844"/>
                    <a:pt x="4862" y="1785"/>
                    <a:pt x="4779" y="1785"/>
                  </a:cubicBezTo>
                  <a:cubicBezTo>
                    <a:pt x="4769" y="1785"/>
                    <a:pt x="4759" y="1786"/>
                    <a:pt x="4750" y="1788"/>
                  </a:cubicBezTo>
                  <a:lnTo>
                    <a:pt x="4734" y="1788"/>
                  </a:lnTo>
                  <a:cubicBezTo>
                    <a:pt x="4640" y="1803"/>
                    <a:pt x="4562" y="1882"/>
                    <a:pt x="4562" y="1991"/>
                  </a:cubicBezTo>
                  <a:cubicBezTo>
                    <a:pt x="4562" y="2038"/>
                    <a:pt x="4593" y="2085"/>
                    <a:pt x="4624" y="2117"/>
                  </a:cubicBezTo>
                  <a:lnTo>
                    <a:pt x="4530" y="2179"/>
                  </a:lnTo>
                  <a:cubicBezTo>
                    <a:pt x="4515" y="2085"/>
                    <a:pt x="4421" y="2023"/>
                    <a:pt x="4327" y="2023"/>
                  </a:cubicBezTo>
                  <a:cubicBezTo>
                    <a:pt x="4217" y="2023"/>
                    <a:pt x="4123" y="2117"/>
                    <a:pt x="4138" y="2227"/>
                  </a:cubicBezTo>
                  <a:cubicBezTo>
                    <a:pt x="4138" y="2258"/>
                    <a:pt x="4138" y="2274"/>
                    <a:pt x="4154" y="2305"/>
                  </a:cubicBezTo>
                  <a:cubicBezTo>
                    <a:pt x="4170" y="2336"/>
                    <a:pt x="4185" y="2352"/>
                    <a:pt x="4201" y="2368"/>
                  </a:cubicBezTo>
                  <a:lnTo>
                    <a:pt x="4107" y="2430"/>
                  </a:lnTo>
                  <a:cubicBezTo>
                    <a:pt x="4091" y="2399"/>
                    <a:pt x="4091" y="2368"/>
                    <a:pt x="4060" y="2336"/>
                  </a:cubicBezTo>
                  <a:cubicBezTo>
                    <a:pt x="4029" y="2289"/>
                    <a:pt x="3966" y="2258"/>
                    <a:pt x="3903" y="2258"/>
                  </a:cubicBezTo>
                  <a:cubicBezTo>
                    <a:pt x="3794" y="2258"/>
                    <a:pt x="3700" y="2352"/>
                    <a:pt x="3700" y="2462"/>
                  </a:cubicBezTo>
                  <a:cubicBezTo>
                    <a:pt x="3715" y="2524"/>
                    <a:pt x="3747" y="2571"/>
                    <a:pt x="3794" y="2618"/>
                  </a:cubicBezTo>
                  <a:lnTo>
                    <a:pt x="3668" y="2681"/>
                  </a:lnTo>
                  <a:cubicBezTo>
                    <a:pt x="3668" y="2571"/>
                    <a:pt x="3574" y="2493"/>
                    <a:pt x="3464" y="2493"/>
                  </a:cubicBezTo>
                  <a:cubicBezTo>
                    <a:pt x="3355" y="2493"/>
                    <a:pt x="3276" y="2587"/>
                    <a:pt x="3276" y="2697"/>
                  </a:cubicBezTo>
                  <a:cubicBezTo>
                    <a:pt x="3276" y="2775"/>
                    <a:pt x="3323" y="2822"/>
                    <a:pt x="3370" y="2853"/>
                  </a:cubicBezTo>
                  <a:lnTo>
                    <a:pt x="3245" y="2932"/>
                  </a:lnTo>
                  <a:cubicBezTo>
                    <a:pt x="3245" y="2932"/>
                    <a:pt x="3245" y="2916"/>
                    <a:pt x="3245" y="2916"/>
                  </a:cubicBezTo>
                  <a:cubicBezTo>
                    <a:pt x="3245" y="2853"/>
                    <a:pt x="3198" y="2791"/>
                    <a:pt x="3151" y="2759"/>
                  </a:cubicBezTo>
                  <a:cubicBezTo>
                    <a:pt x="3120" y="2744"/>
                    <a:pt x="3073" y="2728"/>
                    <a:pt x="3041" y="2728"/>
                  </a:cubicBezTo>
                  <a:cubicBezTo>
                    <a:pt x="3010" y="2728"/>
                    <a:pt x="2994" y="2744"/>
                    <a:pt x="2979" y="2744"/>
                  </a:cubicBezTo>
                  <a:cubicBezTo>
                    <a:pt x="2900" y="2775"/>
                    <a:pt x="2837" y="2853"/>
                    <a:pt x="2853" y="2948"/>
                  </a:cubicBezTo>
                  <a:cubicBezTo>
                    <a:pt x="2853" y="3010"/>
                    <a:pt x="2885" y="3073"/>
                    <a:pt x="2947" y="3104"/>
                  </a:cubicBezTo>
                  <a:lnTo>
                    <a:pt x="2822" y="3183"/>
                  </a:lnTo>
                  <a:cubicBezTo>
                    <a:pt x="2822" y="3167"/>
                    <a:pt x="2822" y="3167"/>
                    <a:pt x="2822" y="3167"/>
                  </a:cubicBezTo>
                  <a:cubicBezTo>
                    <a:pt x="2806" y="3042"/>
                    <a:pt x="2712" y="2963"/>
                    <a:pt x="2602" y="2963"/>
                  </a:cubicBezTo>
                  <a:cubicBezTo>
                    <a:pt x="2493" y="2979"/>
                    <a:pt x="2414" y="3073"/>
                    <a:pt x="2414" y="3183"/>
                  </a:cubicBezTo>
                  <a:cubicBezTo>
                    <a:pt x="2430" y="3261"/>
                    <a:pt x="2461" y="3308"/>
                    <a:pt x="2524" y="3339"/>
                  </a:cubicBezTo>
                  <a:lnTo>
                    <a:pt x="2383" y="3433"/>
                  </a:lnTo>
                  <a:cubicBezTo>
                    <a:pt x="2383" y="3418"/>
                    <a:pt x="2383" y="3402"/>
                    <a:pt x="2383" y="3402"/>
                  </a:cubicBezTo>
                  <a:cubicBezTo>
                    <a:pt x="2383" y="3300"/>
                    <a:pt x="2302" y="3212"/>
                    <a:pt x="2203" y="3212"/>
                  </a:cubicBezTo>
                  <a:cubicBezTo>
                    <a:pt x="2195" y="3212"/>
                    <a:pt x="2187" y="3213"/>
                    <a:pt x="2179" y="3214"/>
                  </a:cubicBezTo>
                  <a:cubicBezTo>
                    <a:pt x="2069" y="3214"/>
                    <a:pt x="1991" y="3308"/>
                    <a:pt x="1991" y="3418"/>
                  </a:cubicBezTo>
                  <a:cubicBezTo>
                    <a:pt x="1991" y="3496"/>
                    <a:pt x="2038" y="3559"/>
                    <a:pt x="2116" y="3590"/>
                  </a:cubicBezTo>
                  <a:lnTo>
                    <a:pt x="1960" y="3684"/>
                  </a:lnTo>
                  <a:cubicBezTo>
                    <a:pt x="1960" y="3669"/>
                    <a:pt x="1960" y="3653"/>
                    <a:pt x="1960" y="3637"/>
                  </a:cubicBezTo>
                  <a:cubicBezTo>
                    <a:pt x="1960" y="3536"/>
                    <a:pt x="1879" y="3447"/>
                    <a:pt x="1780" y="3447"/>
                  </a:cubicBezTo>
                  <a:cubicBezTo>
                    <a:pt x="1772" y="3447"/>
                    <a:pt x="1764" y="3448"/>
                    <a:pt x="1756" y="3449"/>
                  </a:cubicBezTo>
                  <a:cubicBezTo>
                    <a:pt x="1646" y="3449"/>
                    <a:pt x="1552" y="3543"/>
                    <a:pt x="1568" y="3653"/>
                  </a:cubicBezTo>
                  <a:cubicBezTo>
                    <a:pt x="1568" y="3747"/>
                    <a:pt x="1615" y="3810"/>
                    <a:pt x="1693" y="3841"/>
                  </a:cubicBezTo>
                  <a:lnTo>
                    <a:pt x="1521" y="3935"/>
                  </a:lnTo>
                  <a:cubicBezTo>
                    <a:pt x="1521" y="3919"/>
                    <a:pt x="1537" y="3888"/>
                    <a:pt x="1537" y="3872"/>
                  </a:cubicBezTo>
                  <a:cubicBezTo>
                    <a:pt x="1521" y="3763"/>
                    <a:pt x="1427" y="3684"/>
                    <a:pt x="1317" y="3684"/>
                  </a:cubicBezTo>
                  <a:cubicBezTo>
                    <a:pt x="1254" y="3684"/>
                    <a:pt x="1207" y="3716"/>
                    <a:pt x="1176" y="3763"/>
                  </a:cubicBezTo>
                  <a:lnTo>
                    <a:pt x="0" y="3763"/>
                  </a:lnTo>
                  <a:lnTo>
                    <a:pt x="0" y="17885"/>
                  </a:lnTo>
                  <a:lnTo>
                    <a:pt x="4859" y="17885"/>
                  </a:lnTo>
                  <a:lnTo>
                    <a:pt x="4859" y="11145"/>
                  </a:lnTo>
                  <a:cubicBezTo>
                    <a:pt x="4859" y="10283"/>
                    <a:pt x="5722" y="9562"/>
                    <a:pt x="6756" y="9562"/>
                  </a:cubicBezTo>
                  <a:cubicBezTo>
                    <a:pt x="7806" y="9562"/>
                    <a:pt x="8653" y="10283"/>
                    <a:pt x="8653" y="11145"/>
                  </a:cubicBezTo>
                  <a:lnTo>
                    <a:pt x="8653" y="17885"/>
                  </a:lnTo>
                  <a:lnTo>
                    <a:pt x="11913" y="17885"/>
                  </a:lnTo>
                  <a:lnTo>
                    <a:pt x="11913" y="11145"/>
                  </a:lnTo>
                  <a:cubicBezTo>
                    <a:pt x="11913" y="10283"/>
                    <a:pt x="12759" y="9562"/>
                    <a:pt x="13794" y="9562"/>
                  </a:cubicBezTo>
                  <a:cubicBezTo>
                    <a:pt x="14844" y="9562"/>
                    <a:pt x="15690" y="10283"/>
                    <a:pt x="15690" y="11145"/>
                  </a:cubicBezTo>
                  <a:lnTo>
                    <a:pt x="15690" y="17885"/>
                  </a:lnTo>
                  <a:lnTo>
                    <a:pt x="18951" y="17885"/>
                  </a:lnTo>
                  <a:lnTo>
                    <a:pt x="18951" y="11145"/>
                  </a:lnTo>
                  <a:cubicBezTo>
                    <a:pt x="18951" y="10283"/>
                    <a:pt x="19797" y="9562"/>
                    <a:pt x="20832" y="9562"/>
                  </a:cubicBezTo>
                  <a:cubicBezTo>
                    <a:pt x="21882" y="9562"/>
                    <a:pt x="22728" y="10283"/>
                    <a:pt x="22728" y="11145"/>
                  </a:cubicBezTo>
                  <a:lnTo>
                    <a:pt x="22728" y="17885"/>
                  </a:lnTo>
                  <a:lnTo>
                    <a:pt x="27305" y="17885"/>
                  </a:lnTo>
                  <a:lnTo>
                    <a:pt x="27305" y="3763"/>
                  </a:lnTo>
                  <a:lnTo>
                    <a:pt x="25957" y="3763"/>
                  </a:lnTo>
                  <a:lnTo>
                    <a:pt x="25957" y="3794"/>
                  </a:lnTo>
                  <a:cubicBezTo>
                    <a:pt x="25863" y="3794"/>
                    <a:pt x="25800" y="3841"/>
                    <a:pt x="25769" y="3904"/>
                  </a:cubicBezTo>
                  <a:lnTo>
                    <a:pt x="25675" y="3857"/>
                  </a:lnTo>
                  <a:cubicBezTo>
                    <a:pt x="25691" y="3841"/>
                    <a:pt x="25706" y="3810"/>
                    <a:pt x="25706" y="3763"/>
                  </a:cubicBezTo>
                  <a:cubicBezTo>
                    <a:pt x="25722" y="3669"/>
                    <a:pt x="25628" y="3575"/>
                    <a:pt x="25518" y="3559"/>
                  </a:cubicBezTo>
                  <a:cubicBezTo>
                    <a:pt x="25440" y="3559"/>
                    <a:pt x="25377" y="3606"/>
                    <a:pt x="25330" y="3669"/>
                  </a:cubicBezTo>
                  <a:lnTo>
                    <a:pt x="25252" y="3622"/>
                  </a:lnTo>
                  <a:cubicBezTo>
                    <a:pt x="25267" y="3590"/>
                    <a:pt x="25283" y="3559"/>
                    <a:pt x="25283" y="3527"/>
                  </a:cubicBezTo>
                  <a:cubicBezTo>
                    <a:pt x="25283" y="3418"/>
                    <a:pt x="25205" y="3324"/>
                    <a:pt x="25095" y="3324"/>
                  </a:cubicBezTo>
                  <a:cubicBezTo>
                    <a:pt x="25017" y="3324"/>
                    <a:pt x="24938" y="3355"/>
                    <a:pt x="24907" y="3418"/>
                  </a:cubicBezTo>
                  <a:lnTo>
                    <a:pt x="24829" y="3386"/>
                  </a:lnTo>
                  <a:cubicBezTo>
                    <a:pt x="24844" y="3355"/>
                    <a:pt x="24844" y="3324"/>
                    <a:pt x="24844" y="3292"/>
                  </a:cubicBezTo>
                  <a:cubicBezTo>
                    <a:pt x="24860" y="3183"/>
                    <a:pt x="24766" y="3089"/>
                    <a:pt x="24656" y="3089"/>
                  </a:cubicBezTo>
                  <a:cubicBezTo>
                    <a:pt x="24593" y="3089"/>
                    <a:pt x="24515" y="3120"/>
                    <a:pt x="24484" y="3183"/>
                  </a:cubicBezTo>
                  <a:lnTo>
                    <a:pt x="24405" y="3136"/>
                  </a:lnTo>
                  <a:cubicBezTo>
                    <a:pt x="24405" y="3120"/>
                    <a:pt x="24421" y="3089"/>
                    <a:pt x="24421" y="3057"/>
                  </a:cubicBezTo>
                  <a:cubicBezTo>
                    <a:pt x="24421" y="2963"/>
                    <a:pt x="24374" y="2885"/>
                    <a:pt x="24296" y="2853"/>
                  </a:cubicBezTo>
                  <a:lnTo>
                    <a:pt x="24233" y="2853"/>
                  </a:lnTo>
                  <a:cubicBezTo>
                    <a:pt x="24202" y="2853"/>
                    <a:pt x="24155" y="2853"/>
                    <a:pt x="24123" y="2869"/>
                  </a:cubicBezTo>
                  <a:cubicBezTo>
                    <a:pt x="24092" y="2885"/>
                    <a:pt x="24076" y="2916"/>
                    <a:pt x="24061" y="2948"/>
                  </a:cubicBezTo>
                  <a:lnTo>
                    <a:pt x="23966" y="2901"/>
                  </a:lnTo>
                  <a:cubicBezTo>
                    <a:pt x="23982" y="2869"/>
                    <a:pt x="23998" y="2853"/>
                    <a:pt x="23998" y="2822"/>
                  </a:cubicBezTo>
                  <a:cubicBezTo>
                    <a:pt x="23998" y="2712"/>
                    <a:pt x="23919" y="2618"/>
                    <a:pt x="23810" y="2603"/>
                  </a:cubicBezTo>
                  <a:cubicBezTo>
                    <a:pt x="23731" y="2603"/>
                    <a:pt x="23669" y="2650"/>
                    <a:pt x="23622" y="2697"/>
                  </a:cubicBezTo>
                  <a:lnTo>
                    <a:pt x="23543" y="2650"/>
                  </a:lnTo>
                  <a:cubicBezTo>
                    <a:pt x="23559" y="2634"/>
                    <a:pt x="23559" y="2603"/>
                    <a:pt x="23559" y="2587"/>
                  </a:cubicBezTo>
                  <a:cubicBezTo>
                    <a:pt x="23575" y="2477"/>
                    <a:pt x="23481" y="2383"/>
                    <a:pt x="23371" y="2368"/>
                  </a:cubicBezTo>
                  <a:cubicBezTo>
                    <a:pt x="23308" y="2368"/>
                    <a:pt x="23245" y="2399"/>
                    <a:pt x="23198" y="2446"/>
                  </a:cubicBezTo>
                  <a:cubicBezTo>
                    <a:pt x="23198" y="2446"/>
                    <a:pt x="23198" y="2462"/>
                    <a:pt x="23198" y="2462"/>
                  </a:cubicBezTo>
                  <a:lnTo>
                    <a:pt x="23120" y="2415"/>
                  </a:lnTo>
                  <a:cubicBezTo>
                    <a:pt x="23120" y="2399"/>
                    <a:pt x="23120" y="2399"/>
                    <a:pt x="23120" y="2383"/>
                  </a:cubicBezTo>
                  <a:cubicBezTo>
                    <a:pt x="23136" y="2368"/>
                    <a:pt x="23136" y="2352"/>
                    <a:pt x="23136" y="2336"/>
                  </a:cubicBezTo>
                  <a:cubicBezTo>
                    <a:pt x="23136" y="2227"/>
                    <a:pt x="23057" y="2132"/>
                    <a:pt x="22948" y="2132"/>
                  </a:cubicBezTo>
                  <a:lnTo>
                    <a:pt x="22932" y="2132"/>
                  </a:lnTo>
                  <a:cubicBezTo>
                    <a:pt x="22869" y="2132"/>
                    <a:pt x="22807" y="2164"/>
                    <a:pt x="22775" y="2211"/>
                  </a:cubicBezTo>
                  <a:lnTo>
                    <a:pt x="22681" y="2164"/>
                  </a:lnTo>
                  <a:cubicBezTo>
                    <a:pt x="22697" y="2148"/>
                    <a:pt x="22697" y="2132"/>
                    <a:pt x="22697" y="2101"/>
                  </a:cubicBezTo>
                  <a:cubicBezTo>
                    <a:pt x="22713" y="2007"/>
                    <a:pt x="22634" y="1913"/>
                    <a:pt x="22540" y="1897"/>
                  </a:cubicBezTo>
                  <a:lnTo>
                    <a:pt x="22509" y="1897"/>
                  </a:lnTo>
                  <a:cubicBezTo>
                    <a:pt x="22446" y="1897"/>
                    <a:pt x="22383" y="1929"/>
                    <a:pt x="22352" y="1976"/>
                  </a:cubicBezTo>
                  <a:lnTo>
                    <a:pt x="22258" y="1929"/>
                  </a:lnTo>
                  <a:cubicBezTo>
                    <a:pt x="22274" y="1913"/>
                    <a:pt x="22274" y="1882"/>
                    <a:pt x="22274" y="1866"/>
                  </a:cubicBezTo>
                  <a:cubicBezTo>
                    <a:pt x="22274" y="1803"/>
                    <a:pt x="22258" y="1741"/>
                    <a:pt x="22211" y="1709"/>
                  </a:cubicBezTo>
                  <a:cubicBezTo>
                    <a:pt x="22180" y="1678"/>
                    <a:pt x="22133" y="1662"/>
                    <a:pt x="22086" y="1662"/>
                  </a:cubicBezTo>
                  <a:cubicBezTo>
                    <a:pt x="22054" y="1662"/>
                    <a:pt x="22039" y="1662"/>
                    <a:pt x="22007" y="1678"/>
                  </a:cubicBezTo>
                  <a:cubicBezTo>
                    <a:pt x="21976" y="1678"/>
                    <a:pt x="21944" y="1709"/>
                    <a:pt x="21913" y="1741"/>
                  </a:cubicBezTo>
                  <a:lnTo>
                    <a:pt x="21835" y="1678"/>
                  </a:lnTo>
                  <a:cubicBezTo>
                    <a:pt x="21835" y="1662"/>
                    <a:pt x="21850" y="1647"/>
                    <a:pt x="21850" y="1631"/>
                  </a:cubicBezTo>
                  <a:cubicBezTo>
                    <a:pt x="21850" y="1521"/>
                    <a:pt x="21772" y="1427"/>
                    <a:pt x="21662" y="1411"/>
                  </a:cubicBezTo>
                  <a:cubicBezTo>
                    <a:pt x="21615" y="1411"/>
                    <a:pt x="21584" y="1427"/>
                    <a:pt x="21553" y="1443"/>
                  </a:cubicBezTo>
                  <a:cubicBezTo>
                    <a:pt x="21537" y="1458"/>
                    <a:pt x="21506" y="1474"/>
                    <a:pt x="21490" y="1490"/>
                  </a:cubicBezTo>
                  <a:lnTo>
                    <a:pt x="21412" y="1443"/>
                  </a:lnTo>
                  <a:cubicBezTo>
                    <a:pt x="21412" y="1427"/>
                    <a:pt x="21412" y="1411"/>
                    <a:pt x="21412" y="1396"/>
                  </a:cubicBezTo>
                  <a:cubicBezTo>
                    <a:pt x="21412" y="1349"/>
                    <a:pt x="21412" y="1302"/>
                    <a:pt x="21396" y="1270"/>
                  </a:cubicBezTo>
                  <a:cubicBezTo>
                    <a:pt x="21349" y="1223"/>
                    <a:pt x="21302" y="1176"/>
                    <a:pt x="21223" y="1176"/>
                  </a:cubicBezTo>
                  <a:cubicBezTo>
                    <a:pt x="21161" y="1176"/>
                    <a:pt x="21098" y="1208"/>
                    <a:pt x="21067" y="1255"/>
                  </a:cubicBezTo>
                  <a:lnTo>
                    <a:pt x="20973" y="1208"/>
                  </a:lnTo>
                  <a:cubicBezTo>
                    <a:pt x="20988" y="1192"/>
                    <a:pt x="20988" y="1161"/>
                    <a:pt x="20988" y="1145"/>
                  </a:cubicBezTo>
                  <a:cubicBezTo>
                    <a:pt x="20988" y="1035"/>
                    <a:pt x="20910" y="941"/>
                    <a:pt x="20800" y="941"/>
                  </a:cubicBezTo>
                  <a:cubicBezTo>
                    <a:pt x="20753" y="941"/>
                    <a:pt x="20722" y="957"/>
                    <a:pt x="20691" y="973"/>
                  </a:cubicBezTo>
                  <a:cubicBezTo>
                    <a:pt x="20675" y="973"/>
                    <a:pt x="20675" y="973"/>
                    <a:pt x="20675" y="988"/>
                  </a:cubicBezTo>
                  <a:lnTo>
                    <a:pt x="20659" y="988"/>
                  </a:lnTo>
                  <a:cubicBezTo>
                    <a:pt x="20659" y="988"/>
                    <a:pt x="20659" y="1004"/>
                    <a:pt x="20659" y="1004"/>
                  </a:cubicBezTo>
                  <a:lnTo>
                    <a:pt x="20644" y="1004"/>
                  </a:lnTo>
                  <a:lnTo>
                    <a:pt x="20549" y="957"/>
                  </a:lnTo>
                  <a:cubicBezTo>
                    <a:pt x="20549" y="941"/>
                    <a:pt x="20565" y="926"/>
                    <a:pt x="20565" y="910"/>
                  </a:cubicBezTo>
                  <a:cubicBezTo>
                    <a:pt x="20565" y="800"/>
                    <a:pt x="20487" y="706"/>
                    <a:pt x="20377" y="706"/>
                  </a:cubicBezTo>
                  <a:cubicBezTo>
                    <a:pt x="20314" y="706"/>
                    <a:pt x="20252" y="722"/>
                    <a:pt x="20220" y="769"/>
                  </a:cubicBezTo>
                  <a:lnTo>
                    <a:pt x="20126" y="722"/>
                  </a:lnTo>
                  <a:cubicBezTo>
                    <a:pt x="20126" y="706"/>
                    <a:pt x="20126" y="690"/>
                    <a:pt x="20126" y="675"/>
                  </a:cubicBezTo>
                  <a:cubicBezTo>
                    <a:pt x="20142" y="565"/>
                    <a:pt x="20048" y="471"/>
                    <a:pt x="19938" y="471"/>
                  </a:cubicBezTo>
                  <a:cubicBezTo>
                    <a:pt x="19927" y="468"/>
                    <a:pt x="19916" y="467"/>
                    <a:pt x="19906" y="467"/>
                  </a:cubicBezTo>
                  <a:cubicBezTo>
                    <a:pt x="19859" y="467"/>
                    <a:pt x="19820" y="495"/>
                    <a:pt x="19781" y="534"/>
                  </a:cubicBezTo>
                  <a:lnTo>
                    <a:pt x="19687" y="471"/>
                  </a:lnTo>
                  <a:cubicBezTo>
                    <a:pt x="19703" y="455"/>
                    <a:pt x="19703" y="455"/>
                    <a:pt x="19703" y="440"/>
                  </a:cubicBezTo>
                  <a:cubicBezTo>
                    <a:pt x="19703" y="330"/>
                    <a:pt x="19625" y="236"/>
                    <a:pt x="19515" y="220"/>
                  </a:cubicBezTo>
                  <a:cubicBezTo>
                    <a:pt x="19452" y="220"/>
                    <a:pt x="19405" y="252"/>
                    <a:pt x="19358" y="283"/>
                  </a:cubicBezTo>
                  <a:lnTo>
                    <a:pt x="19264" y="236"/>
                  </a:lnTo>
                  <a:cubicBezTo>
                    <a:pt x="19264" y="220"/>
                    <a:pt x="19264" y="205"/>
                    <a:pt x="19264" y="205"/>
                  </a:cubicBezTo>
                  <a:cubicBezTo>
                    <a:pt x="19280" y="110"/>
                    <a:pt x="19217" y="32"/>
                    <a:pt x="191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3421;p91">
              <a:extLst>
                <a:ext uri="{FF2B5EF4-FFF2-40B4-BE49-F238E27FC236}">
                  <a16:creationId xmlns:a16="http://schemas.microsoft.com/office/drawing/2014/main" id="{B84EC75E-E9D6-45A6-137B-2BE8FB5038A9}"/>
                </a:ext>
              </a:extLst>
            </p:cNvPr>
            <p:cNvSpPr/>
            <p:nvPr/>
          </p:nvSpPr>
          <p:spPr>
            <a:xfrm>
              <a:off x="7834167" y="2933539"/>
              <a:ext cx="647614" cy="247706"/>
            </a:xfrm>
            <a:custGeom>
              <a:avLst/>
              <a:gdLst/>
              <a:ahLst/>
              <a:cxnLst/>
              <a:rect l="l" t="t" r="r" b="b"/>
              <a:pathLst>
                <a:path w="10988" h="4202" extrusionOk="0">
                  <a:moveTo>
                    <a:pt x="5502" y="1"/>
                  </a:moveTo>
                  <a:cubicBezTo>
                    <a:pt x="5392" y="1"/>
                    <a:pt x="5298" y="95"/>
                    <a:pt x="5298" y="205"/>
                  </a:cubicBezTo>
                  <a:cubicBezTo>
                    <a:pt x="5298" y="236"/>
                    <a:pt x="5314" y="267"/>
                    <a:pt x="5314" y="283"/>
                  </a:cubicBezTo>
                  <a:lnTo>
                    <a:pt x="5235" y="330"/>
                  </a:lnTo>
                  <a:cubicBezTo>
                    <a:pt x="5204" y="267"/>
                    <a:pt x="5141" y="220"/>
                    <a:pt x="5063" y="220"/>
                  </a:cubicBezTo>
                  <a:cubicBezTo>
                    <a:pt x="4953" y="220"/>
                    <a:pt x="4859" y="299"/>
                    <a:pt x="4859" y="409"/>
                  </a:cubicBezTo>
                  <a:cubicBezTo>
                    <a:pt x="4859" y="440"/>
                    <a:pt x="4859" y="471"/>
                    <a:pt x="4875" y="503"/>
                  </a:cubicBezTo>
                  <a:lnTo>
                    <a:pt x="4796" y="534"/>
                  </a:lnTo>
                  <a:cubicBezTo>
                    <a:pt x="4765" y="471"/>
                    <a:pt x="4687" y="440"/>
                    <a:pt x="4608" y="440"/>
                  </a:cubicBezTo>
                  <a:cubicBezTo>
                    <a:pt x="4499" y="440"/>
                    <a:pt x="4420" y="518"/>
                    <a:pt x="4420" y="628"/>
                  </a:cubicBezTo>
                  <a:cubicBezTo>
                    <a:pt x="4420" y="659"/>
                    <a:pt x="4420" y="691"/>
                    <a:pt x="4436" y="706"/>
                  </a:cubicBezTo>
                  <a:lnTo>
                    <a:pt x="4342" y="753"/>
                  </a:lnTo>
                  <a:cubicBezTo>
                    <a:pt x="4310" y="691"/>
                    <a:pt x="4248" y="644"/>
                    <a:pt x="4169" y="644"/>
                  </a:cubicBezTo>
                  <a:cubicBezTo>
                    <a:pt x="4060" y="644"/>
                    <a:pt x="3981" y="738"/>
                    <a:pt x="3981" y="847"/>
                  </a:cubicBezTo>
                  <a:cubicBezTo>
                    <a:pt x="3981" y="879"/>
                    <a:pt x="3981" y="894"/>
                    <a:pt x="3997" y="926"/>
                  </a:cubicBezTo>
                  <a:lnTo>
                    <a:pt x="3903" y="973"/>
                  </a:lnTo>
                  <a:cubicBezTo>
                    <a:pt x="3872" y="910"/>
                    <a:pt x="3809" y="863"/>
                    <a:pt x="3731" y="863"/>
                  </a:cubicBezTo>
                  <a:cubicBezTo>
                    <a:pt x="3621" y="863"/>
                    <a:pt x="3542" y="957"/>
                    <a:pt x="3542" y="1067"/>
                  </a:cubicBezTo>
                  <a:cubicBezTo>
                    <a:pt x="3542" y="1083"/>
                    <a:pt x="3542" y="1114"/>
                    <a:pt x="3542" y="1145"/>
                  </a:cubicBezTo>
                  <a:lnTo>
                    <a:pt x="3464" y="1177"/>
                  </a:lnTo>
                  <a:cubicBezTo>
                    <a:pt x="3433" y="1114"/>
                    <a:pt x="3370" y="1083"/>
                    <a:pt x="3292" y="1083"/>
                  </a:cubicBezTo>
                  <a:cubicBezTo>
                    <a:pt x="3182" y="1083"/>
                    <a:pt x="3088" y="1161"/>
                    <a:pt x="3088" y="1271"/>
                  </a:cubicBezTo>
                  <a:cubicBezTo>
                    <a:pt x="3088" y="1302"/>
                    <a:pt x="3104" y="1333"/>
                    <a:pt x="3104" y="1349"/>
                  </a:cubicBezTo>
                  <a:lnTo>
                    <a:pt x="3025" y="1396"/>
                  </a:lnTo>
                  <a:cubicBezTo>
                    <a:pt x="2978" y="1333"/>
                    <a:pt x="2931" y="1286"/>
                    <a:pt x="2853" y="1286"/>
                  </a:cubicBezTo>
                  <a:cubicBezTo>
                    <a:pt x="2743" y="1286"/>
                    <a:pt x="2649" y="1380"/>
                    <a:pt x="2649" y="1490"/>
                  </a:cubicBezTo>
                  <a:cubicBezTo>
                    <a:pt x="2649" y="1521"/>
                    <a:pt x="2665" y="1537"/>
                    <a:pt x="2665" y="1568"/>
                  </a:cubicBezTo>
                  <a:lnTo>
                    <a:pt x="2571" y="1600"/>
                  </a:lnTo>
                  <a:cubicBezTo>
                    <a:pt x="2539" y="1553"/>
                    <a:pt x="2477" y="1506"/>
                    <a:pt x="2414" y="1506"/>
                  </a:cubicBezTo>
                  <a:cubicBezTo>
                    <a:pt x="2304" y="1506"/>
                    <a:pt x="2210" y="1600"/>
                    <a:pt x="2210" y="1709"/>
                  </a:cubicBezTo>
                  <a:cubicBezTo>
                    <a:pt x="2210" y="1725"/>
                    <a:pt x="2210" y="1757"/>
                    <a:pt x="2226" y="1772"/>
                  </a:cubicBezTo>
                  <a:lnTo>
                    <a:pt x="2132" y="1819"/>
                  </a:lnTo>
                  <a:cubicBezTo>
                    <a:pt x="2100" y="1757"/>
                    <a:pt x="2038" y="1725"/>
                    <a:pt x="1975" y="1725"/>
                  </a:cubicBezTo>
                  <a:cubicBezTo>
                    <a:pt x="1865" y="1725"/>
                    <a:pt x="1771" y="1819"/>
                    <a:pt x="1771" y="1929"/>
                  </a:cubicBezTo>
                  <a:cubicBezTo>
                    <a:pt x="1771" y="1945"/>
                    <a:pt x="1771" y="1960"/>
                    <a:pt x="1787" y="1992"/>
                  </a:cubicBezTo>
                  <a:lnTo>
                    <a:pt x="1693" y="2023"/>
                  </a:lnTo>
                  <a:cubicBezTo>
                    <a:pt x="1662" y="1976"/>
                    <a:pt x="1599" y="1945"/>
                    <a:pt x="1520" y="1945"/>
                  </a:cubicBezTo>
                  <a:cubicBezTo>
                    <a:pt x="1426" y="1945"/>
                    <a:pt x="1332" y="2023"/>
                    <a:pt x="1332" y="2133"/>
                  </a:cubicBezTo>
                  <a:cubicBezTo>
                    <a:pt x="1332" y="2164"/>
                    <a:pt x="1332" y="2180"/>
                    <a:pt x="1332" y="2195"/>
                  </a:cubicBezTo>
                  <a:lnTo>
                    <a:pt x="1254" y="2242"/>
                  </a:lnTo>
                  <a:cubicBezTo>
                    <a:pt x="1207" y="2195"/>
                    <a:pt x="1160" y="2148"/>
                    <a:pt x="1082" y="2148"/>
                  </a:cubicBezTo>
                  <a:cubicBezTo>
                    <a:pt x="972" y="2148"/>
                    <a:pt x="893" y="2242"/>
                    <a:pt x="893" y="2352"/>
                  </a:cubicBezTo>
                  <a:cubicBezTo>
                    <a:pt x="893" y="2368"/>
                    <a:pt x="893" y="2399"/>
                    <a:pt x="893" y="2415"/>
                  </a:cubicBezTo>
                  <a:lnTo>
                    <a:pt x="799" y="2446"/>
                  </a:lnTo>
                  <a:cubicBezTo>
                    <a:pt x="768" y="2399"/>
                    <a:pt x="705" y="2368"/>
                    <a:pt x="643" y="2368"/>
                  </a:cubicBezTo>
                  <a:cubicBezTo>
                    <a:pt x="533" y="2368"/>
                    <a:pt x="455" y="2462"/>
                    <a:pt x="455" y="2572"/>
                  </a:cubicBezTo>
                  <a:cubicBezTo>
                    <a:pt x="455" y="2587"/>
                    <a:pt x="455" y="2603"/>
                    <a:pt x="455" y="2619"/>
                  </a:cubicBezTo>
                  <a:lnTo>
                    <a:pt x="361" y="2666"/>
                  </a:lnTo>
                  <a:cubicBezTo>
                    <a:pt x="329" y="2619"/>
                    <a:pt x="266" y="2587"/>
                    <a:pt x="204" y="2587"/>
                  </a:cubicBezTo>
                  <a:cubicBezTo>
                    <a:pt x="94" y="2587"/>
                    <a:pt x="0" y="2681"/>
                    <a:pt x="0" y="2791"/>
                  </a:cubicBezTo>
                  <a:cubicBezTo>
                    <a:pt x="0" y="2869"/>
                    <a:pt x="63" y="2948"/>
                    <a:pt x="141" y="2979"/>
                  </a:cubicBezTo>
                  <a:lnTo>
                    <a:pt x="141" y="4202"/>
                  </a:lnTo>
                  <a:lnTo>
                    <a:pt x="10862" y="4202"/>
                  </a:lnTo>
                  <a:lnTo>
                    <a:pt x="10862" y="2963"/>
                  </a:lnTo>
                  <a:cubicBezTo>
                    <a:pt x="10941" y="2948"/>
                    <a:pt x="10988" y="2869"/>
                    <a:pt x="10988" y="2791"/>
                  </a:cubicBezTo>
                  <a:cubicBezTo>
                    <a:pt x="10988" y="2681"/>
                    <a:pt x="10894" y="2587"/>
                    <a:pt x="10784" y="2587"/>
                  </a:cubicBezTo>
                  <a:cubicBezTo>
                    <a:pt x="10721" y="2587"/>
                    <a:pt x="10674" y="2619"/>
                    <a:pt x="10627" y="2666"/>
                  </a:cubicBezTo>
                  <a:lnTo>
                    <a:pt x="10533" y="2619"/>
                  </a:lnTo>
                  <a:cubicBezTo>
                    <a:pt x="10549" y="2603"/>
                    <a:pt x="10549" y="2587"/>
                    <a:pt x="10549" y="2572"/>
                  </a:cubicBezTo>
                  <a:cubicBezTo>
                    <a:pt x="10549" y="2462"/>
                    <a:pt x="10455" y="2368"/>
                    <a:pt x="10345" y="2368"/>
                  </a:cubicBezTo>
                  <a:cubicBezTo>
                    <a:pt x="10282" y="2368"/>
                    <a:pt x="10220" y="2399"/>
                    <a:pt x="10188" y="2446"/>
                  </a:cubicBezTo>
                  <a:lnTo>
                    <a:pt x="10094" y="2399"/>
                  </a:lnTo>
                  <a:cubicBezTo>
                    <a:pt x="10110" y="2383"/>
                    <a:pt x="10110" y="2368"/>
                    <a:pt x="10110" y="2352"/>
                  </a:cubicBezTo>
                  <a:cubicBezTo>
                    <a:pt x="10110" y="2242"/>
                    <a:pt x="10016" y="2148"/>
                    <a:pt x="9906" y="2148"/>
                  </a:cubicBezTo>
                  <a:cubicBezTo>
                    <a:pt x="9844" y="2148"/>
                    <a:pt x="9781" y="2195"/>
                    <a:pt x="9749" y="2242"/>
                  </a:cubicBezTo>
                  <a:lnTo>
                    <a:pt x="9655" y="2195"/>
                  </a:lnTo>
                  <a:cubicBezTo>
                    <a:pt x="9655" y="2180"/>
                    <a:pt x="9671" y="2164"/>
                    <a:pt x="9671" y="2133"/>
                  </a:cubicBezTo>
                  <a:cubicBezTo>
                    <a:pt x="9671" y="2023"/>
                    <a:pt x="9577" y="1945"/>
                    <a:pt x="9467" y="1945"/>
                  </a:cubicBezTo>
                  <a:cubicBezTo>
                    <a:pt x="9405" y="1945"/>
                    <a:pt x="9342" y="1976"/>
                    <a:pt x="9311" y="2023"/>
                  </a:cubicBezTo>
                  <a:lnTo>
                    <a:pt x="9217" y="1976"/>
                  </a:lnTo>
                  <a:cubicBezTo>
                    <a:pt x="9217" y="1960"/>
                    <a:pt x="9217" y="1945"/>
                    <a:pt x="9217" y="1929"/>
                  </a:cubicBezTo>
                  <a:cubicBezTo>
                    <a:pt x="9217" y="1819"/>
                    <a:pt x="9138" y="1725"/>
                    <a:pt x="9028" y="1725"/>
                  </a:cubicBezTo>
                  <a:cubicBezTo>
                    <a:pt x="8950" y="1725"/>
                    <a:pt x="8903" y="1757"/>
                    <a:pt x="8856" y="1819"/>
                  </a:cubicBezTo>
                  <a:lnTo>
                    <a:pt x="8778" y="1772"/>
                  </a:lnTo>
                  <a:cubicBezTo>
                    <a:pt x="8778" y="1757"/>
                    <a:pt x="8778" y="1725"/>
                    <a:pt x="8778" y="1709"/>
                  </a:cubicBezTo>
                  <a:cubicBezTo>
                    <a:pt x="8778" y="1600"/>
                    <a:pt x="8699" y="1506"/>
                    <a:pt x="8590" y="1506"/>
                  </a:cubicBezTo>
                  <a:cubicBezTo>
                    <a:pt x="8511" y="1506"/>
                    <a:pt x="8448" y="1553"/>
                    <a:pt x="8417" y="1600"/>
                  </a:cubicBezTo>
                  <a:lnTo>
                    <a:pt x="8323" y="1553"/>
                  </a:lnTo>
                  <a:cubicBezTo>
                    <a:pt x="8339" y="1537"/>
                    <a:pt x="8339" y="1521"/>
                    <a:pt x="8339" y="1490"/>
                  </a:cubicBezTo>
                  <a:cubicBezTo>
                    <a:pt x="8339" y="1380"/>
                    <a:pt x="8260" y="1286"/>
                    <a:pt x="8151" y="1286"/>
                  </a:cubicBezTo>
                  <a:cubicBezTo>
                    <a:pt x="8072" y="1286"/>
                    <a:pt x="8010" y="1333"/>
                    <a:pt x="7978" y="1380"/>
                  </a:cubicBezTo>
                  <a:lnTo>
                    <a:pt x="7884" y="1349"/>
                  </a:lnTo>
                  <a:cubicBezTo>
                    <a:pt x="7900" y="1318"/>
                    <a:pt x="7900" y="1302"/>
                    <a:pt x="7900" y="1271"/>
                  </a:cubicBezTo>
                  <a:cubicBezTo>
                    <a:pt x="7900" y="1161"/>
                    <a:pt x="7806" y="1083"/>
                    <a:pt x="7696" y="1083"/>
                  </a:cubicBezTo>
                  <a:cubicBezTo>
                    <a:pt x="7633" y="1083"/>
                    <a:pt x="7571" y="1114"/>
                    <a:pt x="7539" y="1177"/>
                  </a:cubicBezTo>
                  <a:lnTo>
                    <a:pt x="7445" y="1130"/>
                  </a:lnTo>
                  <a:cubicBezTo>
                    <a:pt x="7461" y="1114"/>
                    <a:pt x="7461" y="1083"/>
                    <a:pt x="7461" y="1067"/>
                  </a:cubicBezTo>
                  <a:cubicBezTo>
                    <a:pt x="7461" y="957"/>
                    <a:pt x="7367" y="863"/>
                    <a:pt x="7257" y="863"/>
                  </a:cubicBezTo>
                  <a:cubicBezTo>
                    <a:pt x="7195" y="863"/>
                    <a:pt x="7132" y="910"/>
                    <a:pt x="7085" y="957"/>
                  </a:cubicBezTo>
                  <a:lnTo>
                    <a:pt x="7006" y="926"/>
                  </a:lnTo>
                  <a:cubicBezTo>
                    <a:pt x="7006" y="894"/>
                    <a:pt x="7022" y="879"/>
                    <a:pt x="7022" y="847"/>
                  </a:cubicBezTo>
                  <a:cubicBezTo>
                    <a:pt x="7022" y="738"/>
                    <a:pt x="6928" y="644"/>
                    <a:pt x="6818" y="644"/>
                  </a:cubicBezTo>
                  <a:cubicBezTo>
                    <a:pt x="6740" y="644"/>
                    <a:pt x="6677" y="691"/>
                    <a:pt x="6646" y="753"/>
                  </a:cubicBezTo>
                  <a:lnTo>
                    <a:pt x="6568" y="706"/>
                  </a:lnTo>
                  <a:cubicBezTo>
                    <a:pt x="6568" y="691"/>
                    <a:pt x="6583" y="659"/>
                    <a:pt x="6583" y="628"/>
                  </a:cubicBezTo>
                  <a:cubicBezTo>
                    <a:pt x="6583" y="518"/>
                    <a:pt x="6489" y="440"/>
                    <a:pt x="6379" y="440"/>
                  </a:cubicBezTo>
                  <a:cubicBezTo>
                    <a:pt x="6301" y="440"/>
                    <a:pt x="6238" y="471"/>
                    <a:pt x="6207" y="534"/>
                  </a:cubicBezTo>
                  <a:lnTo>
                    <a:pt x="6113" y="503"/>
                  </a:lnTo>
                  <a:cubicBezTo>
                    <a:pt x="6129" y="471"/>
                    <a:pt x="6144" y="440"/>
                    <a:pt x="6144" y="409"/>
                  </a:cubicBezTo>
                  <a:cubicBezTo>
                    <a:pt x="6144" y="299"/>
                    <a:pt x="6050" y="220"/>
                    <a:pt x="5941" y="220"/>
                  </a:cubicBezTo>
                  <a:cubicBezTo>
                    <a:pt x="5862" y="220"/>
                    <a:pt x="5800" y="267"/>
                    <a:pt x="5768" y="330"/>
                  </a:cubicBezTo>
                  <a:lnTo>
                    <a:pt x="5674" y="283"/>
                  </a:lnTo>
                  <a:cubicBezTo>
                    <a:pt x="5690" y="252"/>
                    <a:pt x="5690" y="236"/>
                    <a:pt x="5690" y="205"/>
                  </a:cubicBezTo>
                  <a:cubicBezTo>
                    <a:pt x="5690" y="95"/>
                    <a:pt x="5611" y="1"/>
                    <a:pt x="5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3422;p91">
              <a:extLst>
                <a:ext uri="{FF2B5EF4-FFF2-40B4-BE49-F238E27FC236}">
                  <a16:creationId xmlns:a16="http://schemas.microsoft.com/office/drawing/2014/main" id="{91ED675C-B148-B641-BBFE-8007202E5C3C}"/>
                </a:ext>
              </a:extLst>
            </p:cNvPr>
            <p:cNvSpPr/>
            <p:nvPr/>
          </p:nvSpPr>
          <p:spPr>
            <a:xfrm>
              <a:off x="7837821" y="3192265"/>
              <a:ext cx="636593" cy="232025"/>
            </a:xfrm>
            <a:custGeom>
              <a:avLst/>
              <a:gdLst/>
              <a:ahLst/>
              <a:cxnLst/>
              <a:rect l="l" t="t" r="r" b="b"/>
              <a:pathLst>
                <a:path w="10801" h="3936" extrusionOk="0">
                  <a:moveTo>
                    <a:pt x="79" y="1"/>
                  </a:moveTo>
                  <a:lnTo>
                    <a:pt x="79" y="3919"/>
                  </a:lnTo>
                  <a:lnTo>
                    <a:pt x="63" y="3919"/>
                  </a:lnTo>
                  <a:cubicBezTo>
                    <a:pt x="48" y="3919"/>
                    <a:pt x="16" y="3919"/>
                    <a:pt x="1" y="3935"/>
                  </a:cubicBezTo>
                  <a:lnTo>
                    <a:pt x="10800" y="3935"/>
                  </a:lnTo>
                  <a:lnTo>
                    <a:pt x="108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3423;p91">
              <a:extLst>
                <a:ext uri="{FF2B5EF4-FFF2-40B4-BE49-F238E27FC236}">
                  <a16:creationId xmlns:a16="http://schemas.microsoft.com/office/drawing/2014/main" id="{056C82E3-5F2F-0C34-FEB1-67EFF3CEBAAF}"/>
                </a:ext>
              </a:extLst>
            </p:cNvPr>
            <p:cNvSpPr/>
            <p:nvPr/>
          </p:nvSpPr>
          <p:spPr>
            <a:xfrm>
              <a:off x="8411517" y="3473156"/>
              <a:ext cx="61001" cy="191350"/>
            </a:xfrm>
            <a:custGeom>
              <a:avLst/>
              <a:gdLst/>
              <a:ahLst/>
              <a:cxnLst/>
              <a:rect l="l" t="t" r="r" b="b"/>
              <a:pathLst>
                <a:path w="1035" h="3246" extrusionOk="0">
                  <a:moveTo>
                    <a:pt x="518" y="1"/>
                  </a:moveTo>
                  <a:cubicBezTo>
                    <a:pt x="236" y="1"/>
                    <a:pt x="0" y="205"/>
                    <a:pt x="0" y="440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40"/>
                  </a:lnTo>
                  <a:cubicBezTo>
                    <a:pt x="1035" y="205"/>
                    <a:pt x="816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3424;p91">
              <a:extLst>
                <a:ext uri="{FF2B5EF4-FFF2-40B4-BE49-F238E27FC236}">
                  <a16:creationId xmlns:a16="http://schemas.microsoft.com/office/drawing/2014/main" id="{FE02DE40-B25A-CE55-2B7C-A6C37F779CFB}"/>
                </a:ext>
              </a:extLst>
            </p:cNvPr>
            <p:cNvSpPr/>
            <p:nvPr/>
          </p:nvSpPr>
          <p:spPr>
            <a:xfrm>
              <a:off x="8328357" y="3473156"/>
              <a:ext cx="61060" cy="191350"/>
            </a:xfrm>
            <a:custGeom>
              <a:avLst/>
              <a:gdLst/>
              <a:ahLst/>
              <a:cxnLst/>
              <a:rect l="l" t="t" r="r" b="b"/>
              <a:pathLst>
                <a:path w="1036" h="3246" extrusionOk="0">
                  <a:moveTo>
                    <a:pt x="518" y="1"/>
                  </a:moveTo>
                  <a:cubicBezTo>
                    <a:pt x="220" y="1"/>
                    <a:pt x="1" y="205"/>
                    <a:pt x="1" y="440"/>
                  </a:cubicBezTo>
                  <a:lnTo>
                    <a:pt x="1" y="3245"/>
                  </a:lnTo>
                  <a:lnTo>
                    <a:pt x="1035" y="3245"/>
                  </a:lnTo>
                  <a:lnTo>
                    <a:pt x="1035" y="440"/>
                  </a:lnTo>
                  <a:cubicBezTo>
                    <a:pt x="1035" y="205"/>
                    <a:pt x="80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3425;p91">
              <a:extLst>
                <a:ext uri="{FF2B5EF4-FFF2-40B4-BE49-F238E27FC236}">
                  <a16:creationId xmlns:a16="http://schemas.microsoft.com/office/drawing/2014/main" id="{235F8EB4-01FC-5BE5-183C-3ACFEC49AC7A}"/>
                </a:ext>
              </a:extLst>
            </p:cNvPr>
            <p:cNvSpPr/>
            <p:nvPr/>
          </p:nvSpPr>
          <p:spPr>
            <a:xfrm>
              <a:off x="8244312" y="3473156"/>
              <a:ext cx="61001" cy="191350"/>
            </a:xfrm>
            <a:custGeom>
              <a:avLst/>
              <a:gdLst/>
              <a:ahLst/>
              <a:cxnLst/>
              <a:rect l="l" t="t" r="r" b="b"/>
              <a:pathLst>
                <a:path w="1035" h="3246" extrusionOk="0">
                  <a:moveTo>
                    <a:pt x="518" y="1"/>
                  </a:moveTo>
                  <a:cubicBezTo>
                    <a:pt x="236" y="1"/>
                    <a:pt x="0" y="205"/>
                    <a:pt x="0" y="440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40"/>
                  </a:lnTo>
                  <a:cubicBezTo>
                    <a:pt x="1035" y="205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3426;p91">
              <a:extLst>
                <a:ext uri="{FF2B5EF4-FFF2-40B4-BE49-F238E27FC236}">
                  <a16:creationId xmlns:a16="http://schemas.microsoft.com/office/drawing/2014/main" id="{AD10CE7F-4D0B-5B87-B0C6-7C79356D3AC4}"/>
                </a:ext>
              </a:extLst>
            </p:cNvPr>
            <p:cNvSpPr/>
            <p:nvPr/>
          </p:nvSpPr>
          <p:spPr>
            <a:xfrm>
              <a:off x="8161152" y="3473156"/>
              <a:ext cx="61060" cy="191350"/>
            </a:xfrm>
            <a:custGeom>
              <a:avLst/>
              <a:gdLst/>
              <a:ahLst/>
              <a:cxnLst/>
              <a:rect l="l" t="t" r="r" b="b"/>
              <a:pathLst>
                <a:path w="1036" h="3246" extrusionOk="0">
                  <a:moveTo>
                    <a:pt x="518" y="1"/>
                  </a:moveTo>
                  <a:cubicBezTo>
                    <a:pt x="236" y="1"/>
                    <a:pt x="1" y="205"/>
                    <a:pt x="1" y="440"/>
                  </a:cubicBezTo>
                  <a:lnTo>
                    <a:pt x="1" y="3245"/>
                  </a:lnTo>
                  <a:lnTo>
                    <a:pt x="1035" y="3245"/>
                  </a:lnTo>
                  <a:lnTo>
                    <a:pt x="1035" y="440"/>
                  </a:lnTo>
                  <a:cubicBezTo>
                    <a:pt x="1035" y="205"/>
                    <a:pt x="80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3427;p91">
              <a:extLst>
                <a:ext uri="{FF2B5EF4-FFF2-40B4-BE49-F238E27FC236}">
                  <a16:creationId xmlns:a16="http://schemas.microsoft.com/office/drawing/2014/main" id="{A1FEDC5D-04D4-DD4E-07CB-A781AE5BD71F}"/>
                </a:ext>
              </a:extLst>
            </p:cNvPr>
            <p:cNvSpPr/>
            <p:nvPr/>
          </p:nvSpPr>
          <p:spPr>
            <a:xfrm>
              <a:off x="8077107" y="3473156"/>
              <a:ext cx="61944" cy="191350"/>
            </a:xfrm>
            <a:custGeom>
              <a:avLst/>
              <a:gdLst/>
              <a:ahLst/>
              <a:cxnLst/>
              <a:rect l="l" t="t" r="r" b="b"/>
              <a:pathLst>
                <a:path w="1051" h="3246" extrusionOk="0">
                  <a:moveTo>
                    <a:pt x="518" y="1"/>
                  </a:moveTo>
                  <a:cubicBezTo>
                    <a:pt x="235" y="1"/>
                    <a:pt x="0" y="205"/>
                    <a:pt x="0" y="440"/>
                  </a:cubicBezTo>
                  <a:lnTo>
                    <a:pt x="0" y="3245"/>
                  </a:lnTo>
                  <a:lnTo>
                    <a:pt x="1051" y="3245"/>
                  </a:lnTo>
                  <a:lnTo>
                    <a:pt x="1051" y="440"/>
                  </a:lnTo>
                  <a:cubicBezTo>
                    <a:pt x="1051" y="205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3428;p91">
              <a:extLst>
                <a:ext uri="{FF2B5EF4-FFF2-40B4-BE49-F238E27FC236}">
                  <a16:creationId xmlns:a16="http://schemas.microsoft.com/office/drawing/2014/main" id="{0C51E804-360B-C042-B331-C593C40904E5}"/>
                </a:ext>
              </a:extLst>
            </p:cNvPr>
            <p:cNvSpPr/>
            <p:nvPr/>
          </p:nvSpPr>
          <p:spPr>
            <a:xfrm>
              <a:off x="7993946" y="3473156"/>
              <a:ext cx="61060" cy="191350"/>
            </a:xfrm>
            <a:custGeom>
              <a:avLst/>
              <a:gdLst/>
              <a:ahLst/>
              <a:cxnLst/>
              <a:rect l="l" t="t" r="r" b="b"/>
              <a:pathLst>
                <a:path w="1036" h="3246" extrusionOk="0">
                  <a:moveTo>
                    <a:pt x="518" y="1"/>
                  </a:moveTo>
                  <a:cubicBezTo>
                    <a:pt x="236" y="1"/>
                    <a:pt x="1" y="205"/>
                    <a:pt x="1" y="440"/>
                  </a:cubicBezTo>
                  <a:lnTo>
                    <a:pt x="1" y="3245"/>
                  </a:lnTo>
                  <a:lnTo>
                    <a:pt x="1035" y="3245"/>
                  </a:lnTo>
                  <a:lnTo>
                    <a:pt x="1035" y="440"/>
                  </a:lnTo>
                  <a:cubicBezTo>
                    <a:pt x="1035" y="205"/>
                    <a:pt x="80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3429;p91">
              <a:extLst>
                <a:ext uri="{FF2B5EF4-FFF2-40B4-BE49-F238E27FC236}">
                  <a16:creationId xmlns:a16="http://schemas.microsoft.com/office/drawing/2014/main" id="{B8D53D89-A798-01DF-18C4-7852AE4AF9A9}"/>
                </a:ext>
              </a:extLst>
            </p:cNvPr>
            <p:cNvSpPr/>
            <p:nvPr/>
          </p:nvSpPr>
          <p:spPr>
            <a:xfrm>
              <a:off x="7909902" y="3473156"/>
              <a:ext cx="61944" cy="191350"/>
            </a:xfrm>
            <a:custGeom>
              <a:avLst/>
              <a:gdLst/>
              <a:ahLst/>
              <a:cxnLst/>
              <a:rect l="l" t="t" r="r" b="b"/>
              <a:pathLst>
                <a:path w="1051" h="3246" extrusionOk="0">
                  <a:moveTo>
                    <a:pt x="533" y="1"/>
                  </a:moveTo>
                  <a:cubicBezTo>
                    <a:pt x="235" y="1"/>
                    <a:pt x="0" y="205"/>
                    <a:pt x="0" y="440"/>
                  </a:cubicBezTo>
                  <a:lnTo>
                    <a:pt x="0" y="3245"/>
                  </a:lnTo>
                  <a:lnTo>
                    <a:pt x="1051" y="3245"/>
                  </a:lnTo>
                  <a:lnTo>
                    <a:pt x="1051" y="440"/>
                  </a:lnTo>
                  <a:cubicBezTo>
                    <a:pt x="1051" y="205"/>
                    <a:pt x="81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3430;p91">
              <a:extLst>
                <a:ext uri="{FF2B5EF4-FFF2-40B4-BE49-F238E27FC236}">
                  <a16:creationId xmlns:a16="http://schemas.microsoft.com/office/drawing/2014/main" id="{7F3664A8-8DAE-1949-F755-F264E563B7C2}"/>
                </a:ext>
              </a:extLst>
            </p:cNvPr>
            <p:cNvSpPr/>
            <p:nvPr/>
          </p:nvSpPr>
          <p:spPr>
            <a:xfrm>
              <a:off x="7826741" y="3473156"/>
              <a:ext cx="61060" cy="191350"/>
            </a:xfrm>
            <a:custGeom>
              <a:avLst/>
              <a:gdLst/>
              <a:ahLst/>
              <a:cxnLst/>
              <a:rect l="l" t="t" r="r" b="b"/>
              <a:pathLst>
                <a:path w="1036" h="3246" extrusionOk="0">
                  <a:moveTo>
                    <a:pt x="518" y="1"/>
                  </a:moveTo>
                  <a:cubicBezTo>
                    <a:pt x="236" y="1"/>
                    <a:pt x="1" y="205"/>
                    <a:pt x="1" y="440"/>
                  </a:cubicBezTo>
                  <a:lnTo>
                    <a:pt x="1" y="3245"/>
                  </a:lnTo>
                  <a:lnTo>
                    <a:pt x="1035" y="3245"/>
                  </a:lnTo>
                  <a:lnTo>
                    <a:pt x="1035" y="440"/>
                  </a:lnTo>
                  <a:cubicBezTo>
                    <a:pt x="1035" y="205"/>
                    <a:pt x="80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3431;p91">
              <a:extLst>
                <a:ext uri="{FF2B5EF4-FFF2-40B4-BE49-F238E27FC236}">
                  <a16:creationId xmlns:a16="http://schemas.microsoft.com/office/drawing/2014/main" id="{22DFD4D3-07BF-4A16-1E72-2725CC0925C6}"/>
                </a:ext>
              </a:extLst>
            </p:cNvPr>
            <p:cNvSpPr/>
            <p:nvPr/>
          </p:nvSpPr>
          <p:spPr>
            <a:xfrm>
              <a:off x="7744523" y="3471328"/>
              <a:ext cx="61060" cy="193178"/>
            </a:xfrm>
            <a:custGeom>
              <a:avLst/>
              <a:gdLst/>
              <a:ahLst/>
              <a:cxnLst/>
              <a:rect l="l" t="t" r="r" b="b"/>
              <a:pathLst>
                <a:path w="1036" h="3277" extrusionOk="0">
                  <a:moveTo>
                    <a:pt x="1035" y="0"/>
                  </a:moveTo>
                  <a:lnTo>
                    <a:pt x="1" y="612"/>
                  </a:lnTo>
                  <a:lnTo>
                    <a:pt x="1" y="3276"/>
                  </a:lnTo>
                  <a:lnTo>
                    <a:pt x="1035" y="3276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3432;p91">
              <a:extLst>
                <a:ext uri="{FF2B5EF4-FFF2-40B4-BE49-F238E27FC236}">
                  <a16:creationId xmlns:a16="http://schemas.microsoft.com/office/drawing/2014/main" id="{9426087E-191E-AFE8-6868-A3F1AE2875FF}"/>
                </a:ext>
              </a:extLst>
            </p:cNvPr>
            <p:cNvSpPr/>
            <p:nvPr/>
          </p:nvSpPr>
          <p:spPr>
            <a:xfrm>
              <a:off x="7656766" y="3523085"/>
              <a:ext cx="61060" cy="141420"/>
            </a:xfrm>
            <a:custGeom>
              <a:avLst/>
              <a:gdLst/>
              <a:ahLst/>
              <a:cxnLst/>
              <a:rect l="l" t="t" r="r" b="b"/>
              <a:pathLst>
                <a:path w="1036" h="2399" extrusionOk="0">
                  <a:moveTo>
                    <a:pt x="1035" y="0"/>
                  </a:moveTo>
                  <a:lnTo>
                    <a:pt x="1" y="611"/>
                  </a:lnTo>
                  <a:lnTo>
                    <a:pt x="1" y="2398"/>
                  </a:lnTo>
                  <a:lnTo>
                    <a:pt x="1035" y="2398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3433;p91">
              <a:extLst>
                <a:ext uri="{FF2B5EF4-FFF2-40B4-BE49-F238E27FC236}">
                  <a16:creationId xmlns:a16="http://schemas.microsoft.com/office/drawing/2014/main" id="{D8FED7F9-F049-A2C7-04FC-6F7E90E6954C}"/>
                </a:ext>
              </a:extLst>
            </p:cNvPr>
            <p:cNvSpPr/>
            <p:nvPr/>
          </p:nvSpPr>
          <p:spPr>
            <a:xfrm>
              <a:off x="7568065" y="3572956"/>
              <a:ext cx="61944" cy="91549"/>
            </a:xfrm>
            <a:custGeom>
              <a:avLst/>
              <a:gdLst/>
              <a:ahLst/>
              <a:cxnLst/>
              <a:rect l="l" t="t" r="r" b="b"/>
              <a:pathLst>
                <a:path w="1051" h="1553" extrusionOk="0">
                  <a:moveTo>
                    <a:pt x="1051" y="1"/>
                  </a:moveTo>
                  <a:lnTo>
                    <a:pt x="1" y="628"/>
                  </a:lnTo>
                  <a:lnTo>
                    <a:pt x="1" y="1552"/>
                  </a:lnTo>
                  <a:lnTo>
                    <a:pt x="1051" y="1552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3434;p91">
              <a:extLst>
                <a:ext uri="{FF2B5EF4-FFF2-40B4-BE49-F238E27FC236}">
                  <a16:creationId xmlns:a16="http://schemas.microsoft.com/office/drawing/2014/main" id="{72FF7219-CAB0-054B-F9BC-E5D501CEBCAA}"/>
                </a:ext>
              </a:extLst>
            </p:cNvPr>
            <p:cNvSpPr/>
            <p:nvPr/>
          </p:nvSpPr>
          <p:spPr>
            <a:xfrm>
              <a:off x="7489560" y="3618229"/>
              <a:ext cx="61944" cy="46275"/>
            </a:xfrm>
            <a:custGeom>
              <a:avLst/>
              <a:gdLst/>
              <a:ahLst/>
              <a:cxnLst/>
              <a:rect l="l" t="t" r="r" b="b"/>
              <a:pathLst>
                <a:path w="1051" h="785" extrusionOk="0">
                  <a:moveTo>
                    <a:pt x="1051" y="1"/>
                  </a:moveTo>
                  <a:lnTo>
                    <a:pt x="1" y="565"/>
                  </a:lnTo>
                  <a:lnTo>
                    <a:pt x="1" y="784"/>
                  </a:lnTo>
                  <a:lnTo>
                    <a:pt x="1051" y="784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3435;p91">
              <a:extLst>
                <a:ext uri="{FF2B5EF4-FFF2-40B4-BE49-F238E27FC236}">
                  <a16:creationId xmlns:a16="http://schemas.microsoft.com/office/drawing/2014/main" id="{84AF94F8-594E-8B0B-261B-A4E5DB8A3AA4}"/>
                </a:ext>
              </a:extLst>
            </p:cNvPr>
            <p:cNvSpPr/>
            <p:nvPr/>
          </p:nvSpPr>
          <p:spPr>
            <a:xfrm>
              <a:off x="7438756" y="3938851"/>
              <a:ext cx="1449509" cy="10257"/>
            </a:xfrm>
            <a:custGeom>
              <a:avLst/>
              <a:gdLst/>
              <a:ahLst/>
              <a:cxnLst/>
              <a:rect l="l" t="t" r="r" b="b"/>
              <a:pathLst>
                <a:path w="24594" h="174" extrusionOk="0">
                  <a:moveTo>
                    <a:pt x="0" y="1"/>
                  </a:moveTo>
                  <a:lnTo>
                    <a:pt x="0" y="173"/>
                  </a:lnTo>
                  <a:lnTo>
                    <a:pt x="24593" y="173"/>
                  </a:lnTo>
                  <a:lnTo>
                    <a:pt x="24593" y="1"/>
                  </a:lnTo>
                  <a:close/>
                </a:path>
              </a:pathLst>
            </a:custGeom>
            <a:solidFill>
              <a:srgbClr val="351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3436;p91">
              <a:extLst>
                <a:ext uri="{FF2B5EF4-FFF2-40B4-BE49-F238E27FC236}">
                  <a16:creationId xmlns:a16="http://schemas.microsoft.com/office/drawing/2014/main" id="{45A5C1DD-D4C2-7EB9-102B-D115811E5C93}"/>
                </a:ext>
              </a:extLst>
            </p:cNvPr>
            <p:cNvSpPr/>
            <p:nvPr/>
          </p:nvSpPr>
          <p:spPr>
            <a:xfrm>
              <a:off x="7484963" y="3718972"/>
              <a:ext cx="61001" cy="191291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7" y="0"/>
                  </a:moveTo>
                  <a:cubicBezTo>
                    <a:pt x="235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3437;p91">
              <a:extLst>
                <a:ext uri="{FF2B5EF4-FFF2-40B4-BE49-F238E27FC236}">
                  <a16:creationId xmlns:a16="http://schemas.microsoft.com/office/drawing/2014/main" id="{CA5BD8EC-DEE9-47F9-DC5F-22FF7311D3F0}"/>
                </a:ext>
              </a:extLst>
            </p:cNvPr>
            <p:cNvSpPr/>
            <p:nvPr/>
          </p:nvSpPr>
          <p:spPr>
            <a:xfrm>
              <a:off x="7568065" y="3718972"/>
              <a:ext cx="61944" cy="191291"/>
            </a:xfrm>
            <a:custGeom>
              <a:avLst/>
              <a:gdLst/>
              <a:ahLst/>
              <a:cxnLst/>
              <a:rect l="l" t="t" r="r" b="b"/>
              <a:pathLst>
                <a:path w="1051" h="3245" extrusionOk="0">
                  <a:moveTo>
                    <a:pt x="534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51" y="3245"/>
                  </a:lnTo>
                  <a:lnTo>
                    <a:pt x="1051" y="439"/>
                  </a:lnTo>
                  <a:cubicBezTo>
                    <a:pt x="1051" y="204"/>
                    <a:pt x="816" y="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3438;p91">
              <a:extLst>
                <a:ext uri="{FF2B5EF4-FFF2-40B4-BE49-F238E27FC236}">
                  <a16:creationId xmlns:a16="http://schemas.microsoft.com/office/drawing/2014/main" id="{D07A64BC-2E32-A0ED-86DE-9E8A0AE58A6F}"/>
                </a:ext>
              </a:extLst>
            </p:cNvPr>
            <p:cNvSpPr/>
            <p:nvPr/>
          </p:nvSpPr>
          <p:spPr>
            <a:xfrm>
              <a:off x="7652168" y="3718972"/>
              <a:ext cx="61001" cy="191291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7" y="0"/>
                  </a:moveTo>
                  <a:cubicBezTo>
                    <a:pt x="235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3439;p91">
              <a:extLst>
                <a:ext uri="{FF2B5EF4-FFF2-40B4-BE49-F238E27FC236}">
                  <a16:creationId xmlns:a16="http://schemas.microsoft.com/office/drawing/2014/main" id="{137E0C3C-6C43-A9D0-0B3C-EC2562821366}"/>
                </a:ext>
              </a:extLst>
            </p:cNvPr>
            <p:cNvSpPr/>
            <p:nvPr/>
          </p:nvSpPr>
          <p:spPr>
            <a:xfrm>
              <a:off x="7735270" y="3718972"/>
              <a:ext cx="62003" cy="191291"/>
            </a:xfrm>
            <a:custGeom>
              <a:avLst/>
              <a:gdLst/>
              <a:ahLst/>
              <a:cxnLst/>
              <a:rect l="l" t="t" r="r" b="b"/>
              <a:pathLst>
                <a:path w="1052" h="3245" extrusionOk="0">
                  <a:moveTo>
                    <a:pt x="518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51" y="3245"/>
                  </a:lnTo>
                  <a:lnTo>
                    <a:pt x="1051" y="439"/>
                  </a:lnTo>
                  <a:cubicBezTo>
                    <a:pt x="1051" y="204"/>
                    <a:pt x="816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3440;p91">
              <a:extLst>
                <a:ext uri="{FF2B5EF4-FFF2-40B4-BE49-F238E27FC236}">
                  <a16:creationId xmlns:a16="http://schemas.microsoft.com/office/drawing/2014/main" id="{D3B2A1F5-E5CF-7801-F528-EAF40BBD5C42}"/>
                </a:ext>
              </a:extLst>
            </p:cNvPr>
            <p:cNvSpPr/>
            <p:nvPr/>
          </p:nvSpPr>
          <p:spPr>
            <a:xfrm>
              <a:off x="7819374" y="3718972"/>
              <a:ext cx="61001" cy="191291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7" y="0"/>
                  </a:moveTo>
                  <a:cubicBezTo>
                    <a:pt x="235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3441;p91">
              <a:extLst>
                <a:ext uri="{FF2B5EF4-FFF2-40B4-BE49-F238E27FC236}">
                  <a16:creationId xmlns:a16="http://schemas.microsoft.com/office/drawing/2014/main" id="{6052D162-8A0E-6A04-4747-721D94E569C9}"/>
                </a:ext>
              </a:extLst>
            </p:cNvPr>
            <p:cNvSpPr/>
            <p:nvPr/>
          </p:nvSpPr>
          <p:spPr>
            <a:xfrm>
              <a:off x="7902475" y="3718972"/>
              <a:ext cx="62003" cy="191291"/>
            </a:xfrm>
            <a:custGeom>
              <a:avLst/>
              <a:gdLst/>
              <a:ahLst/>
              <a:cxnLst/>
              <a:rect l="l" t="t" r="r" b="b"/>
              <a:pathLst>
                <a:path w="1052" h="3245" extrusionOk="0">
                  <a:moveTo>
                    <a:pt x="518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51" y="3245"/>
                  </a:lnTo>
                  <a:lnTo>
                    <a:pt x="1051" y="439"/>
                  </a:lnTo>
                  <a:cubicBezTo>
                    <a:pt x="1051" y="204"/>
                    <a:pt x="816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3442;p91">
              <a:extLst>
                <a:ext uri="{FF2B5EF4-FFF2-40B4-BE49-F238E27FC236}">
                  <a16:creationId xmlns:a16="http://schemas.microsoft.com/office/drawing/2014/main" id="{047C260E-2E95-3F86-2B62-3FF2904E3B95}"/>
                </a:ext>
              </a:extLst>
            </p:cNvPr>
            <p:cNvSpPr/>
            <p:nvPr/>
          </p:nvSpPr>
          <p:spPr>
            <a:xfrm>
              <a:off x="7986579" y="3718972"/>
              <a:ext cx="61001" cy="191291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8" y="0"/>
                  </a:moveTo>
                  <a:cubicBezTo>
                    <a:pt x="235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3443;p91">
              <a:extLst>
                <a:ext uri="{FF2B5EF4-FFF2-40B4-BE49-F238E27FC236}">
                  <a16:creationId xmlns:a16="http://schemas.microsoft.com/office/drawing/2014/main" id="{401D08C1-DF0E-1489-4C3A-FD40E3D762C4}"/>
                </a:ext>
              </a:extLst>
            </p:cNvPr>
            <p:cNvSpPr/>
            <p:nvPr/>
          </p:nvSpPr>
          <p:spPr>
            <a:xfrm>
              <a:off x="8069681" y="3718972"/>
              <a:ext cx="61060" cy="191291"/>
            </a:xfrm>
            <a:custGeom>
              <a:avLst/>
              <a:gdLst/>
              <a:ahLst/>
              <a:cxnLst/>
              <a:rect l="l" t="t" r="r" b="b"/>
              <a:pathLst>
                <a:path w="1036" h="3245" extrusionOk="0">
                  <a:moveTo>
                    <a:pt x="518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16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3444;p91">
              <a:extLst>
                <a:ext uri="{FF2B5EF4-FFF2-40B4-BE49-F238E27FC236}">
                  <a16:creationId xmlns:a16="http://schemas.microsoft.com/office/drawing/2014/main" id="{3DA42CAF-A11A-A87F-7F7B-7AB283722704}"/>
                </a:ext>
              </a:extLst>
            </p:cNvPr>
            <p:cNvSpPr/>
            <p:nvPr/>
          </p:nvSpPr>
          <p:spPr>
            <a:xfrm>
              <a:off x="8153784" y="3718972"/>
              <a:ext cx="61001" cy="191291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8" y="0"/>
                  </a:moveTo>
                  <a:cubicBezTo>
                    <a:pt x="220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3445;p91">
              <a:extLst>
                <a:ext uri="{FF2B5EF4-FFF2-40B4-BE49-F238E27FC236}">
                  <a16:creationId xmlns:a16="http://schemas.microsoft.com/office/drawing/2014/main" id="{01F0E836-42E4-C3CF-F505-446A3B0FF634}"/>
                </a:ext>
              </a:extLst>
            </p:cNvPr>
            <p:cNvSpPr/>
            <p:nvPr/>
          </p:nvSpPr>
          <p:spPr>
            <a:xfrm>
              <a:off x="8236945" y="3718972"/>
              <a:ext cx="61001" cy="191291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7" y="0"/>
                  </a:moveTo>
                  <a:cubicBezTo>
                    <a:pt x="235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799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3446;p91">
              <a:extLst>
                <a:ext uri="{FF2B5EF4-FFF2-40B4-BE49-F238E27FC236}">
                  <a16:creationId xmlns:a16="http://schemas.microsoft.com/office/drawing/2014/main" id="{8C79CE9F-CB6D-1763-CD9C-1791EE814A12}"/>
                </a:ext>
              </a:extLst>
            </p:cNvPr>
            <p:cNvSpPr/>
            <p:nvPr/>
          </p:nvSpPr>
          <p:spPr>
            <a:xfrm>
              <a:off x="8320047" y="3718972"/>
              <a:ext cx="61944" cy="191291"/>
            </a:xfrm>
            <a:custGeom>
              <a:avLst/>
              <a:gdLst/>
              <a:ahLst/>
              <a:cxnLst/>
              <a:rect l="l" t="t" r="r" b="b"/>
              <a:pathLst>
                <a:path w="1051" h="3245" extrusionOk="0">
                  <a:moveTo>
                    <a:pt x="534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51" y="3245"/>
                  </a:lnTo>
                  <a:lnTo>
                    <a:pt x="1051" y="439"/>
                  </a:lnTo>
                  <a:cubicBezTo>
                    <a:pt x="1051" y="204"/>
                    <a:pt x="816" y="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3447;p91">
              <a:extLst>
                <a:ext uri="{FF2B5EF4-FFF2-40B4-BE49-F238E27FC236}">
                  <a16:creationId xmlns:a16="http://schemas.microsoft.com/office/drawing/2014/main" id="{29D23E29-22A6-7636-94C5-56DF6011B595}"/>
                </a:ext>
              </a:extLst>
            </p:cNvPr>
            <p:cNvSpPr/>
            <p:nvPr/>
          </p:nvSpPr>
          <p:spPr>
            <a:xfrm>
              <a:off x="8404150" y="3718972"/>
              <a:ext cx="61001" cy="191291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7" y="0"/>
                  </a:moveTo>
                  <a:cubicBezTo>
                    <a:pt x="235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799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3448;p91">
              <a:extLst>
                <a:ext uri="{FF2B5EF4-FFF2-40B4-BE49-F238E27FC236}">
                  <a16:creationId xmlns:a16="http://schemas.microsoft.com/office/drawing/2014/main" id="{D7BA0B09-1D1C-48EF-0FE7-E7CE3274F796}"/>
                </a:ext>
              </a:extLst>
            </p:cNvPr>
            <p:cNvSpPr/>
            <p:nvPr/>
          </p:nvSpPr>
          <p:spPr>
            <a:xfrm>
              <a:off x="8487252" y="3718972"/>
              <a:ext cx="61944" cy="191291"/>
            </a:xfrm>
            <a:custGeom>
              <a:avLst/>
              <a:gdLst/>
              <a:ahLst/>
              <a:cxnLst/>
              <a:rect l="l" t="t" r="r" b="b"/>
              <a:pathLst>
                <a:path w="1051" h="3245" extrusionOk="0">
                  <a:moveTo>
                    <a:pt x="518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51" y="3245"/>
                  </a:lnTo>
                  <a:lnTo>
                    <a:pt x="1051" y="439"/>
                  </a:lnTo>
                  <a:cubicBezTo>
                    <a:pt x="1051" y="204"/>
                    <a:pt x="816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3449;p91">
              <a:extLst>
                <a:ext uri="{FF2B5EF4-FFF2-40B4-BE49-F238E27FC236}">
                  <a16:creationId xmlns:a16="http://schemas.microsoft.com/office/drawing/2014/main" id="{981CFEA2-147C-A37A-C89B-E1560F975FD0}"/>
                </a:ext>
              </a:extLst>
            </p:cNvPr>
            <p:cNvSpPr/>
            <p:nvPr/>
          </p:nvSpPr>
          <p:spPr>
            <a:xfrm>
              <a:off x="8571356" y="3718972"/>
              <a:ext cx="61001" cy="191291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7" y="0"/>
                  </a:moveTo>
                  <a:cubicBezTo>
                    <a:pt x="235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3450;p91">
              <a:extLst>
                <a:ext uri="{FF2B5EF4-FFF2-40B4-BE49-F238E27FC236}">
                  <a16:creationId xmlns:a16="http://schemas.microsoft.com/office/drawing/2014/main" id="{7ED88D8E-4F0D-B952-473F-74A787E1F69B}"/>
                </a:ext>
              </a:extLst>
            </p:cNvPr>
            <p:cNvSpPr/>
            <p:nvPr/>
          </p:nvSpPr>
          <p:spPr>
            <a:xfrm>
              <a:off x="8654457" y="3718972"/>
              <a:ext cx="61060" cy="191291"/>
            </a:xfrm>
            <a:custGeom>
              <a:avLst/>
              <a:gdLst/>
              <a:ahLst/>
              <a:cxnLst/>
              <a:rect l="l" t="t" r="r" b="b"/>
              <a:pathLst>
                <a:path w="1036" h="3245" extrusionOk="0">
                  <a:moveTo>
                    <a:pt x="518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16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3451;p91">
              <a:extLst>
                <a:ext uri="{FF2B5EF4-FFF2-40B4-BE49-F238E27FC236}">
                  <a16:creationId xmlns:a16="http://schemas.microsoft.com/office/drawing/2014/main" id="{909165DC-7970-488F-BE76-793FCEAA4C80}"/>
                </a:ext>
              </a:extLst>
            </p:cNvPr>
            <p:cNvSpPr/>
            <p:nvPr/>
          </p:nvSpPr>
          <p:spPr>
            <a:xfrm>
              <a:off x="8738561" y="3718972"/>
              <a:ext cx="61001" cy="191291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7" y="0"/>
                  </a:moveTo>
                  <a:cubicBezTo>
                    <a:pt x="220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3452;p91">
              <a:extLst>
                <a:ext uri="{FF2B5EF4-FFF2-40B4-BE49-F238E27FC236}">
                  <a16:creationId xmlns:a16="http://schemas.microsoft.com/office/drawing/2014/main" id="{B704EE6A-7458-E4F2-EA4C-0902FC1AFFB3}"/>
                </a:ext>
              </a:extLst>
            </p:cNvPr>
            <p:cNvSpPr/>
            <p:nvPr/>
          </p:nvSpPr>
          <p:spPr>
            <a:xfrm>
              <a:off x="8821663" y="3718972"/>
              <a:ext cx="61060" cy="191291"/>
            </a:xfrm>
            <a:custGeom>
              <a:avLst/>
              <a:gdLst/>
              <a:ahLst/>
              <a:cxnLst/>
              <a:rect l="l" t="t" r="r" b="b"/>
              <a:pathLst>
                <a:path w="1036" h="3245" extrusionOk="0">
                  <a:moveTo>
                    <a:pt x="518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3453;p91">
              <a:extLst>
                <a:ext uri="{FF2B5EF4-FFF2-40B4-BE49-F238E27FC236}">
                  <a16:creationId xmlns:a16="http://schemas.microsoft.com/office/drawing/2014/main" id="{BF55AF88-0E04-0AA7-FBDF-B16AD18CDB3A}"/>
                </a:ext>
              </a:extLst>
            </p:cNvPr>
            <p:cNvSpPr/>
            <p:nvPr/>
          </p:nvSpPr>
          <p:spPr>
            <a:xfrm>
              <a:off x="7438756" y="3690323"/>
              <a:ext cx="1450472" cy="11141"/>
            </a:xfrm>
            <a:custGeom>
              <a:avLst/>
              <a:gdLst/>
              <a:ahLst/>
              <a:cxnLst/>
              <a:rect l="l" t="t" r="r" b="b"/>
              <a:pathLst>
                <a:path w="24610" h="189" extrusionOk="0">
                  <a:moveTo>
                    <a:pt x="0" y="0"/>
                  </a:moveTo>
                  <a:lnTo>
                    <a:pt x="0" y="188"/>
                  </a:lnTo>
                  <a:lnTo>
                    <a:pt x="24609" y="188"/>
                  </a:lnTo>
                  <a:lnTo>
                    <a:pt x="24609" y="0"/>
                  </a:lnTo>
                  <a:close/>
                </a:path>
              </a:pathLst>
            </a:custGeom>
            <a:solidFill>
              <a:srgbClr val="351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3454;p91">
              <a:extLst>
                <a:ext uri="{FF2B5EF4-FFF2-40B4-BE49-F238E27FC236}">
                  <a16:creationId xmlns:a16="http://schemas.microsoft.com/office/drawing/2014/main" id="{51A9FF17-F706-3CF6-2F54-AE58F86864EB}"/>
                </a:ext>
              </a:extLst>
            </p:cNvPr>
            <p:cNvSpPr/>
            <p:nvPr/>
          </p:nvSpPr>
          <p:spPr>
            <a:xfrm>
              <a:off x="8344093" y="3093408"/>
              <a:ext cx="43438" cy="75809"/>
            </a:xfrm>
            <a:custGeom>
              <a:avLst/>
              <a:gdLst/>
              <a:ahLst/>
              <a:cxnLst/>
              <a:rect l="l" t="t" r="r" b="b"/>
              <a:pathLst>
                <a:path w="737" h="1286" extrusionOk="0">
                  <a:moveTo>
                    <a:pt x="376" y="1"/>
                  </a:moveTo>
                  <a:cubicBezTo>
                    <a:pt x="173" y="1"/>
                    <a:pt x="0" y="126"/>
                    <a:pt x="0" y="298"/>
                  </a:cubicBezTo>
                  <a:lnTo>
                    <a:pt x="0" y="1286"/>
                  </a:lnTo>
                  <a:lnTo>
                    <a:pt x="737" y="1286"/>
                  </a:lnTo>
                  <a:lnTo>
                    <a:pt x="737" y="298"/>
                  </a:lnTo>
                  <a:cubicBezTo>
                    <a:pt x="737" y="126"/>
                    <a:pt x="580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3455;p91">
              <a:extLst>
                <a:ext uri="{FF2B5EF4-FFF2-40B4-BE49-F238E27FC236}">
                  <a16:creationId xmlns:a16="http://schemas.microsoft.com/office/drawing/2014/main" id="{CA787424-381E-D0A7-87D6-ECC201B1F0E2}"/>
                </a:ext>
              </a:extLst>
            </p:cNvPr>
            <p:cNvSpPr/>
            <p:nvPr/>
          </p:nvSpPr>
          <p:spPr>
            <a:xfrm>
              <a:off x="8284979" y="3074014"/>
              <a:ext cx="43438" cy="95203"/>
            </a:xfrm>
            <a:custGeom>
              <a:avLst/>
              <a:gdLst/>
              <a:ahLst/>
              <a:cxnLst/>
              <a:rect l="l" t="t" r="r" b="b"/>
              <a:pathLst>
                <a:path w="737" h="1615" extrusionOk="0">
                  <a:moveTo>
                    <a:pt x="376" y="0"/>
                  </a:moveTo>
                  <a:cubicBezTo>
                    <a:pt x="173" y="0"/>
                    <a:pt x="0" y="142"/>
                    <a:pt x="0" y="314"/>
                  </a:cubicBezTo>
                  <a:lnTo>
                    <a:pt x="0" y="1615"/>
                  </a:lnTo>
                  <a:lnTo>
                    <a:pt x="737" y="1615"/>
                  </a:lnTo>
                  <a:lnTo>
                    <a:pt x="737" y="314"/>
                  </a:lnTo>
                  <a:cubicBezTo>
                    <a:pt x="737" y="142"/>
                    <a:pt x="580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3456;p91">
              <a:extLst>
                <a:ext uri="{FF2B5EF4-FFF2-40B4-BE49-F238E27FC236}">
                  <a16:creationId xmlns:a16="http://schemas.microsoft.com/office/drawing/2014/main" id="{1477F595-E623-92CE-CD09-F6554F428B37}"/>
                </a:ext>
              </a:extLst>
            </p:cNvPr>
            <p:cNvSpPr/>
            <p:nvPr/>
          </p:nvSpPr>
          <p:spPr>
            <a:xfrm>
              <a:off x="8225806" y="3052733"/>
              <a:ext cx="43496" cy="116484"/>
            </a:xfrm>
            <a:custGeom>
              <a:avLst/>
              <a:gdLst/>
              <a:ahLst/>
              <a:cxnLst/>
              <a:rect l="l" t="t" r="r" b="b"/>
              <a:pathLst>
                <a:path w="738" h="1976" extrusionOk="0">
                  <a:moveTo>
                    <a:pt x="377" y="1"/>
                  </a:moveTo>
                  <a:cubicBezTo>
                    <a:pt x="173" y="1"/>
                    <a:pt x="1" y="142"/>
                    <a:pt x="1" y="314"/>
                  </a:cubicBezTo>
                  <a:lnTo>
                    <a:pt x="1" y="1976"/>
                  </a:lnTo>
                  <a:lnTo>
                    <a:pt x="738" y="1976"/>
                  </a:lnTo>
                  <a:lnTo>
                    <a:pt x="738" y="314"/>
                  </a:lnTo>
                  <a:cubicBezTo>
                    <a:pt x="738" y="142"/>
                    <a:pt x="581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3457;p91">
              <a:extLst>
                <a:ext uri="{FF2B5EF4-FFF2-40B4-BE49-F238E27FC236}">
                  <a16:creationId xmlns:a16="http://schemas.microsoft.com/office/drawing/2014/main" id="{EAA61919-1F64-4AE6-5EAD-68F7EC4F1E38}"/>
                </a:ext>
              </a:extLst>
            </p:cNvPr>
            <p:cNvSpPr/>
            <p:nvPr/>
          </p:nvSpPr>
          <p:spPr>
            <a:xfrm>
              <a:off x="8166692" y="3034283"/>
              <a:ext cx="43496" cy="134935"/>
            </a:xfrm>
            <a:custGeom>
              <a:avLst/>
              <a:gdLst/>
              <a:ahLst/>
              <a:cxnLst/>
              <a:rect l="l" t="t" r="r" b="b"/>
              <a:pathLst>
                <a:path w="738" h="2289" extrusionOk="0">
                  <a:moveTo>
                    <a:pt x="377" y="0"/>
                  </a:moveTo>
                  <a:cubicBezTo>
                    <a:pt x="173" y="0"/>
                    <a:pt x="1" y="142"/>
                    <a:pt x="1" y="298"/>
                  </a:cubicBezTo>
                  <a:lnTo>
                    <a:pt x="1" y="2289"/>
                  </a:lnTo>
                  <a:lnTo>
                    <a:pt x="737" y="2289"/>
                  </a:lnTo>
                  <a:lnTo>
                    <a:pt x="737" y="298"/>
                  </a:lnTo>
                  <a:cubicBezTo>
                    <a:pt x="737" y="142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3458;p91">
              <a:extLst>
                <a:ext uri="{FF2B5EF4-FFF2-40B4-BE49-F238E27FC236}">
                  <a16:creationId xmlns:a16="http://schemas.microsoft.com/office/drawing/2014/main" id="{391F2FBD-F46D-778B-A2C4-DC56A1CDC889}"/>
                </a:ext>
              </a:extLst>
            </p:cNvPr>
            <p:cNvSpPr/>
            <p:nvPr/>
          </p:nvSpPr>
          <p:spPr>
            <a:xfrm>
              <a:off x="8107577" y="3034282"/>
              <a:ext cx="43496" cy="134935"/>
            </a:xfrm>
            <a:custGeom>
              <a:avLst/>
              <a:gdLst/>
              <a:ahLst/>
              <a:cxnLst/>
              <a:rect l="l" t="t" r="r" b="b"/>
              <a:pathLst>
                <a:path w="738" h="2289" extrusionOk="0">
                  <a:moveTo>
                    <a:pt x="377" y="0"/>
                  </a:moveTo>
                  <a:cubicBezTo>
                    <a:pt x="173" y="0"/>
                    <a:pt x="1" y="142"/>
                    <a:pt x="1" y="298"/>
                  </a:cubicBezTo>
                  <a:lnTo>
                    <a:pt x="1" y="2289"/>
                  </a:lnTo>
                  <a:lnTo>
                    <a:pt x="737" y="2289"/>
                  </a:lnTo>
                  <a:lnTo>
                    <a:pt x="737" y="298"/>
                  </a:lnTo>
                  <a:cubicBezTo>
                    <a:pt x="737" y="142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3459;p91">
              <a:extLst>
                <a:ext uri="{FF2B5EF4-FFF2-40B4-BE49-F238E27FC236}">
                  <a16:creationId xmlns:a16="http://schemas.microsoft.com/office/drawing/2014/main" id="{2DF022DC-A8EB-D334-8E38-C2F4A00FFDF0}"/>
                </a:ext>
              </a:extLst>
            </p:cNvPr>
            <p:cNvSpPr/>
            <p:nvPr/>
          </p:nvSpPr>
          <p:spPr>
            <a:xfrm>
              <a:off x="8049406" y="3052733"/>
              <a:ext cx="42553" cy="116484"/>
            </a:xfrm>
            <a:custGeom>
              <a:avLst/>
              <a:gdLst/>
              <a:ahLst/>
              <a:cxnLst/>
              <a:rect l="l" t="t" r="r" b="b"/>
              <a:pathLst>
                <a:path w="722" h="1976" extrusionOk="0">
                  <a:moveTo>
                    <a:pt x="361" y="1"/>
                  </a:moveTo>
                  <a:cubicBezTo>
                    <a:pt x="157" y="1"/>
                    <a:pt x="0" y="142"/>
                    <a:pt x="0" y="314"/>
                  </a:cubicBezTo>
                  <a:lnTo>
                    <a:pt x="0" y="1976"/>
                  </a:lnTo>
                  <a:lnTo>
                    <a:pt x="721" y="1976"/>
                  </a:lnTo>
                  <a:lnTo>
                    <a:pt x="721" y="314"/>
                  </a:lnTo>
                  <a:cubicBezTo>
                    <a:pt x="721" y="142"/>
                    <a:pt x="564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3460;p91">
              <a:extLst>
                <a:ext uri="{FF2B5EF4-FFF2-40B4-BE49-F238E27FC236}">
                  <a16:creationId xmlns:a16="http://schemas.microsoft.com/office/drawing/2014/main" id="{933C7F80-6312-F184-448B-3D8C624A95EA}"/>
                </a:ext>
              </a:extLst>
            </p:cNvPr>
            <p:cNvSpPr/>
            <p:nvPr/>
          </p:nvSpPr>
          <p:spPr>
            <a:xfrm>
              <a:off x="7990233" y="3074014"/>
              <a:ext cx="42612" cy="95203"/>
            </a:xfrm>
            <a:custGeom>
              <a:avLst/>
              <a:gdLst/>
              <a:ahLst/>
              <a:cxnLst/>
              <a:rect l="l" t="t" r="r" b="b"/>
              <a:pathLst>
                <a:path w="723" h="1615" extrusionOk="0">
                  <a:moveTo>
                    <a:pt x="361" y="0"/>
                  </a:moveTo>
                  <a:cubicBezTo>
                    <a:pt x="158" y="0"/>
                    <a:pt x="1" y="142"/>
                    <a:pt x="1" y="314"/>
                  </a:cubicBezTo>
                  <a:lnTo>
                    <a:pt x="1" y="1615"/>
                  </a:lnTo>
                  <a:lnTo>
                    <a:pt x="722" y="1615"/>
                  </a:lnTo>
                  <a:lnTo>
                    <a:pt x="722" y="314"/>
                  </a:lnTo>
                  <a:cubicBezTo>
                    <a:pt x="722" y="142"/>
                    <a:pt x="565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3461;p91">
              <a:extLst>
                <a:ext uri="{FF2B5EF4-FFF2-40B4-BE49-F238E27FC236}">
                  <a16:creationId xmlns:a16="http://schemas.microsoft.com/office/drawing/2014/main" id="{E048269F-2E1F-8633-B0A2-6122FBD6A13C}"/>
                </a:ext>
              </a:extLst>
            </p:cNvPr>
            <p:cNvSpPr/>
            <p:nvPr/>
          </p:nvSpPr>
          <p:spPr>
            <a:xfrm>
              <a:off x="7931119" y="3093408"/>
              <a:ext cx="43496" cy="75809"/>
            </a:xfrm>
            <a:custGeom>
              <a:avLst/>
              <a:gdLst/>
              <a:ahLst/>
              <a:cxnLst/>
              <a:rect l="l" t="t" r="r" b="b"/>
              <a:pathLst>
                <a:path w="738" h="1286" extrusionOk="0">
                  <a:moveTo>
                    <a:pt x="361" y="1"/>
                  </a:moveTo>
                  <a:cubicBezTo>
                    <a:pt x="158" y="1"/>
                    <a:pt x="1" y="126"/>
                    <a:pt x="1" y="298"/>
                  </a:cubicBezTo>
                  <a:lnTo>
                    <a:pt x="1" y="1286"/>
                  </a:lnTo>
                  <a:lnTo>
                    <a:pt x="738" y="1286"/>
                  </a:lnTo>
                  <a:lnTo>
                    <a:pt x="738" y="298"/>
                  </a:lnTo>
                  <a:cubicBezTo>
                    <a:pt x="738" y="126"/>
                    <a:pt x="565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3462;p91">
              <a:extLst>
                <a:ext uri="{FF2B5EF4-FFF2-40B4-BE49-F238E27FC236}">
                  <a16:creationId xmlns:a16="http://schemas.microsoft.com/office/drawing/2014/main" id="{13727E1A-5ECF-F838-D2CB-9F822D6357B8}"/>
                </a:ext>
              </a:extLst>
            </p:cNvPr>
            <p:cNvSpPr/>
            <p:nvPr/>
          </p:nvSpPr>
          <p:spPr>
            <a:xfrm>
              <a:off x="8381047" y="3208888"/>
              <a:ext cx="61001" cy="191350"/>
            </a:xfrm>
            <a:custGeom>
              <a:avLst/>
              <a:gdLst/>
              <a:ahLst/>
              <a:cxnLst/>
              <a:rect l="l" t="t" r="r" b="b"/>
              <a:pathLst>
                <a:path w="1035" h="3246" extrusionOk="0">
                  <a:moveTo>
                    <a:pt x="517" y="1"/>
                  </a:moveTo>
                  <a:cubicBezTo>
                    <a:pt x="235" y="1"/>
                    <a:pt x="0" y="189"/>
                    <a:pt x="0" y="440"/>
                  </a:cubicBezTo>
                  <a:lnTo>
                    <a:pt x="0" y="3246"/>
                  </a:lnTo>
                  <a:lnTo>
                    <a:pt x="1035" y="3246"/>
                  </a:lnTo>
                  <a:lnTo>
                    <a:pt x="1035" y="440"/>
                  </a:lnTo>
                  <a:cubicBezTo>
                    <a:pt x="1035" y="189"/>
                    <a:pt x="800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3463;p91">
              <a:extLst>
                <a:ext uri="{FF2B5EF4-FFF2-40B4-BE49-F238E27FC236}">
                  <a16:creationId xmlns:a16="http://schemas.microsoft.com/office/drawing/2014/main" id="{8C198A99-EC2B-66FD-57FF-26516DCABBDA}"/>
                </a:ext>
              </a:extLst>
            </p:cNvPr>
            <p:cNvSpPr/>
            <p:nvPr/>
          </p:nvSpPr>
          <p:spPr>
            <a:xfrm>
              <a:off x="8297886" y="3208888"/>
              <a:ext cx="61060" cy="191350"/>
            </a:xfrm>
            <a:custGeom>
              <a:avLst/>
              <a:gdLst/>
              <a:ahLst/>
              <a:cxnLst/>
              <a:rect l="l" t="t" r="r" b="b"/>
              <a:pathLst>
                <a:path w="1036" h="3246" extrusionOk="0">
                  <a:moveTo>
                    <a:pt x="518" y="1"/>
                  </a:moveTo>
                  <a:cubicBezTo>
                    <a:pt x="220" y="1"/>
                    <a:pt x="1" y="189"/>
                    <a:pt x="1" y="440"/>
                  </a:cubicBezTo>
                  <a:lnTo>
                    <a:pt x="1" y="3246"/>
                  </a:lnTo>
                  <a:lnTo>
                    <a:pt x="1035" y="3246"/>
                  </a:lnTo>
                  <a:lnTo>
                    <a:pt x="1035" y="440"/>
                  </a:lnTo>
                  <a:cubicBezTo>
                    <a:pt x="1035" y="189"/>
                    <a:pt x="80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3464;p91">
              <a:extLst>
                <a:ext uri="{FF2B5EF4-FFF2-40B4-BE49-F238E27FC236}">
                  <a16:creationId xmlns:a16="http://schemas.microsoft.com/office/drawing/2014/main" id="{F0807E9B-FBCA-30A3-8ABC-AE17458DB73C}"/>
                </a:ext>
              </a:extLst>
            </p:cNvPr>
            <p:cNvSpPr/>
            <p:nvPr/>
          </p:nvSpPr>
          <p:spPr>
            <a:xfrm>
              <a:off x="8213842" y="3208888"/>
              <a:ext cx="61001" cy="191350"/>
            </a:xfrm>
            <a:custGeom>
              <a:avLst/>
              <a:gdLst/>
              <a:ahLst/>
              <a:cxnLst/>
              <a:rect l="l" t="t" r="r" b="b"/>
              <a:pathLst>
                <a:path w="1035" h="3246" extrusionOk="0">
                  <a:moveTo>
                    <a:pt x="517" y="1"/>
                  </a:moveTo>
                  <a:cubicBezTo>
                    <a:pt x="235" y="1"/>
                    <a:pt x="0" y="189"/>
                    <a:pt x="0" y="440"/>
                  </a:cubicBezTo>
                  <a:lnTo>
                    <a:pt x="0" y="3246"/>
                  </a:lnTo>
                  <a:lnTo>
                    <a:pt x="1035" y="3246"/>
                  </a:lnTo>
                  <a:lnTo>
                    <a:pt x="1035" y="440"/>
                  </a:lnTo>
                  <a:cubicBezTo>
                    <a:pt x="1035" y="189"/>
                    <a:pt x="815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3465;p91">
              <a:extLst>
                <a:ext uri="{FF2B5EF4-FFF2-40B4-BE49-F238E27FC236}">
                  <a16:creationId xmlns:a16="http://schemas.microsoft.com/office/drawing/2014/main" id="{7AB57742-409F-D90D-4A90-C95E25DB76EB}"/>
                </a:ext>
              </a:extLst>
            </p:cNvPr>
            <p:cNvSpPr/>
            <p:nvPr/>
          </p:nvSpPr>
          <p:spPr>
            <a:xfrm>
              <a:off x="8130681" y="3208888"/>
              <a:ext cx="61001" cy="191350"/>
            </a:xfrm>
            <a:custGeom>
              <a:avLst/>
              <a:gdLst/>
              <a:ahLst/>
              <a:cxnLst/>
              <a:rect l="l" t="t" r="r" b="b"/>
              <a:pathLst>
                <a:path w="1035" h="3246" extrusionOk="0">
                  <a:moveTo>
                    <a:pt x="518" y="1"/>
                  </a:moveTo>
                  <a:cubicBezTo>
                    <a:pt x="220" y="1"/>
                    <a:pt x="0" y="189"/>
                    <a:pt x="0" y="440"/>
                  </a:cubicBezTo>
                  <a:lnTo>
                    <a:pt x="0" y="3246"/>
                  </a:lnTo>
                  <a:lnTo>
                    <a:pt x="1035" y="3246"/>
                  </a:lnTo>
                  <a:lnTo>
                    <a:pt x="1035" y="440"/>
                  </a:lnTo>
                  <a:cubicBezTo>
                    <a:pt x="1035" y="189"/>
                    <a:pt x="80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3466;p91">
              <a:extLst>
                <a:ext uri="{FF2B5EF4-FFF2-40B4-BE49-F238E27FC236}">
                  <a16:creationId xmlns:a16="http://schemas.microsoft.com/office/drawing/2014/main" id="{43CF9591-E65B-1288-25BB-7DF948649496}"/>
                </a:ext>
              </a:extLst>
            </p:cNvPr>
            <p:cNvSpPr/>
            <p:nvPr/>
          </p:nvSpPr>
          <p:spPr>
            <a:xfrm>
              <a:off x="8046636" y="3208888"/>
              <a:ext cx="61001" cy="191350"/>
            </a:xfrm>
            <a:custGeom>
              <a:avLst/>
              <a:gdLst/>
              <a:ahLst/>
              <a:cxnLst/>
              <a:rect l="l" t="t" r="r" b="b"/>
              <a:pathLst>
                <a:path w="1035" h="3246" extrusionOk="0">
                  <a:moveTo>
                    <a:pt x="517" y="1"/>
                  </a:moveTo>
                  <a:cubicBezTo>
                    <a:pt x="235" y="1"/>
                    <a:pt x="0" y="189"/>
                    <a:pt x="0" y="440"/>
                  </a:cubicBezTo>
                  <a:lnTo>
                    <a:pt x="0" y="3246"/>
                  </a:lnTo>
                  <a:lnTo>
                    <a:pt x="1035" y="3246"/>
                  </a:lnTo>
                  <a:lnTo>
                    <a:pt x="1035" y="440"/>
                  </a:lnTo>
                  <a:cubicBezTo>
                    <a:pt x="1035" y="189"/>
                    <a:pt x="815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3467;p91">
              <a:extLst>
                <a:ext uri="{FF2B5EF4-FFF2-40B4-BE49-F238E27FC236}">
                  <a16:creationId xmlns:a16="http://schemas.microsoft.com/office/drawing/2014/main" id="{642BF612-6854-4A76-8139-60B4708BCBFC}"/>
                </a:ext>
              </a:extLst>
            </p:cNvPr>
            <p:cNvSpPr/>
            <p:nvPr/>
          </p:nvSpPr>
          <p:spPr>
            <a:xfrm>
              <a:off x="7963476" y="3208888"/>
              <a:ext cx="61001" cy="191350"/>
            </a:xfrm>
            <a:custGeom>
              <a:avLst/>
              <a:gdLst/>
              <a:ahLst/>
              <a:cxnLst/>
              <a:rect l="l" t="t" r="r" b="b"/>
              <a:pathLst>
                <a:path w="1035" h="3246" extrusionOk="0">
                  <a:moveTo>
                    <a:pt x="518" y="1"/>
                  </a:moveTo>
                  <a:cubicBezTo>
                    <a:pt x="236" y="1"/>
                    <a:pt x="0" y="189"/>
                    <a:pt x="0" y="440"/>
                  </a:cubicBezTo>
                  <a:lnTo>
                    <a:pt x="0" y="3246"/>
                  </a:lnTo>
                  <a:lnTo>
                    <a:pt x="1035" y="3246"/>
                  </a:lnTo>
                  <a:lnTo>
                    <a:pt x="1035" y="440"/>
                  </a:lnTo>
                  <a:cubicBezTo>
                    <a:pt x="1035" y="189"/>
                    <a:pt x="80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3468;p91">
              <a:extLst>
                <a:ext uri="{FF2B5EF4-FFF2-40B4-BE49-F238E27FC236}">
                  <a16:creationId xmlns:a16="http://schemas.microsoft.com/office/drawing/2014/main" id="{B5E7DB8A-F106-2075-8A28-CD0FD9B0BD84}"/>
                </a:ext>
              </a:extLst>
            </p:cNvPr>
            <p:cNvSpPr/>
            <p:nvPr/>
          </p:nvSpPr>
          <p:spPr>
            <a:xfrm>
              <a:off x="7879431" y="3208888"/>
              <a:ext cx="61944" cy="191350"/>
            </a:xfrm>
            <a:custGeom>
              <a:avLst/>
              <a:gdLst/>
              <a:ahLst/>
              <a:cxnLst/>
              <a:rect l="l" t="t" r="r" b="b"/>
              <a:pathLst>
                <a:path w="1051" h="3246" extrusionOk="0">
                  <a:moveTo>
                    <a:pt x="517" y="1"/>
                  </a:moveTo>
                  <a:cubicBezTo>
                    <a:pt x="235" y="1"/>
                    <a:pt x="0" y="189"/>
                    <a:pt x="0" y="440"/>
                  </a:cubicBezTo>
                  <a:lnTo>
                    <a:pt x="0" y="3246"/>
                  </a:lnTo>
                  <a:lnTo>
                    <a:pt x="1050" y="3246"/>
                  </a:lnTo>
                  <a:lnTo>
                    <a:pt x="1050" y="440"/>
                  </a:lnTo>
                  <a:cubicBezTo>
                    <a:pt x="1050" y="189"/>
                    <a:pt x="815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3469;p91">
              <a:extLst>
                <a:ext uri="{FF2B5EF4-FFF2-40B4-BE49-F238E27FC236}">
                  <a16:creationId xmlns:a16="http://schemas.microsoft.com/office/drawing/2014/main" id="{3DF77B3D-1E70-91EA-3615-44AA0E3B67EC}"/>
                </a:ext>
              </a:extLst>
            </p:cNvPr>
            <p:cNvSpPr/>
            <p:nvPr/>
          </p:nvSpPr>
          <p:spPr>
            <a:xfrm>
              <a:off x="8889146" y="3652419"/>
              <a:ext cx="79508" cy="832603"/>
            </a:xfrm>
            <a:custGeom>
              <a:avLst/>
              <a:gdLst/>
              <a:ahLst/>
              <a:cxnLst/>
              <a:rect l="l" t="t" r="r" b="b"/>
              <a:pathLst>
                <a:path w="1349" h="14124" extrusionOk="0">
                  <a:moveTo>
                    <a:pt x="0" y="1"/>
                  </a:moveTo>
                  <a:lnTo>
                    <a:pt x="0" y="14123"/>
                  </a:lnTo>
                  <a:lnTo>
                    <a:pt x="1348" y="14123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3470;p91">
              <a:extLst>
                <a:ext uri="{FF2B5EF4-FFF2-40B4-BE49-F238E27FC236}">
                  <a16:creationId xmlns:a16="http://schemas.microsoft.com/office/drawing/2014/main" id="{628D79B6-C589-34E2-9030-BE3C1AF3B30D}"/>
                </a:ext>
              </a:extLst>
            </p:cNvPr>
            <p:cNvSpPr/>
            <p:nvPr/>
          </p:nvSpPr>
          <p:spPr>
            <a:xfrm>
              <a:off x="7347285" y="3652419"/>
              <a:ext cx="80451" cy="832603"/>
            </a:xfrm>
            <a:custGeom>
              <a:avLst/>
              <a:gdLst/>
              <a:ahLst/>
              <a:cxnLst/>
              <a:rect l="l" t="t" r="r" b="b"/>
              <a:pathLst>
                <a:path w="1365" h="14124" extrusionOk="0">
                  <a:moveTo>
                    <a:pt x="1" y="1"/>
                  </a:moveTo>
                  <a:lnTo>
                    <a:pt x="1" y="14123"/>
                  </a:lnTo>
                  <a:lnTo>
                    <a:pt x="1364" y="14123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5B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3471;p91">
              <a:extLst>
                <a:ext uri="{FF2B5EF4-FFF2-40B4-BE49-F238E27FC236}">
                  <a16:creationId xmlns:a16="http://schemas.microsoft.com/office/drawing/2014/main" id="{C442FFBE-5582-112A-1012-B7472291BB42}"/>
                </a:ext>
              </a:extLst>
            </p:cNvPr>
            <p:cNvSpPr/>
            <p:nvPr/>
          </p:nvSpPr>
          <p:spPr>
            <a:xfrm>
              <a:off x="7824914" y="3406661"/>
              <a:ext cx="669834" cy="37905"/>
            </a:xfrm>
            <a:custGeom>
              <a:avLst/>
              <a:gdLst/>
              <a:ahLst/>
              <a:cxnLst/>
              <a:rect l="l" t="t" r="r" b="b"/>
              <a:pathLst>
                <a:path w="11365" h="643" extrusionOk="0">
                  <a:moveTo>
                    <a:pt x="0" y="0"/>
                  </a:moveTo>
                  <a:lnTo>
                    <a:pt x="0" y="643"/>
                  </a:lnTo>
                  <a:lnTo>
                    <a:pt x="11364" y="643"/>
                  </a:lnTo>
                  <a:lnTo>
                    <a:pt x="113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3472;p91">
              <a:extLst>
                <a:ext uri="{FF2B5EF4-FFF2-40B4-BE49-F238E27FC236}">
                  <a16:creationId xmlns:a16="http://schemas.microsoft.com/office/drawing/2014/main" id="{888E70A6-4C7E-A61E-FE9C-DF24FD825E67}"/>
                </a:ext>
              </a:extLst>
            </p:cNvPr>
            <p:cNvSpPr/>
            <p:nvPr/>
          </p:nvSpPr>
          <p:spPr>
            <a:xfrm>
              <a:off x="7409170" y="3679240"/>
              <a:ext cx="1502219" cy="29593"/>
            </a:xfrm>
            <a:custGeom>
              <a:avLst/>
              <a:gdLst/>
              <a:ahLst/>
              <a:cxnLst/>
              <a:rect l="l" t="t" r="r" b="b"/>
              <a:pathLst>
                <a:path w="25488" h="502" extrusionOk="0">
                  <a:moveTo>
                    <a:pt x="1" y="0"/>
                  </a:moveTo>
                  <a:lnTo>
                    <a:pt x="1" y="502"/>
                  </a:lnTo>
                  <a:lnTo>
                    <a:pt x="25487" y="502"/>
                  </a:lnTo>
                  <a:lnTo>
                    <a:pt x="254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3473;p91">
              <a:extLst>
                <a:ext uri="{FF2B5EF4-FFF2-40B4-BE49-F238E27FC236}">
                  <a16:creationId xmlns:a16="http://schemas.microsoft.com/office/drawing/2014/main" id="{666E5020-6B71-33C9-C181-989E3F4E7588}"/>
                </a:ext>
              </a:extLst>
            </p:cNvPr>
            <p:cNvSpPr/>
            <p:nvPr/>
          </p:nvSpPr>
          <p:spPr>
            <a:xfrm>
              <a:off x="7411940" y="3928712"/>
              <a:ext cx="1502199" cy="30536"/>
            </a:xfrm>
            <a:custGeom>
              <a:avLst/>
              <a:gdLst/>
              <a:ahLst/>
              <a:cxnLst/>
              <a:rect l="l" t="t" r="r" b="b"/>
              <a:pathLst>
                <a:path w="25488" h="518" extrusionOk="0">
                  <a:moveTo>
                    <a:pt x="1" y="0"/>
                  </a:moveTo>
                  <a:lnTo>
                    <a:pt x="1" y="517"/>
                  </a:lnTo>
                  <a:lnTo>
                    <a:pt x="25487" y="517"/>
                  </a:lnTo>
                  <a:lnTo>
                    <a:pt x="25487" y="0"/>
                  </a:lnTo>
                  <a:close/>
                </a:path>
              </a:pathLst>
            </a:custGeom>
            <a:solidFill>
              <a:srgbClr val="F5B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3474;p91">
              <a:extLst>
                <a:ext uri="{FF2B5EF4-FFF2-40B4-BE49-F238E27FC236}">
                  <a16:creationId xmlns:a16="http://schemas.microsoft.com/office/drawing/2014/main" id="{BE3B288E-F696-604C-215F-7BCD96CD881A}"/>
                </a:ext>
              </a:extLst>
            </p:cNvPr>
            <p:cNvSpPr/>
            <p:nvPr/>
          </p:nvSpPr>
          <p:spPr>
            <a:xfrm>
              <a:off x="7825798" y="3165502"/>
              <a:ext cx="669834" cy="37905"/>
            </a:xfrm>
            <a:custGeom>
              <a:avLst/>
              <a:gdLst/>
              <a:ahLst/>
              <a:cxnLst/>
              <a:rect l="l" t="t" r="r" b="b"/>
              <a:pathLst>
                <a:path w="11365" h="643" extrusionOk="0">
                  <a:moveTo>
                    <a:pt x="1" y="0"/>
                  </a:moveTo>
                  <a:lnTo>
                    <a:pt x="1" y="643"/>
                  </a:lnTo>
                  <a:lnTo>
                    <a:pt x="11365" y="643"/>
                  </a:lnTo>
                  <a:lnTo>
                    <a:pt x="11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3475;p91">
              <a:extLst>
                <a:ext uri="{FF2B5EF4-FFF2-40B4-BE49-F238E27FC236}">
                  <a16:creationId xmlns:a16="http://schemas.microsoft.com/office/drawing/2014/main" id="{E24721A5-60B4-9283-7E77-B12D577F7F1F}"/>
                </a:ext>
              </a:extLst>
            </p:cNvPr>
            <p:cNvSpPr/>
            <p:nvPr/>
          </p:nvSpPr>
          <p:spPr>
            <a:xfrm>
              <a:off x="8500218" y="3472271"/>
              <a:ext cx="61944" cy="193178"/>
            </a:xfrm>
            <a:custGeom>
              <a:avLst/>
              <a:gdLst/>
              <a:ahLst/>
              <a:cxnLst/>
              <a:rect l="l" t="t" r="r" b="b"/>
              <a:pathLst>
                <a:path w="1051" h="3277" extrusionOk="0">
                  <a:moveTo>
                    <a:pt x="0" y="0"/>
                  </a:moveTo>
                  <a:lnTo>
                    <a:pt x="0" y="3276"/>
                  </a:lnTo>
                  <a:lnTo>
                    <a:pt x="1050" y="3276"/>
                  </a:lnTo>
                  <a:lnTo>
                    <a:pt x="1050" y="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3476;p91">
              <a:extLst>
                <a:ext uri="{FF2B5EF4-FFF2-40B4-BE49-F238E27FC236}">
                  <a16:creationId xmlns:a16="http://schemas.microsoft.com/office/drawing/2014/main" id="{6E5DBDC7-B80F-7F41-20AC-BABD94200EA3}"/>
                </a:ext>
              </a:extLst>
            </p:cNvPr>
            <p:cNvSpPr/>
            <p:nvPr/>
          </p:nvSpPr>
          <p:spPr>
            <a:xfrm>
              <a:off x="8588860" y="3523969"/>
              <a:ext cx="61060" cy="141479"/>
            </a:xfrm>
            <a:custGeom>
              <a:avLst/>
              <a:gdLst/>
              <a:ahLst/>
              <a:cxnLst/>
              <a:rect l="l" t="t" r="r" b="b"/>
              <a:pathLst>
                <a:path w="1036" h="2400" extrusionOk="0">
                  <a:moveTo>
                    <a:pt x="1" y="1"/>
                  </a:moveTo>
                  <a:lnTo>
                    <a:pt x="1" y="2399"/>
                  </a:lnTo>
                  <a:lnTo>
                    <a:pt x="1035" y="2399"/>
                  </a:lnTo>
                  <a:lnTo>
                    <a:pt x="1035" y="6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3477;p91">
              <a:extLst>
                <a:ext uri="{FF2B5EF4-FFF2-40B4-BE49-F238E27FC236}">
                  <a16:creationId xmlns:a16="http://schemas.microsoft.com/office/drawing/2014/main" id="{96211432-A474-F0AF-2C0C-F2BEBBB66616}"/>
                </a:ext>
              </a:extLst>
            </p:cNvPr>
            <p:cNvSpPr/>
            <p:nvPr/>
          </p:nvSpPr>
          <p:spPr>
            <a:xfrm>
              <a:off x="8676677" y="3573899"/>
              <a:ext cx="61001" cy="91549"/>
            </a:xfrm>
            <a:custGeom>
              <a:avLst/>
              <a:gdLst/>
              <a:ahLst/>
              <a:cxnLst/>
              <a:rect l="l" t="t" r="r" b="b"/>
              <a:pathLst>
                <a:path w="1035" h="1553" extrusionOk="0">
                  <a:moveTo>
                    <a:pt x="0" y="0"/>
                  </a:moveTo>
                  <a:lnTo>
                    <a:pt x="0" y="1552"/>
                  </a:lnTo>
                  <a:lnTo>
                    <a:pt x="1035" y="1552"/>
                  </a:lnTo>
                  <a:lnTo>
                    <a:pt x="1035" y="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3478;p91">
              <a:extLst>
                <a:ext uri="{FF2B5EF4-FFF2-40B4-BE49-F238E27FC236}">
                  <a16:creationId xmlns:a16="http://schemas.microsoft.com/office/drawing/2014/main" id="{4B75B7D3-E7DC-4D28-712E-5DD4C02FD8BB}"/>
                </a:ext>
              </a:extLst>
            </p:cNvPr>
            <p:cNvSpPr/>
            <p:nvPr/>
          </p:nvSpPr>
          <p:spPr>
            <a:xfrm>
              <a:off x="8755181" y="3619172"/>
              <a:ext cx="61001" cy="46275"/>
            </a:xfrm>
            <a:custGeom>
              <a:avLst/>
              <a:gdLst/>
              <a:ahLst/>
              <a:cxnLst/>
              <a:rect l="l" t="t" r="r" b="b"/>
              <a:pathLst>
                <a:path w="1035" h="785" extrusionOk="0">
                  <a:moveTo>
                    <a:pt x="0" y="0"/>
                  </a:moveTo>
                  <a:lnTo>
                    <a:pt x="0" y="784"/>
                  </a:lnTo>
                  <a:lnTo>
                    <a:pt x="1035" y="784"/>
                  </a:lnTo>
                  <a:lnTo>
                    <a:pt x="1035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3479;p91">
            <a:extLst>
              <a:ext uri="{FF2B5EF4-FFF2-40B4-BE49-F238E27FC236}">
                <a16:creationId xmlns:a16="http://schemas.microsoft.com/office/drawing/2014/main" id="{1D700556-4EFA-9FF2-0B43-542950CFD664}"/>
              </a:ext>
            </a:extLst>
          </p:cNvPr>
          <p:cNvGrpSpPr/>
          <p:nvPr/>
        </p:nvGrpSpPr>
        <p:grpSpPr>
          <a:xfrm>
            <a:off x="2267505" y="3687290"/>
            <a:ext cx="2640606" cy="934886"/>
            <a:chOff x="6101998" y="3446393"/>
            <a:chExt cx="3270319" cy="1157831"/>
          </a:xfrm>
        </p:grpSpPr>
        <p:grpSp>
          <p:nvGrpSpPr>
            <p:cNvPr id="855" name="Google Shape;3480;p91">
              <a:extLst>
                <a:ext uri="{FF2B5EF4-FFF2-40B4-BE49-F238E27FC236}">
                  <a16:creationId xmlns:a16="http://schemas.microsoft.com/office/drawing/2014/main" id="{B5D17E46-0CE5-D0DD-55FE-6DB56F976F6A}"/>
                </a:ext>
              </a:extLst>
            </p:cNvPr>
            <p:cNvGrpSpPr/>
            <p:nvPr/>
          </p:nvGrpSpPr>
          <p:grpSpPr>
            <a:xfrm>
              <a:off x="7290941" y="3446393"/>
              <a:ext cx="892436" cy="1157831"/>
              <a:chOff x="7290941" y="3446393"/>
              <a:chExt cx="892436" cy="1157831"/>
            </a:xfrm>
          </p:grpSpPr>
          <p:sp>
            <p:nvSpPr>
              <p:cNvPr id="913" name="Google Shape;3481;p91">
                <a:extLst>
                  <a:ext uri="{FF2B5EF4-FFF2-40B4-BE49-F238E27FC236}">
                    <a16:creationId xmlns:a16="http://schemas.microsoft.com/office/drawing/2014/main" id="{DBF9237C-1189-DAFC-491F-A9E292023DE3}"/>
                  </a:ext>
                </a:extLst>
              </p:cNvPr>
              <p:cNvSpPr/>
              <p:nvPr/>
            </p:nvSpPr>
            <p:spPr>
              <a:xfrm>
                <a:off x="7548674" y="3446393"/>
                <a:ext cx="381620" cy="382586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490" extrusionOk="0">
                    <a:moveTo>
                      <a:pt x="3245" y="0"/>
                    </a:moveTo>
                    <a:cubicBezTo>
                      <a:pt x="1458" y="0"/>
                      <a:pt x="1" y="1458"/>
                      <a:pt x="1" y="3245"/>
                    </a:cubicBezTo>
                    <a:cubicBezTo>
                      <a:pt x="1" y="5032"/>
                      <a:pt x="1458" y="6489"/>
                      <a:pt x="3245" y="6489"/>
                    </a:cubicBezTo>
                    <a:cubicBezTo>
                      <a:pt x="5032" y="6489"/>
                      <a:pt x="6474" y="5032"/>
                      <a:pt x="6474" y="3245"/>
                    </a:cubicBezTo>
                    <a:cubicBezTo>
                      <a:pt x="6474" y="1458"/>
                      <a:pt x="5032" y="0"/>
                      <a:pt x="32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3482;p91">
                <a:extLst>
                  <a:ext uri="{FF2B5EF4-FFF2-40B4-BE49-F238E27FC236}">
                    <a16:creationId xmlns:a16="http://schemas.microsoft.com/office/drawing/2014/main" id="{6ADB7B37-F95D-772D-2549-5C4039D3AA83}"/>
                  </a:ext>
                </a:extLst>
              </p:cNvPr>
              <p:cNvSpPr/>
              <p:nvPr/>
            </p:nvSpPr>
            <p:spPr>
              <a:xfrm>
                <a:off x="7290941" y="3725397"/>
                <a:ext cx="238402" cy="878827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14908" extrusionOk="0">
                    <a:moveTo>
                      <a:pt x="1" y="1"/>
                    </a:moveTo>
                    <a:lnTo>
                      <a:pt x="1" y="14907"/>
                    </a:lnTo>
                    <a:lnTo>
                      <a:pt x="4045" y="14907"/>
                    </a:lnTo>
                    <a:lnTo>
                      <a:pt x="4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3483;p91">
                <a:extLst>
                  <a:ext uri="{FF2B5EF4-FFF2-40B4-BE49-F238E27FC236}">
                    <a16:creationId xmlns:a16="http://schemas.microsoft.com/office/drawing/2014/main" id="{F4FC7786-7DA3-FE97-F8FE-31F80512FAEE}"/>
                  </a:ext>
                </a:extLst>
              </p:cNvPr>
              <p:cNvSpPr/>
              <p:nvPr/>
            </p:nvSpPr>
            <p:spPr>
              <a:xfrm>
                <a:off x="7353769" y="3778982"/>
                <a:ext cx="108150" cy="55531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942" extrusionOk="0">
                    <a:moveTo>
                      <a:pt x="0" y="1"/>
                    </a:moveTo>
                    <a:lnTo>
                      <a:pt x="0" y="941"/>
                    </a:lnTo>
                    <a:lnTo>
                      <a:pt x="1834" y="941"/>
                    </a:lnTo>
                    <a:lnTo>
                      <a:pt x="18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3484;p91">
                <a:extLst>
                  <a:ext uri="{FF2B5EF4-FFF2-40B4-BE49-F238E27FC236}">
                    <a16:creationId xmlns:a16="http://schemas.microsoft.com/office/drawing/2014/main" id="{07EE44E7-2EA1-100E-A6F2-924206C7AABF}"/>
                  </a:ext>
                </a:extLst>
              </p:cNvPr>
              <p:cNvSpPr/>
              <p:nvPr/>
            </p:nvSpPr>
            <p:spPr>
              <a:xfrm>
                <a:off x="7356539" y="3883439"/>
                <a:ext cx="108150" cy="280956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766" extrusionOk="0">
                    <a:moveTo>
                      <a:pt x="0" y="0"/>
                    </a:moveTo>
                    <a:lnTo>
                      <a:pt x="0" y="4765"/>
                    </a:lnTo>
                    <a:lnTo>
                      <a:pt x="1834" y="4765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3485;p91">
                <a:extLst>
                  <a:ext uri="{FF2B5EF4-FFF2-40B4-BE49-F238E27FC236}">
                    <a16:creationId xmlns:a16="http://schemas.microsoft.com/office/drawing/2014/main" id="{E1FB7760-2C2C-22B1-1808-E63621D3E57D}"/>
                  </a:ext>
                </a:extLst>
              </p:cNvPr>
              <p:cNvSpPr/>
              <p:nvPr/>
            </p:nvSpPr>
            <p:spPr>
              <a:xfrm>
                <a:off x="7353769" y="4234538"/>
                <a:ext cx="108150" cy="281899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782" extrusionOk="0">
                    <a:moveTo>
                      <a:pt x="0" y="0"/>
                    </a:moveTo>
                    <a:lnTo>
                      <a:pt x="0" y="4781"/>
                    </a:lnTo>
                    <a:lnTo>
                      <a:pt x="1834" y="4781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3486;p91">
                <a:extLst>
                  <a:ext uri="{FF2B5EF4-FFF2-40B4-BE49-F238E27FC236}">
                    <a16:creationId xmlns:a16="http://schemas.microsoft.com/office/drawing/2014/main" id="{9182EEB9-EF36-230F-0ED9-108322E935A3}"/>
                  </a:ext>
                </a:extLst>
              </p:cNvPr>
              <p:cNvSpPr/>
              <p:nvPr/>
            </p:nvSpPr>
            <p:spPr>
              <a:xfrm>
                <a:off x="7529284" y="3725397"/>
                <a:ext cx="420401" cy="878827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14908" extrusionOk="0">
                    <a:moveTo>
                      <a:pt x="1" y="1"/>
                    </a:moveTo>
                    <a:lnTo>
                      <a:pt x="1" y="14907"/>
                    </a:lnTo>
                    <a:lnTo>
                      <a:pt x="7132" y="14907"/>
                    </a:lnTo>
                    <a:lnTo>
                      <a:pt x="71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3487;p91">
                <a:extLst>
                  <a:ext uri="{FF2B5EF4-FFF2-40B4-BE49-F238E27FC236}">
                    <a16:creationId xmlns:a16="http://schemas.microsoft.com/office/drawing/2014/main" id="{51F75680-A329-C676-96CC-46CE21281653}"/>
                  </a:ext>
                </a:extLst>
              </p:cNvPr>
              <p:cNvSpPr/>
              <p:nvPr/>
            </p:nvSpPr>
            <p:spPr>
              <a:xfrm>
                <a:off x="7598594" y="4164330"/>
                <a:ext cx="242056" cy="439885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7462" extrusionOk="0">
                    <a:moveTo>
                      <a:pt x="2053" y="0"/>
                    </a:moveTo>
                    <a:cubicBezTo>
                      <a:pt x="909" y="0"/>
                      <a:pt x="0" y="956"/>
                      <a:pt x="0" y="1489"/>
                    </a:cubicBezTo>
                    <a:lnTo>
                      <a:pt x="0" y="7461"/>
                    </a:lnTo>
                    <a:lnTo>
                      <a:pt x="4107" y="7461"/>
                    </a:lnTo>
                    <a:lnTo>
                      <a:pt x="4107" y="1489"/>
                    </a:lnTo>
                    <a:cubicBezTo>
                      <a:pt x="4107" y="956"/>
                      <a:pt x="3182" y="0"/>
                      <a:pt x="2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3488;p91">
                <a:extLst>
                  <a:ext uri="{FF2B5EF4-FFF2-40B4-BE49-F238E27FC236}">
                    <a16:creationId xmlns:a16="http://schemas.microsoft.com/office/drawing/2014/main" id="{7BDEDFCA-B5EF-0FFD-43E0-5A06678DA56A}"/>
                  </a:ext>
                </a:extLst>
              </p:cNvPr>
              <p:cNvSpPr/>
              <p:nvPr/>
            </p:nvSpPr>
            <p:spPr>
              <a:xfrm>
                <a:off x="7519147" y="4234538"/>
                <a:ext cx="430538" cy="4350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738" extrusionOk="0">
                    <a:moveTo>
                      <a:pt x="0" y="0"/>
                    </a:moveTo>
                    <a:lnTo>
                      <a:pt x="0" y="737"/>
                    </a:lnTo>
                    <a:lnTo>
                      <a:pt x="7304" y="737"/>
                    </a:lnTo>
                    <a:lnTo>
                      <a:pt x="73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3489;p91">
                <a:extLst>
                  <a:ext uri="{FF2B5EF4-FFF2-40B4-BE49-F238E27FC236}">
                    <a16:creationId xmlns:a16="http://schemas.microsoft.com/office/drawing/2014/main" id="{11498336-439C-EAD8-AE71-0402FA8E218B}"/>
                  </a:ext>
                </a:extLst>
              </p:cNvPr>
              <p:cNvSpPr/>
              <p:nvPr/>
            </p:nvSpPr>
            <p:spPr>
              <a:xfrm>
                <a:off x="7290946" y="3686617"/>
                <a:ext cx="892432" cy="48112"/>
              </a:xfrm>
              <a:custGeom>
                <a:avLst/>
                <a:gdLst/>
                <a:ahLst/>
                <a:cxnLst/>
                <a:rect l="l" t="t" r="r" b="b"/>
                <a:pathLst>
                  <a:path w="15142" h="659" extrusionOk="0">
                    <a:moveTo>
                      <a:pt x="1" y="1"/>
                    </a:moveTo>
                    <a:lnTo>
                      <a:pt x="1" y="659"/>
                    </a:lnTo>
                    <a:lnTo>
                      <a:pt x="15142" y="659"/>
                    </a:lnTo>
                    <a:lnTo>
                      <a:pt x="1514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3490;p91">
                <a:extLst>
                  <a:ext uri="{FF2B5EF4-FFF2-40B4-BE49-F238E27FC236}">
                    <a16:creationId xmlns:a16="http://schemas.microsoft.com/office/drawing/2014/main" id="{08C693AE-3623-A677-6E2B-379BEB862284}"/>
                  </a:ext>
                </a:extLst>
              </p:cNvPr>
              <p:cNvSpPr/>
              <p:nvPr/>
            </p:nvSpPr>
            <p:spPr>
              <a:xfrm>
                <a:off x="7290941" y="3642280"/>
                <a:ext cx="892432" cy="44389"/>
              </a:xfrm>
              <a:custGeom>
                <a:avLst/>
                <a:gdLst/>
                <a:ahLst/>
                <a:cxnLst/>
                <a:rect l="l" t="t" r="r" b="b"/>
                <a:pathLst>
                  <a:path w="15142" h="753" extrusionOk="0">
                    <a:moveTo>
                      <a:pt x="1" y="0"/>
                    </a:moveTo>
                    <a:lnTo>
                      <a:pt x="1" y="753"/>
                    </a:lnTo>
                    <a:lnTo>
                      <a:pt x="15142" y="753"/>
                    </a:lnTo>
                    <a:lnTo>
                      <a:pt x="151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3491;p91">
                <a:extLst>
                  <a:ext uri="{FF2B5EF4-FFF2-40B4-BE49-F238E27FC236}">
                    <a16:creationId xmlns:a16="http://schemas.microsoft.com/office/drawing/2014/main" id="{B0D5975D-3655-2F87-FCD1-5F194C4EA4DA}"/>
                  </a:ext>
                </a:extLst>
              </p:cNvPr>
              <p:cNvSpPr/>
              <p:nvPr/>
            </p:nvSpPr>
            <p:spPr>
              <a:xfrm>
                <a:off x="7944085" y="3725397"/>
                <a:ext cx="239286" cy="878827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14908" extrusionOk="0">
                    <a:moveTo>
                      <a:pt x="0" y="1"/>
                    </a:moveTo>
                    <a:lnTo>
                      <a:pt x="0" y="14907"/>
                    </a:lnTo>
                    <a:lnTo>
                      <a:pt x="4060" y="14907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3492;p91">
                <a:extLst>
                  <a:ext uri="{FF2B5EF4-FFF2-40B4-BE49-F238E27FC236}">
                    <a16:creationId xmlns:a16="http://schemas.microsoft.com/office/drawing/2014/main" id="{5C28A4C1-B33E-9E5C-C757-099B65C2F222}"/>
                  </a:ext>
                </a:extLst>
              </p:cNvPr>
              <p:cNvSpPr/>
              <p:nvPr/>
            </p:nvSpPr>
            <p:spPr>
              <a:xfrm>
                <a:off x="8012453" y="3778982"/>
                <a:ext cx="108150" cy="55531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942" extrusionOk="0">
                    <a:moveTo>
                      <a:pt x="0" y="1"/>
                    </a:moveTo>
                    <a:lnTo>
                      <a:pt x="0" y="941"/>
                    </a:lnTo>
                    <a:lnTo>
                      <a:pt x="1834" y="941"/>
                    </a:lnTo>
                    <a:lnTo>
                      <a:pt x="18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3493;p91">
                <a:extLst>
                  <a:ext uri="{FF2B5EF4-FFF2-40B4-BE49-F238E27FC236}">
                    <a16:creationId xmlns:a16="http://schemas.microsoft.com/office/drawing/2014/main" id="{C30A0E66-C859-1980-E8B3-F3FF07634A69}"/>
                  </a:ext>
                </a:extLst>
              </p:cNvPr>
              <p:cNvSpPr/>
              <p:nvPr/>
            </p:nvSpPr>
            <p:spPr>
              <a:xfrm>
                <a:off x="8009683" y="3883439"/>
                <a:ext cx="108150" cy="280956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766" extrusionOk="0">
                    <a:moveTo>
                      <a:pt x="0" y="0"/>
                    </a:moveTo>
                    <a:lnTo>
                      <a:pt x="0" y="4765"/>
                    </a:lnTo>
                    <a:lnTo>
                      <a:pt x="1834" y="4765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3494;p91">
                <a:extLst>
                  <a:ext uri="{FF2B5EF4-FFF2-40B4-BE49-F238E27FC236}">
                    <a16:creationId xmlns:a16="http://schemas.microsoft.com/office/drawing/2014/main" id="{A3AA5C92-314A-71DE-42EA-9C4D04615400}"/>
                  </a:ext>
                </a:extLst>
              </p:cNvPr>
              <p:cNvSpPr/>
              <p:nvPr/>
            </p:nvSpPr>
            <p:spPr>
              <a:xfrm>
                <a:off x="8012453" y="4234538"/>
                <a:ext cx="108150" cy="281899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782" extrusionOk="0">
                    <a:moveTo>
                      <a:pt x="0" y="0"/>
                    </a:moveTo>
                    <a:lnTo>
                      <a:pt x="0" y="4781"/>
                    </a:lnTo>
                    <a:lnTo>
                      <a:pt x="1834" y="4781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6" name="Google Shape;3495;p91">
              <a:extLst>
                <a:ext uri="{FF2B5EF4-FFF2-40B4-BE49-F238E27FC236}">
                  <a16:creationId xmlns:a16="http://schemas.microsoft.com/office/drawing/2014/main" id="{713CEC1C-7A2C-3C5D-9173-A05909D3B807}"/>
                </a:ext>
              </a:extLst>
            </p:cNvPr>
            <p:cNvGrpSpPr/>
            <p:nvPr/>
          </p:nvGrpSpPr>
          <p:grpSpPr>
            <a:xfrm>
              <a:off x="6101998" y="3856617"/>
              <a:ext cx="1189021" cy="747596"/>
              <a:chOff x="6101998" y="3856617"/>
              <a:chExt cx="1189021" cy="747596"/>
            </a:xfrm>
          </p:grpSpPr>
          <p:sp>
            <p:nvSpPr>
              <p:cNvPr id="882" name="Google Shape;3496;p91">
                <a:extLst>
                  <a:ext uri="{FF2B5EF4-FFF2-40B4-BE49-F238E27FC236}">
                    <a16:creationId xmlns:a16="http://schemas.microsoft.com/office/drawing/2014/main" id="{DE2495B4-AE8A-B09B-C1B9-7CBA162EF8C5}"/>
                  </a:ext>
                </a:extLst>
              </p:cNvPr>
              <p:cNvSpPr/>
              <p:nvPr/>
            </p:nvSpPr>
            <p:spPr>
              <a:xfrm>
                <a:off x="6101998" y="3856617"/>
                <a:ext cx="1189021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20174" h="832" extrusionOk="0">
                    <a:moveTo>
                      <a:pt x="1" y="1"/>
                    </a:moveTo>
                    <a:lnTo>
                      <a:pt x="1" y="831"/>
                    </a:lnTo>
                    <a:lnTo>
                      <a:pt x="20174" y="831"/>
                    </a:lnTo>
                    <a:lnTo>
                      <a:pt x="201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3497;p91">
                <a:extLst>
                  <a:ext uri="{FF2B5EF4-FFF2-40B4-BE49-F238E27FC236}">
                    <a16:creationId xmlns:a16="http://schemas.microsoft.com/office/drawing/2014/main" id="{F2257D95-72D3-5F91-9D92-278617A910CF}"/>
                  </a:ext>
                </a:extLst>
              </p:cNvPr>
              <p:cNvSpPr/>
              <p:nvPr/>
            </p:nvSpPr>
            <p:spPr>
              <a:xfrm>
                <a:off x="6101998" y="3966557"/>
                <a:ext cx="1189021" cy="48103"/>
              </a:xfrm>
              <a:custGeom>
                <a:avLst/>
                <a:gdLst/>
                <a:ahLst/>
                <a:cxnLst/>
                <a:rect l="l" t="t" r="r" b="b"/>
                <a:pathLst>
                  <a:path w="20174" h="816" extrusionOk="0">
                    <a:moveTo>
                      <a:pt x="1" y="1"/>
                    </a:moveTo>
                    <a:lnTo>
                      <a:pt x="1" y="816"/>
                    </a:lnTo>
                    <a:lnTo>
                      <a:pt x="20174" y="816"/>
                    </a:lnTo>
                    <a:lnTo>
                      <a:pt x="201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3498;p91">
                <a:extLst>
                  <a:ext uri="{FF2B5EF4-FFF2-40B4-BE49-F238E27FC236}">
                    <a16:creationId xmlns:a16="http://schemas.microsoft.com/office/drawing/2014/main" id="{0280C5EA-4E61-A32B-55D8-0136567E652F}"/>
                  </a:ext>
                </a:extLst>
              </p:cNvPr>
              <p:cNvSpPr/>
              <p:nvPr/>
            </p:nvSpPr>
            <p:spPr>
              <a:xfrm>
                <a:off x="6101998" y="4014600"/>
                <a:ext cx="1189021" cy="589613"/>
              </a:xfrm>
              <a:custGeom>
                <a:avLst/>
                <a:gdLst/>
                <a:ahLst/>
                <a:cxnLst/>
                <a:rect l="l" t="t" r="r" b="b"/>
                <a:pathLst>
                  <a:path w="20174" h="10002" extrusionOk="0">
                    <a:moveTo>
                      <a:pt x="1" y="1"/>
                    </a:moveTo>
                    <a:lnTo>
                      <a:pt x="1" y="10001"/>
                    </a:lnTo>
                    <a:lnTo>
                      <a:pt x="20174" y="10001"/>
                    </a:lnTo>
                    <a:lnTo>
                      <a:pt x="201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3499;p91">
                <a:extLst>
                  <a:ext uri="{FF2B5EF4-FFF2-40B4-BE49-F238E27FC236}">
                    <a16:creationId xmlns:a16="http://schemas.microsoft.com/office/drawing/2014/main" id="{1D3C0D9F-0EC2-8408-8648-2A7A2E04F8F1}"/>
                  </a:ext>
                </a:extLst>
              </p:cNvPr>
              <p:cNvSpPr/>
              <p:nvPr/>
            </p:nvSpPr>
            <p:spPr>
              <a:xfrm>
                <a:off x="6101998" y="3893578"/>
                <a:ext cx="1189021" cy="86892"/>
              </a:xfrm>
              <a:custGeom>
                <a:avLst/>
                <a:gdLst/>
                <a:ahLst/>
                <a:cxnLst/>
                <a:rect l="l" t="t" r="r" b="b"/>
                <a:pathLst>
                  <a:path w="20174" h="1474" extrusionOk="0">
                    <a:moveTo>
                      <a:pt x="1" y="1"/>
                    </a:moveTo>
                    <a:lnTo>
                      <a:pt x="1" y="1474"/>
                    </a:lnTo>
                    <a:lnTo>
                      <a:pt x="20174" y="1474"/>
                    </a:lnTo>
                    <a:lnTo>
                      <a:pt x="201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3500;p91">
                <a:extLst>
                  <a:ext uri="{FF2B5EF4-FFF2-40B4-BE49-F238E27FC236}">
                    <a16:creationId xmlns:a16="http://schemas.microsoft.com/office/drawing/2014/main" id="{DC86EE76-1247-FA64-2921-08C82BBE992E}"/>
                  </a:ext>
                </a:extLst>
              </p:cNvPr>
              <p:cNvSpPr/>
              <p:nvPr/>
            </p:nvSpPr>
            <p:spPr>
              <a:xfrm>
                <a:off x="6168538" y="3911145"/>
                <a:ext cx="44381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4" extrusionOk="0">
                    <a:moveTo>
                      <a:pt x="0" y="0"/>
                    </a:moveTo>
                    <a:lnTo>
                      <a:pt x="0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3501;p91">
                <a:extLst>
                  <a:ext uri="{FF2B5EF4-FFF2-40B4-BE49-F238E27FC236}">
                    <a16:creationId xmlns:a16="http://schemas.microsoft.com/office/drawing/2014/main" id="{21400D83-0750-75D4-347E-D0F6F3FC6285}"/>
                  </a:ext>
                </a:extLst>
              </p:cNvPr>
              <p:cNvSpPr/>
              <p:nvPr/>
            </p:nvSpPr>
            <p:spPr>
              <a:xfrm>
                <a:off x="6270146" y="3911145"/>
                <a:ext cx="44381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4" extrusionOk="0">
                    <a:moveTo>
                      <a:pt x="0" y="0"/>
                    </a:moveTo>
                    <a:lnTo>
                      <a:pt x="0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3502;p91">
                <a:extLst>
                  <a:ext uri="{FF2B5EF4-FFF2-40B4-BE49-F238E27FC236}">
                    <a16:creationId xmlns:a16="http://schemas.microsoft.com/office/drawing/2014/main" id="{F50E9323-99C6-58D8-8782-43308C4E2901}"/>
                  </a:ext>
                </a:extLst>
              </p:cNvPr>
              <p:cNvSpPr/>
              <p:nvPr/>
            </p:nvSpPr>
            <p:spPr>
              <a:xfrm>
                <a:off x="6371754" y="3911145"/>
                <a:ext cx="44381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4" extrusionOk="0">
                    <a:moveTo>
                      <a:pt x="1" y="0"/>
                    </a:moveTo>
                    <a:lnTo>
                      <a:pt x="1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3503;p91">
                <a:extLst>
                  <a:ext uri="{FF2B5EF4-FFF2-40B4-BE49-F238E27FC236}">
                    <a16:creationId xmlns:a16="http://schemas.microsoft.com/office/drawing/2014/main" id="{30F38F29-4F21-33C6-04C9-0C4AA3F71D29}"/>
                  </a:ext>
                </a:extLst>
              </p:cNvPr>
              <p:cNvSpPr/>
              <p:nvPr/>
            </p:nvSpPr>
            <p:spPr>
              <a:xfrm>
                <a:off x="6473362" y="3911145"/>
                <a:ext cx="44439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94" extrusionOk="0">
                    <a:moveTo>
                      <a:pt x="1" y="0"/>
                    </a:moveTo>
                    <a:lnTo>
                      <a:pt x="1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3504;p91">
                <a:extLst>
                  <a:ext uri="{FF2B5EF4-FFF2-40B4-BE49-F238E27FC236}">
                    <a16:creationId xmlns:a16="http://schemas.microsoft.com/office/drawing/2014/main" id="{2707073B-2BF6-BD8D-3FE5-F73FBD0F790C}"/>
                  </a:ext>
                </a:extLst>
              </p:cNvPr>
              <p:cNvSpPr/>
              <p:nvPr/>
            </p:nvSpPr>
            <p:spPr>
              <a:xfrm>
                <a:off x="6574970" y="3911145"/>
                <a:ext cx="44439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94" extrusionOk="0">
                    <a:moveTo>
                      <a:pt x="1" y="0"/>
                    </a:moveTo>
                    <a:lnTo>
                      <a:pt x="1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3505;p91">
                <a:extLst>
                  <a:ext uri="{FF2B5EF4-FFF2-40B4-BE49-F238E27FC236}">
                    <a16:creationId xmlns:a16="http://schemas.microsoft.com/office/drawing/2014/main" id="{0493C4A4-325C-4336-94A0-214D7A00A9F0}"/>
                  </a:ext>
                </a:extLst>
              </p:cNvPr>
              <p:cNvSpPr/>
              <p:nvPr/>
            </p:nvSpPr>
            <p:spPr>
              <a:xfrm>
                <a:off x="6677521" y="3911145"/>
                <a:ext cx="43496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38" h="894" extrusionOk="0">
                    <a:moveTo>
                      <a:pt x="1" y="0"/>
                    </a:moveTo>
                    <a:lnTo>
                      <a:pt x="1" y="894"/>
                    </a:lnTo>
                    <a:lnTo>
                      <a:pt x="737" y="894"/>
                    </a:lnTo>
                    <a:lnTo>
                      <a:pt x="7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3506;p91">
                <a:extLst>
                  <a:ext uri="{FF2B5EF4-FFF2-40B4-BE49-F238E27FC236}">
                    <a16:creationId xmlns:a16="http://schemas.microsoft.com/office/drawing/2014/main" id="{FBAA63F0-A75B-0FBA-E645-AFC968A6A7EE}"/>
                  </a:ext>
                </a:extLst>
              </p:cNvPr>
              <p:cNvSpPr/>
              <p:nvPr/>
            </p:nvSpPr>
            <p:spPr>
              <a:xfrm>
                <a:off x="6779129" y="3911145"/>
                <a:ext cx="43496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38" h="894" extrusionOk="0">
                    <a:moveTo>
                      <a:pt x="1" y="0"/>
                    </a:moveTo>
                    <a:lnTo>
                      <a:pt x="1" y="894"/>
                    </a:lnTo>
                    <a:lnTo>
                      <a:pt x="738" y="894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3507;p91">
                <a:extLst>
                  <a:ext uri="{FF2B5EF4-FFF2-40B4-BE49-F238E27FC236}">
                    <a16:creationId xmlns:a16="http://schemas.microsoft.com/office/drawing/2014/main" id="{6652E49F-A1C5-9FD3-A662-5114983775F5}"/>
                  </a:ext>
                </a:extLst>
              </p:cNvPr>
              <p:cNvSpPr/>
              <p:nvPr/>
            </p:nvSpPr>
            <p:spPr>
              <a:xfrm>
                <a:off x="6880796" y="3911145"/>
                <a:ext cx="44381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4" extrusionOk="0">
                    <a:moveTo>
                      <a:pt x="0" y="0"/>
                    </a:moveTo>
                    <a:lnTo>
                      <a:pt x="0" y="894"/>
                    </a:lnTo>
                    <a:lnTo>
                      <a:pt x="752" y="894"/>
                    </a:lnTo>
                    <a:lnTo>
                      <a:pt x="7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3508;p91">
                <a:extLst>
                  <a:ext uri="{FF2B5EF4-FFF2-40B4-BE49-F238E27FC236}">
                    <a16:creationId xmlns:a16="http://schemas.microsoft.com/office/drawing/2014/main" id="{DD05B503-08ED-EF6E-2F9D-0EA784292A7C}"/>
                  </a:ext>
                </a:extLst>
              </p:cNvPr>
              <p:cNvSpPr/>
              <p:nvPr/>
            </p:nvSpPr>
            <p:spPr>
              <a:xfrm>
                <a:off x="6677521" y="3911145"/>
                <a:ext cx="43496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38" h="894" extrusionOk="0">
                    <a:moveTo>
                      <a:pt x="1" y="0"/>
                    </a:moveTo>
                    <a:lnTo>
                      <a:pt x="1" y="894"/>
                    </a:lnTo>
                    <a:lnTo>
                      <a:pt x="737" y="894"/>
                    </a:lnTo>
                    <a:lnTo>
                      <a:pt x="7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3509;p91">
                <a:extLst>
                  <a:ext uri="{FF2B5EF4-FFF2-40B4-BE49-F238E27FC236}">
                    <a16:creationId xmlns:a16="http://schemas.microsoft.com/office/drawing/2014/main" id="{DC9E2660-6D78-4E11-DBFD-723D41982DEE}"/>
                  </a:ext>
                </a:extLst>
              </p:cNvPr>
              <p:cNvSpPr/>
              <p:nvPr/>
            </p:nvSpPr>
            <p:spPr>
              <a:xfrm>
                <a:off x="6779129" y="3911145"/>
                <a:ext cx="43496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38" h="894" extrusionOk="0">
                    <a:moveTo>
                      <a:pt x="1" y="0"/>
                    </a:moveTo>
                    <a:lnTo>
                      <a:pt x="1" y="894"/>
                    </a:lnTo>
                    <a:lnTo>
                      <a:pt x="738" y="894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3510;p91">
                <a:extLst>
                  <a:ext uri="{FF2B5EF4-FFF2-40B4-BE49-F238E27FC236}">
                    <a16:creationId xmlns:a16="http://schemas.microsoft.com/office/drawing/2014/main" id="{FE9C4812-B18A-54CA-D42E-0F44F6AFA5EA}"/>
                  </a:ext>
                </a:extLst>
              </p:cNvPr>
              <p:cNvSpPr/>
              <p:nvPr/>
            </p:nvSpPr>
            <p:spPr>
              <a:xfrm>
                <a:off x="6880796" y="3911145"/>
                <a:ext cx="44381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4" extrusionOk="0">
                    <a:moveTo>
                      <a:pt x="0" y="0"/>
                    </a:moveTo>
                    <a:lnTo>
                      <a:pt x="0" y="894"/>
                    </a:lnTo>
                    <a:lnTo>
                      <a:pt x="752" y="894"/>
                    </a:lnTo>
                    <a:lnTo>
                      <a:pt x="7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3511;p91">
                <a:extLst>
                  <a:ext uri="{FF2B5EF4-FFF2-40B4-BE49-F238E27FC236}">
                    <a16:creationId xmlns:a16="http://schemas.microsoft.com/office/drawing/2014/main" id="{B7C42818-2BB7-B2E1-C607-ED683B27B1DE}"/>
                  </a:ext>
                </a:extLst>
              </p:cNvPr>
              <p:cNvSpPr/>
              <p:nvPr/>
            </p:nvSpPr>
            <p:spPr>
              <a:xfrm>
                <a:off x="6982404" y="3911145"/>
                <a:ext cx="44381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4" extrusionOk="0">
                    <a:moveTo>
                      <a:pt x="0" y="0"/>
                    </a:moveTo>
                    <a:lnTo>
                      <a:pt x="0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3512;p91">
                <a:extLst>
                  <a:ext uri="{FF2B5EF4-FFF2-40B4-BE49-F238E27FC236}">
                    <a16:creationId xmlns:a16="http://schemas.microsoft.com/office/drawing/2014/main" id="{0B90B0A8-8E2D-2C9B-2382-0EEC7F9D26F7}"/>
                  </a:ext>
                </a:extLst>
              </p:cNvPr>
              <p:cNvSpPr/>
              <p:nvPr/>
            </p:nvSpPr>
            <p:spPr>
              <a:xfrm>
                <a:off x="7084012" y="3911145"/>
                <a:ext cx="44381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4" extrusionOk="0">
                    <a:moveTo>
                      <a:pt x="0" y="0"/>
                    </a:moveTo>
                    <a:lnTo>
                      <a:pt x="0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3513;p91">
                <a:extLst>
                  <a:ext uri="{FF2B5EF4-FFF2-40B4-BE49-F238E27FC236}">
                    <a16:creationId xmlns:a16="http://schemas.microsoft.com/office/drawing/2014/main" id="{DFE02D3A-C113-BEE1-AE55-203DF3F33C24}"/>
                  </a:ext>
                </a:extLst>
              </p:cNvPr>
              <p:cNvSpPr/>
              <p:nvPr/>
            </p:nvSpPr>
            <p:spPr>
              <a:xfrm>
                <a:off x="7185620" y="3911145"/>
                <a:ext cx="44439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94" extrusionOk="0">
                    <a:moveTo>
                      <a:pt x="1" y="0"/>
                    </a:moveTo>
                    <a:lnTo>
                      <a:pt x="1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3514;p91">
                <a:extLst>
                  <a:ext uri="{FF2B5EF4-FFF2-40B4-BE49-F238E27FC236}">
                    <a16:creationId xmlns:a16="http://schemas.microsoft.com/office/drawing/2014/main" id="{58752E3E-9DF8-EF70-36C5-99461FFA8172}"/>
                  </a:ext>
                </a:extLst>
              </p:cNvPr>
              <p:cNvSpPr/>
              <p:nvPr/>
            </p:nvSpPr>
            <p:spPr>
              <a:xfrm>
                <a:off x="6164825" y="4095006"/>
                <a:ext cx="52691" cy="14419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2446" extrusionOk="0">
                    <a:moveTo>
                      <a:pt x="1" y="1"/>
                    </a:moveTo>
                    <a:lnTo>
                      <a:pt x="1" y="2446"/>
                    </a:lnTo>
                    <a:lnTo>
                      <a:pt x="894" y="244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3515;p91">
                <a:extLst>
                  <a:ext uri="{FF2B5EF4-FFF2-40B4-BE49-F238E27FC236}">
                    <a16:creationId xmlns:a16="http://schemas.microsoft.com/office/drawing/2014/main" id="{B1F517DB-2591-1B09-FCE2-60833D0EFEEE}"/>
                  </a:ext>
                </a:extLst>
              </p:cNvPr>
              <p:cNvSpPr/>
              <p:nvPr/>
            </p:nvSpPr>
            <p:spPr>
              <a:xfrm>
                <a:off x="6162998" y="4273326"/>
                <a:ext cx="53634" cy="14419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2446" extrusionOk="0">
                    <a:moveTo>
                      <a:pt x="0" y="1"/>
                    </a:moveTo>
                    <a:lnTo>
                      <a:pt x="0" y="2446"/>
                    </a:lnTo>
                    <a:lnTo>
                      <a:pt x="909" y="2446"/>
                    </a:lnTo>
                    <a:lnTo>
                      <a:pt x="9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3516;p91">
                <a:extLst>
                  <a:ext uri="{FF2B5EF4-FFF2-40B4-BE49-F238E27FC236}">
                    <a16:creationId xmlns:a16="http://schemas.microsoft.com/office/drawing/2014/main" id="{ECC757C9-E085-3B60-076A-4551B008F977}"/>
                  </a:ext>
                </a:extLst>
              </p:cNvPr>
              <p:cNvSpPr/>
              <p:nvPr/>
            </p:nvSpPr>
            <p:spPr>
              <a:xfrm>
                <a:off x="6368041" y="4095006"/>
                <a:ext cx="52750" cy="144190"/>
              </a:xfrm>
              <a:custGeom>
                <a:avLst/>
                <a:gdLst/>
                <a:ahLst/>
                <a:cxnLst/>
                <a:rect l="l" t="t" r="r" b="b"/>
                <a:pathLst>
                  <a:path w="895" h="2446" extrusionOk="0">
                    <a:moveTo>
                      <a:pt x="1" y="1"/>
                    </a:moveTo>
                    <a:lnTo>
                      <a:pt x="1" y="2446"/>
                    </a:lnTo>
                    <a:lnTo>
                      <a:pt x="894" y="244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3517;p91">
                <a:extLst>
                  <a:ext uri="{FF2B5EF4-FFF2-40B4-BE49-F238E27FC236}">
                    <a16:creationId xmlns:a16="http://schemas.microsoft.com/office/drawing/2014/main" id="{A39DE290-3804-C7D4-69A7-175F846D4D3A}"/>
                  </a:ext>
                </a:extLst>
              </p:cNvPr>
              <p:cNvSpPr/>
              <p:nvPr/>
            </p:nvSpPr>
            <p:spPr>
              <a:xfrm>
                <a:off x="6367157" y="4273326"/>
                <a:ext cx="52691" cy="14419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2446" extrusionOk="0">
                    <a:moveTo>
                      <a:pt x="0" y="1"/>
                    </a:moveTo>
                    <a:lnTo>
                      <a:pt x="0" y="2446"/>
                    </a:lnTo>
                    <a:lnTo>
                      <a:pt x="894" y="244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3518;p91">
                <a:extLst>
                  <a:ext uri="{FF2B5EF4-FFF2-40B4-BE49-F238E27FC236}">
                    <a16:creationId xmlns:a16="http://schemas.microsoft.com/office/drawing/2014/main" id="{DDD484EE-D455-EAB4-CCE3-795A0A6027A2}"/>
                  </a:ext>
                </a:extLst>
              </p:cNvPr>
              <p:cNvSpPr/>
              <p:nvPr/>
            </p:nvSpPr>
            <p:spPr>
              <a:xfrm>
                <a:off x="6571316" y="4095006"/>
                <a:ext cx="53634" cy="14419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2446" extrusionOk="0">
                    <a:moveTo>
                      <a:pt x="0" y="1"/>
                    </a:moveTo>
                    <a:lnTo>
                      <a:pt x="0" y="2446"/>
                    </a:lnTo>
                    <a:lnTo>
                      <a:pt x="909" y="2446"/>
                    </a:lnTo>
                    <a:lnTo>
                      <a:pt x="9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3519;p91">
                <a:extLst>
                  <a:ext uri="{FF2B5EF4-FFF2-40B4-BE49-F238E27FC236}">
                    <a16:creationId xmlns:a16="http://schemas.microsoft.com/office/drawing/2014/main" id="{2654C296-574E-727B-A1A1-75802D31CE8A}"/>
                  </a:ext>
                </a:extLst>
              </p:cNvPr>
              <p:cNvSpPr/>
              <p:nvPr/>
            </p:nvSpPr>
            <p:spPr>
              <a:xfrm>
                <a:off x="6570373" y="4273326"/>
                <a:ext cx="52691" cy="14419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2446" extrusionOk="0">
                    <a:moveTo>
                      <a:pt x="1" y="1"/>
                    </a:moveTo>
                    <a:lnTo>
                      <a:pt x="1" y="2446"/>
                    </a:lnTo>
                    <a:lnTo>
                      <a:pt x="894" y="244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3520;p91">
                <a:extLst>
                  <a:ext uri="{FF2B5EF4-FFF2-40B4-BE49-F238E27FC236}">
                    <a16:creationId xmlns:a16="http://schemas.microsoft.com/office/drawing/2014/main" id="{6BACD9AF-CEC9-CCA0-97B0-E645E676B27F}"/>
                  </a:ext>
                </a:extLst>
              </p:cNvPr>
              <p:cNvSpPr/>
              <p:nvPr/>
            </p:nvSpPr>
            <p:spPr>
              <a:xfrm>
                <a:off x="6774532" y="4095006"/>
                <a:ext cx="53634" cy="14419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2446" extrusionOk="0">
                    <a:moveTo>
                      <a:pt x="1" y="1"/>
                    </a:moveTo>
                    <a:lnTo>
                      <a:pt x="1" y="2446"/>
                    </a:lnTo>
                    <a:lnTo>
                      <a:pt x="910" y="2446"/>
                    </a:lnTo>
                    <a:lnTo>
                      <a:pt x="9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3521;p91">
                <a:extLst>
                  <a:ext uri="{FF2B5EF4-FFF2-40B4-BE49-F238E27FC236}">
                    <a16:creationId xmlns:a16="http://schemas.microsoft.com/office/drawing/2014/main" id="{6580575D-27DA-678A-EC7D-FBFCFAF1C596}"/>
                  </a:ext>
                </a:extLst>
              </p:cNvPr>
              <p:cNvSpPr/>
              <p:nvPr/>
            </p:nvSpPr>
            <p:spPr>
              <a:xfrm>
                <a:off x="6773589" y="4273326"/>
                <a:ext cx="53693" cy="14419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446" extrusionOk="0">
                    <a:moveTo>
                      <a:pt x="1" y="1"/>
                    </a:moveTo>
                    <a:lnTo>
                      <a:pt x="1" y="2446"/>
                    </a:lnTo>
                    <a:lnTo>
                      <a:pt x="910" y="2446"/>
                    </a:lnTo>
                    <a:lnTo>
                      <a:pt x="9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3522;p91">
                <a:extLst>
                  <a:ext uri="{FF2B5EF4-FFF2-40B4-BE49-F238E27FC236}">
                    <a16:creationId xmlns:a16="http://schemas.microsoft.com/office/drawing/2014/main" id="{D2FF6690-64C7-1093-9143-BBCF533BCBAF}"/>
                  </a:ext>
                </a:extLst>
              </p:cNvPr>
              <p:cNvSpPr/>
              <p:nvPr/>
            </p:nvSpPr>
            <p:spPr>
              <a:xfrm>
                <a:off x="6978691" y="4095006"/>
                <a:ext cx="52750" cy="144190"/>
              </a:xfrm>
              <a:custGeom>
                <a:avLst/>
                <a:gdLst/>
                <a:ahLst/>
                <a:cxnLst/>
                <a:rect l="l" t="t" r="r" b="b"/>
                <a:pathLst>
                  <a:path w="895" h="2446" extrusionOk="0">
                    <a:moveTo>
                      <a:pt x="1" y="1"/>
                    </a:moveTo>
                    <a:lnTo>
                      <a:pt x="1" y="2446"/>
                    </a:lnTo>
                    <a:lnTo>
                      <a:pt x="894" y="244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3523;p91">
                <a:extLst>
                  <a:ext uri="{FF2B5EF4-FFF2-40B4-BE49-F238E27FC236}">
                    <a16:creationId xmlns:a16="http://schemas.microsoft.com/office/drawing/2014/main" id="{4C5D531C-DD02-E812-2475-9F8E8EFF9925}"/>
                  </a:ext>
                </a:extLst>
              </p:cNvPr>
              <p:cNvSpPr/>
              <p:nvPr/>
            </p:nvSpPr>
            <p:spPr>
              <a:xfrm>
                <a:off x="6977748" y="4273326"/>
                <a:ext cx="52750" cy="144190"/>
              </a:xfrm>
              <a:custGeom>
                <a:avLst/>
                <a:gdLst/>
                <a:ahLst/>
                <a:cxnLst/>
                <a:rect l="l" t="t" r="r" b="b"/>
                <a:pathLst>
                  <a:path w="895" h="2446" extrusionOk="0">
                    <a:moveTo>
                      <a:pt x="1" y="1"/>
                    </a:moveTo>
                    <a:lnTo>
                      <a:pt x="1" y="2446"/>
                    </a:lnTo>
                    <a:lnTo>
                      <a:pt x="894" y="244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3524;p91">
                <a:extLst>
                  <a:ext uri="{FF2B5EF4-FFF2-40B4-BE49-F238E27FC236}">
                    <a16:creationId xmlns:a16="http://schemas.microsoft.com/office/drawing/2014/main" id="{60A38E7B-1EF4-F117-9D3D-97A8D9FB507D}"/>
                  </a:ext>
                </a:extLst>
              </p:cNvPr>
              <p:cNvSpPr/>
              <p:nvPr/>
            </p:nvSpPr>
            <p:spPr>
              <a:xfrm>
                <a:off x="7181907" y="4095006"/>
                <a:ext cx="52750" cy="144190"/>
              </a:xfrm>
              <a:custGeom>
                <a:avLst/>
                <a:gdLst/>
                <a:ahLst/>
                <a:cxnLst/>
                <a:rect l="l" t="t" r="r" b="b"/>
                <a:pathLst>
                  <a:path w="895" h="2446" extrusionOk="0">
                    <a:moveTo>
                      <a:pt x="1" y="1"/>
                    </a:moveTo>
                    <a:lnTo>
                      <a:pt x="1" y="2446"/>
                    </a:lnTo>
                    <a:lnTo>
                      <a:pt x="894" y="244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3525;p91">
                <a:extLst>
                  <a:ext uri="{FF2B5EF4-FFF2-40B4-BE49-F238E27FC236}">
                    <a16:creationId xmlns:a16="http://schemas.microsoft.com/office/drawing/2014/main" id="{0C6E8E13-D861-3FC9-8501-58A82F3696C1}"/>
                  </a:ext>
                </a:extLst>
              </p:cNvPr>
              <p:cNvSpPr/>
              <p:nvPr/>
            </p:nvSpPr>
            <p:spPr>
              <a:xfrm>
                <a:off x="7181023" y="4273326"/>
                <a:ext cx="52691" cy="14419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2446" extrusionOk="0">
                    <a:moveTo>
                      <a:pt x="0" y="1"/>
                    </a:moveTo>
                    <a:lnTo>
                      <a:pt x="0" y="2446"/>
                    </a:lnTo>
                    <a:lnTo>
                      <a:pt x="894" y="244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3526;p91">
                <a:extLst>
                  <a:ext uri="{FF2B5EF4-FFF2-40B4-BE49-F238E27FC236}">
                    <a16:creationId xmlns:a16="http://schemas.microsoft.com/office/drawing/2014/main" id="{2E0E3EF7-3A06-B8FB-D8C9-4E85ABA4DF1E}"/>
                  </a:ext>
                </a:extLst>
              </p:cNvPr>
              <p:cNvSpPr/>
              <p:nvPr/>
            </p:nvSpPr>
            <p:spPr>
              <a:xfrm>
                <a:off x="6101998" y="4470156"/>
                <a:ext cx="1189021" cy="87835"/>
              </a:xfrm>
              <a:custGeom>
                <a:avLst/>
                <a:gdLst/>
                <a:ahLst/>
                <a:cxnLst/>
                <a:rect l="l" t="t" r="r" b="b"/>
                <a:pathLst>
                  <a:path w="20174" h="1490" extrusionOk="0">
                    <a:moveTo>
                      <a:pt x="1" y="0"/>
                    </a:moveTo>
                    <a:lnTo>
                      <a:pt x="1" y="1489"/>
                    </a:lnTo>
                    <a:lnTo>
                      <a:pt x="20174" y="1489"/>
                    </a:lnTo>
                    <a:lnTo>
                      <a:pt x="201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7" name="Google Shape;3527;p91">
              <a:extLst>
                <a:ext uri="{FF2B5EF4-FFF2-40B4-BE49-F238E27FC236}">
                  <a16:creationId xmlns:a16="http://schemas.microsoft.com/office/drawing/2014/main" id="{1AB6C22E-ECEE-2BCC-1BF2-CA94A62554D6}"/>
                </a:ext>
              </a:extLst>
            </p:cNvPr>
            <p:cNvGrpSpPr/>
            <p:nvPr/>
          </p:nvGrpSpPr>
          <p:grpSpPr>
            <a:xfrm>
              <a:off x="8183312" y="3856617"/>
              <a:ext cx="1189005" cy="747601"/>
              <a:chOff x="8183312" y="3856617"/>
              <a:chExt cx="1189005" cy="747601"/>
            </a:xfrm>
          </p:grpSpPr>
          <p:sp>
            <p:nvSpPr>
              <p:cNvPr id="858" name="Google Shape;3528;p91">
                <a:extLst>
                  <a:ext uri="{FF2B5EF4-FFF2-40B4-BE49-F238E27FC236}">
                    <a16:creationId xmlns:a16="http://schemas.microsoft.com/office/drawing/2014/main" id="{E8A1F1AA-3CD4-2E7E-94D0-E20D86F89429}"/>
                  </a:ext>
                </a:extLst>
              </p:cNvPr>
              <p:cNvSpPr/>
              <p:nvPr/>
            </p:nvSpPr>
            <p:spPr>
              <a:xfrm>
                <a:off x="8183312" y="3856617"/>
                <a:ext cx="1189005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20174" h="832" extrusionOk="0">
                    <a:moveTo>
                      <a:pt x="1" y="1"/>
                    </a:moveTo>
                    <a:lnTo>
                      <a:pt x="1" y="831"/>
                    </a:lnTo>
                    <a:lnTo>
                      <a:pt x="20174" y="831"/>
                    </a:lnTo>
                    <a:lnTo>
                      <a:pt x="201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3529;p91">
                <a:extLst>
                  <a:ext uri="{FF2B5EF4-FFF2-40B4-BE49-F238E27FC236}">
                    <a16:creationId xmlns:a16="http://schemas.microsoft.com/office/drawing/2014/main" id="{09F2E088-C11A-5933-9189-D2A6D88BDFCF}"/>
                  </a:ext>
                </a:extLst>
              </p:cNvPr>
              <p:cNvSpPr/>
              <p:nvPr/>
            </p:nvSpPr>
            <p:spPr>
              <a:xfrm>
                <a:off x="8183312" y="3966557"/>
                <a:ext cx="1189005" cy="48103"/>
              </a:xfrm>
              <a:custGeom>
                <a:avLst/>
                <a:gdLst/>
                <a:ahLst/>
                <a:cxnLst/>
                <a:rect l="l" t="t" r="r" b="b"/>
                <a:pathLst>
                  <a:path w="20174" h="816" extrusionOk="0">
                    <a:moveTo>
                      <a:pt x="1" y="1"/>
                    </a:moveTo>
                    <a:lnTo>
                      <a:pt x="1" y="816"/>
                    </a:lnTo>
                    <a:lnTo>
                      <a:pt x="20174" y="816"/>
                    </a:lnTo>
                    <a:lnTo>
                      <a:pt x="201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3530;p91">
                <a:extLst>
                  <a:ext uri="{FF2B5EF4-FFF2-40B4-BE49-F238E27FC236}">
                    <a16:creationId xmlns:a16="http://schemas.microsoft.com/office/drawing/2014/main" id="{981D1CD7-9DCA-5FD3-03A7-DB41F9855BD8}"/>
                  </a:ext>
                </a:extLst>
              </p:cNvPr>
              <p:cNvSpPr/>
              <p:nvPr/>
            </p:nvSpPr>
            <p:spPr>
              <a:xfrm>
                <a:off x="8183312" y="4014600"/>
                <a:ext cx="1189005" cy="589618"/>
              </a:xfrm>
              <a:custGeom>
                <a:avLst/>
                <a:gdLst/>
                <a:ahLst/>
                <a:cxnLst/>
                <a:rect l="l" t="t" r="r" b="b"/>
                <a:pathLst>
                  <a:path w="20174" h="10002" extrusionOk="0">
                    <a:moveTo>
                      <a:pt x="1" y="1"/>
                    </a:moveTo>
                    <a:lnTo>
                      <a:pt x="1" y="10001"/>
                    </a:lnTo>
                    <a:lnTo>
                      <a:pt x="20174" y="10001"/>
                    </a:lnTo>
                    <a:lnTo>
                      <a:pt x="201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3531;p91">
                <a:extLst>
                  <a:ext uri="{FF2B5EF4-FFF2-40B4-BE49-F238E27FC236}">
                    <a16:creationId xmlns:a16="http://schemas.microsoft.com/office/drawing/2014/main" id="{6467606D-A8F0-6137-8237-2CB0CEAA5DEF}"/>
                  </a:ext>
                </a:extLst>
              </p:cNvPr>
              <p:cNvSpPr/>
              <p:nvPr/>
            </p:nvSpPr>
            <p:spPr>
              <a:xfrm>
                <a:off x="8183312" y="3893578"/>
                <a:ext cx="1189005" cy="86892"/>
              </a:xfrm>
              <a:custGeom>
                <a:avLst/>
                <a:gdLst/>
                <a:ahLst/>
                <a:cxnLst/>
                <a:rect l="l" t="t" r="r" b="b"/>
                <a:pathLst>
                  <a:path w="20174" h="1474" extrusionOk="0">
                    <a:moveTo>
                      <a:pt x="1" y="1"/>
                    </a:moveTo>
                    <a:lnTo>
                      <a:pt x="1" y="1474"/>
                    </a:lnTo>
                    <a:lnTo>
                      <a:pt x="20174" y="1474"/>
                    </a:lnTo>
                    <a:lnTo>
                      <a:pt x="201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3532;p91">
                <a:extLst>
                  <a:ext uri="{FF2B5EF4-FFF2-40B4-BE49-F238E27FC236}">
                    <a16:creationId xmlns:a16="http://schemas.microsoft.com/office/drawing/2014/main" id="{AA4A2AAE-C462-4C12-1536-C9D07A9CEC54}"/>
                  </a:ext>
                </a:extLst>
              </p:cNvPr>
              <p:cNvSpPr/>
              <p:nvPr/>
            </p:nvSpPr>
            <p:spPr>
              <a:xfrm>
                <a:off x="9058178" y="3911145"/>
                <a:ext cx="44380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4" extrusionOk="0">
                    <a:moveTo>
                      <a:pt x="1" y="0"/>
                    </a:moveTo>
                    <a:lnTo>
                      <a:pt x="1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3533;p91">
                <a:extLst>
                  <a:ext uri="{FF2B5EF4-FFF2-40B4-BE49-F238E27FC236}">
                    <a16:creationId xmlns:a16="http://schemas.microsoft.com/office/drawing/2014/main" id="{3D268486-871C-CC01-1FD8-5B1FA197B79C}"/>
                  </a:ext>
                </a:extLst>
              </p:cNvPr>
              <p:cNvSpPr/>
              <p:nvPr/>
            </p:nvSpPr>
            <p:spPr>
              <a:xfrm>
                <a:off x="8956570" y="3911145"/>
                <a:ext cx="44380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4" extrusionOk="0">
                    <a:moveTo>
                      <a:pt x="0" y="0"/>
                    </a:moveTo>
                    <a:lnTo>
                      <a:pt x="0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3534;p91">
                <a:extLst>
                  <a:ext uri="{FF2B5EF4-FFF2-40B4-BE49-F238E27FC236}">
                    <a16:creationId xmlns:a16="http://schemas.microsoft.com/office/drawing/2014/main" id="{AFC7F9B0-7310-DB64-E61C-527133414D04}"/>
                  </a:ext>
                </a:extLst>
              </p:cNvPr>
              <p:cNvSpPr/>
              <p:nvPr/>
            </p:nvSpPr>
            <p:spPr>
              <a:xfrm>
                <a:off x="8854962" y="3911145"/>
                <a:ext cx="43437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37" h="894" extrusionOk="0">
                    <a:moveTo>
                      <a:pt x="0" y="0"/>
                    </a:moveTo>
                    <a:lnTo>
                      <a:pt x="0" y="894"/>
                    </a:lnTo>
                    <a:lnTo>
                      <a:pt x="737" y="894"/>
                    </a:lnTo>
                    <a:lnTo>
                      <a:pt x="7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3535;p91">
                <a:extLst>
                  <a:ext uri="{FF2B5EF4-FFF2-40B4-BE49-F238E27FC236}">
                    <a16:creationId xmlns:a16="http://schemas.microsoft.com/office/drawing/2014/main" id="{F9B1BE14-56DC-531C-F479-2BD6F5A44BEB}"/>
                  </a:ext>
                </a:extLst>
              </p:cNvPr>
              <p:cNvSpPr/>
              <p:nvPr/>
            </p:nvSpPr>
            <p:spPr>
              <a:xfrm>
                <a:off x="8752411" y="3911145"/>
                <a:ext cx="44380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4" extrusionOk="0">
                    <a:moveTo>
                      <a:pt x="0" y="0"/>
                    </a:moveTo>
                    <a:lnTo>
                      <a:pt x="0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3536;p91">
                <a:extLst>
                  <a:ext uri="{FF2B5EF4-FFF2-40B4-BE49-F238E27FC236}">
                    <a16:creationId xmlns:a16="http://schemas.microsoft.com/office/drawing/2014/main" id="{4E209B19-738B-7E86-495E-30B6793D85A0}"/>
                  </a:ext>
                </a:extLst>
              </p:cNvPr>
              <p:cNvSpPr/>
              <p:nvPr/>
            </p:nvSpPr>
            <p:spPr>
              <a:xfrm>
                <a:off x="8650803" y="3911145"/>
                <a:ext cx="44380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4" extrusionOk="0">
                    <a:moveTo>
                      <a:pt x="0" y="0"/>
                    </a:moveTo>
                    <a:lnTo>
                      <a:pt x="0" y="894"/>
                    </a:lnTo>
                    <a:lnTo>
                      <a:pt x="752" y="894"/>
                    </a:lnTo>
                    <a:lnTo>
                      <a:pt x="7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3537;p91">
                <a:extLst>
                  <a:ext uri="{FF2B5EF4-FFF2-40B4-BE49-F238E27FC236}">
                    <a16:creationId xmlns:a16="http://schemas.microsoft.com/office/drawing/2014/main" id="{0F6AE5C0-06EF-1ABE-81AC-827831487017}"/>
                  </a:ext>
                </a:extLst>
              </p:cNvPr>
              <p:cNvSpPr/>
              <p:nvPr/>
            </p:nvSpPr>
            <p:spPr>
              <a:xfrm>
                <a:off x="8549136" y="3911145"/>
                <a:ext cx="44439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94" extrusionOk="0">
                    <a:moveTo>
                      <a:pt x="1" y="0"/>
                    </a:moveTo>
                    <a:lnTo>
                      <a:pt x="1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3538;p91">
                <a:extLst>
                  <a:ext uri="{FF2B5EF4-FFF2-40B4-BE49-F238E27FC236}">
                    <a16:creationId xmlns:a16="http://schemas.microsoft.com/office/drawing/2014/main" id="{CD400694-EF10-7C71-19AE-B46E3D6CE50E}"/>
                  </a:ext>
                </a:extLst>
              </p:cNvPr>
              <p:cNvSpPr/>
              <p:nvPr/>
            </p:nvSpPr>
            <p:spPr>
              <a:xfrm>
                <a:off x="8447528" y="3911145"/>
                <a:ext cx="44439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94" extrusionOk="0">
                    <a:moveTo>
                      <a:pt x="1" y="0"/>
                    </a:moveTo>
                    <a:lnTo>
                      <a:pt x="1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3539;p91">
                <a:extLst>
                  <a:ext uri="{FF2B5EF4-FFF2-40B4-BE49-F238E27FC236}">
                    <a16:creationId xmlns:a16="http://schemas.microsoft.com/office/drawing/2014/main" id="{1AA3B057-F81C-62CC-6282-A4D7DA552A92}"/>
                  </a:ext>
                </a:extLst>
              </p:cNvPr>
              <p:cNvSpPr/>
              <p:nvPr/>
            </p:nvSpPr>
            <p:spPr>
              <a:xfrm>
                <a:off x="8345920" y="3911145"/>
                <a:ext cx="44380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4" extrusionOk="0">
                    <a:moveTo>
                      <a:pt x="1" y="0"/>
                    </a:moveTo>
                    <a:lnTo>
                      <a:pt x="1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3540;p91">
                <a:extLst>
                  <a:ext uri="{FF2B5EF4-FFF2-40B4-BE49-F238E27FC236}">
                    <a16:creationId xmlns:a16="http://schemas.microsoft.com/office/drawing/2014/main" id="{3EF7B76A-A7E5-73CE-AB10-B2467F8531DA}"/>
                  </a:ext>
                </a:extLst>
              </p:cNvPr>
              <p:cNvSpPr/>
              <p:nvPr/>
            </p:nvSpPr>
            <p:spPr>
              <a:xfrm>
                <a:off x="8244312" y="3911145"/>
                <a:ext cx="44380" cy="5270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4" extrusionOk="0">
                    <a:moveTo>
                      <a:pt x="0" y="0"/>
                    </a:moveTo>
                    <a:lnTo>
                      <a:pt x="0" y="894"/>
                    </a:lnTo>
                    <a:lnTo>
                      <a:pt x="753" y="89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3541;p91">
                <a:extLst>
                  <a:ext uri="{FF2B5EF4-FFF2-40B4-BE49-F238E27FC236}">
                    <a16:creationId xmlns:a16="http://schemas.microsoft.com/office/drawing/2014/main" id="{9CA69A62-8E10-D41E-DF89-1E8525D82062}"/>
                  </a:ext>
                </a:extLst>
              </p:cNvPr>
              <p:cNvSpPr/>
              <p:nvPr/>
            </p:nvSpPr>
            <p:spPr>
              <a:xfrm>
                <a:off x="9053581" y="4095006"/>
                <a:ext cx="52690" cy="14419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2446" extrusionOk="0">
                    <a:moveTo>
                      <a:pt x="0" y="1"/>
                    </a:moveTo>
                    <a:lnTo>
                      <a:pt x="0" y="2446"/>
                    </a:lnTo>
                    <a:lnTo>
                      <a:pt x="894" y="244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3542;p91">
                <a:extLst>
                  <a:ext uri="{FF2B5EF4-FFF2-40B4-BE49-F238E27FC236}">
                    <a16:creationId xmlns:a16="http://schemas.microsoft.com/office/drawing/2014/main" id="{9B27B4E7-2E30-5B5B-8D7C-98D4486682E7}"/>
                  </a:ext>
                </a:extLst>
              </p:cNvPr>
              <p:cNvSpPr/>
              <p:nvPr/>
            </p:nvSpPr>
            <p:spPr>
              <a:xfrm>
                <a:off x="9054465" y="4273326"/>
                <a:ext cx="52749" cy="144192"/>
              </a:xfrm>
              <a:custGeom>
                <a:avLst/>
                <a:gdLst/>
                <a:ahLst/>
                <a:cxnLst/>
                <a:rect l="l" t="t" r="r" b="b"/>
                <a:pathLst>
                  <a:path w="895" h="2446" extrusionOk="0">
                    <a:moveTo>
                      <a:pt x="1" y="1"/>
                    </a:moveTo>
                    <a:lnTo>
                      <a:pt x="1" y="2446"/>
                    </a:lnTo>
                    <a:lnTo>
                      <a:pt x="894" y="244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3543;p91">
                <a:extLst>
                  <a:ext uri="{FF2B5EF4-FFF2-40B4-BE49-F238E27FC236}">
                    <a16:creationId xmlns:a16="http://schemas.microsoft.com/office/drawing/2014/main" id="{D148FF17-6CCF-7332-1AB4-5535ADA6BFFF}"/>
                  </a:ext>
                </a:extLst>
              </p:cNvPr>
              <p:cNvSpPr/>
              <p:nvPr/>
            </p:nvSpPr>
            <p:spPr>
              <a:xfrm>
                <a:off x="8849422" y="4095006"/>
                <a:ext cx="53633" cy="144192"/>
              </a:xfrm>
              <a:custGeom>
                <a:avLst/>
                <a:gdLst/>
                <a:ahLst/>
                <a:cxnLst/>
                <a:rect l="l" t="t" r="r" b="b"/>
                <a:pathLst>
                  <a:path w="910" h="2446" extrusionOk="0">
                    <a:moveTo>
                      <a:pt x="0" y="1"/>
                    </a:moveTo>
                    <a:lnTo>
                      <a:pt x="0" y="2446"/>
                    </a:lnTo>
                    <a:lnTo>
                      <a:pt x="909" y="2446"/>
                    </a:lnTo>
                    <a:lnTo>
                      <a:pt x="9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3544;p91">
                <a:extLst>
                  <a:ext uri="{FF2B5EF4-FFF2-40B4-BE49-F238E27FC236}">
                    <a16:creationId xmlns:a16="http://schemas.microsoft.com/office/drawing/2014/main" id="{1B090E01-F0DC-5B4E-7E38-4AAFB2509E89}"/>
                  </a:ext>
                </a:extLst>
              </p:cNvPr>
              <p:cNvSpPr/>
              <p:nvPr/>
            </p:nvSpPr>
            <p:spPr>
              <a:xfrm>
                <a:off x="8850306" y="4273326"/>
                <a:ext cx="53633" cy="144192"/>
              </a:xfrm>
              <a:custGeom>
                <a:avLst/>
                <a:gdLst/>
                <a:ahLst/>
                <a:cxnLst/>
                <a:rect l="l" t="t" r="r" b="b"/>
                <a:pathLst>
                  <a:path w="910" h="2446" extrusionOk="0">
                    <a:moveTo>
                      <a:pt x="1" y="1"/>
                    </a:moveTo>
                    <a:lnTo>
                      <a:pt x="1" y="2446"/>
                    </a:lnTo>
                    <a:lnTo>
                      <a:pt x="910" y="2446"/>
                    </a:lnTo>
                    <a:lnTo>
                      <a:pt x="9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3545;p91">
                <a:extLst>
                  <a:ext uri="{FF2B5EF4-FFF2-40B4-BE49-F238E27FC236}">
                    <a16:creationId xmlns:a16="http://schemas.microsoft.com/office/drawing/2014/main" id="{DA13CE20-7720-07D7-FB6C-E783C8A5F8A0}"/>
                  </a:ext>
                </a:extLst>
              </p:cNvPr>
              <p:cNvSpPr/>
              <p:nvPr/>
            </p:nvSpPr>
            <p:spPr>
              <a:xfrm>
                <a:off x="8646147" y="4095006"/>
                <a:ext cx="52749" cy="144192"/>
              </a:xfrm>
              <a:custGeom>
                <a:avLst/>
                <a:gdLst/>
                <a:ahLst/>
                <a:cxnLst/>
                <a:rect l="l" t="t" r="r" b="b"/>
                <a:pathLst>
                  <a:path w="895" h="2446" extrusionOk="0">
                    <a:moveTo>
                      <a:pt x="1" y="1"/>
                    </a:moveTo>
                    <a:lnTo>
                      <a:pt x="1" y="2446"/>
                    </a:lnTo>
                    <a:lnTo>
                      <a:pt x="894" y="244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3546;p91">
                <a:extLst>
                  <a:ext uri="{FF2B5EF4-FFF2-40B4-BE49-F238E27FC236}">
                    <a16:creationId xmlns:a16="http://schemas.microsoft.com/office/drawing/2014/main" id="{B3FF6A2F-A7B6-7EFD-2A65-A96454F979F8}"/>
                  </a:ext>
                </a:extLst>
              </p:cNvPr>
              <p:cNvSpPr/>
              <p:nvPr/>
            </p:nvSpPr>
            <p:spPr>
              <a:xfrm>
                <a:off x="8647090" y="4273326"/>
                <a:ext cx="53633" cy="144192"/>
              </a:xfrm>
              <a:custGeom>
                <a:avLst/>
                <a:gdLst/>
                <a:ahLst/>
                <a:cxnLst/>
                <a:rect l="l" t="t" r="r" b="b"/>
                <a:pathLst>
                  <a:path w="910" h="2446" extrusionOk="0">
                    <a:moveTo>
                      <a:pt x="0" y="1"/>
                    </a:moveTo>
                    <a:lnTo>
                      <a:pt x="0" y="2446"/>
                    </a:lnTo>
                    <a:lnTo>
                      <a:pt x="910" y="2446"/>
                    </a:lnTo>
                    <a:lnTo>
                      <a:pt x="9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3547;p91">
                <a:extLst>
                  <a:ext uri="{FF2B5EF4-FFF2-40B4-BE49-F238E27FC236}">
                    <a16:creationId xmlns:a16="http://schemas.microsoft.com/office/drawing/2014/main" id="{C76A4C24-C21F-F56A-BCDE-5F6441BCC91C}"/>
                  </a:ext>
                </a:extLst>
              </p:cNvPr>
              <p:cNvSpPr/>
              <p:nvPr/>
            </p:nvSpPr>
            <p:spPr>
              <a:xfrm>
                <a:off x="8442931" y="4095006"/>
                <a:ext cx="52690" cy="14419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2446" extrusionOk="0">
                    <a:moveTo>
                      <a:pt x="0" y="1"/>
                    </a:moveTo>
                    <a:lnTo>
                      <a:pt x="0" y="2446"/>
                    </a:lnTo>
                    <a:lnTo>
                      <a:pt x="894" y="244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3548;p91">
                <a:extLst>
                  <a:ext uri="{FF2B5EF4-FFF2-40B4-BE49-F238E27FC236}">
                    <a16:creationId xmlns:a16="http://schemas.microsoft.com/office/drawing/2014/main" id="{A0A65E70-5C04-7D92-5B75-3C76767829EC}"/>
                  </a:ext>
                </a:extLst>
              </p:cNvPr>
              <p:cNvSpPr/>
              <p:nvPr/>
            </p:nvSpPr>
            <p:spPr>
              <a:xfrm>
                <a:off x="8443874" y="4273326"/>
                <a:ext cx="52690" cy="14419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2446" extrusionOk="0">
                    <a:moveTo>
                      <a:pt x="0" y="1"/>
                    </a:moveTo>
                    <a:lnTo>
                      <a:pt x="0" y="2446"/>
                    </a:lnTo>
                    <a:lnTo>
                      <a:pt x="894" y="244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3549;p91">
                <a:extLst>
                  <a:ext uri="{FF2B5EF4-FFF2-40B4-BE49-F238E27FC236}">
                    <a16:creationId xmlns:a16="http://schemas.microsoft.com/office/drawing/2014/main" id="{CF1E3DDB-9B4D-0A41-F24F-577AFB4C7685}"/>
                  </a:ext>
                </a:extLst>
              </p:cNvPr>
              <p:cNvSpPr/>
              <p:nvPr/>
            </p:nvSpPr>
            <p:spPr>
              <a:xfrm>
                <a:off x="8238772" y="4095006"/>
                <a:ext cx="53633" cy="144192"/>
              </a:xfrm>
              <a:custGeom>
                <a:avLst/>
                <a:gdLst/>
                <a:ahLst/>
                <a:cxnLst/>
                <a:rect l="l" t="t" r="r" b="b"/>
                <a:pathLst>
                  <a:path w="910" h="2446" extrusionOk="0">
                    <a:moveTo>
                      <a:pt x="0" y="1"/>
                    </a:moveTo>
                    <a:lnTo>
                      <a:pt x="0" y="2446"/>
                    </a:lnTo>
                    <a:lnTo>
                      <a:pt x="909" y="2446"/>
                    </a:lnTo>
                    <a:lnTo>
                      <a:pt x="9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3550;p91">
                <a:extLst>
                  <a:ext uri="{FF2B5EF4-FFF2-40B4-BE49-F238E27FC236}">
                    <a16:creationId xmlns:a16="http://schemas.microsoft.com/office/drawing/2014/main" id="{3930E60C-E561-52AD-6360-BB3861972D36}"/>
                  </a:ext>
                </a:extLst>
              </p:cNvPr>
              <p:cNvSpPr/>
              <p:nvPr/>
            </p:nvSpPr>
            <p:spPr>
              <a:xfrm>
                <a:off x="8240599" y="4273326"/>
                <a:ext cx="52749" cy="144192"/>
              </a:xfrm>
              <a:custGeom>
                <a:avLst/>
                <a:gdLst/>
                <a:ahLst/>
                <a:cxnLst/>
                <a:rect l="l" t="t" r="r" b="b"/>
                <a:pathLst>
                  <a:path w="895" h="2446" extrusionOk="0">
                    <a:moveTo>
                      <a:pt x="1" y="1"/>
                    </a:moveTo>
                    <a:lnTo>
                      <a:pt x="1" y="2446"/>
                    </a:lnTo>
                    <a:lnTo>
                      <a:pt x="894" y="244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3551;p91">
                <a:extLst>
                  <a:ext uri="{FF2B5EF4-FFF2-40B4-BE49-F238E27FC236}">
                    <a16:creationId xmlns:a16="http://schemas.microsoft.com/office/drawing/2014/main" id="{5536A687-6F2B-B566-C3D4-20298906FCD7}"/>
                  </a:ext>
                </a:extLst>
              </p:cNvPr>
              <p:cNvSpPr/>
              <p:nvPr/>
            </p:nvSpPr>
            <p:spPr>
              <a:xfrm>
                <a:off x="8183312" y="4470156"/>
                <a:ext cx="1189005" cy="87836"/>
              </a:xfrm>
              <a:custGeom>
                <a:avLst/>
                <a:gdLst/>
                <a:ahLst/>
                <a:cxnLst/>
                <a:rect l="l" t="t" r="r" b="b"/>
                <a:pathLst>
                  <a:path w="20174" h="1490" extrusionOk="0">
                    <a:moveTo>
                      <a:pt x="1" y="0"/>
                    </a:moveTo>
                    <a:lnTo>
                      <a:pt x="1" y="1489"/>
                    </a:lnTo>
                    <a:lnTo>
                      <a:pt x="20174" y="1489"/>
                    </a:lnTo>
                    <a:lnTo>
                      <a:pt x="201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7" name="Google Shape;799;p53">
            <a:extLst>
              <a:ext uri="{FF2B5EF4-FFF2-40B4-BE49-F238E27FC236}">
                <a16:creationId xmlns:a16="http://schemas.microsoft.com/office/drawing/2014/main" id="{45F03F20-04E4-677B-B605-7EA6E4ABD87F}"/>
              </a:ext>
            </a:extLst>
          </p:cNvPr>
          <p:cNvSpPr/>
          <p:nvPr/>
        </p:nvSpPr>
        <p:spPr>
          <a:xfrm>
            <a:off x="296851" y="1870495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928" name="Google Shape;799;p53">
            <a:extLst>
              <a:ext uri="{FF2B5EF4-FFF2-40B4-BE49-F238E27FC236}">
                <a16:creationId xmlns:a16="http://schemas.microsoft.com/office/drawing/2014/main" id="{5B67355A-31C3-25D3-ACF2-6608159FC2D1}"/>
              </a:ext>
            </a:extLst>
          </p:cNvPr>
          <p:cNvSpPr/>
          <p:nvPr/>
        </p:nvSpPr>
        <p:spPr>
          <a:xfrm>
            <a:off x="6715113" y="702186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799;p53">
            <a:extLst>
              <a:ext uri="{FF2B5EF4-FFF2-40B4-BE49-F238E27FC236}">
                <a16:creationId xmlns:a16="http://schemas.microsoft.com/office/drawing/2014/main" id="{77E06631-C559-600F-3A7B-357140D06FA6}"/>
              </a:ext>
            </a:extLst>
          </p:cNvPr>
          <p:cNvSpPr/>
          <p:nvPr/>
        </p:nvSpPr>
        <p:spPr>
          <a:xfrm>
            <a:off x="899094" y="1184435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930" name="Google Shape;799;p53">
            <a:extLst>
              <a:ext uri="{FF2B5EF4-FFF2-40B4-BE49-F238E27FC236}">
                <a16:creationId xmlns:a16="http://schemas.microsoft.com/office/drawing/2014/main" id="{FBAC7445-C51A-82C1-CA14-E61711EE79BB}"/>
              </a:ext>
            </a:extLst>
          </p:cNvPr>
          <p:cNvSpPr/>
          <p:nvPr/>
        </p:nvSpPr>
        <p:spPr>
          <a:xfrm>
            <a:off x="2594573" y="543357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" grpId="0"/>
      <p:bldP spid="7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1" name="Google Shape;6331;p120"/>
          <p:cNvGrpSpPr/>
          <p:nvPr/>
        </p:nvGrpSpPr>
        <p:grpSpPr>
          <a:xfrm>
            <a:off x="530200" y="3969344"/>
            <a:ext cx="880094" cy="644291"/>
            <a:chOff x="2569750" y="3969344"/>
            <a:chExt cx="880094" cy="644291"/>
          </a:xfrm>
        </p:grpSpPr>
        <p:grpSp>
          <p:nvGrpSpPr>
            <p:cNvPr id="6332" name="Google Shape;6332;p120"/>
            <p:cNvGrpSpPr/>
            <p:nvPr/>
          </p:nvGrpSpPr>
          <p:grpSpPr>
            <a:xfrm>
              <a:off x="3333704" y="4184609"/>
              <a:ext cx="116139" cy="429024"/>
              <a:chOff x="8680417" y="4184609"/>
              <a:chExt cx="116139" cy="429024"/>
            </a:xfrm>
          </p:grpSpPr>
          <p:sp>
            <p:nvSpPr>
              <p:cNvPr id="6333" name="Google Shape;6333;p120"/>
              <p:cNvSpPr/>
              <p:nvPr/>
            </p:nvSpPr>
            <p:spPr>
              <a:xfrm>
                <a:off x="8730551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120"/>
              <p:cNvSpPr/>
              <p:nvPr/>
            </p:nvSpPr>
            <p:spPr>
              <a:xfrm>
                <a:off x="8680417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35" name="Google Shape;6335;p120"/>
            <p:cNvGrpSpPr/>
            <p:nvPr/>
          </p:nvGrpSpPr>
          <p:grpSpPr>
            <a:xfrm>
              <a:off x="2569750" y="4101974"/>
              <a:ext cx="366856" cy="511660"/>
              <a:chOff x="9654905" y="4101974"/>
              <a:chExt cx="366856" cy="511660"/>
            </a:xfrm>
          </p:grpSpPr>
          <p:sp>
            <p:nvSpPr>
              <p:cNvPr id="6336" name="Google Shape;6336;p120"/>
              <p:cNvSpPr/>
              <p:nvPr/>
            </p:nvSpPr>
            <p:spPr>
              <a:xfrm>
                <a:off x="9955756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120"/>
              <p:cNvSpPr/>
              <p:nvPr/>
            </p:nvSpPr>
            <p:spPr>
              <a:xfrm>
                <a:off x="9905621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120"/>
              <p:cNvSpPr/>
              <p:nvPr/>
            </p:nvSpPr>
            <p:spPr>
              <a:xfrm>
                <a:off x="9715609" y="4486273"/>
                <a:ext cx="17843" cy="12736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482" extrusionOk="0">
                    <a:moveTo>
                      <a:pt x="370" y="0"/>
                    </a:moveTo>
                    <a:cubicBezTo>
                      <a:pt x="171" y="0"/>
                      <a:pt x="0" y="171"/>
                      <a:pt x="0" y="370"/>
                    </a:cubicBezTo>
                    <a:lnTo>
                      <a:pt x="0" y="5112"/>
                    </a:lnTo>
                    <a:cubicBezTo>
                      <a:pt x="0" y="5311"/>
                      <a:pt x="171" y="5481"/>
                      <a:pt x="370" y="5481"/>
                    </a:cubicBezTo>
                    <a:cubicBezTo>
                      <a:pt x="568" y="5481"/>
                      <a:pt x="767" y="5311"/>
                      <a:pt x="767" y="5112"/>
                    </a:cubicBezTo>
                    <a:lnTo>
                      <a:pt x="767" y="370"/>
                    </a:lnTo>
                    <a:cubicBezTo>
                      <a:pt x="767" y="171"/>
                      <a:pt x="568" y="0"/>
                      <a:pt x="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120"/>
              <p:cNvSpPr/>
              <p:nvPr/>
            </p:nvSpPr>
            <p:spPr>
              <a:xfrm>
                <a:off x="9654905" y="4101974"/>
                <a:ext cx="138582" cy="40478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7423" extrusionOk="0">
                    <a:moveTo>
                      <a:pt x="3000" y="0"/>
                    </a:moveTo>
                    <a:cubicBezTo>
                      <a:pt x="2578" y="0"/>
                      <a:pt x="2159" y="270"/>
                      <a:pt x="2102" y="809"/>
                    </a:cubicBezTo>
                    <a:lnTo>
                      <a:pt x="228" y="14498"/>
                    </a:lnTo>
                    <a:cubicBezTo>
                      <a:pt x="1" y="16031"/>
                      <a:pt x="1222" y="17423"/>
                      <a:pt x="2784" y="17423"/>
                    </a:cubicBezTo>
                    <a:lnTo>
                      <a:pt x="2897" y="17423"/>
                    </a:lnTo>
                    <a:cubicBezTo>
                      <a:pt x="4630" y="17423"/>
                      <a:pt x="5964" y="15889"/>
                      <a:pt x="5737" y="14157"/>
                    </a:cubicBezTo>
                    <a:lnTo>
                      <a:pt x="3920" y="809"/>
                    </a:lnTo>
                    <a:cubicBezTo>
                      <a:pt x="3849" y="270"/>
                      <a:pt x="3423" y="0"/>
                      <a:pt x="3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0" name="Google Shape;6340;p120"/>
            <p:cNvGrpSpPr/>
            <p:nvPr/>
          </p:nvGrpSpPr>
          <p:grpSpPr>
            <a:xfrm>
              <a:off x="3066502" y="3969344"/>
              <a:ext cx="174871" cy="644291"/>
              <a:chOff x="2298677" y="3969344"/>
              <a:chExt cx="174871" cy="644291"/>
            </a:xfrm>
          </p:grpSpPr>
          <p:sp>
            <p:nvSpPr>
              <p:cNvPr id="6341" name="Google Shape;6341;p120"/>
              <p:cNvSpPr/>
              <p:nvPr/>
            </p:nvSpPr>
            <p:spPr>
              <a:xfrm>
                <a:off x="2374552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120"/>
              <p:cNvSpPr/>
              <p:nvPr/>
            </p:nvSpPr>
            <p:spPr>
              <a:xfrm>
                <a:off x="2298677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44" name="Google Shape;6344;p120"/>
          <p:cNvGrpSpPr/>
          <p:nvPr/>
        </p:nvGrpSpPr>
        <p:grpSpPr>
          <a:xfrm flipH="1">
            <a:off x="4405912" y="4101974"/>
            <a:ext cx="366856" cy="511660"/>
            <a:chOff x="9654905" y="4101974"/>
            <a:chExt cx="366856" cy="511660"/>
          </a:xfrm>
        </p:grpSpPr>
        <p:sp>
          <p:nvSpPr>
            <p:cNvPr id="6345" name="Google Shape;6345;p120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20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20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20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9" name="Google Shape;6349;p120"/>
          <p:cNvSpPr/>
          <p:nvPr/>
        </p:nvSpPr>
        <p:spPr>
          <a:xfrm>
            <a:off x="1791488" y="182913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0" name="Google Shape;6350;p120"/>
          <p:cNvSpPr/>
          <p:nvPr/>
        </p:nvSpPr>
        <p:spPr>
          <a:xfrm>
            <a:off x="8205156" y="99630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1" name="Google Shape;6351;p120"/>
          <p:cNvSpPr/>
          <p:nvPr/>
        </p:nvSpPr>
        <p:spPr>
          <a:xfrm>
            <a:off x="1791488" y="3899457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2" name="Google Shape;6352;p120"/>
          <p:cNvSpPr/>
          <p:nvPr/>
        </p:nvSpPr>
        <p:spPr>
          <a:xfrm>
            <a:off x="780916" y="619580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3" name="Google Shape;6353;p120"/>
          <p:cNvGrpSpPr/>
          <p:nvPr/>
        </p:nvGrpSpPr>
        <p:grpSpPr>
          <a:xfrm>
            <a:off x="8211202" y="3969344"/>
            <a:ext cx="383341" cy="644291"/>
            <a:chOff x="8211202" y="3969344"/>
            <a:chExt cx="383341" cy="644291"/>
          </a:xfrm>
        </p:grpSpPr>
        <p:grpSp>
          <p:nvGrpSpPr>
            <p:cNvPr id="6354" name="Google Shape;6354;p120"/>
            <p:cNvGrpSpPr/>
            <p:nvPr/>
          </p:nvGrpSpPr>
          <p:grpSpPr>
            <a:xfrm>
              <a:off x="8478404" y="4184609"/>
              <a:ext cx="116139" cy="429024"/>
              <a:chOff x="8680417" y="4184609"/>
              <a:chExt cx="116139" cy="429024"/>
            </a:xfrm>
          </p:grpSpPr>
          <p:sp>
            <p:nvSpPr>
              <p:cNvPr id="6355" name="Google Shape;6355;p120"/>
              <p:cNvSpPr/>
              <p:nvPr/>
            </p:nvSpPr>
            <p:spPr>
              <a:xfrm>
                <a:off x="8730551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120"/>
              <p:cNvSpPr/>
              <p:nvPr/>
            </p:nvSpPr>
            <p:spPr>
              <a:xfrm>
                <a:off x="8680417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7" name="Google Shape;6357;p120"/>
            <p:cNvGrpSpPr/>
            <p:nvPr/>
          </p:nvGrpSpPr>
          <p:grpSpPr>
            <a:xfrm>
              <a:off x="8211202" y="3969344"/>
              <a:ext cx="174871" cy="644291"/>
              <a:chOff x="2298677" y="3969344"/>
              <a:chExt cx="174871" cy="644291"/>
            </a:xfrm>
          </p:grpSpPr>
          <p:sp>
            <p:nvSpPr>
              <p:cNvPr id="6358" name="Google Shape;6358;p120"/>
              <p:cNvSpPr/>
              <p:nvPr/>
            </p:nvSpPr>
            <p:spPr>
              <a:xfrm>
                <a:off x="2374552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120"/>
              <p:cNvSpPr/>
              <p:nvPr/>
            </p:nvSpPr>
            <p:spPr>
              <a:xfrm>
                <a:off x="2298677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Google Shape;599;p53">
            <a:extLst>
              <a:ext uri="{FF2B5EF4-FFF2-40B4-BE49-F238E27FC236}">
                <a16:creationId xmlns:a16="http://schemas.microsoft.com/office/drawing/2014/main" id="{126B1CB1-D2A2-E82E-BE10-8D77D0AB302C}"/>
              </a:ext>
            </a:extLst>
          </p:cNvPr>
          <p:cNvSpPr txBox="1">
            <a:spLocks/>
          </p:cNvSpPr>
          <p:nvPr/>
        </p:nvSpPr>
        <p:spPr>
          <a:xfrm>
            <a:off x="2895808" y="745619"/>
            <a:ext cx="3547021" cy="97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n-US" sz="5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Leckerli One"/>
              </a:rPr>
              <a:t>137 206 x 3 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EC26A7D-46AC-D988-86CB-85EAF272FE36}"/>
              </a:ext>
            </a:extLst>
          </p:cNvPr>
          <p:cNvSpPr/>
          <p:nvPr/>
        </p:nvSpPr>
        <p:spPr>
          <a:xfrm>
            <a:off x="1725535" y="1839488"/>
            <a:ext cx="5973510" cy="13587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3B46602-CC7E-E4F4-5D1B-C0F75BEEFC09}"/>
              </a:ext>
            </a:extLst>
          </p:cNvPr>
          <p:cNvSpPr/>
          <p:nvPr/>
        </p:nvSpPr>
        <p:spPr>
          <a:xfrm>
            <a:off x="1841016" y="1928147"/>
            <a:ext cx="5731597" cy="11814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Google Shape;840;p55">
            <a:extLst>
              <a:ext uri="{FF2B5EF4-FFF2-40B4-BE49-F238E27FC236}">
                <a16:creationId xmlns:a16="http://schemas.microsoft.com/office/drawing/2014/main" id="{E0C9266B-8E3D-6140-BEDF-951E19EEE4ED}"/>
              </a:ext>
            </a:extLst>
          </p:cNvPr>
          <p:cNvSpPr txBox="1">
            <a:spLocks/>
          </p:cNvSpPr>
          <p:nvPr/>
        </p:nvSpPr>
        <p:spPr>
          <a:xfrm>
            <a:off x="2226603" y="1915994"/>
            <a:ext cx="5472442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3" name="Google Shape;1460;p63">
            <a:extLst>
              <a:ext uri="{FF2B5EF4-FFF2-40B4-BE49-F238E27FC236}">
                <a16:creationId xmlns:a16="http://schemas.microsoft.com/office/drawing/2014/main" id="{0AD38195-033B-1610-83FA-BA87DFC72FF2}"/>
              </a:ext>
            </a:extLst>
          </p:cNvPr>
          <p:cNvGrpSpPr/>
          <p:nvPr/>
        </p:nvGrpSpPr>
        <p:grpSpPr>
          <a:xfrm>
            <a:off x="3343582" y="3940324"/>
            <a:ext cx="900213" cy="671164"/>
            <a:chOff x="6210407" y="3053217"/>
            <a:chExt cx="558064" cy="416071"/>
          </a:xfrm>
        </p:grpSpPr>
        <p:sp>
          <p:nvSpPr>
            <p:cNvPr id="14" name="Google Shape;1461;p63">
              <a:extLst>
                <a:ext uri="{FF2B5EF4-FFF2-40B4-BE49-F238E27FC236}">
                  <a16:creationId xmlns:a16="http://schemas.microsoft.com/office/drawing/2014/main" id="{BAB3AB99-8DFB-D0F8-0F36-608F96704381}"/>
                </a:ext>
              </a:extLst>
            </p:cNvPr>
            <p:cNvSpPr/>
            <p:nvPr/>
          </p:nvSpPr>
          <p:spPr>
            <a:xfrm>
              <a:off x="6244036" y="3249551"/>
              <a:ext cx="490801" cy="202932"/>
            </a:xfrm>
            <a:custGeom>
              <a:avLst/>
              <a:gdLst/>
              <a:ahLst/>
              <a:cxnLst/>
              <a:rect l="l" t="t" r="r" b="b"/>
              <a:pathLst>
                <a:path w="18959" h="7839" extrusionOk="0">
                  <a:moveTo>
                    <a:pt x="10791" y="1"/>
                  </a:moveTo>
                  <a:cubicBezTo>
                    <a:pt x="10626" y="1"/>
                    <a:pt x="10460" y="2"/>
                    <a:pt x="10291" y="4"/>
                  </a:cubicBezTo>
                  <a:cubicBezTo>
                    <a:pt x="7328" y="44"/>
                    <a:pt x="3796" y="389"/>
                    <a:pt x="0" y="1404"/>
                  </a:cubicBezTo>
                  <a:lnTo>
                    <a:pt x="0" y="7838"/>
                  </a:lnTo>
                  <a:lnTo>
                    <a:pt x="18958" y="7838"/>
                  </a:lnTo>
                  <a:lnTo>
                    <a:pt x="18958" y="856"/>
                  </a:lnTo>
                  <a:cubicBezTo>
                    <a:pt x="18958" y="856"/>
                    <a:pt x="15727" y="1"/>
                    <a:pt x="10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62;p63">
              <a:extLst>
                <a:ext uri="{FF2B5EF4-FFF2-40B4-BE49-F238E27FC236}">
                  <a16:creationId xmlns:a16="http://schemas.microsoft.com/office/drawing/2014/main" id="{A5B7A0EC-09B8-6336-9300-52CDACAF2063}"/>
                </a:ext>
              </a:extLst>
            </p:cNvPr>
            <p:cNvSpPr/>
            <p:nvPr/>
          </p:nvSpPr>
          <p:spPr>
            <a:xfrm>
              <a:off x="6244036" y="3053217"/>
              <a:ext cx="302159" cy="399263"/>
            </a:xfrm>
            <a:custGeom>
              <a:avLst/>
              <a:gdLst/>
              <a:ahLst/>
              <a:cxnLst/>
              <a:rect l="l" t="t" r="r" b="b"/>
              <a:pathLst>
                <a:path w="11672" h="15423" extrusionOk="0">
                  <a:moveTo>
                    <a:pt x="8041" y="0"/>
                  </a:moveTo>
                  <a:cubicBezTo>
                    <a:pt x="6402" y="0"/>
                    <a:pt x="2861" y="302"/>
                    <a:pt x="0" y="2635"/>
                  </a:cubicBezTo>
                  <a:lnTo>
                    <a:pt x="0" y="15422"/>
                  </a:lnTo>
                  <a:lnTo>
                    <a:pt x="11672" y="15422"/>
                  </a:lnTo>
                  <a:lnTo>
                    <a:pt x="11550" y="14753"/>
                  </a:lnTo>
                  <a:lnTo>
                    <a:pt x="11103" y="12175"/>
                  </a:lnTo>
                  <a:lnTo>
                    <a:pt x="10860" y="10855"/>
                  </a:lnTo>
                  <a:lnTo>
                    <a:pt x="10393" y="8196"/>
                  </a:lnTo>
                  <a:lnTo>
                    <a:pt x="10291" y="7588"/>
                  </a:lnTo>
                  <a:lnTo>
                    <a:pt x="10170" y="6877"/>
                  </a:lnTo>
                  <a:lnTo>
                    <a:pt x="9682" y="4178"/>
                  </a:lnTo>
                  <a:lnTo>
                    <a:pt x="9459" y="2858"/>
                  </a:lnTo>
                  <a:lnTo>
                    <a:pt x="8952" y="37"/>
                  </a:lnTo>
                  <a:cubicBezTo>
                    <a:pt x="8952" y="37"/>
                    <a:pt x="8612" y="0"/>
                    <a:pt x="8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63;p63">
              <a:extLst>
                <a:ext uri="{FF2B5EF4-FFF2-40B4-BE49-F238E27FC236}">
                  <a16:creationId xmlns:a16="http://schemas.microsoft.com/office/drawing/2014/main" id="{F0A9C10B-968F-3575-BE5F-13A408D11844}"/>
                </a:ext>
              </a:extLst>
            </p:cNvPr>
            <p:cNvSpPr/>
            <p:nvPr/>
          </p:nvSpPr>
          <p:spPr>
            <a:xfrm>
              <a:off x="6244036" y="3186566"/>
              <a:ext cx="490801" cy="116675"/>
            </a:xfrm>
            <a:custGeom>
              <a:avLst/>
              <a:gdLst/>
              <a:ahLst/>
              <a:cxnLst/>
              <a:rect l="l" t="t" r="r" b="b"/>
              <a:pathLst>
                <a:path w="18959" h="4507" extrusionOk="0">
                  <a:moveTo>
                    <a:pt x="7673" y="1"/>
                  </a:moveTo>
                  <a:cubicBezTo>
                    <a:pt x="7470" y="1"/>
                    <a:pt x="7308" y="82"/>
                    <a:pt x="7186" y="204"/>
                  </a:cubicBezTo>
                  <a:cubicBezTo>
                    <a:pt x="7064" y="326"/>
                    <a:pt x="6983" y="488"/>
                    <a:pt x="6983" y="691"/>
                  </a:cubicBezTo>
                  <a:lnTo>
                    <a:pt x="6983" y="1909"/>
                  </a:lnTo>
                  <a:cubicBezTo>
                    <a:pt x="6516" y="1949"/>
                    <a:pt x="6069" y="2010"/>
                    <a:pt x="5603" y="2071"/>
                  </a:cubicBezTo>
                  <a:lnTo>
                    <a:pt x="5603" y="1056"/>
                  </a:lnTo>
                  <a:cubicBezTo>
                    <a:pt x="5603" y="691"/>
                    <a:pt x="5298" y="387"/>
                    <a:pt x="4912" y="387"/>
                  </a:cubicBezTo>
                  <a:cubicBezTo>
                    <a:pt x="4547" y="387"/>
                    <a:pt x="4222" y="691"/>
                    <a:pt x="4222" y="1056"/>
                  </a:cubicBezTo>
                  <a:lnTo>
                    <a:pt x="4222" y="2254"/>
                  </a:lnTo>
                  <a:cubicBezTo>
                    <a:pt x="3776" y="2335"/>
                    <a:pt x="3309" y="2416"/>
                    <a:pt x="2862" y="2497"/>
                  </a:cubicBezTo>
                  <a:lnTo>
                    <a:pt x="2862" y="1483"/>
                  </a:lnTo>
                  <a:cubicBezTo>
                    <a:pt x="2862" y="1158"/>
                    <a:pt x="2599" y="894"/>
                    <a:pt x="2274" y="894"/>
                  </a:cubicBezTo>
                  <a:cubicBezTo>
                    <a:pt x="1949" y="894"/>
                    <a:pt x="1685" y="1158"/>
                    <a:pt x="1685" y="1483"/>
                  </a:cubicBezTo>
                  <a:lnTo>
                    <a:pt x="1685" y="2741"/>
                  </a:lnTo>
                  <a:cubicBezTo>
                    <a:pt x="1117" y="2863"/>
                    <a:pt x="569" y="3005"/>
                    <a:pt x="0" y="3147"/>
                  </a:cubicBezTo>
                  <a:lnTo>
                    <a:pt x="0" y="4507"/>
                  </a:lnTo>
                  <a:cubicBezTo>
                    <a:pt x="4019" y="3451"/>
                    <a:pt x="7551" y="3086"/>
                    <a:pt x="10393" y="3045"/>
                  </a:cubicBezTo>
                  <a:cubicBezTo>
                    <a:pt x="10569" y="3043"/>
                    <a:pt x="10743" y="3042"/>
                    <a:pt x="10914" y="3042"/>
                  </a:cubicBezTo>
                  <a:cubicBezTo>
                    <a:pt x="12044" y="3042"/>
                    <a:pt x="13061" y="3097"/>
                    <a:pt x="13925" y="3167"/>
                  </a:cubicBezTo>
                  <a:cubicBezTo>
                    <a:pt x="16299" y="3370"/>
                    <a:pt x="18025" y="3756"/>
                    <a:pt x="18958" y="4020"/>
                  </a:cubicBezTo>
                  <a:lnTo>
                    <a:pt x="18958" y="2660"/>
                  </a:lnTo>
                  <a:cubicBezTo>
                    <a:pt x="17923" y="2396"/>
                    <a:pt x="16279" y="2051"/>
                    <a:pt x="14107" y="1848"/>
                  </a:cubicBezTo>
                  <a:cubicBezTo>
                    <a:pt x="13042" y="1763"/>
                    <a:pt x="11948" y="1721"/>
                    <a:pt x="10838" y="1721"/>
                  </a:cubicBezTo>
                  <a:cubicBezTo>
                    <a:pt x="10616" y="1721"/>
                    <a:pt x="10393" y="1723"/>
                    <a:pt x="10170" y="1726"/>
                  </a:cubicBezTo>
                  <a:cubicBezTo>
                    <a:pt x="9561" y="1746"/>
                    <a:pt x="8952" y="1767"/>
                    <a:pt x="8363" y="1807"/>
                  </a:cubicBezTo>
                  <a:lnTo>
                    <a:pt x="8363" y="691"/>
                  </a:lnTo>
                  <a:cubicBezTo>
                    <a:pt x="8363" y="305"/>
                    <a:pt x="8038" y="1"/>
                    <a:pt x="7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64;p63">
              <a:extLst>
                <a:ext uri="{FF2B5EF4-FFF2-40B4-BE49-F238E27FC236}">
                  <a16:creationId xmlns:a16="http://schemas.microsoft.com/office/drawing/2014/main" id="{16171673-78A6-04DF-F62C-041BD81028A1}"/>
                </a:ext>
              </a:extLst>
            </p:cNvPr>
            <p:cNvSpPr/>
            <p:nvPr/>
          </p:nvSpPr>
          <p:spPr>
            <a:xfrm>
              <a:off x="6244036" y="3285898"/>
              <a:ext cx="490801" cy="101945"/>
            </a:xfrm>
            <a:custGeom>
              <a:avLst/>
              <a:gdLst/>
              <a:ahLst/>
              <a:cxnLst/>
              <a:rect l="l" t="t" r="r" b="b"/>
              <a:pathLst>
                <a:path w="18959" h="3938" extrusionOk="0">
                  <a:moveTo>
                    <a:pt x="7673" y="0"/>
                  </a:moveTo>
                  <a:cubicBezTo>
                    <a:pt x="7470" y="0"/>
                    <a:pt x="7308" y="81"/>
                    <a:pt x="7186" y="203"/>
                  </a:cubicBezTo>
                  <a:cubicBezTo>
                    <a:pt x="7064" y="325"/>
                    <a:pt x="6983" y="508"/>
                    <a:pt x="6983" y="690"/>
                  </a:cubicBezTo>
                  <a:lnTo>
                    <a:pt x="6983" y="1928"/>
                  </a:lnTo>
                  <a:cubicBezTo>
                    <a:pt x="6496" y="1949"/>
                    <a:pt x="6049" y="1989"/>
                    <a:pt x="5603" y="2010"/>
                  </a:cubicBezTo>
                  <a:lnTo>
                    <a:pt x="5603" y="913"/>
                  </a:lnTo>
                  <a:cubicBezTo>
                    <a:pt x="5603" y="528"/>
                    <a:pt x="5298" y="223"/>
                    <a:pt x="4912" y="223"/>
                  </a:cubicBezTo>
                  <a:cubicBezTo>
                    <a:pt x="4547" y="223"/>
                    <a:pt x="4222" y="528"/>
                    <a:pt x="4222" y="913"/>
                  </a:cubicBezTo>
                  <a:lnTo>
                    <a:pt x="4222" y="2111"/>
                  </a:lnTo>
                  <a:cubicBezTo>
                    <a:pt x="3756" y="2152"/>
                    <a:pt x="3289" y="2192"/>
                    <a:pt x="2862" y="2233"/>
                  </a:cubicBezTo>
                  <a:lnTo>
                    <a:pt x="2862" y="1319"/>
                  </a:lnTo>
                  <a:cubicBezTo>
                    <a:pt x="2862" y="995"/>
                    <a:pt x="2599" y="711"/>
                    <a:pt x="2274" y="711"/>
                  </a:cubicBezTo>
                  <a:cubicBezTo>
                    <a:pt x="1949" y="711"/>
                    <a:pt x="1685" y="995"/>
                    <a:pt x="1685" y="1319"/>
                  </a:cubicBezTo>
                  <a:lnTo>
                    <a:pt x="1685" y="2375"/>
                  </a:lnTo>
                  <a:cubicBezTo>
                    <a:pt x="1036" y="2456"/>
                    <a:pt x="488" y="2517"/>
                    <a:pt x="0" y="2598"/>
                  </a:cubicBezTo>
                  <a:lnTo>
                    <a:pt x="0" y="3938"/>
                  </a:lnTo>
                  <a:cubicBezTo>
                    <a:pt x="1279" y="3735"/>
                    <a:pt x="3228" y="3491"/>
                    <a:pt x="5562" y="3329"/>
                  </a:cubicBezTo>
                  <a:cubicBezTo>
                    <a:pt x="6941" y="3241"/>
                    <a:pt x="8550" y="3183"/>
                    <a:pt x="10310" y="3183"/>
                  </a:cubicBezTo>
                  <a:cubicBezTo>
                    <a:pt x="10571" y="3183"/>
                    <a:pt x="10836" y="3184"/>
                    <a:pt x="11103" y="3187"/>
                  </a:cubicBezTo>
                  <a:cubicBezTo>
                    <a:pt x="13580" y="3227"/>
                    <a:pt x="16279" y="3410"/>
                    <a:pt x="18958" y="3877"/>
                  </a:cubicBezTo>
                  <a:lnTo>
                    <a:pt x="18958" y="2537"/>
                  </a:lnTo>
                  <a:cubicBezTo>
                    <a:pt x="18289" y="2436"/>
                    <a:pt x="17599" y="2334"/>
                    <a:pt x="16929" y="2253"/>
                  </a:cubicBezTo>
                  <a:lnTo>
                    <a:pt x="16929" y="1137"/>
                  </a:lnTo>
                  <a:cubicBezTo>
                    <a:pt x="16929" y="751"/>
                    <a:pt x="16624" y="447"/>
                    <a:pt x="16239" y="447"/>
                  </a:cubicBezTo>
                  <a:cubicBezTo>
                    <a:pt x="15873" y="447"/>
                    <a:pt x="15548" y="751"/>
                    <a:pt x="15548" y="1137"/>
                  </a:cubicBezTo>
                  <a:lnTo>
                    <a:pt x="15548" y="2111"/>
                  </a:lnTo>
                  <a:cubicBezTo>
                    <a:pt x="15142" y="2070"/>
                    <a:pt x="14716" y="2030"/>
                    <a:pt x="14290" y="2010"/>
                  </a:cubicBezTo>
                  <a:lnTo>
                    <a:pt x="14290" y="690"/>
                  </a:lnTo>
                  <a:cubicBezTo>
                    <a:pt x="14290" y="305"/>
                    <a:pt x="13986" y="0"/>
                    <a:pt x="13600" y="0"/>
                  </a:cubicBezTo>
                  <a:cubicBezTo>
                    <a:pt x="13417" y="0"/>
                    <a:pt x="13255" y="81"/>
                    <a:pt x="13113" y="203"/>
                  </a:cubicBezTo>
                  <a:cubicBezTo>
                    <a:pt x="12991" y="325"/>
                    <a:pt x="12930" y="508"/>
                    <a:pt x="12930" y="690"/>
                  </a:cubicBezTo>
                  <a:lnTo>
                    <a:pt x="12930" y="1928"/>
                  </a:lnTo>
                  <a:cubicBezTo>
                    <a:pt x="12220" y="1888"/>
                    <a:pt x="11530" y="1867"/>
                    <a:pt x="10860" y="1867"/>
                  </a:cubicBezTo>
                  <a:cubicBezTo>
                    <a:pt x="10604" y="1862"/>
                    <a:pt x="10352" y="1859"/>
                    <a:pt x="10103" y="1859"/>
                  </a:cubicBezTo>
                  <a:cubicBezTo>
                    <a:pt x="9503" y="1859"/>
                    <a:pt x="8923" y="1873"/>
                    <a:pt x="8363" y="1888"/>
                  </a:cubicBezTo>
                  <a:lnTo>
                    <a:pt x="8363" y="690"/>
                  </a:lnTo>
                  <a:cubicBezTo>
                    <a:pt x="8363" y="305"/>
                    <a:pt x="8038" y="0"/>
                    <a:pt x="7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65;p63">
              <a:extLst>
                <a:ext uri="{FF2B5EF4-FFF2-40B4-BE49-F238E27FC236}">
                  <a16:creationId xmlns:a16="http://schemas.microsoft.com/office/drawing/2014/main" id="{02172E73-1FE8-190B-0F3C-617D0D483748}"/>
                </a:ext>
              </a:extLst>
            </p:cNvPr>
            <p:cNvSpPr/>
            <p:nvPr/>
          </p:nvSpPr>
          <p:spPr>
            <a:xfrm>
              <a:off x="6244036" y="3127205"/>
              <a:ext cx="250669" cy="84083"/>
            </a:xfrm>
            <a:custGeom>
              <a:avLst/>
              <a:gdLst/>
              <a:ahLst/>
              <a:cxnLst/>
              <a:rect l="l" t="t" r="r" b="b"/>
              <a:pathLst>
                <a:path w="9683" h="3248" extrusionOk="0">
                  <a:moveTo>
                    <a:pt x="9459" y="0"/>
                  </a:moveTo>
                  <a:cubicBezTo>
                    <a:pt x="6232" y="102"/>
                    <a:pt x="3613" y="670"/>
                    <a:pt x="1949" y="1157"/>
                  </a:cubicBezTo>
                  <a:cubicBezTo>
                    <a:pt x="1157" y="1401"/>
                    <a:pt x="508" y="1624"/>
                    <a:pt x="0" y="1827"/>
                  </a:cubicBezTo>
                  <a:lnTo>
                    <a:pt x="0" y="3248"/>
                  </a:lnTo>
                  <a:cubicBezTo>
                    <a:pt x="508" y="3025"/>
                    <a:pt x="1320" y="2720"/>
                    <a:pt x="2355" y="2416"/>
                  </a:cubicBezTo>
                  <a:cubicBezTo>
                    <a:pt x="3979" y="1949"/>
                    <a:pt x="6536" y="1401"/>
                    <a:pt x="9682" y="1320"/>
                  </a:cubicBezTo>
                  <a:lnTo>
                    <a:pt x="94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66;p63">
              <a:extLst>
                <a:ext uri="{FF2B5EF4-FFF2-40B4-BE49-F238E27FC236}">
                  <a16:creationId xmlns:a16="http://schemas.microsoft.com/office/drawing/2014/main" id="{0D4AAAF1-7B51-5B4D-5A18-1243A9B3C71B}"/>
                </a:ext>
              </a:extLst>
            </p:cNvPr>
            <p:cNvSpPr/>
            <p:nvPr/>
          </p:nvSpPr>
          <p:spPr>
            <a:xfrm>
              <a:off x="6210407" y="3386784"/>
              <a:ext cx="558057" cy="82503"/>
            </a:xfrm>
            <a:custGeom>
              <a:avLst/>
              <a:gdLst/>
              <a:ahLst/>
              <a:cxnLst/>
              <a:rect l="l" t="t" r="r" b="b"/>
              <a:pathLst>
                <a:path w="21557" h="3187" extrusionOk="0">
                  <a:moveTo>
                    <a:pt x="6211" y="0"/>
                  </a:moveTo>
                  <a:cubicBezTo>
                    <a:pt x="5846" y="0"/>
                    <a:pt x="5521" y="305"/>
                    <a:pt x="5521" y="690"/>
                  </a:cubicBezTo>
                  <a:lnTo>
                    <a:pt x="5521" y="1868"/>
                  </a:lnTo>
                  <a:lnTo>
                    <a:pt x="4161" y="1868"/>
                  </a:lnTo>
                  <a:lnTo>
                    <a:pt x="4161" y="772"/>
                  </a:lnTo>
                  <a:cubicBezTo>
                    <a:pt x="4161" y="447"/>
                    <a:pt x="3898" y="183"/>
                    <a:pt x="3573" y="183"/>
                  </a:cubicBezTo>
                  <a:cubicBezTo>
                    <a:pt x="3248" y="183"/>
                    <a:pt x="2984" y="447"/>
                    <a:pt x="2984" y="772"/>
                  </a:cubicBezTo>
                  <a:lnTo>
                    <a:pt x="2984" y="1868"/>
                  </a:lnTo>
                  <a:lnTo>
                    <a:pt x="0" y="1868"/>
                  </a:lnTo>
                  <a:lnTo>
                    <a:pt x="0" y="3187"/>
                  </a:lnTo>
                  <a:lnTo>
                    <a:pt x="21557" y="3187"/>
                  </a:lnTo>
                  <a:lnTo>
                    <a:pt x="21557" y="1868"/>
                  </a:lnTo>
                  <a:lnTo>
                    <a:pt x="18228" y="1868"/>
                  </a:lnTo>
                  <a:lnTo>
                    <a:pt x="18228" y="873"/>
                  </a:lnTo>
                  <a:cubicBezTo>
                    <a:pt x="18228" y="487"/>
                    <a:pt x="17923" y="183"/>
                    <a:pt x="17538" y="183"/>
                  </a:cubicBezTo>
                  <a:cubicBezTo>
                    <a:pt x="17172" y="183"/>
                    <a:pt x="16847" y="487"/>
                    <a:pt x="16847" y="873"/>
                  </a:cubicBezTo>
                  <a:lnTo>
                    <a:pt x="16847" y="1868"/>
                  </a:lnTo>
                  <a:lnTo>
                    <a:pt x="15589" y="1868"/>
                  </a:lnTo>
                  <a:lnTo>
                    <a:pt x="15589" y="873"/>
                  </a:lnTo>
                  <a:cubicBezTo>
                    <a:pt x="15589" y="487"/>
                    <a:pt x="15285" y="183"/>
                    <a:pt x="14899" y="183"/>
                  </a:cubicBezTo>
                  <a:cubicBezTo>
                    <a:pt x="14716" y="183"/>
                    <a:pt x="14554" y="264"/>
                    <a:pt x="14412" y="386"/>
                  </a:cubicBezTo>
                  <a:cubicBezTo>
                    <a:pt x="14290" y="508"/>
                    <a:pt x="14229" y="670"/>
                    <a:pt x="14229" y="873"/>
                  </a:cubicBezTo>
                  <a:lnTo>
                    <a:pt x="14229" y="1868"/>
                  </a:lnTo>
                  <a:lnTo>
                    <a:pt x="9662" y="1868"/>
                  </a:lnTo>
                  <a:lnTo>
                    <a:pt x="9662" y="690"/>
                  </a:lnTo>
                  <a:cubicBezTo>
                    <a:pt x="9662" y="305"/>
                    <a:pt x="9337" y="0"/>
                    <a:pt x="8972" y="0"/>
                  </a:cubicBezTo>
                  <a:cubicBezTo>
                    <a:pt x="8769" y="0"/>
                    <a:pt x="8607" y="81"/>
                    <a:pt x="8485" y="203"/>
                  </a:cubicBezTo>
                  <a:cubicBezTo>
                    <a:pt x="8363" y="325"/>
                    <a:pt x="8282" y="487"/>
                    <a:pt x="8282" y="690"/>
                  </a:cubicBezTo>
                  <a:lnTo>
                    <a:pt x="8282" y="1868"/>
                  </a:lnTo>
                  <a:lnTo>
                    <a:pt x="6902" y="1868"/>
                  </a:lnTo>
                  <a:lnTo>
                    <a:pt x="6902" y="690"/>
                  </a:lnTo>
                  <a:cubicBezTo>
                    <a:pt x="6902" y="305"/>
                    <a:pt x="6597" y="0"/>
                    <a:pt x="6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67;p63">
              <a:extLst>
                <a:ext uri="{FF2B5EF4-FFF2-40B4-BE49-F238E27FC236}">
                  <a16:creationId xmlns:a16="http://schemas.microsoft.com/office/drawing/2014/main" id="{A7CFF680-C6A6-7D50-93C0-8275079544DA}"/>
                </a:ext>
              </a:extLst>
            </p:cNvPr>
            <p:cNvSpPr/>
            <p:nvPr/>
          </p:nvSpPr>
          <p:spPr>
            <a:xfrm>
              <a:off x="6507291" y="3231119"/>
              <a:ext cx="227551" cy="59515"/>
            </a:xfrm>
            <a:custGeom>
              <a:avLst/>
              <a:gdLst/>
              <a:ahLst/>
              <a:cxnLst/>
              <a:rect l="l" t="t" r="r" b="b"/>
              <a:pathLst>
                <a:path w="8790" h="2299" extrusionOk="0">
                  <a:moveTo>
                    <a:pt x="669" y="0"/>
                  </a:moveTo>
                  <a:cubicBezTo>
                    <a:pt x="447" y="0"/>
                    <a:pt x="224" y="2"/>
                    <a:pt x="1" y="5"/>
                  </a:cubicBezTo>
                  <a:lnTo>
                    <a:pt x="122" y="716"/>
                  </a:lnTo>
                  <a:lnTo>
                    <a:pt x="224" y="1324"/>
                  </a:lnTo>
                  <a:cubicBezTo>
                    <a:pt x="400" y="1322"/>
                    <a:pt x="574" y="1321"/>
                    <a:pt x="745" y="1321"/>
                  </a:cubicBezTo>
                  <a:cubicBezTo>
                    <a:pt x="1875" y="1321"/>
                    <a:pt x="2892" y="1376"/>
                    <a:pt x="3756" y="1446"/>
                  </a:cubicBezTo>
                  <a:cubicBezTo>
                    <a:pt x="6130" y="1649"/>
                    <a:pt x="7856" y="2035"/>
                    <a:pt x="8789" y="2299"/>
                  </a:cubicBezTo>
                  <a:lnTo>
                    <a:pt x="8789" y="939"/>
                  </a:lnTo>
                  <a:cubicBezTo>
                    <a:pt x="7754" y="675"/>
                    <a:pt x="6110" y="330"/>
                    <a:pt x="3938" y="127"/>
                  </a:cubicBezTo>
                  <a:cubicBezTo>
                    <a:pt x="2873" y="42"/>
                    <a:pt x="1779" y="0"/>
                    <a:pt x="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68;p63">
              <a:extLst>
                <a:ext uri="{FF2B5EF4-FFF2-40B4-BE49-F238E27FC236}">
                  <a16:creationId xmlns:a16="http://schemas.microsoft.com/office/drawing/2014/main" id="{44D757F4-341E-734D-4476-B3D3E47516C1}"/>
                </a:ext>
              </a:extLst>
            </p:cNvPr>
            <p:cNvSpPr/>
            <p:nvPr/>
          </p:nvSpPr>
          <p:spPr>
            <a:xfrm>
              <a:off x="6525154" y="3285898"/>
              <a:ext cx="209689" cy="100366"/>
            </a:xfrm>
            <a:custGeom>
              <a:avLst/>
              <a:gdLst/>
              <a:ahLst/>
              <a:cxnLst/>
              <a:rect l="l" t="t" r="r" b="b"/>
              <a:pathLst>
                <a:path w="8100" h="3877" extrusionOk="0">
                  <a:moveTo>
                    <a:pt x="2741" y="0"/>
                  </a:moveTo>
                  <a:cubicBezTo>
                    <a:pt x="2558" y="0"/>
                    <a:pt x="2396" y="81"/>
                    <a:pt x="2254" y="203"/>
                  </a:cubicBezTo>
                  <a:cubicBezTo>
                    <a:pt x="2132" y="325"/>
                    <a:pt x="2071" y="508"/>
                    <a:pt x="2071" y="690"/>
                  </a:cubicBezTo>
                  <a:lnTo>
                    <a:pt x="2071" y="1928"/>
                  </a:lnTo>
                  <a:cubicBezTo>
                    <a:pt x="1361" y="1888"/>
                    <a:pt x="671" y="1867"/>
                    <a:pt x="1" y="1867"/>
                  </a:cubicBezTo>
                  <a:lnTo>
                    <a:pt x="244" y="3187"/>
                  </a:lnTo>
                  <a:cubicBezTo>
                    <a:pt x="2721" y="3227"/>
                    <a:pt x="5420" y="3410"/>
                    <a:pt x="8099" y="3877"/>
                  </a:cubicBezTo>
                  <a:lnTo>
                    <a:pt x="8099" y="2537"/>
                  </a:lnTo>
                  <a:cubicBezTo>
                    <a:pt x="7430" y="2436"/>
                    <a:pt x="6740" y="2334"/>
                    <a:pt x="6070" y="2253"/>
                  </a:cubicBezTo>
                  <a:lnTo>
                    <a:pt x="6070" y="1137"/>
                  </a:lnTo>
                  <a:cubicBezTo>
                    <a:pt x="6070" y="751"/>
                    <a:pt x="5765" y="447"/>
                    <a:pt x="5380" y="447"/>
                  </a:cubicBezTo>
                  <a:cubicBezTo>
                    <a:pt x="5014" y="447"/>
                    <a:pt x="4689" y="751"/>
                    <a:pt x="4689" y="1137"/>
                  </a:cubicBezTo>
                  <a:lnTo>
                    <a:pt x="4689" y="2111"/>
                  </a:lnTo>
                  <a:cubicBezTo>
                    <a:pt x="4283" y="2070"/>
                    <a:pt x="3857" y="2030"/>
                    <a:pt x="3431" y="2010"/>
                  </a:cubicBezTo>
                  <a:lnTo>
                    <a:pt x="3431" y="690"/>
                  </a:lnTo>
                  <a:cubicBezTo>
                    <a:pt x="3431" y="305"/>
                    <a:pt x="3127" y="0"/>
                    <a:pt x="2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69;p63">
              <a:extLst>
                <a:ext uri="{FF2B5EF4-FFF2-40B4-BE49-F238E27FC236}">
                  <a16:creationId xmlns:a16="http://schemas.microsoft.com/office/drawing/2014/main" id="{64022A60-6C7E-F187-1CD9-79083CD2004D}"/>
                </a:ext>
              </a:extLst>
            </p:cNvPr>
            <p:cNvSpPr/>
            <p:nvPr/>
          </p:nvSpPr>
          <p:spPr>
            <a:xfrm>
              <a:off x="6543017" y="3391496"/>
              <a:ext cx="225454" cy="77792"/>
            </a:xfrm>
            <a:custGeom>
              <a:avLst/>
              <a:gdLst/>
              <a:ahLst/>
              <a:cxnLst/>
              <a:rect l="l" t="t" r="r" b="b"/>
              <a:pathLst>
                <a:path w="8709" h="3005" extrusionOk="0">
                  <a:moveTo>
                    <a:pt x="2051" y="1"/>
                  </a:moveTo>
                  <a:cubicBezTo>
                    <a:pt x="1868" y="1"/>
                    <a:pt x="1706" y="82"/>
                    <a:pt x="1564" y="204"/>
                  </a:cubicBezTo>
                  <a:cubicBezTo>
                    <a:pt x="1442" y="326"/>
                    <a:pt x="1381" y="488"/>
                    <a:pt x="1381" y="691"/>
                  </a:cubicBezTo>
                  <a:lnTo>
                    <a:pt x="1381" y="1686"/>
                  </a:lnTo>
                  <a:lnTo>
                    <a:pt x="1" y="1686"/>
                  </a:lnTo>
                  <a:lnTo>
                    <a:pt x="123" y="2355"/>
                  </a:lnTo>
                  <a:lnTo>
                    <a:pt x="204" y="3005"/>
                  </a:lnTo>
                  <a:lnTo>
                    <a:pt x="8709" y="3005"/>
                  </a:lnTo>
                  <a:lnTo>
                    <a:pt x="8709" y="1686"/>
                  </a:lnTo>
                  <a:lnTo>
                    <a:pt x="5380" y="1686"/>
                  </a:lnTo>
                  <a:lnTo>
                    <a:pt x="5380" y="691"/>
                  </a:lnTo>
                  <a:cubicBezTo>
                    <a:pt x="5380" y="305"/>
                    <a:pt x="5075" y="1"/>
                    <a:pt x="4690" y="1"/>
                  </a:cubicBezTo>
                  <a:cubicBezTo>
                    <a:pt x="4324" y="1"/>
                    <a:pt x="3999" y="305"/>
                    <a:pt x="3999" y="691"/>
                  </a:cubicBezTo>
                  <a:lnTo>
                    <a:pt x="3999" y="1686"/>
                  </a:lnTo>
                  <a:lnTo>
                    <a:pt x="2741" y="1686"/>
                  </a:lnTo>
                  <a:lnTo>
                    <a:pt x="2741" y="691"/>
                  </a:lnTo>
                  <a:cubicBezTo>
                    <a:pt x="2741" y="305"/>
                    <a:pt x="2437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813;p69">
            <a:extLst>
              <a:ext uri="{FF2B5EF4-FFF2-40B4-BE49-F238E27FC236}">
                <a16:creationId xmlns:a16="http://schemas.microsoft.com/office/drawing/2014/main" id="{4C221019-9E29-070B-C447-FAD8F72CCB13}"/>
              </a:ext>
            </a:extLst>
          </p:cNvPr>
          <p:cNvGrpSpPr/>
          <p:nvPr/>
        </p:nvGrpSpPr>
        <p:grpSpPr>
          <a:xfrm>
            <a:off x="7113516" y="3119215"/>
            <a:ext cx="1025954" cy="1491516"/>
            <a:chOff x="1517825" y="209550"/>
            <a:chExt cx="2043941" cy="2971449"/>
          </a:xfrm>
        </p:grpSpPr>
        <p:sp>
          <p:nvSpPr>
            <p:cNvPr id="24" name="Google Shape;1814;p69">
              <a:extLst>
                <a:ext uri="{FF2B5EF4-FFF2-40B4-BE49-F238E27FC236}">
                  <a16:creationId xmlns:a16="http://schemas.microsoft.com/office/drawing/2014/main" id="{FD1D0C69-DCE5-9AA8-C4C8-ED647FD89245}"/>
                </a:ext>
              </a:extLst>
            </p:cNvPr>
            <p:cNvSpPr/>
            <p:nvPr/>
          </p:nvSpPr>
          <p:spPr>
            <a:xfrm>
              <a:off x="2503247" y="209550"/>
              <a:ext cx="94934" cy="456549"/>
            </a:xfrm>
            <a:custGeom>
              <a:avLst/>
              <a:gdLst/>
              <a:ahLst/>
              <a:cxnLst/>
              <a:rect l="l" t="t" r="r" b="b"/>
              <a:pathLst>
                <a:path w="613" h="2948" extrusionOk="0">
                  <a:moveTo>
                    <a:pt x="1" y="1"/>
                  </a:moveTo>
                  <a:lnTo>
                    <a:pt x="1" y="2948"/>
                  </a:lnTo>
                  <a:lnTo>
                    <a:pt x="612" y="29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15;p69">
              <a:extLst>
                <a:ext uri="{FF2B5EF4-FFF2-40B4-BE49-F238E27FC236}">
                  <a16:creationId xmlns:a16="http://schemas.microsoft.com/office/drawing/2014/main" id="{4AF12C6F-0524-1286-45CE-82ADE1D462BD}"/>
                </a:ext>
              </a:extLst>
            </p:cNvPr>
            <p:cNvSpPr/>
            <p:nvPr/>
          </p:nvSpPr>
          <p:spPr>
            <a:xfrm>
              <a:off x="2275127" y="568843"/>
              <a:ext cx="517257" cy="920223"/>
            </a:xfrm>
            <a:custGeom>
              <a:avLst/>
              <a:gdLst/>
              <a:ahLst/>
              <a:cxnLst/>
              <a:rect l="l" t="t" r="r" b="b"/>
              <a:pathLst>
                <a:path w="3340" h="5942" extrusionOk="0">
                  <a:moveTo>
                    <a:pt x="2477" y="2791"/>
                  </a:moveTo>
                  <a:lnTo>
                    <a:pt x="2477" y="4844"/>
                  </a:lnTo>
                  <a:lnTo>
                    <a:pt x="878" y="4844"/>
                  </a:lnTo>
                  <a:lnTo>
                    <a:pt x="878" y="2791"/>
                  </a:lnTo>
                  <a:close/>
                  <a:moveTo>
                    <a:pt x="1709" y="1"/>
                  </a:moveTo>
                  <a:cubicBezTo>
                    <a:pt x="706" y="1"/>
                    <a:pt x="0" y="1693"/>
                    <a:pt x="0" y="1693"/>
                  </a:cubicBezTo>
                  <a:lnTo>
                    <a:pt x="0" y="5941"/>
                  </a:lnTo>
                  <a:lnTo>
                    <a:pt x="3339" y="5941"/>
                  </a:lnTo>
                  <a:lnTo>
                    <a:pt x="3339" y="1693"/>
                  </a:lnTo>
                  <a:cubicBezTo>
                    <a:pt x="3339" y="1693"/>
                    <a:pt x="2696" y="1"/>
                    <a:pt x="1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16;p69">
              <a:extLst>
                <a:ext uri="{FF2B5EF4-FFF2-40B4-BE49-F238E27FC236}">
                  <a16:creationId xmlns:a16="http://schemas.microsoft.com/office/drawing/2014/main" id="{BA630FF7-6122-F61D-D7C5-31ED148E5847}"/>
                </a:ext>
              </a:extLst>
            </p:cNvPr>
            <p:cNvSpPr/>
            <p:nvPr/>
          </p:nvSpPr>
          <p:spPr>
            <a:xfrm>
              <a:off x="1830967" y="1263116"/>
              <a:ext cx="1415334" cy="1415334"/>
            </a:xfrm>
            <a:custGeom>
              <a:avLst/>
              <a:gdLst/>
              <a:ahLst/>
              <a:cxnLst/>
              <a:rect l="l" t="t" r="r" b="b"/>
              <a:pathLst>
                <a:path w="9139" h="9139" extrusionOk="0">
                  <a:moveTo>
                    <a:pt x="4577" y="0"/>
                  </a:moveTo>
                  <a:cubicBezTo>
                    <a:pt x="2053" y="0"/>
                    <a:pt x="0" y="2038"/>
                    <a:pt x="0" y="4562"/>
                  </a:cubicBezTo>
                  <a:cubicBezTo>
                    <a:pt x="0" y="7085"/>
                    <a:pt x="2053" y="9139"/>
                    <a:pt x="4577" y="9139"/>
                  </a:cubicBezTo>
                  <a:cubicBezTo>
                    <a:pt x="7101" y="9139"/>
                    <a:pt x="9138" y="7085"/>
                    <a:pt x="9138" y="4562"/>
                  </a:cubicBezTo>
                  <a:cubicBezTo>
                    <a:pt x="9138" y="2038"/>
                    <a:pt x="7101" y="0"/>
                    <a:pt x="4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17;p69">
              <a:extLst>
                <a:ext uri="{FF2B5EF4-FFF2-40B4-BE49-F238E27FC236}">
                  <a16:creationId xmlns:a16="http://schemas.microsoft.com/office/drawing/2014/main" id="{AD07BD6F-D4D0-2604-4504-AB82762DF67D}"/>
                </a:ext>
              </a:extLst>
            </p:cNvPr>
            <p:cNvSpPr/>
            <p:nvPr/>
          </p:nvSpPr>
          <p:spPr>
            <a:xfrm>
              <a:off x="1830967" y="1969469"/>
              <a:ext cx="1415334" cy="983254"/>
            </a:xfrm>
            <a:custGeom>
              <a:avLst/>
              <a:gdLst/>
              <a:ahLst/>
              <a:cxnLst/>
              <a:rect l="l" t="t" r="r" b="b"/>
              <a:pathLst>
                <a:path w="9139" h="6349" extrusionOk="0">
                  <a:moveTo>
                    <a:pt x="0" y="1"/>
                  </a:moveTo>
                  <a:lnTo>
                    <a:pt x="0" y="6349"/>
                  </a:lnTo>
                  <a:lnTo>
                    <a:pt x="9138" y="6349"/>
                  </a:lnTo>
                  <a:lnTo>
                    <a:pt x="91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18;p69">
              <a:extLst>
                <a:ext uri="{FF2B5EF4-FFF2-40B4-BE49-F238E27FC236}">
                  <a16:creationId xmlns:a16="http://schemas.microsoft.com/office/drawing/2014/main" id="{8B21DB53-0757-EA55-3627-385ABFA8B93D}"/>
                </a:ext>
              </a:extLst>
            </p:cNvPr>
            <p:cNvSpPr/>
            <p:nvPr/>
          </p:nvSpPr>
          <p:spPr>
            <a:xfrm>
              <a:off x="1517825" y="2814273"/>
              <a:ext cx="2043941" cy="366726"/>
            </a:xfrm>
            <a:custGeom>
              <a:avLst/>
              <a:gdLst/>
              <a:ahLst/>
              <a:cxnLst/>
              <a:rect l="l" t="t" r="r" b="b"/>
              <a:pathLst>
                <a:path w="13198" h="2368" extrusionOk="0">
                  <a:moveTo>
                    <a:pt x="0" y="0"/>
                  </a:moveTo>
                  <a:lnTo>
                    <a:pt x="0" y="2367"/>
                  </a:lnTo>
                  <a:lnTo>
                    <a:pt x="13198" y="2367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19;p69">
              <a:extLst>
                <a:ext uri="{FF2B5EF4-FFF2-40B4-BE49-F238E27FC236}">
                  <a16:creationId xmlns:a16="http://schemas.microsoft.com/office/drawing/2014/main" id="{4660BBFD-DA9E-369A-0E59-998D49F37076}"/>
                </a:ext>
              </a:extLst>
            </p:cNvPr>
            <p:cNvSpPr/>
            <p:nvPr/>
          </p:nvSpPr>
          <p:spPr>
            <a:xfrm>
              <a:off x="1665878" y="2688056"/>
              <a:ext cx="1730799" cy="126372"/>
            </a:xfrm>
            <a:custGeom>
              <a:avLst/>
              <a:gdLst/>
              <a:ahLst/>
              <a:cxnLst/>
              <a:rect l="l" t="t" r="r" b="b"/>
              <a:pathLst>
                <a:path w="11176" h="816" extrusionOk="0">
                  <a:moveTo>
                    <a:pt x="0" y="0"/>
                  </a:moveTo>
                  <a:lnTo>
                    <a:pt x="0" y="815"/>
                  </a:lnTo>
                  <a:lnTo>
                    <a:pt x="11176" y="815"/>
                  </a:lnTo>
                  <a:lnTo>
                    <a:pt x="111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20;p69">
              <a:extLst>
                <a:ext uri="{FF2B5EF4-FFF2-40B4-BE49-F238E27FC236}">
                  <a16:creationId xmlns:a16="http://schemas.microsoft.com/office/drawing/2014/main" id="{6DB188DF-EF9D-7C50-976A-3DDFCADB6D5C}"/>
                </a:ext>
              </a:extLst>
            </p:cNvPr>
            <p:cNvSpPr/>
            <p:nvPr/>
          </p:nvSpPr>
          <p:spPr>
            <a:xfrm>
              <a:off x="1986299" y="2127279"/>
              <a:ext cx="179801" cy="332655"/>
            </a:xfrm>
            <a:custGeom>
              <a:avLst/>
              <a:gdLst/>
              <a:ahLst/>
              <a:cxnLst/>
              <a:rect l="l" t="t" r="r" b="b"/>
              <a:pathLst>
                <a:path w="1161" h="2148" extrusionOk="0">
                  <a:moveTo>
                    <a:pt x="0" y="1"/>
                  </a:moveTo>
                  <a:lnTo>
                    <a:pt x="0" y="2148"/>
                  </a:lnTo>
                  <a:lnTo>
                    <a:pt x="1160" y="2148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21;p69">
              <a:extLst>
                <a:ext uri="{FF2B5EF4-FFF2-40B4-BE49-F238E27FC236}">
                  <a16:creationId xmlns:a16="http://schemas.microsoft.com/office/drawing/2014/main" id="{A86B7858-9872-C923-B429-692D78F0B414}"/>
                </a:ext>
              </a:extLst>
            </p:cNvPr>
            <p:cNvSpPr/>
            <p:nvPr/>
          </p:nvSpPr>
          <p:spPr>
            <a:xfrm>
              <a:off x="2292163" y="2127279"/>
              <a:ext cx="179801" cy="332655"/>
            </a:xfrm>
            <a:custGeom>
              <a:avLst/>
              <a:gdLst/>
              <a:ahLst/>
              <a:cxnLst/>
              <a:rect l="l" t="t" r="r" b="b"/>
              <a:pathLst>
                <a:path w="1161" h="2148" extrusionOk="0">
                  <a:moveTo>
                    <a:pt x="0" y="1"/>
                  </a:moveTo>
                  <a:lnTo>
                    <a:pt x="0" y="2148"/>
                  </a:lnTo>
                  <a:lnTo>
                    <a:pt x="1160" y="2148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22;p69">
              <a:extLst>
                <a:ext uri="{FF2B5EF4-FFF2-40B4-BE49-F238E27FC236}">
                  <a16:creationId xmlns:a16="http://schemas.microsoft.com/office/drawing/2014/main" id="{208F17E9-ADE7-AAB6-6DAB-82A44108D169}"/>
                </a:ext>
              </a:extLst>
            </p:cNvPr>
            <p:cNvSpPr/>
            <p:nvPr/>
          </p:nvSpPr>
          <p:spPr>
            <a:xfrm>
              <a:off x="2598026" y="2127279"/>
              <a:ext cx="179801" cy="332655"/>
            </a:xfrm>
            <a:custGeom>
              <a:avLst/>
              <a:gdLst/>
              <a:ahLst/>
              <a:cxnLst/>
              <a:rect l="l" t="t" r="r" b="b"/>
              <a:pathLst>
                <a:path w="1161" h="2148" extrusionOk="0">
                  <a:moveTo>
                    <a:pt x="0" y="1"/>
                  </a:moveTo>
                  <a:lnTo>
                    <a:pt x="0" y="2148"/>
                  </a:lnTo>
                  <a:lnTo>
                    <a:pt x="1160" y="2148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23;p69">
              <a:extLst>
                <a:ext uri="{FF2B5EF4-FFF2-40B4-BE49-F238E27FC236}">
                  <a16:creationId xmlns:a16="http://schemas.microsoft.com/office/drawing/2014/main" id="{F2F6918A-A412-4C06-40EB-AAE8EC941838}"/>
                </a:ext>
              </a:extLst>
            </p:cNvPr>
            <p:cNvSpPr/>
            <p:nvPr/>
          </p:nvSpPr>
          <p:spPr>
            <a:xfrm>
              <a:off x="2901411" y="2127279"/>
              <a:ext cx="179801" cy="332655"/>
            </a:xfrm>
            <a:custGeom>
              <a:avLst/>
              <a:gdLst/>
              <a:ahLst/>
              <a:cxnLst/>
              <a:rect l="l" t="t" r="r" b="b"/>
              <a:pathLst>
                <a:path w="1161" h="2148" extrusionOk="0">
                  <a:moveTo>
                    <a:pt x="0" y="1"/>
                  </a:moveTo>
                  <a:lnTo>
                    <a:pt x="0" y="2148"/>
                  </a:lnTo>
                  <a:lnTo>
                    <a:pt x="1160" y="2148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24;p69">
              <a:extLst>
                <a:ext uri="{FF2B5EF4-FFF2-40B4-BE49-F238E27FC236}">
                  <a16:creationId xmlns:a16="http://schemas.microsoft.com/office/drawing/2014/main" id="{86857733-E5B7-3093-B6F9-EC46857A0624}"/>
                </a:ext>
              </a:extLst>
            </p:cNvPr>
            <p:cNvSpPr/>
            <p:nvPr/>
          </p:nvSpPr>
          <p:spPr>
            <a:xfrm>
              <a:off x="1789617" y="1853008"/>
              <a:ext cx="1490600" cy="72943"/>
            </a:xfrm>
            <a:custGeom>
              <a:avLst/>
              <a:gdLst/>
              <a:ahLst/>
              <a:cxnLst/>
              <a:rect l="l" t="t" r="r" b="b"/>
              <a:pathLst>
                <a:path w="9625" h="471" extrusionOk="0">
                  <a:moveTo>
                    <a:pt x="236" y="0"/>
                  </a:moveTo>
                  <a:cubicBezTo>
                    <a:pt x="110" y="0"/>
                    <a:pt x="1" y="110"/>
                    <a:pt x="1" y="235"/>
                  </a:cubicBezTo>
                  <a:cubicBezTo>
                    <a:pt x="1" y="361"/>
                    <a:pt x="110" y="471"/>
                    <a:pt x="236" y="471"/>
                  </a:cubicBezTo>
                  <a:lnTo>
                    <a:pt x="9390" y="471"/>
                  </a:lnTo>
                  <a:cubicBezTo>
                    <a:pt x="9515" y="471"/>
                    <a:pt x="9625" y="361"/>
                    <a:pt x="9625" y="235"/>
                  </a:cubicBezTo>
                  <a:cubicBezTo>
                    <a:pt x="9625" y="110"/>
                    <a:pt x="9515" y="0"/>
                    <a:pt x="9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622;p92">
            <a:extLst>
              <a:ext uri="{FF2B5EF4-FFF2-40B4-BE49-F238E27FC236}">
                <a16:creationId xmlns:a16="http://schemas.microsoft.com/office/drawing/2014/main" id="{EA092A9C-6985-EE04-E3F5-4AB7B54CEB74}"/>
              </a:ext>
            </a:extLst>
          </p:cNvPr>
          <p:cNvGrpSpPr/>
          <p:nvPr/>
        </p:nvGrpSpPr>
        <p:grpSpPr>
          <a:xfrm>
            <a:off x="1582739" y="1619657"/>
            <a:ext cx="517432" cy="530337"/>
            <a:chOff x="4313292" y="3415760"/>
            <a:chExt cx="517432" cy="530337"/>
          </a:xfrm>
        </p:grpSpPr>
        <p:sp>
          <p:nvSpPr>
            <p:cNvPr id="36" name="Google Shape;3623;p92">
              <a:extLst>
                <a:ext uri="{FF2B5EF4-FFF2-40B4-BE49-F238E27FC236}">
                  <a16:creationId xmlns:a16="http://schemas.microsoft.com/office/drawing/2014/main" id="{21E0CA60-EA8A-9AB8-33E6-2AA40A0D9580}"/>
                </a:ext>
              </a:extLst>
            </p:cNvPr>
            <p:cNvSpPr/>
            <p:nvPr/>
          </p:nvSpPr>
          <p:spPr>
            <a:xfrm>
              <a:off x="4313292" y="3455323"/>
              <a:ext cx="517430" cy="490775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24;p92">
              <a:extLst>
                <a:ext uri="{FF2B5EF4-FFF2-40B4-BE49-F238E27FC236}">
                  <a16:creationId xmlns:a16="http://schemas.microsoft.com/office/drawing/2014/main" id="{78D18BBC-8D8E-7488-D668-12F7924B10F3}"/>
                </a:ext>
              </a:extLst>
            </p:cNvPr>
            <p:cNvSpPr/>
            <p:nvPr/>
          </p:nvSpPr>
          <p:spPr>
            <a:xfrm>
              <a:off x="4772639" y="3455323"/>
              <a:ext cx="58085" cy="490760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25;p92">
              <a:extLst>
                <a:ext uri="{FF2B5EF4-FFF2-40B4-BE49-F238E27FC236}">
                  <a16:creationId xmlns:a16="http://schemas.microsoft.com/office/drawing/2014/main" id="{714F466E-1482-D8F5-1429-2C6D8BD1EDA9}"/>
                </a:ext>
              </a:extLst>
            </p:cNvPr>
            <p:cNvSpPr/>
            <p:nvPr/>
          </p:nvSpPr>
          <p:spPr>
            <a:xfrm>
              <a:off x="4313292" y="3455323"/>
              <a:ext cx="517430" cy="88652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26;p92">
              <a:extLst>
                <a:ext uri="{FF2B5EF4-FFF2-40B4-BE49-F238E27FC236}">
                  <a16:creationId xmlns:a16="http://schemas.microsoft.com/office/drawing/2014/main" id="{CBFBA813-9322-FBF0-C704-A9DD06E70FDF}"/>
                </a:ext>
              </a:extLst>
            </p:cNvPr>
            <p:cNvSpPr/>
            <p:nvPr/>
          </p:nvSpPr>
          <p:spPr>
            <a:xfrm>
              <a:off x="4772639" y="3455323"/>
              <a:ext cx="58085" cy="88649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27;p92">
              <a:extLst>
                <a:ext uri="{FF2B5EF4-FFF2-40B4-BE49-F238E27FC236}">
                  <a16:creationId xmlns:a16="http://schemas.microsoft.com/office/drawing/2014/main" id="{359DE757-4AAB-C0B5-8B16-8622E6255585}"/>
                </a:ext>
              </a:extLst>
            </p:cNvPr>
            <p:cNvSpPr/>
            <p:nvPr/>
          </p:nvSpPr>
          <p:spPr>
            <a:xfrm>
              <a:off x="4366630" y="3415760"/>
              <a:ext cx="48064" cy="79148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28;p92">
              <a:extLst>
                <a:ext uri="{FF2B5EF4-FFF2-40B4-BE49-F238E27FC236}">
                  <a16:creationId xmlns:a16="http://schemas.microsoft.com/office/drawing/2014/main" id="{075C67FE-FE55-3239-F4B3-A87D3DA321EB}"/>
                </a:ext>
              </a:extLst>
            </p:cNvPr>
            <p:cNvSpPr/>
            <p:nvPr/>
          </p:nvSpPr>
          <p:spPr>
            <a:xfrm>
              <a:off x="4487518" y="3415760"/>
              <a:ext cx="47562" cy="79148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29;p92">
              <a:extLst>
                <a:ext uri="{FF2B5EF4-FFF2-40B4-BE49-F238E27FC236}">
                  <a16:creationId xmlns:a16="http://schemas.microsoft.com/office/drawing/2014/main" id="{19DD2E8C-9BAD-EDBA-F2E6-378DD4C82A0F}"/>
                </a:ext>
              </a:extLst>
            </p:cNvPr>
            <p:cNvSpPr/>
            <p:nvPr/>
          </p:nvSpPr>
          <p:spPr>
            <a:xfrm>
              <a:off x="4608432" y="3415760"/>
              <a:ext cx="47537" cy="79148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30;p92">
              <a:extLst>
                <a:ext uri="{FF2B5EF4-FFF2-40B4-BE49-F238E27FC236}">
                  <a16:creationId xmlns:a16="http://schemas.microsoft.com/office/drawing/2014/main" id="{88FBEC01-C1B0-D720-72B4-8BDA4D494C38}"/>
                </a:ext>
              </a:extLst>
            </p:cNvPr>
            <p:cNvSpPr/>
            <p:nvPr/>
          </p:nvSpPr>
          <p:spPr>
            <a:xfrm>
              <a:off x="4728818" y="3415760"/>
              <a:ext cx="48064" cy="79148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0586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4"/>
          <p:cNvGrpSpPr/>
          <p:nvPr/>
        </p:nvGrpSpPr>
        <p:grpSpPr>
          <a:xfrm>
            <a:off x="222227" y="3969344"/>
            <a:ext cx="174871" cy="644291"/>
            <a:chOff x="9356702" y="3969344"/>
            <a:chExt cx="174871" cy="644291"/>
          </a:xfrm>
        </p:grpSpPr>
        <p:sp>
          <p:nvSpPr>
            <p:cNvPr id="822" name="Google Shape;822;p54"/>
            <p:cNvSpPr/>
            <p:nvPr/>
          </p:nvSpPr>
          <p:spPr>
            <a:xfrm>
              <a:off x="9432577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9356702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54"/>
          <p:cNvGrpSpPr/>
          <p:nvPr/>
        </p:nvGrpSpPr>
        <p:grpSpPr>
          <a:xfrm flipH="1">
            <a:off x="8597625" y="4101974"/>
            <a:ext cx="366856" cy="511660"/>
            <a:chOff x="9654905" y="4101974"/>
            <a:chExt cx="366856" cy="511660"/>
          </a:xfrm>
        </p:grpSpPr>
        <p:sp>
          <p:nvSpPr>
            <p:cNvPr id="825" name="Google Shape;825;p54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4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4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AB91F72-6D1C-2C10-94D2-6E1DF4D7EFEC}"/>
              </a:ext>
            </a:extLst>
          </p:cNvPr>
          <p:cNvSpPr/>
          <p:nvPr/>
        </p:nvSpPr>
        <p:spPr>
          <a:xfrm>
            <a:off x="2999952" y="115863"/>
            <a:ext cx="5420211" cy="4408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Google Shape;599;p53">
            <a:extLst>
              <a:ext uri="{FF2B5EF4-FFF2-40B4-BE49-F238E27FC236}">
                <a16:creationId xmlns:a16="http://schemas.microsoft.com/office/drawing/2014/main" id="{897AF2F2-08F0-5390-A253-A439AB791905}"/>
              </a:ext>
            </a:extLst>
          </p:cNvPr>
          <p:cNvSpPr txBox="1">
            <a:spLocks/>
          </p:cNvSpPr>
          <p:nvPr/>
        </p:nvSpPr>
        <p:spPr>
          <a:xfrm>
            <a:off x="172378" y="1787761"/>
            <a:ext cx="2449660" cy="9782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eckerli One"/>
              </a:rPr>
              <a:t>137 206</a:t>
            </a:r>
          </a:p>
          <a:p>
            <a:pPr algn="r">
              <a:lnSpc>
                <a:spcPct val="150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eckerli One"/>
              </a:rPr>
              <a:t>3</a:t>
            </a:r>
          </a:p>
          <a:p>
            <a:pPr algn="r">
              <a:lnSpc>
                <a:spcPct val="150000"/>
              </a:lnSpc>
            </a:pPr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Leckerli One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599;p53">
            <a:extLst>
              <a:ext uri="{FF2B5EF4-FFF2-40B4-BE49-F238E27FC236}">
                <a16:creationId xmlns:a16="http://schemas.microsoft.com/office/drawing/2014/main" id="{7AB95D04-74AC-1136-DC17-89ED961CEA76}"/>
              </a:ext>
            </a:extLst>
          </p:cNvPr>
          <p:cNvSpPr txBox="1">
            <a:spLocks/>
          </p:cNvSpPr>
          <p:nvPr/>
        </p:nvSpPr>
        <p:spPr>
          <a:xfrm>
            <a:off x="172378" y="1489155"/>
            <a:ext cx="550426" cy="57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eckerli One"/>
              </a:rPr>
              <a:t>x</a:t>
            </a:r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Leckerli One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525945-AFD6-ABBC-6F2C-70992E9FAF53}"/>
              </a:ext>
            </a:extLst>
          </p:cNvPr>
          <p:cNvCxnSpPr>
            <a:cxnSpLocks/>
          </p:cNvCxnSpPr>
          <p:nvPr/>
        </p:nvCxnSpPr>
        <p:spPr>
          <a:xfrm>
            <a:off x="397098" y="2748772"/>
            <a:ext cx="23420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Google Shape;1027;p57">
            <a:extLst>
              <a:ext uri="{FF2B5EF4-FFF2-40B4-BE49-F238E27FC236}">
                <a16:creationId xmlns:a16="http://schemas.microsoft.com/office/drawing/2014/main" id="{EB21AD5A-C684-CD53-81C7-3C058DE9D218}"/>
              </a:ext>
            </a:extLst>
          </p:cNvPr>
          <p:cNvSpPr/>
          <p:nvPr/>
        </p:nvSpPr>
        <p:spPr>
          <a:xfrm>
            <a:off x="-398663" y="115863"/>
            <a:ext cx="797325" cy="212109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27;p57">
            <a:extLst>
              <a:ext uri="{FF2B5EF4-FFF2-40B4-BE49-F238E27FC236}">
                <a16:creationId xmlns:a16="http://schemas.microsoft.com/office/drawing/2014/main" id="{F35AC342-4162-D2A7-297C-8D82053C97E2}"/>
              </a:ext>
            </a:extLst>
          </p:cNvPr>
          <p:cNvSpPr/>
          <p:nvPr/>
        </p:nvSpPr>
        <p:spPr>
          <a:xfrm>
            <a:off x="320545" y="221917"/>
            <a:ext cx="797325" cy="212095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27;p57">
            <a:extLst>
              <a:ext uri="{FF2B5EF4-FFF2-40B4-BE49-F238E27FC236}">
                <a16:creationId xmlns:a16="http://schemas.microsoft.com/office/drawing/2014/main" id="{70650290-8963-3F7D-B1DF-5E8ADBFB1C42}"/>
              </a:ext>
            </a:extLst>
          </p:cNvPr>
          <p:cNvSpPr/>
          <p:nvPr/>
        </p:nvSpPr>
        <p:spPr>
          <a:xfrm>
            <a:off x="2077239" y="191195"/>
            <a:ext cx="797325" cy="212109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824;p54">
            <a:extLst>
              <a:ext uri="{FF2B5EF4-FFF2-40B4-BE49-F238E27FC236}">
                <a16:creationId xmlns:a16="http://schemas.microsoft.com/office/drawing/2014/main" id="{3B79129D-03F5-5DA4-F3E2-EB8E8CC696D6}"/>
              </a:ext>
            </a:extLst>
          </p:cNvPr>
          <p:cNvGrpSpPr/>
          <p:nvPr/>
        </p:nvGrpSpPr>
        <p:grpSpPr>
          <a:xfrm flipH="1">
            <a:off x="486808" y="4091776"/>
            <a:ext cx="366856" cy="511660"/>
            <a:chOff x="9654905" y="4101974"/>
            <a:chExt cx="366856" cy="511660"/>
          </a:xfrm>
        </p:grpSpPr>
        <p:sp>
          <p:nvSpPr>
            <p:cNvPr id="21" name="Google Shape;825;p54">
              <a:extLst>
                <a:ext uri="{FF2B5EF4-FFF2-40B4-BE49-F238E27FC236}">
                  <a16:creationId xmlns:a16="http://schemas.microsoft.com/office/drawing/2014/main" id="{5CF45B16-EDD1-9B19-EB1F-8DB8B31CBBF1}"/>
                </a:ext>
              </a:extLst>
            </p:cNvPr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6;p54">
              <a:extLst>
                <a:ext uri="{FF2B5EF4-FFF2-40B4-BE49-F238E27FC236}">
                  <a16:creationId xmlns:a16="http://schemas.microsoft.com/office/drawing/2014/main" id="{6DCACB26-4647-1E0E-D537-21DB0BEC6978}"/>
                </a:ext>
              </a:extLst>
            </p:cNvPr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7;p54">
              <a:extLst>
                <a:ext uri="{FF2B5EF4-FFF2-40B4-BE49-F238E27FC236}">
                  <a16:creationId xmlns:a16="http://schemas.microsoft.com/office/drawing/2014/main" id="{54F2DFB3-0680-78F1-6A94-2AD9BB96E1CA}"/>
                </a:ext>
              </a:extLst>
            </p:cNvPr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8;p54">
              <a:extLst>
                <a:ext uri="{FF2B5EF4-FFF2-40B4-BE49-F238E27FC236}">
                  <a16:creationId xmlns:a16="http://schemas.microsoft.com/office/drawing/2014/main" id="{E3E38DC1-4F3E-499E-4FE7-00E3A4236D7E}"/>
                </a:ext>
              </a:extLst>
            </p:cNvPr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6CBBC2D-4B31-F720-B4F2-53F49C5F6B6B}"/>
              </a:ext>
            </a:extLst>
          </p:cNvPr>
          <p:cNvSpPr txBox="1"/>
          <p:nvPr/>
        </p:nvSpPr>
        <p:spPr>
          <a:xfrm>
            <a:off x="3341246" y="115863"/>
            <a:ext cx="5206743" cy="372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000" dirty="0">
                <a:latin typeface="+mn-lt"/>
              </a:rPr>
              <a:t>Nhân theo thứ tự từ trái sang phải: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latin typeface="+mn-lt"/>
              </a:rPr>
              <a:t>3 nhân 8 bằng 18, viết 8 nhớ 1.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latin typeface="+mn-lt"/>
              </a:rPr>
              <a:t>3 nhân 0 bằng 0, thêm 1 bằng 1, viết 1.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latin typeface="+mn-lt"/>
              </a:rPr>
              <a:t>3 nhân 2 bằng 6, viết 6.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latin typeface="+mn-lt"/>
              </a:rPr>
              <a:t>3 nhân 7 bằng 21, viết 1 nhớ 2.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latin typeface="+mn-lt"/>
              </a:rPr>
              <a:t>3 nhân 3 bằng 9, thêm 2 bằng 11, viết 1 nhớ 1.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latin typeface="+mn-lt"/>
              </a:rPr>
              <a:t>3 nhân 1 bằng 3, thêm 1 bằng 4, viết 4.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2B1E937-89D5-F800-1160-60ABCC090FD2}"/>
              </a:ext>
            </a:extLst>
          </p:cNvPr>
          <p:cNvSpPr/>
          <p:nvPr/>
        </p:nvSpPr>
        <p:spPr>
          <a:xfrm>
            <a:off x="4025660" y="3956459"/>
            <a:ext cx="3451910" cy="3849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815B1-184B-04B8-8040-2092A1B37E3B}"/>
              </a:ext>
            </a:extLst>
          </p:cNvPr>
          <p:cNvSpPr txBox="1"/>
          <p:nvPr/>
        </p:nvSpPr>
        <p:spPr>
          <a:xfrm>
            <a:off x="4153486" y="3844448"/>
            <a:ext cx="3392207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000" b="1" dirty="0">
                <a:latin typeface="+mn-lt"/>
              </a:rPr>
              <a:t>Vậy 137 206 x 3 = 411 618</a:t>
            </a:r>
          </a:p>
        </p:txBody>
      </p:sp>
      <p:sp>
        <p:nvSpPr>
          <p:cNvPr id="31" name="Google Shape;599;p53">
            <a:extLst>
              <a:ext uri="{FF2B5EF4-FFF2-40B4-BE49-F238E27FC236}">
                <a16:creationId xmlns:a16="http://schemas.microsoft.com/office/drawing/2014/main" id="{FFFEDA7C-E525-F170-A8F3-4AEE1BBCC3DB}"/>
              </a:ext>
            </a:extLst>
          </p:cNvPr>
          <p:cNvSpPr txBox="1">
            <a:spLocks/>
          </p:cNvSpPr>
          <p:nvPr/>
        </p:nvSpPr>
        <p:spPr>
          <a:xfrm>
            <a:off x="2170946" y="2909790"/>
            <a:ext cx="397966" cy="653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Leckerli One"/>
              </a:rPr>
              <a:t>8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599;p53">
            <a:extLst>
              <a:ext uri="{FF2B5EF4-FFF2-40B4-BE49-F238E27FC236}">
                <a16:creationId xmlns:a16="http://schemas.microsoft.com/office/drawing/2014/main" id="{B28566BF-C4AA-8EAA-21D7-7C5C04309E4F}"/>
              </a:ext>
            </a:extLst>
          </p:cNvPr>
          <p:cNvSpPr txBox="1">
            <a:spLocks/>
          </p:cNvSpPr>
          <p:nvPr/>
        </p:nvSpPr>
        <p:spPr>
          <a:xfrm>
            <a:off x="1878256" y="2900302"/>
            <a:ext cx="397966" cy="653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Leckerli One"/>
              </a:rPr>
              <a:t>1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599;p53">
            <a:extLst>
              <a:ext uri="{FF2B5EF4-FFF2-40B4-BE49-F238E27FC236}">
                <a16:creationId xmlns:a16="http://schemas.microsoft.com/office/drawing/2014/main" id="{C4C31FDB-4824-B118-90D9-965288BAA752}"/>
              </a:ext>
            </a:extLst>
          </p:cNvPr>
          <p:cNvSpPr txBox="1">
            <a:spLocks/>
          </p:cNvSpPr>
          <p:nvPr/>
        </p:nvSpPr>
        <p:spPr>
          <a:xfrm>
            <a:off x="1595517" y="2909790"/>
            <a:ext cx="397966" cy="653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Leckerli One"/>
              </a:rPr>
              <a:t>6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oogle Shape;599;p53">
            <a:extLst>
              <a:ext uri="{FF2B5EF4-FFF2-40B4-BE49-F238E27FC236}">
                <a16:creationId xmlns:a16="http://schemas.microsoft.com/office/drawing/2014/main" id="{54E28638-FAB8-E6DC-970B-E9BF789AC154}"/>
              </a:ext>
            </a:extLst>
          </p:cNvPr>
          <p:cNvSpPr txBox="1">
            <a:spLocks/>
          </p:cNvSpPr>
          <p:nvPr/>
        </p:nvSpPr>
        <p:spPr>
          <a:xfrm>
            <a:off x="1154526" y="2910935"/>
            <a:ext cx="397966" cy="653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Leckerli One"/>
              </a:rPr>
              <a:t>1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599;p53">
            <a:extLst>
              <a:ext uri="{FF2B5EF4-FFF2-40B4-BE49-F238E27FC236}">
                <a16:creationId xmlns:a16="http://schemas.microsoft.com/office/drawing/2014/main" id="{A303BEF5-DA60-4A1E-863B-3419CEA27F80}"/>
              </a:ext>
            </a:extLst>
          </p:cNvPr>
          <p:cNvSpPr txBox="1">
            <a:spLocks/>
          </p:cNvSpPr>
          <p:nvPr/>
        </p:nvSpPr>
        <p:spPr>
          <a:xfrm>
            <a:off x="879399" y="2913224"/>
            <a:ext cx="397966" cy="653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Leckerli One"/>
              </a:rPr>
              <a:t>1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599;p53">
            <a:extLst>
              <a:ext uri="{FF2B5EF4-FFF2-40B4-BE49-F238E27FC236}">
                <a16:creationId xmlns:a16="http://schemas.microsoft.com/office/drawing/2014/main" id="{F64B9E65-F45E-FCB9-69B0-B15647833D90}"/>
              </a:ext>
            </a:extLst>
          </p:cNvPr>
          <p:cNvSpPr txBox="1">
            <a:spLocks/>
          </p:cNvSpPr>
          <p:nvPr/>
        </p:nvSpPr>
        <p:spPr>
          <a:xfrm>
            <a:off x="602948" y="2909790"/>
            <a:ext cx="397966" cy="653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Leckerli One"/>
              </a:rPr>
              <a:t>4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5"/>
          <p:cNvSpPr/>
          <p:nvPr/>
        </p:nvSpPr>
        <p:spPr>
          <a:xfrm>
            <a:off x="7380383" y="261919"/>
            <a:ext cx="551644" cy="5516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5"/>
          <p:cNvSpPr txBox="1">
            <a:spLocks noGrp="1"/>
          </p:cNvSpPr>
          <p:nvPr>
            <p:ph type="subTitle" idx="1"/>
          </p:nvPr>
        </p:nvSpPr>
        <p:spPr>
          <a:xfrm>
            <a:off x="951138" y="2404941"/>
            <a:ext cx="1566294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n-lt"/>
              </a:rPr>
              <a:t>372 134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n-lt"/>
              </a:rPr>
              <a:t>3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accent6"/>
                </a:solidFill>
                <a:latin typeface="+mn-lt"/>
              </a:rPr>
              <a:t>1 116 402</a:t>
            </a:r>
            <a:endParaRPr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839" name="Google Shape;839;p55"/>
          <p:cNvSpPr txBox="1">
            <a:spLocks noGrp="1"/>
          </p:cNvSpPr>
          <p:nvPr>
            <p:ph type="title" idx="2"/>
          </p:nvPr>
        </p:nvSpPr>
        <p:spPr>
          <a:xfrm>
            <a:off x="794400" y="1749707"/>
            <a:ext cx="1929932" cy="49076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156 219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x5</a:t>
            </a:r>
            <a:endParaRPr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40" name="Google Shape;840;p55"/>
          <p:cNvSpPr txBox="1">
            <a:spLocks noGrp="1"/>
          </p:cNvSpPr>
          <p:nvPr>
            <p:ph type="title" idx="3"/>
          </p:nvPr>
        </p:nvSpPr>
        <p:spPr>
          <a:xfrm>
            <a:off x="714298" y="291594"/>
            <a:ext cx="5455765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 err="1">
                <a:latin typeface="+mn-lt"/>
              </a:rPr>
              <a:t>Thực</a:t>
            </a:r>
            <a:r>
              <a:rPr lang="en" sz="2400" b="0" dirty="0">
                <a:latin typeface="+mn-lt"/>
              </a:rPr>
              <a:t> </a:t>
            </a:r>
            <a:r>
              <a:rPr lang="en" sz="2400" b="0" dirty="0" err="1">
                <a:latin typeface="+mn-lt"/>
              </a:rPr>
              <a:t>hiện</a:t>
            </a:r>
            <a:r>
              <a:rPr lang="en" sz="2400" b="0" dirty="0">
                <a:latin typeface="+mn-lt"/>
              </a:rPr>
              <a:t> </a:t>
            </a:r>
            <a:r>
              <a:rPr lang="en" sz="2400" b="0" dirty="0" err="1">
                <a:latin typeface="+mn-lt"/>
              </a:rPr>
              <a:t>phép</a:t>
            </a:r>
            <a:r>
              <a:rPr lang="en" sz="2400" b="0" dirty="0">
                <a:latin typeface="+mn-lt"/>
              </a:rPr>
              <a:t> </a:t>
            </a:r>
            <a:r>
              <a:rPr lang="en" sz="2400" b="0" dirty="0" err="1">
                <a:latin typeface="+mn-lt"/>
              </a:rPr>
              <a:t>tính</a:t>
            </a:r>
            <a:r>
              <a:rPr lang="en" sz="2400" b="0" dirty="0">
                <a:latin typeface="+mn-lt"/>
              </a:rPr>
              <a:t> </a:t>
            </a:r>
            <a:r>
              <a:rPr lang="en" sz="2400" b="0" dirty="0" err="1">
                <a:latin typeface="+mn-lt"/>
              </a:rPr>
              <a:t>trên</a:t>
            </a:r>
            <a:r>
              <a:rPr lang="en" sz="2400" b="0" dirty="0">
                <a:latin typeface="+mn-lt"/>
              </a:rPr>
              <a:t> </a:t>
            </a:r>
            <a:r>
              <a:rPr lang="en" sz="2400" b="0" dirty="0" err="1">
                <a:latin typeface="+mn-lt"/>
              </a:rPr>
              <a:t>bảng</a:t>
            </a:r>
            <a:r>
              <a:rPr lang="en" sz="2400" b="0" dirty="0">
                <a:latin typeface="+mn-lt"/>
              </a:rPr>
              <a:t> con</a:t>
            </a:r>
            <a:endParaRPr sz="2400" b="0" dirty="0">
              <a:latin typeface="+mn-lt"/>
            </a:endParaRPr>
          </a:p>
        </p:txBody>
      </p:sp>
      <p:grpSp>
        <p:nvGrpSpPr>
          <p:cNvPr id="850" name="Google Shape;850;p55"/>
          <p:cNvGrpSpPr/>
          <p:nvPr/>
        </p:nvGrpSpPr>
        <p:grpSpPr>
          <a:xfrm>
            <a:off x="4361850" y="4394300"/>
            <a:ext cx="420300" cy="420300"/>
            <a:chOff x="4361850" y="4394300"/>
            <a:chExt cx="420300" cy="420300"/>
          </a:xfrm>
        </p:grpSpPr>
        <p:sp>
          <p:nvSpPr>
            <p:cNvPr id="851" name="Google Shape;851;p55"/>
            <p:cNvSpPr/>
            <p:nvPr/>
          </p:nvSpPr>
          <p:spPr>
            <a:xfrm>
              <a:off x="4361850" y="4394300"/>
              <a:ext cx="420300" cy="42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2" name="Google Shape;852;p55"/>
            <p:cNvGrpSpPr/>
            <p:nvPr/>
          </p:nvGrpSpPr>
          <p:grpSpPr>
            <a:xfrm>
              <a:off x="4448505" y="4491176"/>
              <a:ext cx="246591" cy="226253"/>
              <a:chOff x="6319908" y="3696721"/>
              <a:chExt cx="373963" cy="343119"/>
            </a:xfrm>
          </p:grpSpPr>
          <p:sp>
            <p:nvSpPr>
              <p:cNvPr id="853" name="Google Shape;853;p55"/>
              <p:cNvSpPr/>
              <p:nvPr/>
            </p:nvSpPr>
            <p:spPr>
              <a:xfrm>
                <a:off x="6378049" y="3745325"/>
                <a:ext cx="48315" cy="6618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519" extrusionOk="0">
                    <a:moveTo>
                      <a:pt x="0" y="1"/>
                    </a:moveTo>
                    <a:lnTo>
                      <a:pt x="0" y="2519"/>
                    </a:lnTo>
                    <a:lnTo>
                      <a:pt x="1838" y="923"/>
                    </a:ln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55"/>
              <p:cNvSpPr/>
              <p:nvPr/>
            </p:nvSpPr>
            <p:spPr>
              <a:xfrm>
                <a:off x="6401195" y="3745325"/>
                <a:ext cx="25169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756" extrusionOk="0">
                    <a:moveTo>
                      <a:pt x="0" y="1"/>
                    </a:moveTo>
                    <a:lnTo>
                      <a:pt x="0" y="1756"/>
                    </a:lnTo>
                    <a:lnTo>
                      <a:pt x="957" y="923"/>
                    </a:lnTo>
                    <a:lnTo>
                      <a:pt x="9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55"/>
              <p:cNvSpPr/>
              <p:nvPr/>
            </p:nvSpPr>
            <p:spPr>
              <a:xfrm>
                <a:off x="6366016" y="3736813"/>
                <a:ext cx="281562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1534" extrusionOk="0">
                    <a:moveTo>
                      <a:pt x="5359" y="1"/>
                    </a:moveTo>
                    <a:cubicBezTo>
                      <a:pt x="5333" y="1"/>
                      <a:pt x="5307" y="9"/>
                      <a:pt x="5286" y="27"/>
                    </a:cubicBezTo>
                    <a:lnTo>
                      <a:pt x="0" y="4625"/>
                    </a:lnTo>
                    <a:lnTo>
                      <a:pt x="0" y="11222"/>
                    </a:lnTo>
                    <a:cubicBezTo>
                      <a:pt x="0" y="11395"/>
                      <a:pt x="146" y="11534"/>
                      <a:pt x="319" y="11534"/>
                    </a:cubicBezTo>
                    <a:lnTo>
                      <a:pt x="10405" y="11534"/>
                    </a:lnTo>
                    <a:cubicBezTo>
                      <a:pt x="10578" y="11534"/>
                      <a:pt x="10717" y="11395"/>
                      <a:pt x="10717" y="11222"/>
                    </a:cubicBezTo>
                    <a:lnTo>
                      <a:pt x="10717" y="4625"/>
                    </a:lnTo>
                    <a:lnTo>
                      <a:pt x="5431" y="27"/>
                    </a:lnTo>
                    <a:cubicBezTo>
                      <a:pt x="5411" y="9"/>
                      <a:pt x="5385" y="1"/>
                      <a:pt x="53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55"/>
              <p:cNvSpPr/>
              <p:nvPr/>
            </p:nvSpPr>
            <p:spPr>
              <a:xfrm>
                <a:off x="6493753" y="3736813"/>
                <a:ext cx="153825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11534" extrusionOk="0">
                    <a:moveTo>
                      <a:pt x="497" y="1"/>
                    </a:moveTo>
                    <a:cubicBezTo>
                      <a:pt x="471" y="1"/>
                      <a:pt x="445" y="9"/>
                      <a:pt x="424" y="27"/>
                    </a:cubicBezTo>
                    <a:lnTo>
                      <a:pt x="1" y="394"/>
                    </a:lnTo>
                    <a:cubicBezTo>
                      <a:pt x="1901" y="2010"/>
                      <a:pt x="4918" y="4625"/>
                      <a:pt x="4918" y="4625"/>
                    </a:cubicBezTo>
                    <a:lnTo>
                      <a:pt x="4918" y="11222"/>
                    </a:lnTo>
                    <a:cubicBezTo>
                      <a:pt x="4918" y="11395"/>
                      <a:pt x="4773" y="11534"/>
                      <a:pt x="4599" y="11534"/>
                    </a:cubicBezTo>
                    <a:lnTo>
                      <a:pt x="5543" y="11534"/>
                    </a:lnTo>
                    <a:cubicBezTo>
                      <a:pt x="5716" y="11534"/>
                      <a:pt x="5855" y="11395"/>
                      <a:pt x="5855" y="11222"/>
                    </a:cubicBezTo>
                    <a:lnTo>
                      <a:pt x="5855" y="4625"/>
                    </a:lnTo>
                    <a:lnTo>
                      <a:pt x="569" y="27"/>
                    </a:lnTo>
                    <a:cubicBezTo>
                      <a:pt x="549" y="9"/>
                      <a:pt x="523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55"/>
              <p:cNvSpPr/>
              <p:nvPr/>
            </p:nvSpPr>
            <p:spPr>
              <a:xfrm>
                <a:off x="6366200" y="3726750"/>
                <a:ext cx="70174" cy="2206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840" extrusionOk="0">
                    <a:moveTo>
                      <a:pt x="118" y="0"/>
                    </a:moveTo>
                    <a:cubicBezTo>
                      <a:pt x="49" y="0"/>
                      <a:pt x="0" y="49"/>
                      <a:pt x="0" y="118"/>
                    </a:cubicBezTo>
                    <a:lnTo>
                      <a:pt x="0" y="722"/>
                    </a:lnTo>
                    <a:cubicBezTo>
                      <a:pt x="0" y="791"/>
                      <a:pt x="49" y="840"/>
                      <a:pt x="118" y="840"/>
                    </a:cubicBezTo>
                    <a:lnTo>
                      <a:pt x="2553" y="840"/>
                    </a:lnTo>
                    <a:cubicBezTo>
                      <a:pt x="2615" y="840"/>
                      <a:pt x="2671" y="791"/>
                      <a:pt x="2671" y="722"/>
                    </a:cubicBezTo>
                    <a:lnTo>
                      <a:pt x="2671" y="118"/>
                    </a:lnTo>
                    <a:cubicBezTo>
                      <a:pt x="2671" y="49"/>
                      <a:pt x="2615" y="0"/>
                      <a:pt x="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55"/>
              <p:cNvSpPr/>
              <p:nvPr/>
            </p:nvSpPr>
            <p:spPr>
              <a:xfrm>
                <a:off x="6467691" y="3889298"/>
                <a:ext cx="85123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30" extrusionOk="0">
                    <a:moveTo>
                      <a:pt x="292" y="0"/>
                    </a:moveTo>
                    <a:cubicBezTo>
                      <a:pt x="133" y="0"/>
                      <a:pt x="1" y="132"/>
                      <a:pt x="1" y="292"/>
                    </a:cubicBezTo>
                    <a:lnTo>
                      <a:pt x="1" y="5730"/>
                    </a:lnTo>
                    <a:lnTo>
                      <a:pt x="3240" y="5730"/>
                    </a:lnTo>
                    <a:lnTo>
                      <a:pt x="3240" y="292"/>
                    </a:lnTo>
                    <a:cubicBezTo>
                      <a:pt x="3240" y="132"/>
                      <a:pt x="3108" y="0"/>
                      <a:pt x="2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55"/>
              <p:cNvSpPr/>
              <p:nvPr/>
            </p:nvSpPr>
            <p:spPr>
              <a:xfrm>
                <a:off x="6519632" y="3889298"/>
                <a:ext cx="33182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730" extrusionOk="0">
                    <a:moveTo>
                      <a:pt x="1" y="0"/>
                    </a:moveTo>
                    <a:cubicBezTo>
                      <a:pt x="167" y="0"/>
                      <a:pt x="299" y="132"/>
                      <a:pt x="299" y="292"/>
                    </a:cubicBezTo>
                    <a:lnTo>
                      <a:pt x="299" y="5730"/>
                    </a:lnTo>
                    <a:lnTo>
                      <a:pt x="1263" y="5730"/>
                    </a:lnTo>
                    <a:lnTo>
                      <a:pt x="1263" y="292"/>
                    </a:lnTo>
                    <a:cubicBezTo>
                      <a:pt x="1263" y="132"/>
                      <a:pt x="1131" y="0"/>
                      <a:pt x="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55"/>
              <p:cNvSpPr/>
              <p:nvPr/>
            </p:nvSpPr>
            <p:spPr>
              <a:xfrm>
                <a:off x="6319908" y="3696721"/>
                <a:ext cx="373963" cy="165096"/>
              </a:xfrm>
              <a:custGeom>
                <a:avLst/>
                <a:gdLst/>
                <a:ahLst/>
                <a:cxnLst/>
                <a:rect l="l" t="t" r="r" b="b"/>
                <a:pathLst>
                  <a:path w="14234" h="6284" extrusionOk="0">
                    <a:moveTo>
                      <a:pt x="7114" y="1"/>
                    </a:moveTo>
                    <a:cubicBezTo>
                      <a:pt x="7088" y="1"/>
                      <a:pt x="7062" y="9"/>
                      <a:pt x="7041" y="27"/>
                    </a:cubicBezTo>
                    <a:lnTo>
                      <a:pt x="77" y="6089"/>
                    </a:lnTo>
                    <a:cubicBezTo>
                      <a:pt x="1" y="6158"/>
                      <a:pt x="49" y="6283"/>
                      <a:pt x="153" y="6283"/>
                    </a:cubicBezTo>
                    <a:lnTo>
                      <a:pt x="1762" y="6283"/>
                    </a:lnTo>
                    <a:lnTo>
                      <a:pt x="7041" y="1691"/>
                    </a:lnTo>
                    <a:cubicBezTo>
                      <a:pt x="7062" y="1674"/>
                      <a:pt x="7088" y="1665"/>
                      <a:pt x="7114" y="1665"/>
                    </a:cubicBezTo>
                    <a:cubicBezTo>
                      <a:pt x="7140" y="1665"/>
                      <a:pt x="7166" y="1674"/>
                      <a:pt x="7186" y="1691"/>
                    </a:cubicBezTo>
                    <a:lnTo>
                      <a:pt x="12472" y="6283"/>
                    </a:lnTo>
                    <a:lnTo>
                      <a:pt x="14081" y="6283"/>
                    </a:lnTo>
                    <a:cubicBezTo>
                      <a:pt x="14185" y="6283"/>
                      <a:pt x="14234" y="6158"/>
                      <a:pt x="14150" y="6089"/>
                    </a:cubicBezTo>
                    <a:lnTo>
                      <a:pt x="7186" y="27"/>
                    </a:lnTo>
                    <a:cubicBezTo>
                      <a:pt x="7166" y="9"/>
                      <a:pt x="7140" y="1"/>
                      <a:pt x="7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55"/>
              <p:cNvSpPr/>
              <p:nvPr/>
            </p:nvSpPr>
            <p:spPr>
              <a:xfrm>
                <a:off x="6411021" y="3726750"/>
                <a:ext cx="25353" cy="2225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47" extrusionOk="0">
                    <a:moveTo>
                      <a:pt x="1" y="0"/>
                    </a:moveTo>
                    <a:lnTo>
                      <a:pt x="1" y="847"/>
                    </a:lnTo>
                    <a:lnTo>
                      <a:pt x="847" y="847"/>
                    </a:lnTo>
                    <a:cubicBezTo>
                      <a:pt x="909" y="847"/>
                      <a:pt x="965" y="791"/>
                      <a:pt x="965" y="729"/>
                    </a:cubicBezTo>
                    <a:lnTo>
                      <a:pt x="965" y="118"/>
                    </a:lnTo>
                    <a:cubicBezTo>
                      <a:pt x="965" y="56"/>
                      <a:pt x="909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2" name="Google Shape;862;p55">
            <a:hlinkClick r:id="" action="ppaction://hlinkshowjump?jump=previousslide"/>
          </p:cNvPr>
          <p:cNvSpPr/>
          <p:nvPr/>
        </p:nvSpPr>
        <p:spPr>
          <a:xfrm rot="-5400000">
            <a:off x="39554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55">
            <a:hlinkClick r:id="" action="ppaction://hlinkshowjump?jump=nextslide"/>
          </p:cNvPr>
          <p:cNvSpPr/>
          <p:nvPr/>
        </p:nvSpPr>
        <p:spPr>
          <a:xfrm rot="5400000" flipH="1">
            <a:off x="50041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55">
            <a:hlinkClick r:id="" action="ppaction://hlinkshowjump?jump=firstslide"/>
          </p:cNvPr>
          <p:cNvSpPr/>
          <p:nvPr/>
        </p:nvSpPr>
        <p:spPr>
          <a:xfrm>
            <a:off x="4361850" y="4394300"/>
            <a:ext cx="420300" cy="42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55"/>
          <p:cNvGrpSpPr/>
          <p:nvPr/>
        </p:nvGrpSpPr>
        <p:grpSpPr>
          <a:xfrm flipH="1">
            <a:off x="8597625" y="4101974"/>
            <a:ext cx="366856" cy="511660"/>
            <a:chOff x="9654905" y="4101974"/>
            <a:chExt cx="366856" cy="511660"/>
          </a:xfrm>
        </p:grpSpPr>
        <p:sp>
          <p:nvSpPr>
            <p:cNvPr id="869" name="Google Shape;869;p55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5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5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5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roup 882">
            <a:extLst>
              <a:ext uri="{FF2B5EF4-FFF2-40B4-BE49-F238E27FC236}">
                <a16:creationId xmlns:a16="http://schemas.microsoft.com/office/drawing/2014/main" id="{DB212CF5-0E91-0B7A-3118-06385A7A47FD}"/>
              </a:ext>
            </a:extLst>
          </p:cNvPr>
          <p:cNvGrpSpPr/>
          <p:nvPr/>
        </p:nvGrpSpPr>
        <p:grpSpPr>
          <a:xfrm>
            <a:off x="1415728" y="1143278"/>
            <a:ext cx="639916" cy="530337"/>
            <a:chOff x="1415728" y="1143278"/>
            <a:chExt cx="639916" cy="530337"/>
          </a:xfrm>
        </p:grpSpPr>
        <p:grpSp>
          <p:nvGrpSpPr>
            <p:cNvPr id="20" name="Google Shape;3622;p92">
              <a:extLst>
                <a:ext uri="{FF2B5EF4-FFF2-40B4-BE49-F238E27FC236}">
                  <a16:creationId xmlns:a16="http://schemas.microsoft.com/office/drawing/2014/main" id="{49EEA245-55E9-7269-E68D-A0DAE8801213}"/>
                </a:ext>
              </a:extLst>
            </p:cNvPr>
            <p:cNvGrpSpPr/>
            <p:nvPr/>
          </p:nvGrpSpPr>
          <p:grpSpPr>
            <a:xfrm>
              <a:off x="1449941" y="1143278"/>
              <a:ext cx="600230" cy="530337"/>
              <a:chOff x="4313292" y="3415760"/>
              <a:chExt cx="517432" cy="530337"/>
            </a:xfrm>
          </p:grpSpPr>
          <p:sp>
            <p:nvSpPr>
              <p:cNvPr id="21" name="Google Shape;3623;p92">
                <a:extLst>
                  <a:ext uri="{FF2B5EF4-FFF2-40B4-BE49-F238E27FC236}">
                    <a16:creationId xmlns:a16="http://schemas.microsoft.com/office/drawing/2014/main" id="{492929CD-E186-8A45-1F4F-791DA838DD53}"/>
                  </a:ext>
                </a:extLst>
              </p:cNvPr>
              <p:cNvSpPr/>
              <p:nvPr/>
            </p:nvSpPr>
            <p:spPr>
              <a:xfrm>
                <a:off x="4313292" y="3455323"/>
                <a:ext cx="517430" cy="490775"/>
              </a:xfrm>
              <a:custGeom>
                <a:avLst/>
                <a:gdLst/>
                <a:ahLst/>
                <a:cxnLst/>
                <a:rect l="l" t="t" r="r" b="b"/>
                <a:pathLst>
                  <a:path w="20605" h="20605" extrusionOk="0">
                    <a:moveTo>
                      <a:pt x="905" y="0"/>
                    </a:moveTo>
                    <a:cubicBezTo>
                      <a:pt x="400" y="0"/>
                      <a:pt x="1" y="400"/>
                      <a:pt x="1" y="904"/>
                    </a:cubicBezTo>
                    <a:lnTo>
                      <a:pt x="1" y="19700"/>
                    </a:lnTo>
                    <a:cubicBezTo>
                      <a:pt x="1" y="20205"/>
                      <a:pt x="400" y="20604"/>
                      <a:pt x="905" y="20604"/>
                    </a:cubicBezTo>
                    <a:lnTo>
                      <a:pt x="19701" y="20604"/>
                    </a:lnTo>
                    <a:cubicBezTo>
                      <a:pt x="20184" y="20604"/>
                      <a:pt x="20584" y="20205"/>
                      <a:pt x="20605" y="19721"/>
                    </a:cubicBezTo>
                    <a:lnTo>
                      <a:pt x="20605" y="904"/>
                    </a:lnTo>
                    <a:cubicBezTo>
                      <a:pt x="20605" y="400"/>
                      <a:pt x="20184" y="0"/>
                      <a:pt x="19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3624;p92">
                <a:extLst>
                  <a:ext uri="{FF2B5EF4-FFF2-40B4-BE49-F238E27FC236}">
                    <a16:creationId xmlns:a16="http://schemas.microsoft.com/office/drawing/2014/main" id="{9F11AACD-C414-5991-EC42-85582AC534F4}"/>
                  </a:ext>
                </a:extLst>
              </p:cNvPr>
              <p:cNvSpPr/>
              <p:nvPr/>
            </p:nvSpPr>
            <p:spPr>
              <a:xfrm>
                <a:off x="4772639" y="3455323"/>
                <a:ext cx="58085" cy="490760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0605" extrusionOk="0">
                    <a:moveTo>
                      <a:pt x="0" y="0"/>
                    </a:moveTo>
                    <a:lnTo>
                      <a:pt x="0" y="20604"/>
                    </a:lnTo>
                    <a:lnTo>
                      <a:pt x="1409" y="20604"/>
                    </a:lnTo>
                    <a:cubicBezTo>
                      <a:pt x="1892" y="20604"/>
                      <a:pt x="2313" y="20205"/>
                      <a:pt x="2313" y="19700"/>
                    </a:cubicBezTo>
                    <a:lnTo>
                      <a:pt x="2313" y="904"/>
                    </a:lnTo>
                    <a:cubicBezTo>
                      <a:pt x="2313" y="400"/>
                      <a:pt x="1892" y="0"/>
                      <a:pt x="14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3625;p92">
                <a:extLst>
                  <a:ext uri="{FF2B5EF4-FFF2-40B4-BE49-F238E27FC236}">
                    <a16:creationId xmlns:a16="http://schemas.microsoft.com/office/drawing/2014/main" id="{8A73FDD5-74CD-B2D8-35F0-D87CB874B9BC}"/>
                  </a:ext>
                </a:extLst>
              </p:cNvPr>
              <p:cNvSpPr/>
              <p:nvPr/>
            </p:nvSpPr>
            <p:spPr>
              <a:xfrm>
                <a:off x="4313292" y="3455323"/>
                <a:ext cx="517430" cy="88652"/>
              </a:xfrm>
              <a:custGeom>
                <a:avLst/>
                <a:gdLst/>
                <a:ahLst/>
                <a:cxnLst/>
                <a:rect l="l" t="t" r="r" b="b"/>
                <a:pathLst>
                  <a:path w="20605" h="3722" extrusionOk="0">
                    <a:moveTo>
                      <a:pt x="905" y="0"/>
                    </a:moveTo>
                    <a:cubicBezTo>
                      <a:pt x="400" y="0"/>
                      <a:pt x="1" y="400"/>
                      <a:pt x="1" y="904"/>
                    </a:cubicBezTo>
                    <a:lnTo>
                      <a:pt x="1" y="3721"/>
                    </a:lnTo>
                    <a:lnTo>
                      <a:pt x="20605" y="3721"/>
                    </a:lnTo>
                    <a:lnTo>
                      <a:pt x="20605" y="904"/>
                    </a:lnTo>
                    <a:cubicBezTo>
                      <a:pt x="20605" y="400"/>
                      <a:pt x="20184" y="0"/>
                      <a:pt x="19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3626;p92">
                <a:extLst>
                  <a:ext uri="{FF2B5EF4-FFF2-40B4-BE49-F238E27FC236}">
                    <a16:creationId xmlns:a16="http://schemas.microsoft.com/office/drawing/2014/main" id="{CB9F5225-610C-B989-8768-B7C00E06DB63}"/>
                  </a:ext>
                </a:extLst>
              </p:cNvPr>
              <p:cNvSpPr/>
              <p:nvPr/>
            </p:nvSpPr>
            <p:spPr>
              <a:xfrm>
                <a:off x="4772639" y="3455323"/>
                <a:ext cx="58085" cy="88649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3722" extrusionOk="0">
                    <a:moveTo>
                      <a:pt x="0" y="0"/>
                    </a:moveTo>
                    <a:lnTo>
                      <a:pt x="0" y="3721"/>
                    </a:lnTo>
                    <a:lnTo>
                      <a:pt x="2313" y="3721"/>
                    </a:lnTo>
                    <a:lnTo>
                      <a:pt x="2313" y="904"/>
                    </a:lnTo>
                    <a:cubicBezTo>
                      <a:pt x="2313" y="400"/>
                      <a:pt x="1892" y="0"/>
                      <a:pt x="14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3627;p92">
                <a:extLst>
                  <a:ext uri="{FF2B5EF4-FFF2-40B4-BE49-F238E27FC236}">
                    <a16:creationId xmlns:a16="http://schemas.microsoft.com/office/drawing/2014/main" id="{D8C87122-5800-90E1-0DE7-DC07E22DCD72}"/>
                  </a:ext>
                </a:extLst>
              </p:cNvPr>
              <p:cNvSpPr/>
              <p:nvPr/>
            </p:nvSpPr>
            <p:spPr>
              <a:xfrm>
                <a:off x="4366630" y="3415760"/>
                <a:ext cx="48064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3323" extrusionOk="0">
                    <a:moveTo>
                      <a:pt x="968" y="0"/>
                    </a:moveTo>
                    <a:cubicBezTo>
                      <a:pt x="442" y="0"/>
                      <a:pt x="0" y="442"/>
                      <a:pt x="0" y="967"/>
                    </a:cubicBezTo>
                    <a:lnTo>
                      <a:pt x="0" y="2376"/>
                    </a:lnTo>
                    <a:cubicBezTo>
                      <a:pt x="0" y="2902"/>
                      <a:pt x="442" y="3322"/>
                      <a:pt x="968" y="3322"/>
                    </a:cubicBezTo>
                    <a:cubicBezTo>
                      <a:pt x="1472" y="3322"/>
                      <a:pt x="1914" y="2902"/>
                      <a:pt x="1914" y="2376"/>
                    </a:cubicBezTo>
                    <a:lnTo>
                      <a:pt x="1914" y="967"/>
                    </a:lnTo>
                    <a:cubicBezTo>
                      <a:pt x="1914" y="442"/>
                      <a:pt x="1472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3628;p92">
                <a:extLst>
                  <a:ext uri="{FF2B5EF4-FFF2-40B4-BE49-F238E27FC236}">
                    <a16:creationId xmlns:a16="http://schemas.microsoft.com/office/drawing/2014/main" id="{D8291474-C5BF-E859-2DB0-745E280C5444}"/>
                  </a:ext>
                </a:extLst>
              </p:cNvPr>
              <p:cNvSpPr/>
              <p:nvPr/>
            </p:nvSpPr>
            <p:spPr>
              <a:xfrm>
                <a:off x="4487518" y="3415760"/>
                <a:ext cx="47562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323" extrusionOk="0">
                    <a:moveTo>
                      <a:pt x="947" y="0"/>
                    </a:moveTo>
                    <a:cubicBezTo>
                      <a:pt x="421" y="0"/>
                      <a:pt x="1" y="442"/>
                      <a:pt x="1" y="967"/>
                    </a:cubicBezTo>
                    <a:lnTo>
                      <a:pt x="1" y="2376"/>
                    </a:lnTo>
                    <a:cubicBezTo>
                      <a:pt x="1" y="2902"/>
                      <a:pt x="421" y="3322"/>
                      <a:pt x="947" y="3322"/>
                    </a:cubicBezTo>
                    <a:cubicBezTo>
                      <a:pt x="1473" y="3322"/>
                      <a:pt x="1893" y="2902"/>
                      <a:pt x="1893" y="2376"/>
                    </a:cubicBezTo>
                    <a:lnTo>
                      <a:pt x="1893" y="967"/>
                    </a:lnTo>
                    <a:cubicBezTo>
                      <a:pt x="1893" y="442"/>
                      <a:pt x="1473" y="0"/>
                      <a:pt x="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3629;p92">
                <a:extLst>
                  <a:ext uri="{FF2B5EF4-FFF2-40B4-BE49-F238E27FC236}">
                    <a16:creationId xmlns:a16="http://schemas.microsoft.com/office/drawing/2014/main" id="{4115533F-E353-BCE1-43A2-E99CE6C6108D}"/>
                  </a:ext>
                </a:extLst>
              </p:cNvPr>
              <p:cNvSpPr/>
              <p:nvPr/>
            </p:nvSpPr>
            <p:spPr>
              <a:xfrm>
                <a:off x="4608432" y="3415760"/>
                <a:ext cx="47537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3323" extrusionOk="0">
                    <a:moveTo>
                      <a:pt x="947" y="0"/>
                    </a:moveTo>
                    <a:cubicBezTo>
                      <a:pt x="421" y="0"/>
                      <a:pt x="1" y="442"/>
                      <a:pt x="1" y="967"/>
                    </a:cubicBezTo>
                    <a:lnTo>
                      <a:pt x="1" y="2376"/>
                    </a:lnTo>
                    <a:cubicBezTo>
                      <a:pt x="1" y="2902"/>
                      <a:pt x="421" y="3322"/>
                      <a:pt x="947" y="3322"/>
                    </a:cubicBezTo>
                    <a:cubicBezTo>
                      <a:pt x="1472" y="3322"/>
                      <a:pt x="1893" y="2902"/>
                      <a:pt x="1893" y="2376"/>
                    </a:cubicBezTo>
                    <a:lnTo>
                      <a:pt x="1893" y="967"/>
                    </a:lnTo>
                    <a:cubicBezTo>
                      <a:pt x="1893" y="442"/>
                      <a:pt x="1472" y="0"/>
                      <a:pt x="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3630;p92">
                <a:extLst>
                  <a:ext uri="{FF2B5EF4-FFF2-40B4-BE49-F238E27FC236}">
                    <a16:creationId xmlns:a16="http://schemas.microsoft.com/office/drawing/2014/main" id="{8F9DDE47-3F18-B29C-F4BF-F619594E5750}"/>
                  </a:ext>
                </a:extLst>
              </p:cNvPr>
              <p:cNvSpPr/>
              <p:nvPr/>
            </p:nvSpPr>
            <p:spPr>
              <a:xfrm>
                <a:off x="4728818" y="3415760"/>
                <a:ext cx="48064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3323" extrusionOk="0">
                    <a:moveTo>
                      <a:pt x="967" y="0"/>
                    </a:moveTo>
                    <a:cubicBezTo>
                      <a:pt x="442" y="0"/>
                      <a:pt x="0" y="442"/>
                      <a:pt x="0" y="967"/>
                    </a:cubicBezTo>
                    <a:lnTo>
                      <a:pt x="0" y="2376"/>
                    </a:lnTo>
                    <a:cubicBezTo>
                      <a:pt x="0" y="2902"/>
                      <a:pt x="442" y="3322"/>
                      <a:pt x="967" y="3322"/>
                    </a:cubicBezTo>
                    <a:cubicBezTo>
                      <a:pt x="1493" y="3322"/>
                      <a:pt x="1913" y="2902"/>
                      <a:pt x="1913" y="2376"/>
                    </a:cubicBezTo>
                    <a:lnTo>
                      <a:pt x="1913" y="967"/>
                    </a:lnTo>
                    <a:cubicBezTo>
                      <a:pt x="1913" y="442"/>
                      <a:pt x="1493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" name="Google Shape;837;p55">
              <a:extLst>
                <a:ext uri="{FF2B5EF4-FFF2-40B4-BE49-F238E27FC236}">
                  <a16:creationId xmlns:a16="http://schemas.microsoft.com/office/drawing/2014/main" id="{654A3E41-7832-A612-2E7D-07CA9E8E0610}"/>
                </a:ext>
              </a:extLst>
            </p:cNvPr>
            <p:cNvSpPr txBox="1">
              <a:spLocks/>
            </p:cNvSpPr>
            <p:nvPr/>
          </p:nvSpPr>
          <p:spPr>
            <a:xfrm>
              <a:off x="1415728" y="1339938"/>
              <a:ext cx="639916" cy="24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2900" b="1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9pPr>
            </a:lstStyle>
            <a:p>
              <a:r>
                <a:rPr lang="en" sz="240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01</a:t>
              </a:r>
              <a:endParaRPr lang="en" sz="240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1" name="Google Shape;865;p55">
            <a:extLst>
              <a:ext uri="{FF2B5EF4-FFF2-40B4-BE49-F238E27FC236}">
                <a16:creationId xmlns:a16="http://schemas.microsoft.com/office/drawing/2014/main" id="{DF647BAA-67AC-2EB4-E655-4DDF80209236}"/>
              </a:ext>
            </a:extLst>
          </p:cNvPr>
          <p:cNvGrpSpPr/>
          <p:nvPr/>
        </p:nvGrpSpPr>
        <p:grpSpPr>
          <a:xfrm>
            <a:off x="125223" y="3961577"/>
            <a:ext cx="174871" cy="644291"/>
            <a:chOff x="9356702" y="3969344"/>
            <a:chExt cx="174871" cy="644291"/>
          </a:xfrm>
        </p:grpSpPr>
        <p:sp>
          <p:nvSpPr>
            <p:cNvPr id="62" name="Google Shape;866;p55">
              <a:extLst>
                <a:ext uri="{FF2B5EF4-FFF2-40B4-BE49-F238E27FC236}">
                  <a16:creationId xmlns:a16="http://schemas.microsoft.com/office/drawing/2014/main" id="{934F7D36-89F9-018B-56E7-55F6F6C63717}"/>
                </a:ext>
              </a:extLst>
            </p:cNvPr>
            <p:cNvSpPr/>
            <p:nvPr/>
          </p:nvSpPr>
          <p:spPr>
            <a:xfrm>
              <a:off x="9432577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55">
              <a:extLst>
                <a:ext uri="{FF2B5EF4-FFF2-40B4-BE49-F238E27FC236}">
                  <a16:creationId xmlns:a16="http://schemas.microsoft.com/office/drawing/2014/main" id="{DF27E9D6-DD6D-6329-A66B-CB1AC4F765DC}"/>
                </a:ext>
              </a:extLst>
            </p:cNvPr>
            <p:cNvSpPr/>
            <p:nvPr/>
          </p:nvSpPr>
          <p:spPr>
            <a:xfrm>
              <a:off x="9356702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65;p55">
            <a:extLst>
              <a:ext uri="{FF2B5EF4-FFF2-40B4-BE49-F238E27FC236}">
                <a16:creationId xmlns:a16="http://schemas.microsoft.com/office/drawing/2014/main" id="{8789A530-8518-A4FD-05FF-ABD8D2B81FA1}"/>
              </a:ext>
            </a:extLst>
          </p:cNvPr>
          <p:cNvGrpSpPr/>
          <p:nvPr/>
        </p:nvGrpSpPr>
        <p:grpSpPr>
          <a:xfrm>
            <a:off x="8271577" y="3969344"/>
            <a:ext cx="174871" cy="644291"/>
            <a:chOff x="9356702" y="3969344"/>
            <a:chExt cx="174871" cy="644291"/>
          </a:xfrm>
        </p:grpSpPr>
        <p:sp>
          <p:nvSpPr>
            <p:cNvPr id="873" name="Google Shape;866;p55">
              <a:extLst>
                <a:ext uri="{FF2B5EF4-FFF2-40B4-BE49-F238E27FC236}">
                  <a16:creationId xmlns:a16="http://schemas.microsoft.com/office/drawing/2014/main" id="{E4CD584B-D08B-45E9-CFBC-FE8D6424FF54}"/>
                </a:ext>
              </a:extLst>
            </p:cNvPr>
            <p:cNvSpPr/>
            <p:nvPr/>
          </p:nvSpPr>
          <p:spPr>
            <a:xfrm>
              <a:off x="9432577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67;p55">
              <a:extLst>
                <a:ext uri="{FF2B5EF4-FFF2-40B4-BE49-F238E27FC236}">
                  <a16:creationId xmlns:a16="http://schemas.microsoft.com/office/drawing/2014/main" id="{D18F10E4-A324-5C66-95E1-30353AC3984E}"/>
                </a:ext>
              </a:extLst>
            </p:cNvPr>
            <p:cNvSpPr/>
            <p:nvPr/>
          </p:nvSpPr>
          <p:spPr>
            <a:xfrm>
              <a:off x="9356702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" name="Google Shape;838;p55">
            <a:extLst>
              <a:ext uri="{FF2B5EF4-FFF2-40B4-BE49-F238E27FC236}">
                <a16:creationId xmlns:a16="http://schemas.microsoft.com/office/drawing/2014/main" id="{72EA6EB7-6161-2CB2-9A59-87489F6CC81E}"/>
              </a:ext>
            </a:extLst>
          </p:cNvPr>
          <p:cNvSpPr txBox="1">
            <a:spLocks/>
          </p:cNvSpPr>
          <p:nvPr/>
        </p:nvSpPr>
        <p:spPr>
          <a:xfrm>
            <a:off x="839457" y="2800021"/>
            <a:ext cx="282010" cy="41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/>
            <a:r>
              <a:rPr lang="vi-VN" sz="2400" dirty="0">
                <a:latin typeface="+mn-lt"/>
              </a:rPr>
              <a:t>x</a:t>
            </a:r>
          </a:p>
        </p:txBody>
      </p:sp>
      <p:cxnSp>
        <p:nvCxnSpPr>
          <p:cNvPr id="880" name="Straight Connector 879">
            <a:extLst>
              <a:ext uri="{FF2B5EF4-FFF2-40B4-BE49-F238E27FC236}">
                <a16:creationId xmlns:a16="http://schemas.microsoft.com/office/drawing/2014/main" id="{60EADF03-2B65-645E-2D0E-A13EBDF2BD25}"/>
              </a:ext>
            </a:extLst>
          </p:cNvPr>
          <p:cNvCxnSpPr/>
          <p:nvPr/>
        </p:nvCxnSpPr>
        <p:spPr>
          <a:xfrm>
            <a:off x="758384" y="3606325"/>
            <a:ext cx="20257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" grpId="0" animBg="1"/>
      <p:bldP spid="839" grpId="0" animBg="1"/>
      <p:bldP spid="840" grpId="0"/>
      <p:bldP spid="8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3" name="Google Shape;2603;p82"/>
          <p:cNvGrpSpPr/>
          <p:nvPr/>
        </p:nvGrpSpPr>
        <p:grpSpPr>
          <a:xfrm>
            <a:off x="4138131" y="3161053"/>
            <a:ext cx="528519" cy="528519"/>
            <a:chOff x="4361850" y="4394300"/>
            <a:chExt cx="420300" cy="420300"/>
          </a:xfrm>
        </p:grpSpPr>
        <p:sp>
          <p:nvSpPr>
            <p:cNvPr id="2604" name="Google Shape;2604;p82"/>
            <p:cNvSpPr/>
            <p:nvPr/>
          </p:nvSpPr>
          <p:spPr>
            <a:xfrm>
              <a:off x="4361850" y="4394300"/>
              <a:ext cx="420300" cy="42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5" name="Google Shape;2605;p82"/>
            <p:cNvGrpSpPr/>
            <p:nvPr/>
          </p:nvGrpSpPr>
          <p:grpSpPr>
            <a:xfrm>
              <a:off x="4448505" y="4491176"/>
              <a:ext cx="246591" cy="226253"/>
              <a:chOff x="6319908" y="3696721"/>
              <a:chExt cx="373963" cy="343119"/>
            </a:xfrm>
          </p:grpSpPr>
          <p:sp>
            <p:nvSpPr>
              <p:cNvPr id="2606" name="Google Shape;2606;p82"/>
              <p:cNvSpPr/>
              <p:nvPr/>
            </p:nvSpPr>
            <p:spPr>
              <a:xfrm>
                <a:off x="6378049" y="3745325"/>
                <a:ext cx="48315" cy="6618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519" extrusionOk="0">
                    <a:moveTo>
                      <a:pt x="0" y="1"/>
                    </a:moveTo>
                    <a:lnTo>
                      <a:pt x="0" y="2519"/>
                    </a:lnTo>
                    <a:lnTo>
                      <a:pt x="1838" y="923"/>
                    </a:ln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82"/>
              <p:cNvSpPr/>
              <p:nvPr/>
            </p:nvSpPr>
            <p:spPr>
              <a:xfrm>
                <a:off x="6401195" y="3745325"/>
                <a:ext cx="25169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756" extrusionOk="0">
                    <a:moveTo>
                      <a:pt x="0" y="1"/>
                    </a:moveTo>
                    <a:lnTo>
                      <a:pt x="0" y="1756"/>
                    </a:lnTo>
                    <a:lnTo>
                      <a:pt x="957" y="923"/>
                    </a:lnTo>
                    <a:lnTo>
                      <a:pt x="9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82"/>
              <p:cNvSpPr/>
              <p:nvPr/>
            </p:nvSpPr>
            <p:spPr>
              <a:xfrm>
                <a:off x="6366016" y="3736813"/>
                <a:ext cx="281562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1534" extrusionOk="0">
                    <a:moveTo>
                      <a:pt x="5359" y="1"/>
                    </a:moveTo>
                    <a:cubicBezTo>
                      <a:pt x="5333" y="1"/>
                      <a:pt x="5307" y="9"/>
                      <a:pt x="5286" y="27"/>
                    </a:cubicBezTo>
                    <a:lnTo>
                      <a:pt x="0" y="4625"/>
                    </a:lnTo>
                    <a:lnTo>
                      <a:pt x="0" y="11222"/>
                    </a:lnTo>
                    <a:cubicBezTo>
                      <a:pt x="0" y="11395"/>
                      <a:pt x="146" y="11534"/>
                      <a:pt x="319" y="11534"/>
                    </a:cubicBezTo>
                    <a:lnTo>
                      <a:pt x="10405" y="11534"/>
                    </a:lnTo>
                    <a:cubicBezTo>
                      <a:pt x="10578" y="11534"/>
                      <a:pt x="10717" y="11395"/>
                      <a:pt x="10717" y="11222"/>
                    </a:cubicBezTo>
                    <a:lnTo>
                      <a:pt x="10717" y="4625"/>
                    </a:lnTo>
                    <a:lnTo>
                      <a:pt x="5431" y="27"/>
                    </a:lnTo>
                    <a:cubicBezTo>
                      <a:pt x="5411" y="9"/>
                      <a:pt x="5385" y="1"/>
                      <a:pt x="53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82"/>
              <p:cNvSpPr/>
              <p:nvPr/>
            </p:nvSpPr>
            <p:spPr>
              <a:xfrm>
                <a:off x="6493753" y="3736813"/>
                <a:ext cx="153825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11534" extrusionOk="0">
                    <a:moveTo>
                      <a:pt x="497" y="1"/>
                    </a:moveTo>
                    <a:cubicBezTo>
                      <a:pt x="471" y="1"/>
                      <a:pt x="445" y="9"/>
                      <a:pt x="424" y="27"/>
                    </a:cubicBezTo>
                    <a:lnTo>
                      <a:pt x="1" y="394"/>
                    </a:lnTo>
                    <a:cubicBezTo>
                      <a:pt x="1901" y="2010"/>
                      <a:pt x="4918" y="4625"/>
                      <a:pt x="4918" y="4625"/>
                    </a:cubicBezTo>
                    <a:lnTo>
                      <a:pt x="4918" y="11222"/>
                    </a:lnTo>
                    <a:cubicBezTo>
                      <a:pt x="4918" y="11395"/>
                      <a:pt x="4773" y="11534"/>
                      <a:pt x="4599" y="11534"/>
                    </a:cubicBezTo>
                    <a:lnTo>
                      <a:pt x="5543" y="11534"/>
                    </a:lnTo>
                    <a:cubicBezTo>
                      <a:pt x="5716" y="11534"/>
                      <a:pt x="5855" y="11395"/>
                      <a:pt x="5855" y="11222"/>
                    </a:cubicBezTo>
                    <a:lnTo>
                      <a:pt x="5855" y="4625"/>
                    </a:lnTo>
                    <a:lnTo>
                      <a:pt x="569" y="27"/>
                    </a:lnTo>
                    <a:cubicBezTo>
                      <a:pt x="549" y="9"/>
                      <a:pt x="523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82"/>
              <p:cNvSpPr/>
              <p:nvPr/>
            </p:nvSpPr>
            <p:spPr>
              <a:xfrm>
                <a:off x="6366200" y="3726750"/>
                <a:ext cx="70174" cy="2206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840" extrusionOk="0">
                    <a:moveTo>
                      <a:pt x="118" y="0"/>
                    </a:moveTo>
                    <a:cubicBezTo>
                      <a:pt x="49" y="0"/>
                      <a:pt x="0" y="49"/>
                      <a:pt x="0" y="118"/>
                    </a:cubicBezTo>
                    <a:lnTo>
                      <a:pt x="0" y="722"/>
                    </a:lnTo>
                    <a:cubicBezTo>
                      <a:pt x="0" y="791"/>
                      <a:pt x="49" y="840"/>
                      <a:pt x="118" y="840"/>
                    </a:cubicBezTo>
                    <a:lnTo>
                      <a:pt x="2553" y="840"/>
                    </a:lnTo>
                    <a:cubicBezTo>
                      <a:pt x="2615" y="840"/>
                      <a:pt x="2671" y="791"/>
                      <a:pt x="2671" y="722"/>
                    </a:cubicBezTo>
                    <a:lnTo>
                      <a:pt x="2671" y="118"/>
                    </a:lnTo>
                    <a:cubicBezTo>
                      <a:pt x="2671" y="49"/>
                      <a:pt x="2615" y="0"/>
                      <a:pt x="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82"/>
              <p:cNvSpPr/>
              <p:nvPr/>
            </p:nvSpPr>
            <p:spPr>
              <a:xfrm>
                <a:off x="6467691" y="3889298"/>
                <a:ext cx="85123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30" extrusionOk="0">
                    <a:moveTo>
                      <a:pt x="292" y="0"/>
                    </a:moveTo>
                    <a:cubicBezTo>
                      <a:pt x="133" y="0"/>
                      <a:pt x="1" y="132"/>
                      <a:pt x="1" y="292"/>
                    </a:cubicBezTo>
                    <a:lnTo>
                      <a:pt x="1" y="5730"/>
                    </a:lnTo>
                    <a:lnTo>
                      <a:pt x="3240" y="5730"/>
                    </a:lnTo>
                    <a:lnTo>
                      <a:pt x="3240" y="292"/>
                    </a:lnTo>
                    <a:cubicBezTo>
                      <a:pt x="3240" y="132"/>
                      <a:pt x="3108" y="0"/>
                      <a:pt x="2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82"/>
              <p:cNvSpPr/>
              <p:nvPr/>
            </p:nvSpPr>
            <p:spPr>
              <a:xfrm>
                <a:off x="6519632" y="3889298"/>
                <a:ext cx="33182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730" extrusionOk="0">
                    <a:moveTo>
                      <a:pt x="1" y="0"/>
                    </a:moveTo>
                    <a:cubicBezTo>
                      <a:pt x="167" y="0"/>
                      <a:pt x="299" y="132"/>
                      <a:pt x="299" y="292"/>
                    </a:cubicBezTo>
                    <a:lnTo>
                      <a:pt x="299" y="5730"/>
                    </a:lnTo>
                    <a:lnTo>
                      <a:pt x="1263" y="5730"/>
                    </a:lnTo>
                    <a:lnTo>
                      <a:pt x="1263" y="292"/>
                    </a:lnTo>
                    <a:cubicBezTo>
                      <a:pt x="1263" y="132"/>
                      <a:pt x="1131" y="0"/>
                      <a:pt x="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82"/>
              <p:cNvSpPr/>
              <p:nvPr/>
            </p:nvSpPr>
            <p:spPr>
              <a:xfrm>
                <a:off x="6319908" y="3696721"/>
                <a:ext cx="373963" cy="165096"/>
              </a:xfrm>
              <a:custGeom>
                <a:avLst/>
                <a:gdLst/>
                <a:ahLst/>
                <a:cxnLst/>
                <a:rect l="l" t="t" r="r" b="b"/>
                <a:pathLst>
                  <a:path w="14234" h="6284" extrusionOk="0">
                    <a:moveTo>
                      <a:pt x="7114" y="1"/>
                    </a:moveTo>
                    <a:cubicBezTo>
                      <a:pt x="7088" y="1"/>
                      <a:pt x="7062" y="9"/>
                      <a:pt x="7041" y="27"/>
                    </a:cubicBezTo>
                    <a:lnTo>
                      <a:pt x="77" y="6089"/>
                    </a:lnTo>
                    <a:cubicBezTo>
                      <a:pt x="1" y="6158"/>
                      <a:pt x="49" y="6283"/>
                      <a:pt x="153" y="6283"/>
                    </a:cubicBezTo>
                    <a:lnTo>
                      <a:pt x="1762" y="6283"/>
                    </a:lnTo>
                    <a:lnTo>
                      <a:pt x="7041" y="1691"/>
                    </a:lnTo>
                    <a:cubicBezTo>
                      <a:pt x="7062" y="1674"/>
                      <a:pt x="7088" y="1665"/>
                      <a:pt x="7114" y="1665"/>
                    </a:cubicBezTo>
                    <a:cubicBezTo>
                      <a:pt x="7140" y="1665"/>
                      <a:pt x="7166" y="1674"/>
                      <a:pt x="7186" y="1691"/>
                    </a:cubicBezTo>
                    <a:lnTo>
                      <a:pt x="12472" y="6283"/>
                    </a:lnTo>
                    <a:lnTo>
                      <a:pt x="14081" y="6283"/>
                    </a:lnTo>
                    <a:cubicBezTo>
                      <a:pt x="14185" y="6283"/>
                      <a:pt x="14234" y="6158"/>
                      <a:pt x="14150" y="6089"/>
                    </a:cubicBezTo>
                    <a:lnTo>
                      <a:pt x="7186" y="27"/>
                    </a:lnTo>
                    <a:cubicBezTo>
                      <a:pt x="7166" y="9"/>
                      <a:pt x="7140" y="1"/>
                      <a:pt x="7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82"/>
              <p:cNvSpPr/>
              <p:nvPr/>
            </p:nvSpPr>
            <p:spPr>
              <a:xfrm>
                <a:off x="6411021" y="3726750"/>
                <a:ext cx="25353" cy="2225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47" extrusionOk="0">
                    <a:moveTo>
                      <a:pt x="1" y="0"/>
                    </a:moveTo>
                    <a:lnTo>
                      <a:pt x="1" y="847"/>
                    </a:lnTo>
                    <a:lnTo>
                      <a:pt x="847" y="847"/>
                    </a:lnTo>
                    <a:cubicBezTo>
                      <a:pt x="909" y="847"/>
                      <a:pt x="965" y="791"/>
                      <a:pt x="965" y="729"/>
                    </a:cubicBezTo>
                    <a:lnTo>
                      <a:pt x="965" y="118"/>
                    </a:lnTo>
                    <a:cubicBezTo>
                      <a:pt x="965" y="56"/>
                      <a:pt x="909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15" name="Google Shape;2615;p82">
            <a:hlinkClick r:id="" action="ppaction://hlinkshowjump?jump=previousslide"/>
          </p:cNvPr>
          <p:cNvSpPr/>
          <p:nvPr/>
        </p:nvSpPr>
        <p:spPr>
          <a:xfrm rot="-5400000">
            <a:off x="3725060" y="3337907"/>
            <a:ext cx="232005" cy="165233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82">
            <a:hlinkClick r:id="" action="ppaction://hlinkshowjump?jump=nextslide"/>
          </p:cNvPr>
          <p:cNvSpPr/>
          <p:nvPr/>
        </p:nvSpPr>
        <p:spPr>
          <a:xfrm rot="5400000" flipH="1">
            <a:off x="4786852" y="3337151"/>
            <a:ext cx="232005" cy="165233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82">
            <a:hlinkClick r:id="" action="ppaction://hlinkshowjump?jump=firstslide"/>
          </p:cNvPr>
          <p:cNvSpPr/>
          <p:nvPr/>
        </p:nvSpPr>
        <p:spPr>
          <a:xfrm>
            <a:off x="4138131" y="3177489"/>
            <a:ext cx="528519" cy="5285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8" name="Google Shape;2618;p82"/>
          <p:cNvSpPr txBox="1">
            <a:spLocks noGrp="1"/>
          </p:cNvSpPr>
          <p:nvPr>
            <p:ph type="title"/>
          </p:nvPr>
        </p:nvSpPr>
        <p:spPr>
          <a:xfrm>
            <a:off x="2548209" y="1237785"/>
            <a:ext cx="3813623" cy="16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latin typeface="Arial" panose="020B0604020202020204" pitchFamily="34" charset="0"/>
                <a:ea typeface="Leckerli One"/>
                <a:cs typeface="Arial" panose="020B0604020202020204" pitchFamily="34" charset="0"/>
                <a:sym typeface="Leckerli One"/>
              </a:rPr>
              <a:t>LUYỆN TẬP </a:t>
            </a:r>
            <a:endParaRPr sz="4000" dirty="0">
              <a:solidFill>
                <a:schemeClr val="accent3"/>
              </a:solidFill>
              <a:latin typeface="Arial" panose="020B0604020202020204" pitchFamily="34" charset="0"/>
              <a:ea typeface="Leckerli One"/>
              <a:cs typeface="Arial" panose="020B0604020202020204" pitchFamily="34" charset="0"/>
              <a:sym typeface="Leckerli One"/>
            </a:endParaRPr>
          </a:p>
        </p:txBody>
      </p:sp>
      <p:grpSp>
        <p:nvGrpSpPr>
          <p:cNvPr id="2621" name="Google Shape;2621;p82"/>
          <p:cNvGrpSpPr/>
          <p:nvPr/>
        </p:nvGrpSpPr>
        <p:grpSpPr>
          <a:xfrm>
            <a:off x="5827533" y="3969344"/>
            <a:ext cx="436778" cy="644284"/>
            <a:chOff x="-3147862" y="2777779"/>
            <a:chExt cx="948281" cy="1398793"/>
          </a:xfrm>
        </p:grpSpPr>
        <p:sp>
          <p:nvSpPr>
            <p:cNvPr id="2622" name="Google Shape;2622;p82"/>
            <p:cNvSpPr/>
            <p:nvPr/>
          </p:nvSpPr>
          <p:spPr>
            <a:xfrm>
              <a:off x="-2983132" y="3828452"/>
              <a:ext cx="48723" cy="348120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2"/>
            <p:cNvSpPr/>
            <p:nvPr/>
          </p:nvSpPr>
          <p:spPr>
            <a:xfrm>
              <a:off x="-3147862" y="2777779"/>
              <a:ext cx="379643" cy="110654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2"/>
            <p:cNvSpPr/>
            <p:nvPr/>
          </p:nvSpPr>
          <p:spPr>
            <a:xfrm>
              <a:off x="-2368646" y="3900074"/>
              <a:ext cx="38736" cy="276498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2"/>
            <p:cNvSpPr/>
            <p:nvPr/>
          </p:nvSpPr>
          <p:spPr>
            <a:xfrm>
              <a:off x="-2500441" y="3065729"/>
              <a:ext cx="300860" cy="878773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6" name="Google Shape;2626;p82"/>
          <p:cNvSpPr/>
          <p:nvPr/>
        </p:nvSpPr>
        <p:spPr>
          <a:xfrm>
            <a:off x="2911296" y="445603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82"/>
          <p:cNvSpPr/>
          <p:nvPr/>
        </p:nvSpPr>
        <p:spPr>
          <a:xfrm>
            <a:off x="8107858" y="636397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82"/>
          <p:cNvSpPr/>
          <p:nvPr/>
        </p:nvSpPr>
        <p:spPr>
          <a:xfrm>
            <a:off x="430121" y="1067138"/>
            <a:ext cx="797325" cy="218025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82"/>
          <p:cNvSpPr/>
          <p:nvPr/>
        </p:nvSpPr>
        <p:spPr>
          <a:xfrm>
            <a:off x="230570" y="469822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82"/>
          <p:cNvSpPr/>
          <p:nvPr/>
        </p:nvSpPr>
        <p:spPr>
          <a:xfrm>
            <a:off x="6082093" y="38100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82"/>
          <p:cNvSpPr/>
          <p:nvPr/>
        </p:nvSpPr>
        <p:spPr>
          <a:xfrm>
            <a:off x="5113038" y="36123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2" name="Google Shape;2632;p82"/>
          <p:cNvGrpSpPr/>
          <p:nvPr/>
        </p:nvGrpSpPr>
        <p:grpSpPr>
          <a:xfrm>
            <a:off x="6557480" y="1642873"/>
            <a:ext cx="3656713" cy="2984380"/>
            <a:chOff x="6655443" y="1633790"/>
            <a:chExt cx="3656713" cy="2984380"/>
          </a:xfrm>
        </p:grpSpPr>
        <p:sp>
          <p:nvSpPr>
            <p:cNvPr id="2633" name="Google Shape;2633;p82"/>
            <p:cNvSpPr/>
            <p:nvPr/>
          </p:nvSpPr>
          <p:spPr>
            <a:xfrm>
              <a:off x="6669419" y="3296768"/>
              <a:ext cx="3374116" cy="545036"/>
            </a:xfrm>
            <a:custGeom>
              <a:avLst/>
              <a:gdLst/>
              <a:ahLst/>
              <a:cxnLst/>
              <a:rect l="l" t="t" r="r" b="b"/>
              <a:pathLst>
                <a:path w="205207" h="33148" extrusionOk="0">
                  <a:moveTo>
                    <a:pt x="1" y="1"/>
                  </a:moveTo>
                  <a:lnTo>
                    <a:pt x="1" y="33147"/>
                  </a:lnTo>
                  <a:lnTo>
                    <a:pt x="205206" y="33147"/>
                  </a:lnTo>
                  <a:lnTo>
                    <a:pt x="1917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2"/>
            <p:cNvSpPr/>
            <p:nvPr/>
          </p:nvSpPr>
          <p:spPr>
            <a:xfrm>
              <a:off x="6655443" y="3841787"/>
              <a:ext cx="3582179" cy="116462"/>
            </a:xfrm>
            <a:custGeom>
              <a:avLst/>
              <a:gdLst/>
              <a:ahLst/>
              <a:cxnLst/>
              <a:rect l="l" t="t" r="r" b="b"/>
              <a:pathLst>
                <a:path w="217861" h="7083" extrusionOk="0">
                  <a:moveTo>
                    <a:pt x="1" y="0"/>
                  </a:moveTo>
                  <a:lnTo>
                    <a:pt x="1" y="7083"/>
                  </a:lnTo>
                  <a:lnTo>
                    <a:pt x="217861" y="7083"/>
                  </a:lnTo>
                  <a:lnTo>
                    <a:pt x="2178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2"/>
            <p:cNvSpPr/>
            <p:nvPr/>
          </p:nvSpPr>
          <p:spPr>
            <a:xfrm>
              <a:off x="6655443" y="3958233"/>
              <a:ext cx="3619455" cy="43490"/>
            </a:xfrm>
            <a:custGeom>
              <a:avLst/>
              <a:gdLst/>
              <a:ahLst/>
              <a:cxnLst/>
              <a:rect l="l" t="t" r="r" b="b"/>
              <a:pathLst>
                <a:path w="220128" h="2645" extrusionOk="0">
                  <a:moveTo>
                    <a:pt x="1" y="1"/>
                  </a:moveTo>
                  <a:lnTo>
                    <a:pt x="1" y="2645"/>
                  </a:lnTo>
                  <a:lnTo>
                    <a:pt x="220127" y="2645"/>
                  </a:lnTo>
                  <a:lnTo>
                    <a:pt x="220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2"/>
            <p:cNvSpPr/>
            <p:nvPr/>
          </p:nvSpPr>
          <p:spPr>
            <a:xfrm>
              <a:off x="6655443" y="4001707"/>
              <a:ext cx="3619455" cy="41945"/>
            </a:xfrm>
            <a:custGeom>
              <a:avLst/>
              <a:gdLst/>
              <a:ahLst/>
              <a:cxnLst/>
              <a:rect l="l" t="t" r="r" b="b"/>
              <a:pathLst>
                <a:path w="220128" h="2551" extrusionOk="0">
                  <a:moveTo>
                    <a:pt x="1" y="1"/>
                  </a:moveTo>
                  <a:lnTo>
                    <a:pt x="1" y="2551"/>
                  </a:lnTo>
                  <a:lnTo>
                    <a:pt x="220127" y="2551"/>
                  </a:lnTo>
                  <a:lnTo>
                    <a:pt x="220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2"/>
            <p:cNvSpPr/>
            <p:nvPr/>
          </p:nvSpPr>
          <p:spPr>
            <a:xfrm>
              <a:off x="6672527" y="3039015"/>
              <a:ext cx="3119471" cy="116479"/>
            </a:xfrm>
            <a:custGeom>
              <a:avLst/>
              <a:gdLst/>
              <a:ahLst/>
              <a:cxnLst/>
              <a:rect l="l" t="t" r="r" b="b"/>
              <a:pathLst>
                <a:path w="189720" h="7084" extrusionOk="0">
                  <a:moveTo>
                    <a:pt x="1" y="1"/>
                  </a:moveTo>
                  <a:lnTo>
                    <a:pt x="1" y="7083"/>
                  </a:lnTo>
                  <a:lnTo>
                    <a:pt x="189719" y="7083"/>
                  </a:lnTo>
                  <a:lnTo>
                    <a:pt x="1897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2"/>
            <p:cNvSpPr/>
            <p:nvPr/>
          </p:nvSpPr>
          <p:spPr>
            <a:xfrm>
              <a:off x="6688065" y="3368194"/>
              <a:ext cx="108701" cy="473610"/>
            </a:xfrm>
            <a:custGeom>
              <a:avLst/>
              <a:gdLst/>
              <a:ahLst/>
              <a:cxnLst/>
              <a:rect l="l" t="t" r="r" b="b"/>
              <a:pathLst>
                <a:path w="6611" h="28804" extrusionOk="0">
                  <a:moveTo>
                    <a:pt x="3305" y="1"/>
                  </a:moveTo>
                  <a:cubicBezTo>
                    <a:pt x="1511" y="1"/>
                    <a:pt x="0" y="5195"/>
                    <a:pt x="0" y="11522"/>
                  </a:cubicBezTo>
                  <a:lnTo>
                    <a:pt x="0" y="28803"/>
                  </a:lnTo>
                  <a:lnTo>
                    <a:pt x="6610" y="28803"/>
                  </a:lnTo>
                  <a:lnTo>
                    <a:pt x="6610" y="11522"/>
                  </a:lnTo>
                  <a:cubicBezTo>
                    <a:pt x="6610" y="5195"/>
                    <a:pt x="5099" y="1"/>
                    <a:pt x="33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2"/>
            <p:cNvSpPr/>
            <p:nvPr/>
          </p:nvSpPr>
          <p:spPr>
            <a:xfrm>
              <a:off x="6698934" y="3405469"/>
              <a:ext cx="86964" cy="436335"/>
            </a:xfrm>
            <a:custGeom>
              <a:avLst/>
              <a:gdLst/>
              <a:ahLst/>
              <a:cxnLst/>
              <a:rect l="l" t="t" r="r" b="b"/>
              <a:pathLst>
                <a:path w="5289" h="26537" extrusionOk="0">
                  <a:moveTo>
                    <a:pt x="2644" y="0"/>
                  </a:moveTo>
                  <a:cubicBezTo>
                    <a:pt x="1228" y="0"/>
                    <a:pt x="0" y="4155"/>
                    <a:pt x="0" y="9255"/>
                  </a:cubicBezTo>
                  <a:lnTo>
                    <a:pt x="0" y="26536"/>
                  </a:lnTo>
                  <a:lnTo>
                    <a:pt x="5288" y="26536"/>
                  </a:lnTo>
                  <a:lnTo>
                    <a:pt x="5288" y="9255"/>
                  </a:lnTo>
                  <a:cubicBezTo>
                    <a:pt x="5288" y="4155"/>
                    <a:pt x="4061" y="0"/>
                    <a:pt x="2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2"/>
            <p:cNvSpPr/>
            <p:nvPr/>
          </p:nvSpPr>
          <p:spPr>
            <a:xfrm>
              <a:off x="9709687" y="3841787"/>
              <a:ext cx="82311" cy="116462"/>
            </a:xfrm>
            <a:custGeom>
              <a:avLst/>
              <a:gdLst/>
              <a:ahLst/>
              <a:cxnLst/>
              <a:rect l="l" t="t" r="r" b="b"/>
              <a:pathLst>
                <a:path w="5006" h="7083" extrusionOk="0">
                  <a:moveTo>
                    <a:pt x="0" y="0"/>
                  </a:moveTo>
                  <a:lnTo>
                    <a:pt x="0" y="7083"/>
                  </a:lnTo>
                  <a:lnTo>
                    <a:pt x="5005" y="7083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2"/>
            <p:cNvSpPr/>
            <p:nvPr/>
          </p:nvSpPr>
          <p:spPr>
            <a:xfrm>
              <a:off x="9700364" y="3938058"/>
              <a:ext cx="100941" cy="20191"/>
            </a:xfrm>
            <a:custGeom>
              <a:avLst/>
              <a:gdLst/>
              <a:ahLst/>
              <a:cxnLst/>
              <a:rect l="l" t="t" r="r" b="b"/>
              <a:pathLst>
                <a:path w="6139" h="1228" extrusionOk="0">
                  <a:moveTo>
                    <a:pt x="0" y="0"/>
                  </a:moveTo>
                  <a:lnTo>
                    <a:pt x="0" y="1228"/>
                  </a:lnTo>
                  <a:lnTo>
                    <a:pt x="6139" y="1228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2"/>
            <p:cNvSpPr/>
            <p:nvPr/>
          </p:nvSpPr>
          <p:spPr>
            <a:xfrm>
              <a:off x="9700364" y="3841787"/>
              <a:ext cx="100941" cy="21753"/>
            </a:xfrm>
            <a:custGeom>
              <a:avLst/>
              <a:gdLst/>
              <a:ahLst/>
              <a:cxnLst/>
              <a:rect l="l" t="t" r="r" b="b"/>
              <a:pathLst>
                <a:path w="6139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6139" y="1322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2"/>
            <p:cNvSpPr/>
            <p:nvPr/>
          </p:nvSpPr>
          <p:spPr>
            <a:xfrm>
              <a:off x="9278022" y="3841787"/>
              <a:ext cx="83857" cy="116462"/>
            </a:xfrm>
            <a:custGeom>
              <a:avLst/>
              <a:gdLst/>
              <a:ahLst/>
              <a:cxnLst/>
              <a:rect l="l" t="t" r="r" b="b"/>
              <a:pathLst>
                <a:path w="5100" h="7083" extrusionOk="0">
                  <a:moveTo>
                    <a:pt x="0" y="0"/>
                  </a:moveTo>
                  <a:lnTo>
                    <a:pt x="0" y="7083"/>
                  </a:lnTo>
                  <a:lnTo>
                    <a:pt x="5100" y="7083"/>
                  </a:lnTo>
                  <a:lnTo>
                    <a:pt x="5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2"/>
            <p:cNvSpPr/>
            <p:nvPr/>
          </p:nvSpPr>
          <p:spPr>
            <a:xfrm>
              <a:off x="9270261" y="3938058"/>
              <a:ext cx="100941" cy="20191"/>
            </a:xfrm>
            <a:custGeom>
              <a:avLst/>
              <a:gdLst/>
              <a:ahLst/>
              <a:cxnLst/>
              <a:rect l="l" t="t" r="r" b="b"/>
              <a:pathLst>
                <a:path w="6139" h="1228" extrusionOk="0">
                  <a:moveTo>
                    <a:pt x="0" y="0"/>
                  </a:moveTo>
                  <a:lnTo>
                    <a:pt x="0" y="1228"/>
                  </a:lnTo>
                  <a:lnTo>
                    <a:pt x="6138" y="1228"/>
                  </a:lnTo>
                  <a:lnTo>
                    <a:pt x="6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2"/>
            <p:cNvSpPr/>
            <p:nvPr/>
          </p:nvSpPr>
          <p:spPr>
            <a:xfrm>
              <a:off x="9270261" y="3841787"/>
              <a:ext cx="100941" cy="21753"/>
            </a:xfrm>
            <a:custGeom>
              <a:avLst/>
              <a:gdLst/>
              <a:ahLst/>
              <a:cxnLst/>
              <a:rect l="l" t="t" r="r" b="b"/>
              <a:pathLst>
                <a:path w="6139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6138" y="1322"/>
                  </a:lnTo>
                  <a:lnTo>
                    <a:pt x="6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2"/>
            <p:cNvSpPr/>
            <p:nvPr/>
          </p:nvSpPr>
          <p:spPr>
            <a:xfrm>
              <a:off x="8847919" y="3841787"/>
              <a:ext cx="82311" cy="116462"/>
            </a:xfrm>
            <a:custGeom>
              <a:avLst/>
              <a:gdLst/>
              <a:ahLst/>
              <a:cxnLst/>
              <a:rect l="l" t="t" r="r" b="b"/>
              <a:pathLst>
                <a:path w="5006" h="7083" extrusionOk="0">
                  <a:moveTo>
                    <a:pt x="0" y="0"/>
                  </a:moveTo>
                  <a:lnTo>
                    <a:pt x="0" y="7083"/>
                  </a:lnTo>
                  <a:lnTo>
                    <a:pt x="5005" y="7083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2"/>
            <p:cNvSpPr/>
            <p:nvPr/>
          </p:nvSpPr>
          <p:spPr>
            <a:xfrm>
              <a:off x="8838596" y="3938058"/>
              <a:ext cx="100941" cy="20191"/>
            </a:xfrm>
            <a:custGeom>
              <a:avLst/>
              <a:gdLst/>
              <a:ahLst/>
              <a:cxnLst/>
              <a:rect l="l" t="t" r="r" b="b"/>
              <a:pathLst>
                <a:path w="6139" h="1228" extrusionOk="0">
                  <a:moveTo>
                    <a:pt x="0" y="0"/>
                  </a:moveTo>
                  <a:lnTo>
                    <a:pt x="0" y="1228"/>
                  </a:lnTo>
                  <a:lnTo>
                    <a:pt x="6139" y="1228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2"/>
            <p:cNvSpPr/>
            <p:nvPr/>
          </p:nvSpPr>
          <p:spPr>
            <a:xfrm>
              <a:off x="8838596" y="3841787"/>
              <a:ext cx="100941" cy="21753"/>
            </a:xfrm>
            <a:custGeom>
              <a:avLst/>
              <a:gdLst/>
              <a:ahLst/>
              <a:cxnLst/>
              <a:rect l="l" t="t" r="r" b="b"/>
              <a:pathLst>
                <a:path w="6139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6139" y="1322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2"/>
            <p:cNvSpPr/>
            <p:nvPr/>
          </p:nvSpPr>
          <p:spPr>
            <a:xfrm>
              <a:off x="8450405" y="3841787"/>
              <a:ext cx="77658" cy="116462"/>
            </a:xfrm>
            <a:custGeom>
              <a:avLst/>
              <a:gdLst/>
              <a:ahLst/>
              <a:cxnLst/>
              <a:rect l="l" t="t" r="r" b="b"/>
              <a:pathLst>
                <a:path w="4723" h="7083" extrusionOk="0">
                  <a:moveTo>
                    <a:pt x="1" y="0"/>
                  </a:moveTo>
                  <a:lnTo>
                    <a:pt x="1" y="7083"/>
                  </a:lnTo>
                  <a:lnTo>
                    <a:pt x="4723" y="7083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2"/>
            <p:cNvSpPr/>
            <p:nvPr/>
          </p:nvSpPr>
          <p:spPr>
            <a:xfrm>
              <a:off x="8442644" y="3938058"/>
              <a:ext cx="93180" cy="20191"/>
            </a:xfrm>
            <a:custGeom>
              <a:avLst/>
              <a:gdLst/>
              <a:ahLst/>
              <a:cxnLst/>
              <a:rect l="l" t="t" r="r" b="b"/>
              <a:pathLst>
                <a:path w="5667" h="1228" extrusionOk="0">
                  <a:moveTo>
                    <a:pt x="1" y="0"/>
                  </a:moveTo>
                  <a:lnTo>
                    <a:pt x="1" y="1228"/>
                  </a:lnTo>
                  <a:lnTo>
                    <a:pt x="5667" y="1228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2"/>
            <p:cNvSpPr/>
            <p:nvPr/>
          </p:nvSpPr>
          <p:spPr>
            <a:xfrm>
              <a:off x="8442644" y="3841787"/>
              <a:ext cx="93180" cy="21753"/>
            </a:xfrm>
            <a:custGeom>
              <a:avLst/>
              <a:gdLst/>
              <a:ahLst/>
              <a:cxnLst/>
              <a:rect l="l" t="t" r="r" b="b"/>
              <a:pathLst>
                <a:path w="5667" h="1323" extrusionOk="0">
                  <a:moveTo>
                    <a:pt x="1" y="0"/>
                  </a:moveTo>
                  <a:lnTo>
                    <a:pt x="1" y="1322"/>
                  </a:lnTo>
                  <a:lnTo>
                    <a:pt x="5667" y="1322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2"/>
            <p:cNvSpPr/>
            <p:nvPr/>
          </p:nvSpPr>
          <p:spPr>
            <a:xfrm>
              <a:off x="8082406" y="3841787"/>
              <a:ext cx="73005" cy="116462"/>
            </a:xfrm>
            <a:custGeom>
              <a:avLst/>
              <a:gdLst/>
              <a:ahLst/>
              <a:cxnLst/>
              <a:rect l="l" t="t" r="r" b="b"/>
              <a:pathLst>
                <a:path w="4440" h="7083" extrusionOk="0">
                  <a:moveTo>
                    <a:pt x="1" y="0"/>
                  </a:moveTo>
                  <a:lnTo>
                    <a:pt x="1" y="7083"/>
                  </a:lnTo>
                  <a:lnTo>
                    <a:pt x="4439" y="7083"/>
                  </a:lnTo>
                  <a:lnTo>
                    <a:pt x="4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2"/>
            <p:cNvSpPr/>
            <p:nvPr/>
          </p:nvSpPr>
          <p:spPr>
            <a:xfrm>
              <a:off x="8074645" y="3938058"/>
              <a:ext cx="88526" cy="20191"/>
            </a:xfrm>
            <a:custGeom>
              <a:avLst/>
              <a:gdLst/>
              <a:ahLst/>
              <a:cxnLst/>
              <a:rect l="l" t="t" r="r" b="b"/>
              <a:pathLst>
                <a:path w="5384" h="1228" extrusionOk="0">
                  <a:moveTo>
                    <a:pt x="1" y="0"/>
                  </a:moveTo>
                  <a:lnTo>
                    <a:pt x="1" y="1228"/>
                  </a:lnTo>
                  <a:lnTo>
                    <a:pt x="5384" y="1228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2"/>
            <p:cNvSpPr/>
            <p:nvPr/>
          </p:nvSpPr>
          <p:spPr>
            <a:xfrm>
              <a:off x="8074645" y="3841787"/>
              <a:ext cx="88526" cy="21753"/>
            </a:xfrm>
            <a:custGeom>
              <a:avLst/>
              <a:gdLst/>
              <a:ahLst/>
              <a:cxnLst/>
              <a:rect l="l" t="t" r="r" b="b"/>
              <a:pathLst>
                <a:path w="5384" h="1323" extrusionOk="0">
                  <a:moveTo>
                    <a:pt x="1" y="0"/>
                  </a:moveTo>
                  <a:lnTo>
                    <a:pt x="1" y="1322"/>
                  </a:lnTo>
                  <a:lnTo>
                    <a:pt x="5384" y="1322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2"/>
            <p:cNvSpPr/>
            <p:nvPr/>
          </p:nvSpPr>
          <p:spPr>
            <a:xfrm>
              <a:off x="7747028" y="3841787"/>
              <a:ext cx="66773" cy="116462"/>
            </a:xfrm>
            <a:custGeom>
              <a:avLst/>
              <a:gdLst/>
              <a:ahLst/>
              <a:cxnLst/>
              <a:rect l="l" t="t" r="r" b="b"/>
              <a:pathLst>
                <a:path w="4061" h="7083" extrusionOk="0">
                  <a:moveTo>
                    <a:pt x="0" y="0"/>
                  </a:moveTo>
                  <a:lnTo>
                    <a:pt x="0" y="7083"/>
                  </a:lnTo>
                  <a:lnTo>
                    <a:pt x="4061" y="708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2"/>
            <p:cNvSpPr/>
            <p:nvPr/>
          </p:nvSpPr>
          <p:spPr>
            <a:xfrm>
              <a:off x="7740813" y="3938058"/>
              <a:ext cx="79204" cy="20191"/>
            </a:xfrm>
            <a:custGeom>
              <a:avLst/>
              <a:gdLst/>
              <a:ahLst/>
              <a:cxnLst/>
              <a:rect l="l" t="t" r="r" b="b"/>
              <a:pathLst>
                <a:path w="4817" h="1228" extrusionOk="0">
                  <a:moveTo>
                    <a:pt x="0" y="0"/>
                  </a:moveTo>
                  <a:lnTo>
                    <a:pt x="0" y="1228"/>
                  </a:lnTo>
                  <a:lnTo>
                    <a:pt x="4817" y="1228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2"/>
            <p:cNvSpPr/>
            <p:nvPr/>
          </p:nvSpPr>
          <p:spPr>
            <a:xfrm>
              <a:off x="7740813" y="3841787"/>
              <a:ext cx="79204" cy="21753"/>
            </a:xfrm>
            <a:custGeom>
              <a:avLst/>
              <a:gdLst/>
              <a:ahLst/>
              <a:cxnLst/>
              <a:rect l="l" t="t" r="r" b="b"/>
              <a:pathLst>
                <a:path w="4817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4817" y="1322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2"/>
            <p:cNvSpPr/>
            <p:nvPr/>
          </p:nvSpPr>
          <p:spPr>
            <a:xfrm>
              <a:off x="7447347" y="3841787"/>
              <a:ext cx="59012" cy="116462"/>
            </a:xfrm>
            <a:custGeom>
              <a:avLst/>
              <a:gdLst/>
              <a:ahLst/>
              <a:cxnLst/>
              <a:rect l="l" t="t" r="r" b="b"/>
              <a:pathLst>
                <a:path w="3589" h="7083" extrusionOk="0">
                  <a:moveTo>
                    <a:pt x="0" y="0"/>
                  </a:moveTo>
                  <a:lnTo>
                    <a:pt x="0" y="7083"/>
                  </a:lnTo>
                  <a:lnTo>
                    <a:pt x="3589" y="7083"/>
                  </a:lnTo>
                  <a:lnTo>
                    <a:pt x="3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2"/>
            <p:cNvSpPr/>
            <p:nvPr/>
          </p:nvSpPr>
          <p:spPr>
            <a:xfrm>
              <a:off x="7439586" y="3938058"/>
              <a:ext cx="72988" cy="20191"/>
            </a:xfrm>
            <a:custGeom>
              <a:avLst/>
              <a:gdLst/>
              <a:ahLst/>
              <a:cxnLst/>
              <a:rect l="l" t="t" r="r" b="b"/>
              <a:pathLst>
                <a:path w="4439" h="1228" extrusionOk="0">
                  <a:moveTo>
                    <a:pt x="0" y="0"/>
                  </a:moveTo>
                  <a:lnTo>
                    <a:pt x="0" y="1228"/>
                  </a:lnTo>
                  <a:lnTo>
                    <a:pt x="4439" y="1228"/>
                  </a:lnTo>
                  <a:lnTo>
                    <a:pt x="4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2"/>
            <p:cNvSpPr/>
            <p:nvPr/>
          </p:nvSpPr>
          <p:spPr>
            <a:xfrm>
              <a:off x="7439586" y="3841787"/>
              <a:ext cx="72988" cy="21753"/>
            </a:xfrm>
            <a:custGeom>
              <a:avLst/>
              <a:gdLst/>
              <a:ahLst/>
              <a:cxnLst/>
              <a:rect l="l" t="t" r="r" b="b"/>
              <a:pathLst>
                <a:path w="4439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4439" y="1322"/>
                  </a:lnTo>
                  <a:lnTo>
                    <a:pt x="4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2"/>
            <p:cNvSpPr/>
            <p:nvPr/>
          </p:nvSpPr>
          <p:spPr>
            <a:xfrm>
              <a:off x="7184925" y="3841787"/>
              <a:ext cx="51268" cy="116462"/>
            </a:xfrm>
            <a:custGeom>
              <a:avLst/>
              <a:gdLst/>
              <a:ahLst/>
              <a:cxnLst/>
              <a:rect l="l" t="t" r="r" b="b"/>
              <a:pathLst>
                <a:path w="3118" h="7083" extrusionOk="0">
                  <a:moveTo>
                    <a:pt x="1" y="0"/>
                  </a:moveTo>
                  <a:lnTo>
                    <a:pt x="1" y="7083"/>
                  </a:lnTo>
                  <a:lnTo>
                    <a:pt x="3117" y="7083"/>
                  </a:lnTo>
                  <a:lnTo>
                    <a:pt x="3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2"/>
            <p:cNvSpPr/>
            <p:nvPr/>
          </p:nvSpPr>
          <p:spPr>
            <a:xfrm>
              <a:off x="7178726" y="3938058"/>
              <a:ext cx="63682" cy="20191"/>
            </a:xfrm>
            <a:custGeom>
              <a:avLst/>
              <a:gdLst/>
              <a:ahLst/>
              <a:cxnLst/>
              <a:rect l="l" t="t" r="r" b="b"/>
              <a:pathLst>
                <a:path w="3873" h="1228" extrusionOk="0">
                  <a:moveTo>
                    <a:pt x="0" y="0"/>
                  </a:moveTo>
                  <a:lnTo>
                    <a:pt x="0" y="1228"/>
                  </a:lnTo>
                  <a:lnTo>
                    <a:pt x="3872" y="1228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2"/>
            <p:cNvSpPr/>
            <p:nvPr/>
          </p:nvSpPr>
          <p:spPr>
            <a:xfrm>
              <a:off x="7178726" y="3841787"/>
              <a:ext cx="63682" cy="21753"/>
            </a:xfrm>
            <a:custGeom>
              <a:avLst/>
              <a:gdLst/>
              <a:ahLst/>
              <a:cxnLst/>
              <a:rect l="l" t="t" r="r" b="b"/>
              <a:pathLst>
                <a:path w="3873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3872" y="1322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2"/>
            <p:cNvSpPr/>
            <p:nvPr/>
          </p:nvSpPr>
          <p:spPr>
            <a:xfrm>
              <a:off x="6962885" y="3841787"/>
              <a:ext cx="45052" cy="116462"/>
            </a:xfrm>
            <a:custGeom>
              <a:avLst/>
              <a:gdLst/>
              <a:ahLst/>
              <a:cxnLst/>
              <a:rect l="l" t="t" r="r" b="b"/>
              <a:pathLst>
                <a:path w="2740" h="7083" extrusionOk="0">
                  <a:moveTo>
                    <a:pt x="1" y="0"/>
                  </a:moveTo>
                  <a:lnTo>
                    <a:pt x="1" y="7083"/>
                  </a:lnTo>
                  <a:lnTo>
                    <a:pt x="2739" y="7083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2"/>
            <p:cNvSpPr/>
            <p:nvPr/>
          </p:nvSpPr>
          <p:spPr>
            <a:xfrm>
              <a:off x="6958232" y="3938058"/>
              <a:ext cx="54359" cy="20191"/>
            </a:xfrm>
            <a:custGeom>
              <a:avLst/>
              <a:gdLst/>
              <a:ahLst/>
              <a:cxnLst/>
              <a:rect l="l" t="t" r="r" b="b"/>
              <a:pathLst>
                <a:path w="3306" h="1228" extrusionOk="0">
                  <a:moveTo>
                    <a:pt x="1" y="0"/>
                  </a:moveTo>
                  <a:lnTo>
                    <a:pt x="1" y="1228"/>
                  </a:lnTo>
                  <a:lnTo>
                    <a:pt x="3306" y="1228"/>
                  </a:lnTo>
                  <a:lnTo>
                    <a:pt x="33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2"/>
            <p:cNvSpPr/>
            <p:nvPr/>
          </p:nvSpPr>
          <p:spPr>
            <a:xfrm>
              <a:off x="6958232" y="3841787"/>
              <a:ext cx="54359" cy="21753"/>
            </a:xfrm>
            <a:custGeom>
              <a:avLst/>
              <a:gdLst/>
              <a:ahLst/>
              <a:cxnLst/>
              <a:rect l="l" t="t" r="r" b="b"/>
              <a:pathLst>
                <a:path w="3306" h="1323" extrusionOk="0">
                  <a:moveTo>
                    <a:pt x="1" y="0"/>
                  </a:moveTo>
                  <a:lnTo>
                    <a:pt x="1" y="1322"/>
                  </a:lnTo>
                  <a:lnTo>
                    <a:pt x="3306" y="1322"/>
                  </a:lnTo>
                  <a:lnTo>
                    <a:pt x="33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2"/>
            <p:cNvSpPr/>
            <p:nvPr/>
          </p:nvSpPr>
          <p:spPr>
            <a:xfrm>
              <a:off x="6788989" y="3841787"/>
              <a:ext cx="35730" cy="116462"/>
            </a:xfrm>
            <a:custGeom>
              <a:avLst/>
              <a:gdLst/>
              <a:ahLst/>
              <a:cxnLst/>
              <a:rect l="l" t="t" r="r" b="b"/>
              <a:pathLst>
                <a:path w="2173" h="7083" extrusionOk="0">
                  <a:moveTo>
                    <a:pt x="0" y="0"/>
                  </a:moveTo>
                  <a:lnTo>
                    <a:pt x="0" y="7083"/>
                  </a:lnTo>
                  <a:lnTo>
                    <a:pt x="2172" y="7083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2"/>
            <p:cNvSpPr/>
            <p:nvPr/>
          </p:nvSpPr>
          <p:spPr>
            <a:xfrm>
              <a:off x="6784320" y="3938058"/>
              <a:ext cx="43507" cy="20191"/>
            </a:xfrm>
            <a:custGeom>
              <a:avLst/>
              <a:gdLst/>
              <a:ahLst/>
              <a:cxnLst/>
              <a:rect l="l" t="t" r="r" b="b"/>
              <a:pathLst>
                <a:path w="2646" h="1228" extrusionOk="0">
                  <a:moveTo>
                    <a:pt x="1" y="0"/>
                  </a:moveTo>
                  <a:lnTo>
                    <a:pt x="1" y="1228"/>
                  </a:lnTo>
                  <a:lnTo>
                    <a:pt x="2645" y="1228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2"/>
            <p:cNvSpPr/>
            <p:nvPr/>
          </p:nvSpPr>
          <p:spPr>
            <a:xfrm>
              <a:off x="6784320" y="3841787"/>
              <a:ext cx="43507" cy="21753"/>
            </a:xfrm>
            <a:custGeom>
              <a:avLst/>
              <a:gdLst/>
              <a:ahLst/>
              <a:cxnLst/>
              <a:rect l="l" t="t" r="r" b="b"/>
              <a:pathLst>
                <a:path w="2646" h="1323" extrusionOk="0">
                  <a:moveTo>
                    <a:pt x="1" y="0"/>
                  </a:moveTo>
                  <a:lnTo>
                    <a:pt x="1" y="1322"/>
                  </a:lnTo>
                  <a:lnTo>
                    <a:pt x="2645" y="1322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2"/>
            <p:cNvSpPr/>
            <p:nvPr/>
          </p:nvSpPr>
          <p:spPr>
            <a:xfrm>
              <a:off x="6660113" y="3841787"/>
              <a:ext cx="26407" cy="116462"/>
            </a:xfrm>
            <a:custGeom>
              <a:avLst/>
              <a:gdLst/>
              <a:ahLst/>
              <a:cxnLst/>
              <a:rect l="l" t="t" r="r" b="b"/>
              <a:pathLst>
                <a:path w="1606" h="7083" extrusionOk="0">
                  <a:moveTo>
                    <a:pt x="0" y="0"/>
                  </a:moveTo>
                  <a:lnTo>
                    <a:pt x="0" y="7083"/>
                  </a:lnTo>
                  <a:lnTo>
                    <a:pt x="1606" y="7083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2"/>
            <p:cNvSpPr/>
            <p:nvPr/>
          </p:nvSpPr>
          <p:spPr>
            <a:xfrm>
              <a:off x="6657005" y="3938058"/>
              <a:ext cx="32622" cy="20191"/>
            </a:xfrm>
            <a:custGeom>
              <a:avLst/>
              <a:gdLst/>
              <a:ahLst/>
              <a:cxnLst/>
              <a:rect l="l" t="t" r="r" b="b"/>
              <a:pathLst>
                <a:path w="1984" h="1228" extrusionOk="0">
                  <a:moveTo>
                    <a:pt x="0" y="0"/>
                  </a:moveTo>
                  <a:lnTo>
                    <a:pt x="0" y="1228"/>
                  </a:lnTo>
                  <a:lnTo>
                    <a:pt x="1983" y="1228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2"/>
            <p:cNvSpPr/>
            <p:nvPr/>
          </p:nvSpPr>
          <p:spPr>
            <a:xfrm>
              <a:off x="6657005" y="3841787"/>
              <a:ext cx="32622" cy="21753"/>
            </a:xfrm>
            <a:custGeom>
              <a:avLst/>
              <a:gdLst/>
              <a:ahLst/>
              <a:cxnLst/>
              <a:rect l="l" t="t" r="r" b="b"/>
              <a:pathLst>
                <a:path w="1984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1983" y="1322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2"/>
            <p:cNvSpPr/>
            <p:nvPr/>
          </p:nvSpPr>
          <p:spPr>
            <a:xfrm>
              <a:off x="6826248" y="3368194"/>
              <a:ext cx="144431" cy="473610"/>
            </a:xfrm>
            <a:custGeom>
              <a:avLst/>
              <a:gdLst/>
              <a:ahLst/>
              <a:cxnLst/>
              <a:rect l="l" t="t" r="r" b="b"/>
              <a:pathLst>
                <a:path w="8784" h="28804" extrusionOk="0">
                  <a:moveTo>
                    <a:pt x="4345" y="1"/>
                  </a:moveTo>
                  <a:cubicBezTo>
                    <a:pt x="1984" y="1"/>
                    <a:pt x="1" y="5195"/>
                    <a:pt x="1" y="11522"/>
                  </a:cubicBezTo>
                  <a:lnTo>
                    <a:pt x="1" y="28803"/>
                  </a:lnTo>
                  <a:lnTo>
                    <a:pt x="8783" y="28803"/>
                  </a:lnTo>
                  <a:lnTo>
                    <a:pt x="8783" y="11522"/>
                  </a:lnTo>
                  <a:cubicBezTo>
                    <a:pt x="8783" y="5195"/>
                    <a:pt x="6800" y="1"/>
                    <a:pt x="4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2"/>
            <p:cNvSpPr/>
            <p:nvPr/>
          </p:nvSpPr>
          <p:spPr>
            <a:xfrm>
              <a:off x="6840224" y="3405469"/>
              <a:ext cx="114917" cy="436335"/>
            </a:xfrm>
            <a:custGeom>
              <a:avLst/>
              <a:gdLst/>
              <a:ahLst/>
              <a:cxnLst/>
              <a:rect l="l" t="t" r="r" b="b"/>
              <a:pathLst>
                <a:path w="6989" h="26537" extrusionOk="0">
                  <a:moveTo>
                    <a:pt x="3495" y="0"/>
                  </a:moveTo>
                  <a:cubicBezTo>
                    <a:pt x="1606" y="0"/>
                    <a:pt x="1" y="4155"/>
                    <a:pt x="1" y="9255"/>
                  </a:cubicBezTo>
                  <a:lnTo>
                    <a:pt x="1" y="26536"/>
                  </a:lnTo>
                  <a:lnTo>
                    <a:pt x="6989" y="26536"/>
                  </a:lnTo>
                  <a:lnTo>
                    <a:pt x="6989" y="9255"/>
                  </a:lnTo>
                  <a:cubicBezTo>
                    <a:pt x="6989" y="4155"/>
                    <a:pt x="5478" y="0"/>
                    <a:pt x="3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2"/>
            <p:cNvSpPr/>
            <p:nvPr/>
          </p:nvSpPr>
          <p:spPr>
            <a:xfrm>
              <a:off x="6972208" y="3039015"/>
              <a:ext cx="35730" cy="116479"/>
            </a:xfrm>
            <a:custGeom>
              <a:avLst/>
              <a:gdLst/>
              <a:ahLst/>
              <a:cxnLst/>
              <a:rect l="l" t="t" r="r" b="b"/>
              <a:pathLst>
                <a:path w="2173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2172" y="7083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2"/>
            <p:cNvSpPr/>
            <p:nvPr/>
          </p:nvSpPr>
          <p:spPr>
            <a:xfrm>
              <a:off x="6969100" y="3133740"/>
              <a:ext cx="43490" cy="21753"/>
            </a:xfrm>
            <a:custGeom>
              <a:avLst/>
              <a:gdLst/>
              <a:ahLst/>
              <a:cxnLst/>
              <a:rect l="l" t="t" r="r" b="b"/>
              <a:pathLst>
                <a:path w="2645" h="1323" extrusionOk="0">
                  <a:moveTo>
                    <a:pt x="1" y="0"/>
                  </a:moveTo>
                  <a:lnTo>
                    <a:pt x="1" y="1322"/>
                  </a:lnTo>
                  <a:lnTo>
                    <a:pt x="2645" y="1322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2"/>
            <p:cNvSpPr/>
            <p:nvPr/>
          </p:nvSpPr>
          <p:spPr>
            <a:xfrm>
              <a:off x="6969100" y="3039015"/>
              <a:ext cx="43490" cy="21753"/>
            </a:xfrm>
            <a:custGeom>
              <a:avLst/>
              <a:gdLst/>
              <a:ahLst/>
              <a:cxnLst/>
              <a:rect l="l" t="t" r="r" b="b"/>
              <a:pathLst>
                <a:path w="2645" h="1323" extrusionOk="0">
                  <a:moveTo>
                    <a:pt x="1" y="1"/>
                  </a:moveTo>
                  <a:lnTo>
                    <a:pt x="1" y="1323"/>
                  </a:lnTo>
                  <a:lnTo>
                    <a:pt x="2645" y="1323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2"/>
            <p:cNvSpPr/>
            <p:nvPr/>
          </p:nvSpPr>
          <p:spPr>
            <a:xfrm>
              <a:off x="6788989" y="3039015"/>
              <a:ext cx="35730" cy="116479"/>
            </a:xfrm>
            <a:custGeom>
              <a:avLst/>
              <a:gdLst/>
              <a:ahLst/>
              <a:cxnLst/>
              <a:rect l="l" t="t" r="r" b="b"/>
              <a:pathLst>
                <a:path w="2173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2172" y="7083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2"/>
            <p:cNvSpPr/>
            <p:nvPr/>
          </p:nvSpPr>
          <p:spPr>
            <a:xfrm>
              <a:off x="6784320" y="3133740"/>
              <a:ext cx="43507" cy="21753"/>
            </a:xfrm>
            <a:custGeom>
              <a:avLst/>
              <a:gdLst/>
              <a:ahLst/>
              <a:cxnLst/>
              <a:rect l="l" t="t" r="r" b="b"/>
              <a:pathLst>
                <a:path w="2646" h="1323" extrusionOk="0">
                  <a:moveTo>
                    <a:pt x="1" y="0"/>
                  </a:moveTo>
                  <a:lnTo>
                    <a:pt x="1" y="1322"/>
                  </a:lnTo>
                  <a:lnTo>
                    <a:pt x="2645" y="1322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2"/>
            <p:cNvSpPr/>
            <p:nvPr/>
          </p:nvSpPr>
          <p:spPr>
            <a:xfrm>
              <a:off x="6784320" y="3039015"/>
              <a:ext cx="43507" cy="21753"/>
            </a:xfrm>
            <a:custGeom>
              <a:avLst/>
              <a:gdLst/>
              <a:ahLst/>
              <a:cxnLst/>
              <a:rect l="l" t="t" r="r" b="b"/>
              <a:pathLst>
                <a:path w="2646" h="1323" extrusionOk="0">
                  <a:moveTo>
                    <a:pt x="1" y="1"/>
                  </a:moveTo>
                  <a:lnTo>
                    <a:pt x="1" y="1323"/>
                  </a:lnTo>
                  <a:lnTo>
                    <a:pt x="2645" y="1323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2"/>
            <p:cNvSpPr/>
            <p:nvPr/>
          </p:nvSpPr>
          <p:spPr>
            <a:xfrm>
              <a:off x="7011029" y="3368194"/>
              <a:ext cx="178582" cy="473610"/>
            </a:xfrm>
            <a:custGeom>
              <a:avLst/>
              <a:gdLst/>
              <a:ahLst/>
              <a:cxnLst/>
              <a:rect l="l" t="t" r="r" b="b"/>
              <a:pathLst>
                <a:path w="10861" h="28804" extrusionOk="0">
                  <a:moveTo>
                    <a:pt x="5383" y="1"/>
                  </a:moveTo>
                  <a:cubicBezTo>
                    <a:pt x="2456" y="1"/>
                    <a:pt x="0" y="5195"/>
                    <a:pt x="0" y="11522"/>
                  </a:cubicBezTo>
                  <a:lnTo>
                    <a:pt x="0" y="28803"/>
                  </a:lnTo>
                  <a:lnTo>
                    <a:pt x="10860" y="28803"/>
                  </a:lnTo>
                  <a:lnTo>
                    <a:pt x="10860" y="11522"/>
                  </a:lnTo>
                  <a:cubicBezTo>
                    <a:pt x="10860" y="5195"/>
                    <a:pt x="8405" y="1"/>
                    <a:pt x="5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2"/>
            <p:cNvSpPr/>
            <p:nvPr/>
          </p:nvSpPr>
          <p:spPr>
            <a:xfrm>
              <a:off x="7028113" y="3405469"/>
              <a:ext cx="144414" cy="436335"/>
            </a:xfrm>
            <a:custGeom>
              <a:avLst/>
              <a:gdLst/>
              <a:ahLst/>
              <a:cxnLst/>
              <a:rect l="l" t="t" r="r" b="b"/>
              <a:pathLst>
                <a:path w="8783" h="26537" extrusionOk="0">
                  <a:moveTo>
                    <a:pt x="4344" y="0"/>
                  </a:moveTo>
                  <a:cubicBezTo>
                    <a:pt x="1983" y="0"/>
                    <a:pt x="0" y="4155"/>
                    <a:pt x="0" y="9255"/>
                  </a:cubicBezTo>
                  <a:lnTo>
                    <a:pt x="0" y="26536"/>
                  </a:lnTo>
                  <a:lnTo>
                    <a:pt x="8782" y="26536"/>
                  </a:lnTo>
                  <a:lnTo>
                    <a:pt x="8782" y="9255"/>
                  </a:lnTo>
                  <a:cubicBezTo>
                    <a:pt x="8782" y="4155"/>
                    <a:pt x="6799" y="0"/>
                    <a:pt x="4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2"/>
            <p:cNvSpPr/>
            <p:nvPr/>
          </p:nvSpPr>
          <p:spPr>
            <a:xfrm>
              <a:off x="7240829" y="3368194"/>
              <a:ext cx="209642" cy="473610"/>
            </a:xfrm>
            <a:custGeom>
              <a:avLst/>
              <a:gdLst/>
              <a:ahLst/>
              <a:cxnLst/>
              <a:rect l="l" t="t" r="r" b="b"/>
              <a:pathLst>
                <a:path w="12750" h="28804" extrusionOk="0">
                  <a:moveTo>
                    <a:pt x="6328" y="1"/>
                  </a:moveTo>
                  <a:cubicBezTo>
                    <a:pt x="2834" y="1"/>
                    <a:pt x="1" y="5195"/>
                    <a:pt x="1" y="11522"/>
                  </a:cubicBezTo>
                  <a:lnTo>
                    <a:pt x="1" y="28803"/>
                  </a:lnTo>
                  <a:lnTo>
                    <a:pt x="12749" y="28803"/>
                  </a:lnTo>
                  <a:lnTo>
                    <a:pt x="12749" y="11522"/>
                  </a:lnTo>
                  <a:cubicBezTo>
                    <a:pt x="12749" y="5195"/>
                    <a:pt x="9916" y="1"/>
                    <a:pt x="63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2"/>
            <p:cNvSpPr/>
            <p:nvPr/>
          </p:nvSpPr>
          <p:spPr>
            <a:xfrm>
              <a:off x="7261021" y="3405469"/>
              <a:ext cx="169259" cy="436335"/>
            </a:xfrm>
            <a:custGeom>
              <a:avLst/>
              <a:gdLst/>
              <a:ahLst/>
              <a:cxnLst/>
              <a:rect l="l" t="t" r="r" b="b"/>
              <a:pathLst>
                <a:path w="10294" h="26537" extrusionOk="0">
                  <a:moveTo>
                    <a:pt x="5100" y="0"/>
                  </a:moveTo>
                  <a:cubicBezTo>
                    <a:pt x="2267" y="0"/>
                    <a:pt x="0" y="4155"/>
                    <a:pt x="0" y="9255"/>
                  </a:cubicBezTo>
                  <a:lnTo>
                    <a:pt x="0" y="26536"/>
                  </a:lnTo>
                  <a:lnTo>
                    <a:pt x="10294" y="26536"/>
                  </a:lnTo>
                  <a:lnTo>
                    <a:pt x="10294" y="9255"/>
                  </a:lnTo>
                  <a:cubicBezTo>
                    <a:pt x="10294" y="4155"/>
                    <a:pt x="7933" y="0"/>
                    <a:pt x="5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2"/>
            <p:cNvSpPr/>
            <p:nvPr/>
          </p:nvSpPr>
          <p:spPr>
            <a:xfrm>
              <a:off x="7184925" y="3039015"/>
              <a:ext cx="51268" cy="116479"/>
            </a:xfrm>
            <a:custGeom>
              <a:avLst/>
              <a:gdLst/>
              <a:ahLst/>
              <a:cxnLst/>
              <a:rect l="l" t="t" r="r" b="b"/>
              <a:pathLst>
                <a:path w="3118" h="7084" extrusionOk="0">
                  <a:moveTo>
                    <a:pt x="1" y="1"/>
                  </a:moveTo>
                  <a:lnTo>
                    <a:pt x="1" y="7083"/>
                  </a:lnTo>
                  <a:lnTo>
                    <a:pt x="3117" y="7083"/>
                  </a:lnTo>
                  <a:lnTo>
                    <a:pt x="3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2"/>
            <p:cNvSpPr/>
            <p:nvPr/>
          </p:nvSpPr>
          <p:spPr>
            <a:xfrm>
              <a:off x="7178726" y="3133740"/>
              <a:ext cx="63682" cy="21753"/>
            </a:xfrm>
            <a:custGeom>
              <a:avLst/>
              <a:gdLst/>
              <a:ahLst/>
              <a:cxnLst/>
              <a:rect l="l" t="t" r="r" b="b"/>
              <a:pathLst>
                <a:path w="3873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3872" y="1322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2"/>
            <p:cNvSpPr/>
            <p:nvPr/>
          </p:nvSpPr>
          <p:spPr>
            <a:xfrm>
              <a:off x="7178726" y="3039015"/>
              <a:ext cx="63682" cy="21753"/>
            </a:xfrm>
            <a:custGeom>
              <a:avLst/>
              <a:gdLst/>
              <a:ahLst/>
              <a:cxnLst/>
              <a:rect l="l" t="t" r="r" b="b"/>
              <a:pathLst>
                <a:path w="3873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3872" y="1323"/>
                  </a:lnTo>
                  <a:lnTo>
                    <a:pt x="38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2"/>
            <p:cNvSpPr/>
            <p:nvPr/>
          </p:nvSpPr>
          <p:spPr>
            <a:xfrm>
              <a:off x="7511012" y="3368194"/>
              <a:ext cx="239140" cy="473610"/>
            </a:xfrm>
            <a:custGeom>
              <a:avLst/>
              <a:gdLst/>
              <a:ahLst/>
              <a:cxnLst/>
              <a:rect l="l" t="t" r="r" b="b"/>
              <a:pathLst>
                <a:path w="14544" h="28804" extrusionOk="0">
                  <a:moveTo>
                    <a:pt x="7272" y="1"/>
                  </a:moveTo>
                  <a:cubicBezTo>
                    <a:pt x="3211" y="1"/>
                    <a:pt x="0" y="5195"/>
                    <a:pt x="0" y="11522"/>
                  </a:cubicBezTo>
                  <a:lnTo>
                    <a:pt x="0" y="28803"/>
                  </a:lnTo>
                  <a:lnTo>
                    <a:pt x="14543" y="28803"/>
                  </a:lnTo>
                  <a:lnTo>
                    <a:pt x="14543" y="11522"/>
                  </a:lnTo>
                  <a:cubicBezTo>
                    <a:pt x="14543" y="5195"/>
                    <a:pt x="11238" y="1"/>
                    <a:pt x="72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2"/>
            <p:cNvSpPr/>
            <p:nvPr/>
          </p:nvSpPr>
          <p:spPr>
            <a:xfrm>
              <a:off x="7534295" y="3405469"/>
              <a:ext cx="192558" cy="436335"/>
            </a:xfrm>
            <a:custGeom>
              <a:avLst/>
              <a:gdLst/>
              <a:ahLst/>
              <a:cxnLst/>
              <a:rect l="l" t="t" r="r" b="b"/>
              <a:pathLst>
                <a:path w="11711" h="26537" extrusionOk="0">
                  <a:moveTo>
                    <a:pt x="5856" y="0"/>
                  </a:moveTo>
                  <a:cubicBezTo>
                    <a:pt x="2645" y="0"/>
                    <a:pt x="1" y="4155"/>
                    <a:pt x="1" y="9255"/>
                  </a:cubicBezTo>
                  <a:lnTo>
                    <a:pt x="1" y="26536"/>
                  </a:lnTo>
                  <a:lnTo>
                    <a:pt x="11711" y="26536"/>
                  </a:lnTo>
                  <a:lnTo>
                    <a:pt x="11711" y="9255"/>
                  </a:lnTo>
                  <a:cubicBezTo>
                    <a:pt x="11711" y="4155"/>
                    <a:pt x="9066" y="0"/>
                    <a:pt x="5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2"/>
            <p:cNvSpPr/>
            <p:nvPr/>
          </p:nvSpPr>
          <p:spPr>
            <a:xfrm>
              <a:off x="7751681" y="3039015"/>
              <a:ext cx="59012" cy="116479"/>
            </a:xfrm>
            <a:custGeom>
              <a:avLst/>
              <a:gdLst/>
              <a:ahLst/>
              <a:cxnLst/>
              <a:rect l="l" t="t" r="r" b="b"/>
              <a:pathLst>
                <a:path w="3589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3589" y="7083"/>
                  </a:lnTo>
                  <a:lnTo>
                    <a:pt x="3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2"/>
            <p:cNvSpPr/>
            <p:nvPr/>
          </p:nvSpPr>
          <p:spPr>
            <a:xfrm>
              <a:off x="7743920" y="3133740"/>
              <a:ext cx="72988" cy="21753"/>
            </a:xfrm>
            <a:custGeom>
              <a:avLst/>
              <a:gdLst/>
              <a:ahLst/>
              <a:cxnLst/>
              <a:rect l="l" t="t" r="r" b="b"/>
              <a:pathLst>
                <a:path w="4439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4439" y="1322"/>
                  </a:lnTo>
                  <a:lnTo>
                    <a:pt x="4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2"/>
            <p:cNvSpPr/>
            <p:nvPr/>
          </p:nvSpPr>
          <p:spPr>
            <a:xfrm>
              <a:off x="7743920" y="3039015"/>
              <a:ext cx="72988" cy="21753"/>
            </a:xfrm>
            <a:custGeom>
              <a:avLst/>
              <a:gdLst/>
              <a:ahLst/>
              <a:cxnLst/>
              <a:rect l="l" t="t" r="r" b="b"/>
              <a:pathLst>
                <a:path w="4439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4439" y="1323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2"/>
            <p:cNvSpPr/>
            <p:nvPr/>
          </p:nvSpPr>
          <p:spPr>
            <a:xfrm>
              <a:off x="7447347" y="3039015"/>
              <a:ext cx="59012" cy="116479"/>
            </a:xfrm>
            <a:custGeom>
              <a:avLst/>
              <a:gdLst/>
              <a:ahLst/>
              <a:cxnLst/>
              <a:rect l="l" t="t" r="r" b="b"/>
              <a:pathLst>
                <a:path w="3589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3589" y="7083"/>
                  </a:lnTo>
                  <a:lnTo>
                    <a:pt x="3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2"/>
            <p:cNvSpPr/>
            <p:nvPr/>
          </p:nvSpPr>
          <p:spPr>
            <a:xfrm>
              <a:off x="7439586" y="3133740"/>
              <a:ext cx="72988" cy="21753"/>
            </a:xfrm>
            <a:custGeom>
              <a:avLst/>
              <a:gdLst/>
              <a:ahLst/>
              <a:cxnLst/>
              <a:rect l="l" t="t" r="r" b="b"/>
              <a:pathLst>
                <a:path w="4439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4439" y="1322"/>
                  </a:lnTo>
                  <a:lnTo>
                    <a:pt x="4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2"/>
            <p:cNvSpPr/>
            <p:nvPr/>
          </p:nvSpPr>
          <p:spPr>
            <a:xfrm>
              <a:off x="7439586" y="3039015"/>
              <a:ext cx="72988" cy="21753"/>
            </a:xfrm>
            <a:custGeom>
              <a:avLst/>
              <a:gdLst/>
              <a:ahLst/>
              <a:cxnLst/>
              <a:rect l="l" t="t" r="r" b="b"/>
              <a:pathLst>
                <a:path w="4439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4439" y="1323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2"/>
            <p:cNvSpPr/>
            <p:nvPr/>
          </p:nvSpPr>
          <p:spPr>
            <a:xfrm>
              <a:off x="7818454" y="3368194"/>
              <a:ext cx="265530" cy="473610"/>
            </a:xfrm>
            <a:custGeom>
              <a:avLst/>
              <a:gdLst/>
              <a:ahLst/>
              <a:cxnLst/>
              <a:rect l="l" t="t" r="r" b="b"/>
              <a:pathLst>
                <a:path w="16149" h="28804" extrusionOk="0">
                  <a:moveTo>
                    <a:pt x="8121" y="1"/>
                  </a:moveTo>
                  <a:cubicBezTo>
                    <a:pt x="3589" y="1"/>
                    <a:pt x="0" y="5195"/>
                    <a:pt x="0" y="11522"/>
                  </a:cubicBezTo>
                  <a:lnTo>
                    <a:pt x="0" y="28803"/>
                  </a:lnTo>
                  <a:lnTo>
                    <a:pt x="16148" y="28803"/>
                  </a:lnTo>
                  <a:lnTo>
                    <a:pt x="16148" y="11522"/>
                  </a:lnTo>
                  <a:cubicBezTo>
                    <a:pt x="16148" y="5195"/>
                    <a:pt x="12560" y="1"/>
                    <a:pt x="8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2"/>
            <p:cNvSpPr/>
            <p:nvPr/>
          </p:nvSpPr>
          <p:spPr>
            <a:xfrm>
              <a:off x="7844844" y="3405469"/>
              <a:ext cx="212750" cy="436335"/>
            </a:xfrm>
            <a:custGeom>
              <a:avLst/>
              <a:gdLst/>
              <a:ahLst/>
              <a:cxnLst/>
              <a:rect l="l" t="t" r="r" b="b"/>
              <a:pathLst>
                <a:path w="12939" h="26537" extrusionOk="0">
                  <a:moveTo>
                    <a:pt x="6516" y="0"/>
                  </a:moveTo>
                  <a:cubicBezTo>
                    <a:pt x="2928" y="0"/>
                    <a:pt x="1" y="4155"/>
                    <a:pt x="1" y="9255"/>
                  </a:cubicBezTo>
                  <a:lnTo>
                    <a:pt x="1" y="26536"/>
                  </a:lnTo>
                  <a:lnTo>
                    <a:pt x="12938" y="26536"/>
                  </a:lnTo>
                  <a:lnTo>
                    <a:pt x="12938" y="9255"/>
                  </a:lnTo>
                  <a:cubicBezTo>
                    <a:pt x="12938" y="4155"/>
                    <a:pt x="10105" y="0"/>
                    <a:pt x="6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2"/>
            <p:cNvSpPr/>
            <p:nvPr/>
          </p:nvSpPr>
          <p:spPr>
            <a:xfrm>
              <a:off x="8090183" y="3039015"/>
              <a:ext cx="65227" cy="116479"/>
            </a:xfrm>
            <a:custGeom>
              <a:avLst/>
              <a:gdLst/>
              <a:ahLst/>
              <a:cxnLst/>
              <a:rect l="l" t="t" r="r" b="b"/>
              <a:pathLst>
                <a:path w="3967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3966" y="7083"/>
                  </a:lnTo>
                  <a:lnTo>
                    <a:pt x="39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2"/>
            <p:cNvSpPr/>
            <p:nvPr/>
          </p:nvSpPr>
          <p:spPr>
            <a:xfrm>
              <a:off x="8082406" y="3133740"/>
              <a:ext cx="80766" cy="21753"/>
            </a:xfrm>
            <a:custGeom>
              <a:avLst/>
              <a:gdLst/>
              <a:ahLst/>
              <a:cxnLst/>
              <a:rect l="l" t="t" r="r" b="b"/>
              <a:pathLst>
                <a:path w="4912" h="1323" extrusionOk="0">
                  <a:moveTo>
                    <a:pt x="1" y="0"/>
                  </a:moveTo>
                  <a:lnTo>
                    <a:pt x="1" y="1322"/>
                  </a:lnTo>
                  <a:lnTo>
                    <a:pt x="4912" y="1322"/>
                  </a:lnTo>
                  <a:lnTo>
                    <a:pt x="49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2"/>
            <p:cNvSpPr/>
            <p:nvPr/>
          </p:nvSpPr>
          <p:spPr>
            <a:xfrm>
              <a:off x="8082406" y="3039015"/>
              <a:ext cx="80766" cy="21753"/>
            </a:xfrm>
            <a:custGeom>
              <a:avLst/>
              <a:gdLst/>
              <a:ahLst/>
              <a:cxnLst/>
              <a:rect l="l" t="t" r="r" b="b"/>
              <a:pathLst>
                <a:path w="4912" h="1323" extrusionOk="0">
                  <a:moveTo>
                    <a:pt x="1" y="1"/>
                  </a:moveTo>
                  <a:lnTo>
                    <a:pt x="1" y="1323"/>
                  </a:lnTo>
                  <a:lnTo>
                    <a:pt x="4912" y="1323"/>
                  </a:lnTo>
                  <a:lnTo>
                    <a:pt x="49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2"/>
            <p:cNvSpPr/>
            <p:nvPr/>
          </p:nvSpPr>
          <p:spPr>
            <a:xfrm>
              <a:off x="8160047" y="3368194"/>
              <a:ext cx="290375" cy="473610"/>
            </a:xfrm>
            <a:custGeom>
              <a:avLst/>
              <a:gdLst/>
              <a:ahLst/>
              <a:cxnLst/>
              <a:rect l="l" t="t" r="r" b="b"/>
              <a:pathLst>
                <a:path w="17660" h="28804" extrusionOk="0">
                  <a:moveTo>
                    <a:pt x="8878" y="1"/>
                  </a:moveTo>
                  <a:cubicBezTo>
                    <a:pt x="3967" y="1"/>
                    <a:pt x="1" y="5195"/>
                    <a:pt x="1" y="11522"/>
                  </a:cubicBezTo>
                  <a:lnTo>
                    <a:pt x="1" y="28803"/>
                  </a:lnTo>
                  <a:lnTo>
                    <a:pt x="17660" y="28803"/>
                  </a:lnTo>
                  <a:lnTo>
                    <a:pt x="17660" y="11522"/>
                  </a:lnTo>
                  <a:cubicBezTo>
                    <a:pt x="17660" y="5195"/>
                    <a:pt x="13694" y="1"/>
                    <a:pt x="8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2"/>
            <p:cNvSpPr/>
            <p:nvPr/>
          </p:nvSpPr>
          <p:spPr>
            <a:xfrm>
              <a:off x="8189545" y="3405469"/>
              <a:ext cx="232941" cy="436335"/>
            </a:xfrm>
            <a:custGeom>
              <a:avLst/>
              <a:gdLst/>
              <a:ahLst/>
              <a:cxnLst/>
              <a:rect l="l" t="t" r="r" b="b"/>
              <a:pathLst>
                <a:path w="14167" h="26537" extrusionOk="0">
                  <a:moveTo>
                    <a:pt x="7084" y="0"/>
                  </a:moveTo>
                  <a:cubicBezTo>
                    <a:pt x="3117" y="0"/>
                    <a:pt x="1" y="4155"/>
                    <a:pt x="1" y="9255"/>
                  </a:cubicBezTo>
                  <a:lnTo>
                    <a:pt x="1" y="26536"/>
                  </a:lnTo>
                  <a:lnTo>
                    <a:pt x="14166" y="26536"/>
                  </a:lnTo>
                  <a:lnTo>
                    <a:pt x="14166" y="9255"/>
                  </a:lnTo>
                  <a:cubicBezTo>
                    <a:pt x="14166" y="4155"/>
                    <a:pt x="10955" y="0"/>
                    <a:pt x="7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2"/>
            <p:cNvSpPr/>
            <p:nvPr/>
          </p:nvSpPr>
          <p:spPr>
            <a:xfrm>
              <a:off x="8456621" y="3039015"/>
              <a:ext cx="71443" cy="116479"/>
            </a:xfrm>
            <a:custGeom>
              <a:avLst/>
              <a:gdLst/>
              <a:ahLst/>
              <a:cxnLst/>
              <a:rect l="l" t="t" r="r" b="b"/>
              <a:pathLst>
                <a:path w="4345" h="7084" extrusionOk="0">
                  <a:moveTo>
                    <a:pt x="1" y="1"/>
                  </a:moveTo>
                  <a:lnTo>
                    <a:pt x="1" y="7083"/>
                  </a:lnTo>
                  <a:lnTo>
                    <a:pt x="4345" y="7083"/>
                  </a:lnTo>
                  <a:lnTo>
                    <a:pt x="43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2"/>
            <p:cNvSpPr/>
            <p:nvPr/>
          </p:nvSpPr>
          <p:spPr>
            <a:xfrm>
              <a:off x="8448860" y="3133740"/>
              <a:ext cx="86964" cy="21753"/>
            </a:xfrm>
            <a:custGeom>
              <a:avLst/>
              <a:gdLst/>
              <a:ahLst/>
              <a:cxnLst/>
              <a:rect l="l" t="t" r="r" b="b"/>
              <a:pathLst>
                <a:path w="5289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5289" y="1322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2"/>
            <p:cNvSpPr/>
            <p:nvPr/>
          </p:nvSpPr>
          <p:spPr>
            <a:xfrm>
              <a:off x="8448860" y="3039015"/>
              <a:ext cx="86964" cy="21753"/>
            </a:xfrm>
            <a:custGeom>
              <a:avLst/>
              <a:gdLst/>
              <a:ahLst/>
              <a:cxnLst/>
              <a:rect l="l" t="t" r="r" b="b"/>
              <a:pathLst>
                <a:path w="5289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5289" y="1323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2"/>
            <p:cNvSpPr/>
            <p:nvPr/>
          </p:nvSpPr>
          <p:spPr>
            <a:xfrm>
              <a:off x="8534262" y="3368194"/>
              <a:ext cx="313674" cy="473610"/>
            </a:xfrm>
            <a:custGeom>
              <a:avLst/>
              <a:gdLst/>
              <a:ahLst/>
              <a:cxnLst/>
              <a:rect l="l" t="t" r="r" b="b"/>
              <a:pathLst>
                <a:path w="19077" h="28804" extrusionOk="0">
                  <a:moveTo>
                    <a:pt x="9538" y="1"/>
                  </a:moveTo>
                  <a:cubicBezTo>
                    <a:pt x="4250" y="1"/>
                    <a:pt x="0" y="5195"/>
                    <a:pt x="0" y="11522"/>
                  </a:cubicBezTo>
                  <a:lnTo>
                    <a:pt x="0" y="28803"/>
                  </a:lnTo>
                  <a:lnTo>
                    <a:pt x="19076" y="28803"/>
                  </a:lnTo>
                  <a:lnTo>
                    <a:pt x="19076" y="11522"/>
                  </a:lnTo>
                  <a:cubicBezTo>
                    <a:pt x="19076" y="5195"/>
                    <a:pt x="14732" y="1"/>
                    <a:pt x="9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2"/>
            <p:cNvSpPr/>
            <p:nvPr/>
          </p:nvSpPr>
          <p:spPr>
            <a:xfrm>
              <a:off x="8565322" y="3405469"/>
              <a:ext cx="251554" cy="436335"/>
            </a:xfrm>
            <a:custGeom>
              <a:avLst/>
              <a:gdLst/>
              <a:ahLst/>
              <a:cxnLst/>
              <a:rect l="l" t="t" r="r" b="b"/>
              <a:pathLst>
                <a:path w="15299" h="26537" extrusionOk="0">
                  <a:moveTo>
                    <a:pt x="7649" y="0"/>
                  </a:moveTo>
                  <a:cubicBezTo>
                    <a:pt x="3400" y="0"/>
                    <a:pt x="0" y="4155"/>
                    <a:pt x="0" y="9255"/>
                  </a:cubicBezTo>
                  <a:lnTo>
                    <a:pt x="0" y="26536"/>
                  </a:lnTo>
                  <a:lnTo>
                    <a:pt x="15298" y="26536"/>
                  </a:lnTo>
                  <a:lnTo>
                    <a:pt x="15298" y="9255"/>
                  </a:lnTo>
                  <a:cubicBezTo>
                    <a:pt x="15298" y="4155"/>
                    <a:pt x="11804" y="0"/>
                    <a:pt x="7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2"/>
            <p:cNvSpPr/>
            <p:nvPr/>
          </p:nvSpPr>
          <p:spPr>
            <a:xfrm>
              <a:off x="8854118" y="3039015"/>
              <a:ext cx="77658" cy="116479"/>
            </a:xfrm>
            <a:custGeom>
              <a:avLst/>
              <a:gdLst/>
              <a:ahLst/>
              <a:cxnLst/>
              <a:rect l="l" t="t" r="r" b="b"/>
              <a:pathLst>
                <a:path w="4723" h="7084" extrusionOk="0">
                  <a:moveTo>
                    <a:pt x="1" y="1"/>
                  </a:moveTo>
                  <a:lnTo>
                    <a:pt x="1" y="7083"/>
                  </a:lnTo>
                  <a:lnTo>
                    <a:pt x="4723" y="7083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2"/>
            <p:cNvSpPr/>
            <p:nvPr/>
          </p:nvSpPr>
          <p:spPr>
            <a:xfrm>
              <a:off x="8844812" y="3133740"/>
              <a:ext cx="94725" cy="21753"/>
            </a:xfrm>
            <a:custGeom>
              <a:avLst/>
              <a:gdLst/>
              <a:ahLst/>
              <a:cxnLst/>
              <a:rect l="l" t="t" r="r" b="b"/>
              <a:pathLst>
                <a:path w="5761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5761" y="1322"/>
                  </a:ln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2"/>
            <p:cNvSpPr/>
            <p:nvPr/>
          </p:nvSpPr>
          <p:spPr>
            <a:xfrm>
              <a:off x="8844812" y="3039015"/>
              <a:ext cx="94725" cy="21753"/>
            </a:xfrm>
            <a:custGeom>
              <a:avLst/>
              <a:gdLst/>
              <a:ahLst/>
              <a:cxnLst/>
              <a:rect l="l" t="t" r="r" b="b"/>
              <a:pathLst>
                <a:path w="5761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5761" y="1323"/>
                  </a:lnTo>
                  <a:lnTo>
                    <a:pt x="57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2"/>
            <p:cNvSpPr/>
            <p:nvPr/>
          </p:nvSpPr>
          <p:spPr>
            <a:xfrm>
              <a:off x="8936413" y="3368194"/>
              <a:ext cx="335411" cy="473610"/>
            </a:xfrm>
            <a:custGeom>
              <a:avLst/>
              <a:gdLst/>
              <a:ahLst/>
              <a:cxnLst/>
              <a:rect l="l" t="t" r="r" b="b"/>
              <a:pathLst>
                <a:path w="20399" h="28804" extrusionOk="0">
                  <a:moveTo>
                    <a:pt x="10200" y="1"/>
                  </a:moveTo>
                  <a:cubicBezTo>
                    <a:pt x="4628" y="1"/>
                    <a:pt x="1" y="5195"/>
                    <a:pt x="1" y="11522"/>
                  </a:cubicBezTo>
                  <a:lnTo>
                    <a:pt x="1" y="28803"/>
                  </a:lnTo>
                  <a:lnTo>
                    <a:pt x="20399" y="28803"/>
                  </a:lnTo>
                  <a:lnTo>
                    <a:pt x="20399" y="11522"/>
                  </a:lnTo>
                  <a:cubicBezTo>
                    <a:pt x="20399" y="5195"/>
                    <a:pt x="15866" y="1"/>
                    <a:pt x="10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2"/>
            <p:cNvSpPr/>
            <p:nvPr/>
          </p:nvSpPr>
          <p:spPr>
            <a:xfrm>
              <a:off x="8970580" y="3405469"/>
              <a:ext cx="268638" cy="436335"/>
            </a:xfrm>
            <a:custGeom>
              <a:avLst/>
              <a:gdLst/>
              <a:ahLst/>
              <a:cxnLst/>
              <a:rect l="l" t="t" r="r" b="b"/>
              <a:pathLst>
                <a:path w="16338" h="26537" extrusionOk="0">
                  <a:moveTo>
                    <a:pt x="8122" y="0"/>
                  </a:moveTo>
                  <a:cubicBezTo>
                    <a:pt x="3683" y="0"/>
                    <a:pt x="0" y="4155"/>
                    <a:pt x="0" y="9255"/>
                  </a:cubicBezTo>
                  <a:lnTo>
                    <a:pt x="0" y="26536"/>
                  </a:lnTo>
                  <a:lnTo>
                    <a:pt x="16337" y="26536"/>
                  </a:lnTo>
                  <a:lnTo>
                    <a:pt x="16337" y="9255"/>
                  </a:lnTo>
                  <a:cubicBezTo>
                    <a:pt x="16337" y="4155"/>
                    <a:pt x="12655" y="0"/>
                    <a:pt x="8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82"/>
            <p:cNvSpPr/>
            <p:nvPr/>
          </p:nvSpPr>
          <p:spPr>
            <a:xfrm>
              <a:off x="9278022" y="3039015"/>
              <a:ext cx="83857" cy="116479"/>
            </a:xfrm>
            <a:custGeom>
              <a:avLst/>
              <a:gdLst/>
              <a:ahLst/>
              <a:cxnLst/>
              <a:rect l="l" t="t" r="r" b="b"/>
              <a:pathLst>
                <a:path w="5100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5100" y="7083"/>
                  </a:lnTo>
                  <a:lnTo>
                    <a:pt x="51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82"/>
            <p:cNvSpPr/>
            <p:nvPr/>
          </p:nvSpPr>
          <p:spPr>
            <a:xfrm>
              <a:off x="9270261" y="3133740"/>
              <a:ext cx="100941" cy="21753"/>
            </a:xfrm>
            <a:custGeom>
              <a:avLst/>
              <a:gdLst/>
              <a:ahLst/>
              <a:cxnLst/>
              <a:rect l="l" t="t" r="r" b="b"/>
              <a:pathLst>
                <a:path w="6139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6138" y="1322"/>
                  </a:lnTo>
                  <a:lnTo>
                    <a:pt x="6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82"/>
            <p:cNvSpPr/>
            <p:nvPr/>
          </p:nvSpPr>
          <p:spPr>
            <a:xfrm>
              <a:off x="9270261" y="3039015"/>
              <a:ext cx="100941" cy="21753"/>
            </a:xfrm>
            <a:custGeom>
              <a:avLst/>
              <a:gdLst/>
              <a:ahLst/>
              <a:cxnLst/>
              <a:rect l="l" t="t" r="r" b="b"/>
              <a:pathLst>
                <a:path w="6139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6138" y="1323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2"/>
            <p:cNvSpPr/>
            <p:nvPr/>
          </p:nvSpPr>
          <p:spPr>
            <a:xfrm>
              <a:off x="9368078" y="3368194"/>
              <a:ext cx="335411" cy="473610"/>
            </a:xfrm>
            <a:custGeom>
              <a:avLst/>
              <a:gdLst/>
              <a:ahLst/>
              <a:cxnLst/>
              <a:rect l="l" t="t" r="r" b="b"/>
              <a:pathLst>
                <a:path w="20399" h="28804" extrusionOk="0">
                  <a:moveTo>
                    <a:pt x="10199" y="1"/>
                  </a:moveTo>
                  <a:cubicBezTo>
                    <a:pt x="4533" y="1"/>
                    <a:pt x="1" y="5195"/>
                    <a:pt x="1" y="11522"/>
                  </a:cubicBezTo>
                  <a:lnTo>
                    <a:pt x="1" y="28803"/>
                  </a:lnTo>
                  <a:lnTo>
                    <a:pt x="20398" y="28803"/>
                  </a:lnTo>
                  <a:lnTo>
                    <a:pt x="20398" y="11522"/>
                  </a:lnTo>
                  <a:cubicBezTo>
                    <a:pt x="20398" y="5195"/>
                    <a:pt x="15771" y="1"/>
                    <a:pt x="10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2"/>
            <p:cNvSpPr/>
            <p:nvPr/>
          </p:nvSpPr>
          <p:spPr>
            <a:xfrm>
              <a:off x="9400683" y="3405469"/>
              <a:ext cx="268638" cy="436335"/>
            </a:xfrm>
            <a:custGeom>
              <a:avLst/>
              <a:gdLst/>
              <a:ahLst/>
              <a:cxnLst/>
              <a:rect l="l" t="t" r="r" b="b"/>
              <a:pathLst>
                <a:path w="16338" h="26537" extrusionOk="0">
                  <a:moveTo>
                    <a:pt x="8216" y="0"/>
                  </a:moveTo>
                  <a:cubicBezTo>
                    <a:pt x="3684" y="0"/>
                    <a:pt x="1" y="4155"/>
                    <a:pt x="1" y="9255"/>
                  </a:cubicBezTo>
                  <a:lnTo>
                    <a:pt x="1" y="26536"/>
                  </a:lnTo>
                  <a:lnTo>
                    <a:pt x="16338" y="26536"/>
                  </a:lnTo>
                  <a:lnTo>
                    <a:pt x="16338" y="9255"/>
                  </a:lnTo>
                  <a:cubicBezTo>
                    <a:pt x="16338" y="4155"/>
                    <a:pt x="12749" y="0"/>
                    <a:pt x="8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2"/>
            <p:cNvSpPr/>
            <p:nvPr/>
          </p:nvSpPr>
          <p:spPr>
            <a:xfrm>
              <a:off x="9709687" y="3039015"/>
              <a:ext cx="82311" cy="116479"/>
            </a:xfrm>
            <a:custGeom>
              <a:avLst/>
              <a:gdLst/>
              <a:ahLst/>
              <a:cxnLst/>
              <a:rect l="l" t="t" r="r" b="b"/>
              <a:pathLst>
                <a:path w="5006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5005" y="7083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2"/>
            <p:cNvSpPr/>
            <p:nvPr/>
          </p:nvSpPr>
          <p:spPr>
            <a:xfrm>
              <a:off x="9700364" y="3133740"/>
              <a:ext cx="100941" cy="21753"/>
            </a:xfrm>
            <a:custGeom>
              <a:avLst/>
              <a:gdLst/>
              <a:ahLst/>
              <a:cxnLst/>
              <a:rect l="l" t="t" r="r" b="b"/>
              <a:pathLst>
                <a:path w="6139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6139" y="1322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2"/>
            <p:cNvSpPr/>
            <p:nvPr/>
          </p:nvSpPr>
          <p:spPr>
            <a:xfrm>
              <a:off x="9700364" y="3039015"/>
              <a:ext cx="100941" cy="21753"/>
            </a:xfrm>
            <a:custGeom>
              <a:avLst/>
              <a:gdLst/>
              <a:ahLst/>
              <a:cxnLst/>
              <a:rect l="l" t="t" r="r" b="b"/>
              <a:pathLst>
                <a:path w="6139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6139" y="1323"/>
                  </a:lnTo>
                  <a:lnTo>
                    <a:pt x="6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2"/>
            <p:cNvSpPr/>
            <p:nvPr/>
          </p:nvSpPr>
          <p:spPr>
            <a:xfrm>
              <a:off x="6655443" y="3192736"/>
              <a:ext cx="3162945" cy="104048"/>
            </a:xfrm>
            <a:custGeom>
              <a:avLst/>
              <a:gdLst/>
              <a:ahLst/>
              <a:cxnLst/>
              <a:rect l="l" t="t" r="r" b="b"/>
              <a:pathLst>
                <a:path w="192364" h="6328" extrusionOk="0">
                  <a:moveTo>
                    <a:pt x="1" y="1"/>
                  </a:moveTo>
                  <a:lnTo>
                    <a:pt x="1" y="6328"/>
                  </a:lnTo>
                  <a:lnTo>
                    <a:pt x="192363" y="6328"/>
                  </a:lnTo>
                  <a:lnTo>
                    <a:pt x="1923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2"/>
            <p:cNvSpPr/>
            <p:nvPr/>
          </p:nvSpPr>
          <p:spPr>
            <a:xfrm>
              <a:off x="6655443" y="3155477"/>
              <a:ext cx="3162945" cy="37275"/>
            </a:xfrm>
            <a:custGeom>
              <a:avLst/>
              <a:gdLst/>
              <a:ahLst/>
              <a:cxnLst/>
              <a:rect l="l" t="t" r="r" b="b"/>
              <a:pathLst>
                <a:path w="192364" h="2267" extrusionOk="0">
                  <a:moveTo>
                    <a:pt x="1" y="0"/>
                  </a:moveTo>
                  <a:lnTo>
                    <a:pt x="1" y="2267"/>
                  </a:lnTo>
                  <a:lnTo>
                    <a:pt x="192363" y="2267"/>
                  </a:lnTo>
                  <a:lnTo>
                    <a:pt x="192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2"/>
            <p:cNvSpPr/>
            <p:nvPr/>
          </p:nvSpPr>
          <p:spPr>
            <a:xfrm>
              <a:off x="6660113" y="3039015"/>
              <a:ext cx="26407" cy="116479"/>
            </a:xfrm>
            <a:custGeom>
              <a:avLst/>
              <a:gdLst/>
              <a:ahLst/>
              <a:cxnLst/>
              <a:rect l="l" t="t" r="r" b="b"/>
              <a:pathLst>
                <a:path w="1606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1606" y="7083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2"/>
            <p:cNvSpPr/>
            <p:nvPr/>
          </p:nvSpPr>
          <p:spPr>
            <a:xfrm>
              <a:off x="6657005" y="3133740"/>
              <a:ext cx="32622" cy="21753"/>
            </a:xfrm>
            <a:custGeom>
              <a:avLst/>
              <a:gdLst/>
              <a:ahLst/>
              <a:cxnLst/>
              <a:rect l="l" t="t" r="r" b="b"/>
              <a:pathLst>
                <a:path w="1984" h="1323" extrusionOk="0">
                  <a:moveTo>
                    <a:pt x="0" y="0"/>
                  </a:moveTo>
                  <a:lnTo>
                    <a:pt x="0" y="1322"/>
                  </a:lnTo>
                  <a:lnTo>
                    <a:pt x="1983" y="1322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2"/>
            <p:cNvSpPr/>
            <p:nvPr/>
          </p:nvSpPr>
          <p:spPr>
            <a:xfrm>
              <a:off x="6657005" y="3039015"/>
              <a:ext cx="32622" cy="21753"/>
            </a:xfrm>
            <a:custGeom>
              <a:avLst/>
              <a:gdLst/>
              <a:ahLst/>
              <a:cxnLst/>
              <a:rect l="l" t="t" r="r" b="b"/>
              <a:pathLst>
                <a:path w="1984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1983" y="1323"/>
                  </a:lnTo>
                  <a:lnTo>
                    <a:pt x="19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2"/>
            <p:cNvSpPr/>
            <p:nvPr/>
          </p:nvSpPr>
          <p:spPr>
            <a:xfrm>
              <a:off x="9273369" y="3296768"/>
              <a:ext cx="93180" cy="545036"/>
            </a:xfrm>
            <a:custGeom>
              <a:avLst/>
              <a:gdLst/>
              <a:ahLst/>
              <a:cxnLst/>
              <a:rect l="l" t="t" r="r" b="b"/>
              <a:pathLst>
                <a:path w="5667" h="33148" extrusionOk="0">
                  <a:moveTo>
                    <a:pt x="283" y="1"/>
                  </a:moveTo>
                  <a:lnTo>
                    <a:pt x="283" y="851"/>
                  </a:lnTo>
                  <a:lnTo>
                    <a:pt x="756" y="851"/>
                  </a:lnTo>
                  <a:lnTo>
                    <a:pt x="1228" y="1606"/>
                  </a:lnTo>
                  <a:cubicBezTo>
                    <a:pt x="1133" y="1606"/>
                    <a:pt x="1039" y="1512"/>
                    <a:pt x="944" y="1512"/>
                  </a:cubicBezTo>
                  <a:cubicBezTo>
                    <a:pt x="378" y="1512"/>
                    <a:pt x="0" y="1984"/>
                    <a:pt x="0" y="2550"/>
                  </a:cubicBezTo>
                  <a:cubicBezTo>
                    <a:pt x="0" y="3117"/>
                    <a:pt x="378" y="3589"/>
                    <a:pt x="944" y="3589"/>
                  </a:cubicBezTo>
                  <a:cubicBezTo>
                    <a:pt x="1039" y="3589"/>
                    <a:pt x="1228" y="3495"/>
                    <a:pt x="1322" y="3400"/>
                  </a:cubicBezTo>
                  <a:lnTo>
                    <a:pt x="1322" y="33147"/>
                  </a:lnTo>
                  <a:lnTo>
                    <a:pt x="4344" y="33147"/>
                  </a:lnTo>
                  <a:lnTo>
                    <a:pt x="4344" y="3400"/>
                  </a:lnTo>
                  <a:cubicBezTo>
                    <a:pt x="4438" y="3495"/>
                    <a:pt x="4627" y="3589"/>
                    <a:pt x="4816" y="3589"/>
                  </a:cubicBezTo>
                  <a:cubicBezTo>
                    <a:pt x="5288" y="3589"/>
                    <a:pt x="5666" y="3117"/>
                    <a:pt x="5666" y="2550"/>
                  </a:cubicBezTo>
                  <a:cubicBezTo>
                    <a:pt x="5666" y="1984"/>
                    <a:pt x="5288" y="1512"/>
                    <a:pt x="4816" y="1512"/>
                  </a:cubicBezTo>
                  <a:cubicBezTo>
                    <a:pt x="4627" y="1512"/>
                    <a:pt x="4533" y="1606"/>
                    <a:pt x="4438" y="1606"/>
                  </a:cubicBezTo>
                  <a:lnTo>
                    <a:pt x="4911" y="851"/>
                  </a:lnTo>
                  <a:lnTo>
                    <a:pt x="5383" y="851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2"/>
            <p:cNvSpPr/>
            <p:nvPr/>
          </p:nvSpPr>
          <p:spPr>
            <a:xfrm>
              <a:off x="9705017" y="3296768"/>
              <a:ext cx="93180" cy="545036"/>
            </a:xfrm>
            <a:custGeom>
              <a:avLst/>
              <a:gdLst/>
              <a:ahLst/>
              <a:cxnLst/>
              <a:rect l="l" t="t" r="r" b="b"/>
              <a:pathLst>
                <a:path w="5667" h="33148" extrusionOk="0">
                  <a:moveTo>
                    <a:pt x="284" y="1"/>
                  </a:moveTo>
                  <a:lnTo>
                    <a:pt x="284" y="851"/>
                  </a:lnTo>
                  <a:lnTo>
                    <a:pt x="756" y="851"/>
                  </a:lnTo>
                  <a:lnTo>
                    <a:pt x="1228" y="1606"/>
                  </a:lnTo>
                  <a:cubicBezTo>
                    <a:pt x="1134" y="1606"/>
                    <a:pt x="945" y="1512"/>
                    <a:pt x="851" y="1512"/>
                  </a:cubicBezTo>
                  <a:cubicBezTo>
                    <a:pt x="379" y="1512"/>
                    <a:pt x="1" y="1984"/>
                    <a:pt x="1" y="2550"/>
                  </a:cubicBezTo>
                  <a:cubicBezTo>
                    <a:pt x="1" y="3117"/>
                    <a:pt x="379" y="3589"/>
                    <a:pt x="851" y="3589"/>
                  </a:cubicBezTo>
                  <a:cubicBezTo>
                    <a:pt x="1040" y="3589"/>
                    <a:pt x="1228" y="3495"/>
                    <a:pt x="1323" y="3400"/>
                  </a:cubicBezTo>
                  <a:lnTo>
                    <a:pt x="1323" y="33147"/>
                  </a:lnTo>
                  <a:lnTo>
                    <a:pt x="4345" y="33147"/>
                  </a:lnTo>
                  <a:lnTo>
                    <a:pt x="4345" y="3400"/>
                  </a:lnTo>
                  <a:cubicBezTo>
                    <a:pt x="4439" y="3495"/>
                    <a:pt x="4628" y="3589"/>
                    <a:pt x="4722" y="3589"/>
                  </a:cubicBezTo>
                  <a:cubicBezTo>
                    <a:pt x="5195" y="3589"/>
                    <a:pt x="5667" y="3117"/>
                    <a:pt x="5667" y="2550"/>
                  </a:cubicBezTo>
                  <a:cubicBezTo>
                    <a:pt x="5667" y="1984"/>
                    <a:pt x="5195" y="1512"/>
                    <a:pt x="4722" y="1512"/>
                  </a:cubicBezTo>
                  <a:cubicBezTo>
                    <a:pt x="4628" y="1512"/>
                    <a:pt x="4534" y="1606"/>
                    <a:pt x="4439" y="1606"/>
                  </a:cubicBezTo>
                  <a:lnTo>
                    <a:pt x="4911" y="851"/>
                  </a:lnTo>
                  <a:lnTo>
                    <a:pt x="5289" y="851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2"/>
            <p:cNvSpPr/>
            <p:nvPr/>
          </p:nvSpPr>
          <p:spPr>
            <a:xfrm>
              <a:off x="6658551" y="3296768"/>
              <a:ext cx="29531" cy="545036"/>
            </a:xfrm>
            <a:custGeom>
              <a:avLst/>
              <a:gdLst/>
              <a:ahLst/>
              <a:cxnLst/>
              <a:rect l="l" t="t" r="r" b="b"/>
              <a:pathLst>
                <a:path w="1796" h="33148" extrusionOk="0">
                  <a:moveTo>
                    <a:pt x="95" y="1"/>
                  </a:moveTo>
                  <a:lnTo>
                    <a:pt x="95" y="851"/>
                  </a:lnTo>
                  <a:lnTo>
                    <a:pt x="190" y="851"/>
                  </a:lnTo>
                  <a:lnTo>
                    <a:pt x="378" y="1606"/>
                  </a:lnTo>
                  <a:cubicBezTo>
                    <a:pt x="378" y="1606"/>
                    <a:pt x="284" y="1512"/>
                    <a:pt x="284" y="1512"/>
                  </a:cubicBezTo>
                  <a:cubicBezTo>
                    <a:pt x="95" y="1512"/>
                    <a:pt x="1" y="1984"/>
                    <a:pt x="1" y="2550"/>
                  </a:cubicBezTo>
                  <a:cubicBezTo>
                    <a:pt x="1" y="3117"/>
                    <a:pt x="95" y="3589"/>
                    <a:pt x="284" y="3589"/>
                  </a:cubicBezTo>
                  <a:cubicBezTo>
                    <a:pt x="284" y="3589"/>
                    <a:pt x="378" y="3495"/>
                    <a:pt x="378" y="3400"/>
                  </a:cubicBezTo>
                  <a:lnTo>
                    <a:pt x="378" y="33147"/>
                  </a:lnTo>
                  <a:lnTo>
                    <a:pt x="1323" y="33147"/>
                  </a:lnTo>
                  <a:lnTo>
                    <a:pt x="1323" y="3400"/>
                  </a:lnTo>
                  <a:cubicBezTo>
                    <a:pt x="1417" y="3495"/>
                    <a:pt x="1417" y="3589"/>
                    <a:pt x="1512" y="3589"/>
                  </a:cubicBezTo>
                  <a:cubicBezTo>
                    <a:pt x="1701" y="3589"/>
                    <a:pt x="1795" y="3117"/>
                    <a:pt x="1795" y="2550"/>
                  </a:cubicBezTo>
                  <a:cubicBezTo>
                    <a:pt x="1795" y="1984"/>
                    <a:pt x="1701" y="1512"/>
                    <a:pt x="1512" y="1512"/>
                  </a:cubicBezTo>
                  <a:cubicBezTo>
                    <a:pt x="1512" y="1512"/>
                    <a:pt x="1417" y="1606"/>
                    <a:pt x="1417" y="1606"/>
                  </a:cubicBezTo>
                  <a:lnTo>
                    <a:pt x="1512" y="851"/>
                  </a:lnTo>
                  <a:lnTo>
                    <a:pt x="1701" y="851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2"/>
            <p:cNvSpPr/>
            <p:nvPr/>
          </p:nvSpPr>
          <p:spPr>
            <a:xfrm>
              <a:off x="6785882" y="3296768"/>
              <a:ext cx="40383" cy="545036"/>
            </a:xfrm>
            <a:custGeom>
              <a:avLst/>
              <a:gdLst/>
              <a:ahLst/>
              <a:cxnLst/>
              <a:rect l="l" t="t" r="r" b="b"/>
              <a:pathLst>
                <a:path w="2456" h="33148" extrusionOk="0">
                  <a:moveTo>
                    <a:pt x="189" y="1"/>
                  </a:moveTo>
                  <a:lnTo>
                    <a:pt x="189" y="851"/>
                  </a:lnTo>
                  <a:lnTo>
                    <a:pt x="378" y="851"/>
                  </a:lnTo>
                  <a:lnTo>
                    <a:pt x="567" y="1606"/>
                  </a:lnTo>
                  <a:cubicBezTo>
                    <a:pt x="473" y="1606"/>
                    <a:pt x="473" y="1512"/>
                    <a:pt x="378" y="1512"/>
                  </a:cubicBezTo>
                  <a:cubicBezTo>
                    <a:pt x="189" y="1512"/>
                    <a:pt x="0" y="1984"/>
                    <a:pt x="0" y="2550"/>
                  </a:cubicBezTo>
                  <a:cubicBezTo>
                    <a:pt x="0" y="3117"/>
                    <a:pt x="189" y="3589"/>
                    <a:pt x="378" y="3589"/>
                  </a:cubicBezTo>
                  <a:cubicBezTo>
                    <a:pt x="473" y="3589"/>
                    <a:pt x="567" y="3495"/>
                    <a:pt x="567" y="3400"/>
                  </a:cubicBezTo>
                  <a:lnTo>
                    <a:pt x="567" y="33147"/>
                  </a:lnTo>
                  <a:lnTo>
                    <a:pt x="2078" y="33147"/>
                  </a:lnTo>
                  <a:lnTo>
                    <a:pt x="2078" y="3589"/>
                  </a:lnTo>
                  <a:cubicBezTo>
                    <a:pt x="2078" y="3589"/>
                    <a:pt x="2078" y="3495"/>
                    <a:pt x="2078" y="3495"/>
                  </a:cubicBezTo>
                  <a:cubicBezTo>
                    <a:pt x="2172" y="3495"/>
                    <a:pt x="2172" y="3589"/>
                    <a:pt x="2172" y="3589"/>
                  </a:cubicBezTo>
                  <a:cubicBezTo>
                    <a:pt x="2361" y="3589"/>
                    <a:pt x="2456" y="3117"/>
                    <a:pt x="2456" y="2550"/>
                  </a:cubicBezTo>
                  <a:cubicBezTo>
                    <a:pt x="2456" y="1984"/>
                    <a:pt x="2361" y="1512"/>
                    <a:pt x="2172" y="1512"/>
                  </a:cubicBezTo>
                  <a:cubicBezTo>
                    <a:pt x="2172" y="1512"/>
                    <a:pt x="2172" y="1606"/>
                    <a:pt x="2172" y="1606"/>
                  </a:cubicBezTo>
                  <a:cubicBezTo>
                    <a:pt x="2078" y="1606"/>
                    <a:pt x="2078" y="1512"/>
                    <a:pt x="2078" y="1512"/>
                  </a:cubicBezTo>
                  <a:cubicBezTo>
                    <a:pt x="1983" y="1512"/>
                    <a:pt x="1983" y="1606"/>
                    <a:pt x="1889" y="1606"/>
                  </a:cubicBezTo>
                  <a:lnTo>
                    <a:pt x="2172" y="851"/>
                  </a:lnTo>
                  <a:lnTo>
                    <a:pt x="2361" y="851"/>
                  </a:lnTo>
                  <a:lnTo>
                    <a:pt x="23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2"/>
            <p:cNvSpPr/>
            <p:nvPr/>
          </p:nvSpPr>
          <p:spPr>
            <a:xfrm>
              <a:off x="6959794" y="3296768"/>
              <a:ext cx="51251" cy="545036"/>
            </a:xfrm>
            <a:custGeom>
              <a:avLst/>
              <a:gdLst/>
              <a:ahLst/>
              <a:cxnLst/>
              <a:rect l="l" t="t" r="r" b="b"/>
              <a:pathLst>
                <a:path w="3117" h="33148" extrusionOk="0">
                  <a:moveTo>
                    <a:pt x="189" y="1"/>
                  </a:moveTo>
                  <a:lnTo>
                    <a:pt x="189" y="851"/>
                  </a:lnTo>
                  <a:lnTo>
                    <a:pt x="472" y="851"/>
                  </a:lnTo>
                  <a:lnTo>
                    <a:pt x="661" y="1606"/>
                  </a:lnTo>
                  <a:cubicBezTo>
                    <a:pt x="661" y="1606"/>
                    <a:pt x="567" y="1512"/>
                    <a:pt x="472" y="1512"/>
                  </a:cubicBezTo>
                  <a:cubicBezTo>
                    <a:pt x="283" y="1512"/>
                    <a:pt x="0" y="1984"/>
                    <a:pt x="0" y="2550"/>
                  </a:cubicBezTo>
                  <a:cubicBezTo>
                    <a:pt x="0" y="3117"/>
                    <a:pt x="283" y="3589"/>
                    <a:pt x="472" y="3589"/>
                  </a:cubicBezTo>
                  <a:cubicBezTo>
                    <a:pt x="567" y="3589"/>
                    <a:pt x="661" y="3495"/>
                    <a:pt x="755" y="3400"/>
                  </a:cubicBezTo>
                  <a:lnTo>
                    <a:pt x="755" y="33147"/>
                  </a:lnTo>
                  <a:lnTo>
                    <a:pt x="2550" y="33147"/>
                  </a:lnTo>
                  <a:lnTo>
                    <a:pt x="2550" y="3589"/>
                  </a:lnTo>
                  <a:cubicBezTo>
                    <a:pt x="2644" y="3589"/>
                    <a:pt x="2644" y="3495"/>
                    <a:pt x="2644" y="3495"/>
                  </a:cubicBezTo>
                  <a:cubicBezTo>
                    <a:pt x="2644" y="3495"/>
                    <a:pt x="2644" y="3589"/>
                    <a:pt x="2739" y="3589"/>
                  </a:cubicBezTo>
                  <a:cubicBezTo>
                    <a:pt x="2927" y="3589"/>
                    <a:pt x="3116" y="3117"/>
                    <a:pt x="3116" y="2550"/>
                  </a:cubicBezTo>
                  <a:cubicBezTo>
                    <a:pt x="3116" y="1984"/>
                    <a:pt x="2927" y="1512"/>
                    <a:pt x="2739" y="1512"/>
                  </a:cubicBezTo>
                  <a:cubicBezTo>
                    <a:pt x="2644" y="1512"/>
                    <a:pt x="2644" y="1606"/>
                    <a:pt x="2644" y="1606"/>
                  </a:cubicBezTo>
                  <a:cubicBezTo>
                    <a:pt x="2644" y="1606"/>
                    <a:pt x="2644" y="1512"/>
                    <a:pt x="2550" y="1512"/>
                  </a:cubicBezTo>
                  <a:cubicBezTo>
                    <a:pt x="2550" y="1512"/>
                    <a:pt x="2455" y="1606"/>
                    <a:pt x="2455" y="1606"/>
                  </a:cubicBezTo>
                  <a:lnTo>
                    <a:pt x="2644" y="851"/>
                  </a:lnTo>
                  <a:lnTo>
                    <a:pt x="2927" y="851"/>
                  </a:lnTo>
                  <a:lnTo>
                    <a:pt x="2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2"/>
            <p:cNvSpPr/>
            <p:nvPr/>
          </p:nvSpPr>
          <p:spPr>
            <a:xfrm>
              <a:off x="7181834" y="3296768"/>
              <a:ext cx="57467" cy="545036"/>
            </a:xfrm>
            <a:custGeom>
              <a:avLst/>
              <a:gdLst/>
              <a:ahLst/>
              <a:cxnLst/>
              <a:rect l="l" t="t" r="r" b="b"/>
              <a:pathLst>
                <a:path w="3495" h="33148" extrusionOk="0">
                  <a:moveTo>
                    <a:pt x="189" y="1"/>
                  </a:moveTo>
                  <a:lnTo>
                    <a:pt x="189" y="851"/>
                  </a:lnTo>
                  <a:lnTo>
                    <a:pt x="472" y="851"/>
                  </a:lnTo>
                  <a:lnTo>
                    <a:pt x="756" y="1606"/>
                  </a:lnTo>
                  <a:cubicBezTo>
                    <a:pt x="661" y="1606"/>
                    <a:pt x="567" y="1512"/>
                    <a:pt x="472" y="1512"/>
                  </a:cubicBezTo>
                  <a:cubicBezTo>
                    <a:pt x="189" y="1512"/>
                    <a:pt x="0" y="1984"/>
                    <a:pt x="0" y="2550"/>
                  </a:cubicBezTo>
                  <a:cubicBezTo>
                    <a:pt x="0" y="3117"/>
                    <a:pt x="189" y="3589"/>
                    <a:pt x="472" y="3589"/>
                  </a:cubicBezTo>
                  <a:cubicBezTo>
                    <a:pt x="567" y="3589"/>
                    <a:pt x="661" y="3495"/>
                    <a:pt x="756" y="3400"/>
                  </a:cubicBezTo>
                  <a:cubicBezTo>
                    <a:pt x="756" y="3400"/>
                    <a:pt x="756" y="3495"/>
                    <a:pt x="756" y="3495"/>
                  </a:cubicBezTo>
                  <a:lnTo>
                    <a:pt x="756" y="33147"/>
                  </a:lnTo>
                  <a:lnTo>
                    <a:pt x="2833" y="33147"/>
                  </a:lnTo>
                  <a:lnTo>
                    <a:pt x="2833" y="3495"/>
                  </a:lnTo>
                  <a:cubicBezTo>
                    <a:pt x="2833" y="3495"/>
                    <a:pt x="2928" y="3589"/>
                    <a:pt x="2928" y="3589"/>
                  </a:cubicBezTo>
                  <a:cubicBezTo>
                    <a:pt x="2928" y="3589"/>
                    <a:pt x="3022" y="3495"/>
                    <a:pt x="3022" y="3495"/>
                  </a:cubicBezTo>
                  <a:cubicBezTo>
                    <a:pt x="3022" y="3495"/>
                    <a:pt x="3022" y="3589"/>
                    <a:pt x="3022" y="3589"/>
                  </a:cubicBezTo>
                  <a:cubicBezTo>
                    <a:pt x="3305" y="3589"/>
                    <a:pt x="3494" y="3117"/>
                    <a:pt x="3494" y="2550"/>
                  </a:cubicBezTo>
                  <a:cubicBezTo>
                    <a:pt x="3494" y="1984"/>
                    <a:pt x="3305" y="1512"/>
                    <a:pt x="3022" y="1512"/>
                  </a:cubicBezTo>
                  <a:cubicBezTo>
                    <a:pt x="3022" y="1512"/>
                    <a:pt x="3022" y="1606"/>
                    <a:pt x="3022" y="1606"/>
                  </a:cubicBezTo>
                  <a:cubicBezTo>
                    <a:pt x="3022" y="1606"/>
                    <a:pt x="2928" y="1512"/>
                    <a:pt x="2928" y="1512"/>
                  </a:cubicBezTo>
                  <a:cubicBezTo>
                    <a:pt x="2833" y="1512"/>
                    <a:pt x="2833" y="1606"/>
                    <a:pt x="2739" y="1606"/>
                  </a:cubicBezTo>
                  <a:lnTo>
                    <a:pt x="3022" y="851"/>
                  </a:lnTo>
                  <a:lnTo>
                    <a:pt x="3305" y="851"/>
                  </a:lnTo>
                  <a:lnTo>
                    <a:pt x="33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2"/>
            <p:cNvSpPr/>
            <p:nvPr/>
          </p:nvSpPr>
          <p:spPr>
            <a:xfrm>
              <a:off x="7442694" y="3296768"/>
              <a:ext cx="66773" cy="545036"/>
            </a:xfrm>
            <a:custGeom>
              <a:avLst/>
              <a:gdLst/>
              <a:ahLst/>
              <a:cxnLst/>
              <a:rect l="l" t="t" r="r" b="b"/>
              <a:pathLst>
                <a:path w="4061" h="33148" extrusionOk="0">
                  <a:moveTo>
                    <a:pt x="283" y="1"/>
                  </a:moveTo>
                  <a:lnTo>
                    <a:pt x="283" y="851"/>
                  </a:lnTo>
                  <a:lnTo>
                    <a:pt x="567" y="851"/>
                  </a:lnTo>
                  <a:lnTo>
                    <a:pt x="850" y="1606"/>
                  </a:lnTo>
                  <a:cubicBezTo>
                    <a:pt x="850" y="1606"/>
                    <a:pt x="756" y="1512"/>
                    <a:pt x="661" y="1512"/>
                  </a:cubicBezTo>
                  <a:cubicBezTo>
                    <a:pt x="283" y="1512"/>
                    <a:pt x="0" y="1984"/>
                    <a:pt x="0" y="2550"/>
                  </a:cubicBezTo>
                  <a:cubicBezTo>
                    <a:pt x="0" y="3117"/>
                    <a:pt x="283" y="3589"/>
                    <a:pt x="661" y="3589"/>
                  </a:cubicBezTo>
                  <a:cubicBezTo>
                    <a:pt x="756" y="3589"/>
                    <a:pt x="850" y="3495"/>
                    <a:pt x="850" y="3495"/>
                  </a:cubicBezTo>
                  <a:lnTo>
                    <a:pt x="944" y="3495"/>
                  </a:lnTo>
                  <a:lnTo>
                    <a:pt x="944" y="33147"/>
                  </a:lnTo>
                  <a:lnTo>
                    <a:pt x="3211" y="33147"/>
                  </a:lnTo>
                  <a:lnTo>
                    <a:pt x="3211" y="3495"/>
                  </a:lnTo>
                  <a:cubicBezTo>
                    <a:pt x="3305" y="3495"/>
                    <a:pt x="3400" y="3589"/>
                    <a:pt x="3400" y="3589"/>
                  </a:cubicBezTo>
                  <a:cubicBezTo>
                    <a:pt x="3494" y="3589"/>
                    <a:pt x="3494" y="3495"/>
                    <a:pt x="3494" y="3495"/>
                  </a:cubicBezTo>
                  <a:cubicBezTo>
                    <a:pt x="3494" y="3495"/>
                    <a:pt x="3494" y="3589"/>
                    <a:pt x="3494" y="3589"/>
                  </a:cubicBezTo>
                  <a:cubicBezTo>
                    <a:pt x="3872" y="3589"/>
                    <a:pt x="4061" y="3117"/>
                    <a:pt x="4061" y="2550"/>
                  </a:cubicBezTo>
                  <a:cubicBezTo>
                    <a:pt x="4061" y="1984"/>
                    <a:pt x="3872" y="1512"/>
                    <a:pt x="3494" y="1512"/>
                  </a:cubicBezTo>
                  <a:cubicBezTo>
                    <a:pt x="3494" y="1512"/>
                    <a:pt x="3494" y="1606"/>
                    <a:pt x="3494" y="1606"/>
                  </a:cubicBezTo>
                  <a:cubicBezTo>
                    <a:pt x="3494" y="1606"/>
                    <a:pt x="3494" y="1512"/>
                    <a:pt x="3400" y="1512"/>
                  </a:cubicBezTo>
                  <a:cubicBezTo>
                    <a:pt x="3305" y="1512"/>
                    <a:pt x="3305" y="1606"/>
                    <a:pt x="3211" y="1606"/>
                  </a:cubicBezTo>
                  <a:lnTo>
                    <a:pt x="3494" y="851"/>
                  </a:lnTo>
                  <a:lnTo>
                    <a:pt x="3872" y="851"/>
                  </a:lnTo>
                  <a:lnTo>
                    <a:pt x="3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82"/>
            <p:cNvSpPr/>
            <p:nvPr/>
          </p:nvSpPr>
          <p:spPr>
            <a:xfrm>
              <a:off x="7743920" y="3296768"/>
              <a:ext cx="72988" cy="545036"/>
            </a:xfrm>
            <a:custGeom>
              <a:avLst/>
              <a:gdLst/>
              <a:ahLst/>
              <a:cxnLst/>
              <a:rect l="l" t="t" r="r" b="b"/>
              <a:pathLst>
                <a:path w="4439" h="33148" extrusionOk="0">
                  <a:moveTo>
                    <a:pt x="189" y="1"/>
                  </a:moveTo>
                  <a:lnTo>
                    <a:pt x="189" y="851"/>
                  </a:lnTo>
                  <a:lnTo>
                    <a:pt x="567" y="851"/>
                  </a:lnTo>
                  <a:lnTo>
                    <a:pt x="945" y="1606"/>
                  </a:lnTo>
                  <a:lnTo>
                    <a:pt x="850" y="1606"/>
                  </a:lnTo>
                  <a:cubicBezTo>
                    <a:pt x="850" y="1606"/>
                    <a:pt x="756" y="1512"/>
                    <a:pt x="661" y="1512"/>
                  </a:cubicBezTo>
                  <a:cubicBezTo>
                    <a:pt x="284" y="1512"/>
                    <a:pt x="0" y="1984"/>
                    <a:pt x="0" y="2550"/>
                  </a:cubicBezTo>
                  <a:cubicBezTo>
                    <a:pt x="0" y="3117"/>
                    <a:pt x="284" y="3589"/>
                    <a:pt x="661" y="3589"/>
                  </a:cubicBezTo>
                  <a:cubicBezTo>
                    <a:pt x="756" y="3589"/>
                    <a:pt x="850" y="3495"/>
                    <a:pt x="850" y="3495"/>
                  </a:cubicBezTo>
                  <a:lnTo>
                    <a:pt x="1039" y="3495"/>
                  </a:lnTo>
                  <a:lnTo>
                    <a:pt x="1039" y="33147"/>
                  </a:lnTo>
                  <a:lnTo>
                    <a:pt x="3494" y="33147"/>
                  </a:lnTo>
                  <a:lnTo>
                    <a:pt x="3494" y="3495"/>
                  </a:lnTo>
                  <a:cubicBezTo>
                    <a:pt x="3589" y="3495"/>
                    <a:pt x="3683" y="3589"/>
                    <a:pt x="3778" y="3589"/>
                  </a:cubicBezTo>
                  <a:cubicBezTo>
                    <a:pt x="3778" y="3589"/>
                    <a:pt x="3778" y="3495"/>
                    <a:pt x="3778" y="3495"/>
                  </a:cubicBezTo>
                  <a:cubicBezTo>
                    <a:pt x="3778" y="3495"/>
                    <a:pt x="3872" y="3589"/>
                    <a:pt x="3872" y="3589"/>
                  </a:cubicBezTo>
                  <a:cubicBezTo>
                    <a:pt x="4155" y="3589"/>
                    <a:pt x="4439" y="3117"/>
                    <a:pt x="4439" y="2550"/>
                  </a:cubicBezTo>
                  <a:cubicBezTo>
                    <a:pt x="4439" y="1984"/>
                    <a:pt x="4155" y="1512"/>
                    <a:pt x="3872" y="1512"/>
                  </a:cubicBezTo>
                  <a:cubicBezTo>
                    <a:pt x="3872" y="1512"/>
                    <a:pt x="3778" y="1606"/>
                    <a:pt x="3778" y="1606"/>
                  </a:cubicBezTo>
                  <a:cubicBezTo>
                    <a:pt x="3778" y="1606"/>
                    <a:pt x="3778" y="1512"/>
                    <a:pt x="3778" y="1512"/>
                  </a:cubicBezTo>
                  <a:cubicBezTo>
                    <a:pt x="3683" y="1512"/>
                    <a:pt x="3589" y="1606"/>
                    <a:pt x="3494" y="1606"/>
                  </a:cubicBezTo>
                  <a:lnTo>
                    <a:pt x="3872" y="851"/>
                  </a:lnTo>
                  <a:lnTo>
                    <a:pt x="4250" y="851"/>
                  </a:lnTo>
                  <a:lnTo>
                    <a:pt x="4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82"/>
            <p:cNvSpPr/>
            <p:nvPr/>
          </p:nvSpPr>
          <p:spPr>
            <a:xfrm>
              <a:off x="8077752" y="3296768"/>
              <a:ext cx="80766" cy="545036"/>
            </a:xfrm>
            <a:custGeom>
              <a:avLst/>
              <a:gdLst/>
              <a:ahLst/>
              <a:cxnLst/>
              <a:rect l="l" t="t" r="r" b="b"/>
              <a:pathLst>
                <a:path w="4912" h="33148" extrusionOk="0">
                  <a:moveTo>
                    <a:pt x="284" y="1"/>
                  </a:moveTo>
                  <a:lnTo>
                    <a:pt x="284" y="851"/>
                  </a:lnTo>
                  <a:lnTo>
                    <a:pt x="662" y="851"/>
                  </a:lnTo>
                  <a:lnTo>
                    <a:pt x="1039" y="1606"/>
                  </a:lnTo>
                  <a:cubicBezTo>
                    <a:pt x="945" y="1606"/>
                    <a:pt x="851" y="1512"/>
                    <a:pt x="756" y="1512"/>
                  </a:cubicBezTo>
                  <a:cubicBezTo>
                    <a:pt x="378" y="1512"/>
                    <a:pt x="1" y="1984"/>
                    <a:pt x="1" y="2550"/>
                  </a:cubicBezTo>
                  <a:cubicBezTo>
                    <a:pt x="1" y="3117"/>
                    <a:pt x="378" y="3589"/>
                    <a:pt x="756" y="3589"/>
                  </a:cubicBezTo>
                  <a:cubicBezTo>
                    <a:pt x="851" y="3589"/>
                    <a:pt x="945" y="3495"/>
                    <a:pt x="1039" y="3495"/>
                  </a:cubicBezTo>
                  <a:cubicBezTo>
                    <a:pt x="1039" y="3495"/>
                    <a:pt x="1134" y="3589"/>
                    <a:pt x="1134" y="3589"/>
                  </a:cubicBezTo>
                  <a:lnTo>
                    <a:pt x="1228" y="3589"/>
                  </a:lnTo>
                  <a:lnTo>
                    <a:pt x="1228" y="33147"/>
                  </a:lnTo>
                  <a:lnTo>
                    <a:pt x="3872" y="33147"/>
                  </a:lnTo>
                  <a:lnTo>
                    <a:pt x="3872" y="3495"/>
                  </a:lnTo>
                  <a:cubicBezTo>
                    <a:pt x="3967" y="3495"/>
                    <a:pt x="4061" y="3589"/>
                    <a:pt x="4156" y="3589"/>
                  </a:cubicBezTo>
                  <a:cubicBezTo>
                    <a:pt x="4156" y="3589"/>
                    <a:pt x="4156" y="3495"/>
                    <a:pt x="4250" y="3495"/>
                  </a:cubicBezTo>
                  <a:cubicBezTo>
                    <a:pt x="4250" y="3589"/>
                    <a:pt x="4250" y="3589"/>
                    <a:pt x="4250" y="3589"/>
                  </a:cubicBezTo>
                  <a:cubicBezTo>
                    <a:pt x="4628" y="3589"/>
                    <a:pt x="4911" y="3117"/>
                    <a:pt x="4911" y="2550"/>
                  </a:cubicBezTo>
                  <a:cubicBezTo>
                    <a:pt x="4911" y="1984"/>
                    <a:pt x="4628" y="1512"/>
                    <a:pt x="4250" y="1512"/>
                  </a:cubicBezTo>
                  <a:cubicBezTo>
                    <a:pt x="4250" y="1512"/>
                    <a:pt x="4250" y="1606"/>
                    <a:pt x="4250" y="1606"/>
                  </a:cubicBezTo>
                  <a:cubicBezTo>
                    <a:pt x="4156" y="1606"/>
                    <a:pt x="4156" y="1512"/>
                    <a:pt x="4156" y="1512"/>
                  </a:cubicBezTo>
                  <a:cubicBezTo>
                    <a:pt x="4061" y="1512"/>
                    <a:pt x="3967" y="1606"/>
                    <a:pt x="3872" y="1606"/>
                  </a:cubicBezTo>
                  <a:lnTo>
                    <a:pt x="4250" y="851"/>
                  </a:lnTo>
                  <a:lnTo>
                    <a:pt x="4722" y="851"/>
                  </a:lnTo>
                  <a:lnTo>
                    <a:pt x="4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82"/>
            <p:cNvSpPr/>
            <p:nvPr/>
          </p:nvSpPr>
          <p:spPr>
            <a:xfrm>
              <a:off x="8445752" y="3296768"/>
              <a:ext cx="86964" cy="545036"/>
            </a:xfrm>
            <a:custGeom>
              <a:avLst/>
              <a:gdLst/>
              <a:ahLst/>
              <a:cxnLst/>
              <a:rect l="l" t="t" r="r" b="b"/>
              <a:pathLst>
                <a:path w="5289" h="33148" extrusionOk="0">
                  <a:moveTo>
                    <a:pt x="284" y="1"/>
                  </a:moveTo>
                  <a:lnTo>
                    <a:pt x="284" y="851"/>
                  </a:lnTo>
                  <a:lnTo>
                    <a:pt x="662" y="851"/>
                  </a:lnTo>
                  <a:lnTo>
                    <a:pt x="1134" y="1606"/>
                  </a:lnTo>
                  <a:lnTo>
                    <a:pt x="1039" y="1606"/>
                  </a:lnTo>
                  <a:cubicBezTo>
                    <a:pt x="945" y="1606"/>
                    <a:pt x="850" y="1512"/>
                    <a:pt x="850" y="1512"/>
                  </a:cubicBezTo>
                  <a:cubicBezTo>
                    <a:pt x="378" y="1512"/>
                    <a:pt x="1" y="1984"/>
                    <a:pt x="1" y="2550"/>
                  </a:cubicBezTo>
                  <a:cubicBezTo>
                    <a:pt x="1" y="3117"/>
                    <a:pt x="378" y="3589"/>
                    <a:pt x="850" y="3589"/>
                  </a:cubicBezTo>
                  <a:cubicBezTo>
                    <a:pt x="945" y="3589"/>
                    <a:pt x="945" y="3495"/>
                    <a:pt x="1039" y="3495"/>
                  </a:cubicBezTo>
                  <a:cubicBezTo>
                    <a:pt x="1039" y="3495"/>
                    <a:pt x="1134" y="3589"/>
                    <a:pt x="1134" y="3589"/>
                  </a:cubicBezTo>
                  <a:cubicBezTo>
                    <a:pt x="1228" y="3589"/>
                    <a:pt x="1228" y="3495"/>
                    <a:pt x="1228" y="3495"/>
                  </a:cubicBezTo>
                  <a:lnTo>
                    <a:pt x="1228" y="33147"/>
                  </a:lnTo>
                  <a:lnTo>
                    <a:pt x="4156" y="33147"/>
                  </a:lnTo>
                  <a:lnTo>
                    <a:pt x="4156" y="3495"/>
                  </a:lnTo>
                  <a:cubicBezTo>
                    <a:pt x="4250" y="3495"/>
                    <a:pt x="4345" y="3589"/>
                    <a:pt x="4439" y="3589"/>
                  </a:cubicBezTo>
                  <a:cubicBezTo>
                    <a:pt x="4439" y="3589"/>
                    <a:pt x="4439" y="3589"/>
                    <a:pt x="4533" y="3495"/>
                  </a:cubicBezTo>
                  <a:cubicBezTo>
                    <a:pt x="4533" y="3589"/>
                    <a:pt x="4533" y="3589"/>
                    <a:pt x="4533" y="3589"/>
                  </a:cubicBezTo>
                  <a:cubicBezTo>
                    <a:pt x="5006" y="3589"/>
                    <a:pt x="5289" y="3117"/>
                    <a:pt x="5289" y="2550"/>
                  </a:cubicBezTo>
                  <a:cubicBezTo>
                    <a:pt x="5289" y="1984"/>
                    <a:pt x="5006" y="1512"/>
                    <a:pt x="4533" y="1512"/>
                  </a:cubicBezTo>
                  <a:cubicBezTo>
                    <a:pt x="4533" y="1512"/>
                    <a:pt x="4533" y="1606"/>
                    <a:pt x="4533" y="1606"/>
                  </a:cubicBezTo>
                  <a:cubicBezTo>
                    <a:pt x="4533" y="1606"/>
                    <a:pt x="4439" y="1512"/>
                    <a:pt x="4439" y="1512"/>
                  </a:cubicBezTo>
                  <a:cubicBezTo>
                    <a:pt x="4345" y="1512"/>
                    <a:pt x="4250" y="1606"/>
                    <a:pt x="4156" y="1606"/>
                  </a:cubicBezTo>
                  <a:lnTo>
                    <a:pt x="4628" y="851"/>
                  </a:lnTo>
                  <a:lnTo>
                    <a:pt x="5006" y="851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82"/>
            <p:cNvSpPr/>
            <p:nvPr/>
          </p:nvSpPr>
          <p:spPr>
            <a:xfrm>
              <a:off x="8843249" y="3296768"/>
              <a:ext cx="93180" cy="545036"/>
            </a:xfrm>
            <a:custGeom>
              <a:avLst/>
              <a:gdLst/>
              <a:ahLst/>
              <a:cxnLst/>
              <a:rect l="l" t="t" r="r" b="b"/>
              <a:pathLst>
                <a:path w="5667" h="33148" extrusionOk="0">
                  <a:moveTo>
                    <a:pt x="284" y="1"/>
                  </a:moveTo>
                  <a:lnTo>
                    <a:pt x="284" y="851"/>
                  </a:lnTo>
                  <a:lnTo>
                    <a:pt x="662" y="851"/>
                  </a:lnTo>
                  <a:lnTo>
                    <a:pt x="1134" y="1606"/>
                  </a:lnTo>
                  <a:lnTo>
                    <a:pt x="1040" y="1606"/>
                  </a:lnTo>
                  <a:cubicBezTo>
                    <a:pt x="945" y="1606"/>
                    <a:pt x="945" y="1512"/>
                    <a:pt x="851" y="1512"/>
                  </a:cubicBezTo>
                  <a:cubicBezTo>
                    <a:pt x="378" y="1512"/>
                    <a:pt x="1" y="1984"/>
                    <a:pt x="1" y="2550"/>
                  </a:cubicBezTo>
                  <a:cubicBezTo>
                    <a:pt x="1" y="3117"/>
                    <a:pt x="378" y="3589"/>
                    <a:pt x="851" y="3589"/>
                  </a:cubicBezTo>
                  <a:cubicBezTo>
                    <a:pt x="945" y="3589"/>
                    <a:pt x="945" y="3495"/>
                    <a:pt x="1040" y="3495"/>
                  </a:cubicBezTo>
                  <a:cubicBezTo>
                    <a:pt x="1040" y="3495"/>
                    <a:pt x="1134" y="3589"/>
                    <a:pt x="1134" y="3589"/>
                  </a:cubicBezTo>
                  <a:cubicBezTo>
                    <a:pt x="1228" y="3589"/>
                    <a:pt x="1228" y="3495"/>
                    <a:pt x="1323" y="3495"/>
                  </a:cubicBezTo>
                  <a:lnTo>
                    <a:pt x="1323" y="33147"/>
                  </a:lnTo>
                  <a:lnTo>
                    <a:pt x="4345" y="33147"/>
                  </a:lnTo>
                  <a:lnTo>
                    <a:pt x="4345" y="3495"/>
                  </a:lnTo>
                  <a:cubicBezTo>
                    <a:pt x="4439" y="3495"/>
                    <a:pt x="4628" y="3589"/>
                    <a:pt x="4722" y="3589"/>
                  </a:cubicBezTo>
                  <a:lnTo>
                    <a:pt x="4817" y="3589"/>
                  </a:lnTo>
                  <a:cubicBezTo>
                    <a:pt x="5289" y="3589"/>
                    <a:pt x="5667" y="3117"/>
                    <a:pt x="5667" y="2550"/>
                  </a:cubicBezTo>
                  <a:cubicBezTo>
                    <a:pt x="5667" y="1984"/>
                    <a:pt x="5289" y="1512"/>
                    <a:pt x="4817" y="1512"/>
                  </a:cubicBezTo>
                  <a:cubicBezTo>
                    <a:pt x="4817" y="1512"/>
                    <a:pt x="4817" y="1606"/>
                    <a:pt x="4722" y="1606"/>
                  </a:cubicBezTo>
                  <a:cubicBezTo>
                    <a:pt x="4722" y="1606"/>
                    <a:pt x="4722" y="1512"/>
                    <a:pt x="4722" y="1512"/>
                  </a:cubicBezTo>
                  <a:cubicBezTo>
                    <a:pt x="4628" y="1512"/>
                    <a:pt x="4534" y="1606"/>
                    <a:pt x="4439" y="1606"/>
                  </a:cubicBezTo>
                  <a:lnTo>
                    <a:pt x="4817" y="851"/>
                  </a:lnTo>
                  <a:lnTo>
                    <a:pt x="5289" y="851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82"/>
            <p:cNvSpPr/>
            <p:nvPr/>
          </p:nvSpPr>
          <p:spPr>
            <a:xfrm>
              <a:off x="6658551" y="3793644"/>
              <a:ext cx="29531" cy="48160"/>
            </a:xfrm>
            <a:custGeom>
              <a:avLst/>
              <a:gdLst/>
              <a:ahLst/>
              <a:cxnLst/>
              <a:rect l="l" t="t" r="r" b="b"/>
              <a:pathLst>
                <a:path w="1796" h="2929" extrusionOk="0">
                  <a:moveTo>
                    <a:pt x="190" y="1"/>
                  </a:moveTo>
                  <a:lnTo>
                    <a:pt x="190" y="1040"/>
                  </a:lnTo>
                  <a:lnTo>
                    <a:pt x="1" y="2928"/>
                  </a:lnTo>
                  <a:lnTo>
                    <a:pt x="1795" y="2928"/>
                  </a:lnTo>
                  <a:lnTo>
                    <a:pt x="1512" y="1040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82"/>
            <p:cNvSpPr/>
            <p:nvPr/>
          </p:nvSpPr>
          <p:spPr>
            <a:xfrm>
              <a:off x="6787427" y="3793644"/>
              <a:ext cx="38837" cy="48160"/>
            </a:xfrm>
            <a:custGeom>
              <a:avLst/>
              <a:gdLst/>
              <a:ahLst/>
              <a:cxnLst/>
              <a:rect l="l" t="t" r="r" b="b"/>
              <a:pathLst>
                <a:path w="2362" h="2929" extrusionOk="0">
                  <a:moveTo>
                    <a:pt x="284" y="1"/>
                  </a:moveTo>
                  <a:lnTo>
                    <a:pt x="284" y="1040"/>
                  </a:lnTo>
                  <a:lnTo>
                    <a:pt x="1" y="2928"/>
                  </a:lnTo>
                  <a:lnTo>
                    <a:pt x="2362" y="2928"/>
                  </a:lnTo>
                  <a:lnTo>
                    <a:pt x="2078" y="1040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82"/>
            <p:cNvSpPr/>
            <p:nvPr/>
          </p:nvSpPr>
          <p:spPr>
            <a:xfrm>
              <a:off x="6961340" y="3793644"/>
              <a:ext cx="48144" cy="48160"/>
            </a:xfrm>
            <a:custGeom>
              <a:avLst/>
              <a:gdLst/>
              <a:ahLst/>
              <a:cxnLst/>
              <a:rect l="l" t="t" r="r" b="b"/>
              <a:pathLst>
                <a:path w="2928" h="2929" extrusionOk="0">
                  <a:moveTo>
                    <a:pt x="378" y="1"/>
                  </a:moveTo>
                  <a:lnTo>
                    <a:pt x="378" y="1040"/>
                  </a:lnTo>
                  <a:lnTo>
                    <a:pt x="0" y="2928"/>
                  </a:lnTo>
                  <a:lnTo>
                    <a:pt x="2928" y="2928"/>
                  </a:lnTo>
                  <a:lnTo>
                    <a:pt x="2645" y="1040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82"/>
            <p:cNvSpPr/>
            <p:nvPr/>
          </p:nvSpPr>
          <p:spPr>
            <a:xfrm>
              <a:off x="7181834" y="3793644"/>
              <a:ext cx="57467" cy="48160"/>
            </a:xfrm>
            <a:custGeom>
              <a:avLst/>
              <a:gdLst/>
              <a:ahLst/>
              <a:cxnLst/>
              <a:rect l="l" t="t" r="r" b="b"/>
              <a:pathLst>
                <a:path w="3495" h="2929" extrusionOk="0">
                  <a:moveTo>
                    <a:pt x="472" y="1"/>
                  </a:moveTo>
                  <a:lnTo>
                    <a:pt x="472" y="1040"/>
                  </a:lnTo>
                  <a:lnTo>
                    <a:pt x="0" y="2928"/>
                  </a:lnTo>
                  <a:lnTo>
                    <a:pt x="3494" y="2928"/>
                  </a:lnTo>
                  <a:lnTo>
                    <a:pt x="3116" y="1040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82"/>
            <p:cNvSpPr/>
            <p:nvPr/>
          </p:nvSpPr>
          <p:spPr>
            <a:xfrm>
              <a:off x="7444239" y="3793644"/>
              <a:ext cx="65227" cy="48160"/>
            </a:xfrm>
            <a:custGeom>
              <a:avLst/>
              <a:gdLst/>
              <a:ahLst/>
              <a:cxnLst/>
              <a:rect l="l" t="t" r="r" b="b"/>
              <a:pathLst>
                <a:path w="3967" h="2929" extrusionOk="0">
                  <a:moveTo>
                    <a:pt x="473" y="1"/>
                  </a:moveTo>
                  <a:lnTo>
                    <a:pt x="473" y="1040"/>
                  </a:lnTo>
                  <a:lnTo>
                    <a:pt x="0" y="2928"/>
                  </a:lnTo>
                  <a:lnTo>
                    <a:pt x="3967" y="2928"/>
                  </a:lnTo>
                  <a:lnTo>
                    <a:pt x="3495" y="1040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82"/>
            <p:cNvSpPr/>
            <p:nvPr/>
          </p:nvSpPr>
          <p:spPr>
            <a:xfrm>
              <a:off x="7743920" y="3793644"/>
              <a:ext cx="72988" cy="48160"/>
            </a:xfrm>
            <a:custGeom>
              <a:avLst/>
              <a:gdLst/>
              <a:ahLst/>
              <a:cxnLst/>
              <a:rect l="l" t="t" r="r" b="b"/>
              <a:pathLst>
                <a:path w="4439" h="2929" extrusionOk="0">
                  <a:moveTo>
                    <a:pt x="567" y="1"/>
                  </a:moveTo>
                  <a:lnTo>
                    <a:pt x="567" y="1040"/>
                  </a:lnTo>
                  <a:lnTo>
                    <a:pt x="0" y="2928"/>
                  </a:lnTo>
                  <a:lnTo>
                    <a:pt x="4439" y="2928"/>
                  </a:lnTo>
                  <a:lnTo>
                    <a:pt x="3872" y="1040"/>
                  </a:lnTo>
                  <a:lnTo>
                    <a:pt x="38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82"/>
            <p:cNvSpPr/>
            <p:nvPr/>
          </p:nvSpPr>
          <p:spPr>
            <a:xfrm>
              <a:off x="8079314" y="3793644"/>
              <a:ext cx="79204" cy="48160"/>
            </a:xfrm>
            <a:custGeom>
              <a:avLst/>
              <a:gdLst/>
              <a:ahLst/>
              <a:cxnLst/>
              <a:rect l="l" t="t" r="r" b="b"/>
              <a:pathLst>
                <a:path w="4817" h="2929" extrusionOk="0">
                  <a:moveTo>
                    <a:pt x="661" y="1"/>
                  </a:moveTo>
                  <a:lnTo>
                    <a:pt x="661" y="1040"/>
                  </a:lnTo>
                  <a:lnTo>
                    <a:pt x="0" y="2928"/>
                  </a:lnTo>
                  <a:lnTo>
                    <a:pt x="4816" y="2928"/>
                  </a:lnTo>
                  <a:lnTo>
                    <a:pt x="4250" y="1040"/>
                  </a:lnTo>
                  <a:lnTo>
                    <a:pt x="4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82"/>
            <p:cNvSpPr/>
            <p:nvPr/>
          </p:nvSpPr>
          <p:spPr>
            <a:xfrm>
              <a:off x="8447314" y="3793644"/>
              <a:ext cx="83857" cy="48160"/>
            </a:xfrm>
            <a:custGeom>
              <a:avLst/>
              <a:gdLst/>
              <a:ahLst/>
              <a:cxnLst/>
              <a:rect l="l" t="t" r="r" b="b"/>
              <a:pathLst>
                <a:path w="5100" h="2929" extrusionOk="0">
                  <a:moveTo>
                    <a:pt x="661" y="1"/>
                  </a:moveTo>
                  <a:lnTo>
                    <a:pt x="661" y="1040"/>
                  </a:lnTo>
                  <a:lnTo>
                    <a:pt x="0" y="2928"/>
                  </a:lnTo>
                  <a:lnTo>
                    <a:pt x="5099" y="2928"/>
                  </a:lnTo>
                  <a:lnTo>
                    <a:pt x="4533" y="1040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82"/>
            <p:cNvSpPr/>
            <p:nvPr/>
          </p:nvSpPr>
          <p:spPr>
            <a:xfrm>
              <a:off x="8843249" y="3793644"/>
              <a:ext cx="91634" cy="48160"/>
            </a:xfrm>
            <a:custGeom>
              <a:avLst/>
              <a:gdLst/>
              <a:ahLst/>
              <a:cxnLst/>
              <a:rect l="l" t="t" r="r" b="b"/>
              <a:pathLst>
                <a:path w="5573" h="2929" extrusionOk="0">
                  <a:moveTo>
                    <a:pt x="756" y="1"/>
                  </a:moveTo>
                  <a:lnTo>
                    <a:pt x="756" y="1040"/>
                  </a:lnTo>
                  <a:lnTo>
                    <a:pt x="1" y="2928"/>
                  </a:lnTo>
                  <a:lnTo>
                    <a:pt x="5572" y="2928"/>
                  </a:lnTo>
                  <a:lnTo>
                    <a:pt x="4911" y="1040"/>
                  </a:lnTo>
                  <a:lnTo>
                    <a:pt x="49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82"/>
            <p:cNvSpPr/>
            <p:nvPr/>
          </p:nvSpPr>
          <p:spPr>
            <a:xfrm>
              <a:off x="9274914" y="3793644"/>
              <a:ext cx="90072" cy="48160"/>
            </a:xfrm>
            <a:custGeom>
              <a:avLst/>
              <a:gdLst/>
              <a:ahLst/>
              <a:cxnLst/>
              <a:rect l="l" t="t" r="r" b="b"/>
              <a:pathLst>
                <a:path w="5478" h="2929" extrusionOk="0">
                  <a:moveTo>
                    <a:pt x="756" y="1"/>
                  </a:moveTo>
                  <a:lnTo>
                    <a:pt x="756" y="1040"/>
                  </a:lnTo>
                  <a:lnTo>
                    <a:pt x="0" y="2928"/>
                  </a:lnTo>
                  <a:lnTo>
                    <a:pt x="5478" y="2928"/>
                  </a:lnTo>
                  <a:lnTo>
                    <a:pt x="4817" y="1040"/>
                  </a:lnTo>
                  <a:lnTo>
                    <a:pt x="48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82"/>
            <p:cNvSpPr/>
            <p:nvPr/>
          </p:nvSpPr>
          <p:spPr>
            <a:xfrm>
              <a:off x="9706579" y="3793644"/>
              <a:ext cx="90072" cy="48160"/>
            </a:xfrm>
            <a:custGeom>
              <a:avLst/>
              <a:gdLst/>
              <a:ahLst/>
              <a:cxnLst/>
              <a:rect l="l" t="t" r="r" b="b"/>
              <a:pathLst>
                <a:path w="5478" h="2929" extrusionOk="0">
                  <a:moveTo>
                    <a:pt x="661" y="1"/>
                  </a:moveTo>
                  <a:lnTo>
                    <a:pt x="661" y="1040"/>
                  </a:lnTo>
                  <a:lnTo>
                    <a:pt x="0" y="2928"/>
                  </a:lnTo>
                  <a:lnTo>
                    <a:pt x="5477" y="2928"/>
                  </a:lnTo>
                  <a:lnTo>
                    <a:pt x="4722" y="1040"/>
                  </a:lnTo>
                  <a:lnTo>
                    <a:pt x="47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82"/>
            <p:cNvSpPr/>
            <p:nvPr/>
          </p:nvSpPr>
          <p:spPr>
            <a:xfrm>
              <a:off x="6669419" y="4104193"/>
              <a:ext cx="3605479" cy="310566"/>
            </a:xfrm>
            <a:custGeom>
              <a:avLst/>
              <a:gdLst/>
              <a:ahLst/>
              <a:cxnLst/>
              <a:rect l="l" t="t" r="r" b="b"/>
              <a:pathLst>
                <a:path w="219278" h="18888" extrusionOk="0">
                  <a:moveTo>
                    <a:pt x="1" y="1"/>
                  </a:moveTo>
                  <a:lnTo>
                    <a:pt x="1" y="18888"/>
                  </a:lnTo>
                  <a:lnTo>
                    <a:pt x="219277" y="18888"/>
                  </a:lnTo>
                  <a:lnTo>
                    <a:pt x="2192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82"/>
            <p:cNvSpPr/>
            <p:nvPr/>
          </p:nvSpPr>
          <p:spPr>
            <a:xfrm>
              <a:off x="6655443" y="4414743"/>
              <a:ext cx="3619455" cy="116479"/>
            </a:xfrm>
            <a:custGeom>
              <a:avLst/>
              <a:gdLst/>
              <a:ahLst/>
              <a:cxnLst/>
              <a:rect l="l" t="t" r="r" b="b"/>
              <a:pathLst>
                <a:path w="220128" h="7084" extrusionOk="0">
                  <a:moveTo>
                    <a:pt x="1" y="1"/>
                  </a:moveTo>
                  <a:lnTo>
                    <a:pt x="1" y="7083"/>
                  </a:lnTo>
                  <a:lnTo>
                    <a:pt x="220127" y="7083"/>
                  </a:lnTo>
                  <a:lnTo>
                    <a:pt x="220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82"/>
            <p:cNvSpPr/>
            <p:nvPr/>
          </p:nvSpPr>
          <p:spPr>
            <a:xfrm>
              <a:off x="6655443" y="4531205"/>
              <a:ext cx="3656713" cy="43490"/>
            </a:xfrm>
            <a:custGeom>
              <a:avLst/>
              <a:gdLst/>
              <a:ahLst/>
              <a:cxnLst/>
              <a:rect l="l" t="t" r="r" b="b"/>
              <a:pathLst>
                <a:path w="222394" h="2645" extrusionOk="0">
                  <a:moveTo>
                    <a:pt x="1" y="0"/>
                  </a:moveTo>
                  <a:lnTo>
                    <a:pt x="1" y="2644"/>
                  </a:lnTo>
                  <a:lnTo>
                    <a:pt x="222394" y="2644"/>
                  </a:lnTo>
                  <a:lnTo>
                    <a:pt x="2223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82"/>
            <p:cNvSpPr/>
            <p:nvPr/>
          </p:nvSpPr>
          <p:spPr>
            <a:xfrm>
              <a:off x="6655443" y="4574679"/>
              <a:ext cx="3656713" cy="43490"/>
            </a:xfrm>
            <a:custGeom>
              <a:avLst/>
              <a:gdLst/>
              <a:ahLst/>
              <a:cxnLst/>
              <a:rect l="l" t="t" r="r" b="b"/>
              <a:pathLst>
                <a:path w="222394" h="2645" extrusionOk="0">
                  <a:moveTo>
                    <a:pt x="1" y="0"/>
                  </a:moveTo>
                  <a:lnTo>
                    <a:pt x="1" y="2644"/>
                  </a:lnTo>
                  <a:lnTo>
                    <a:pt x="222394" y="2644"/>
                  </a:lnTo>
                  <a:lnTo>
                    <a:pt x="222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82"/>
            <p:cNvSpPr/>
            <p:nvPr/>
          </p:nvSpPr>
          <p:spPr>
            <a:xfrm>
              <a:off x="6688065" y="4175619"/>
              <a:ext cx="108701" cy="239140"/>
            </a:xfrm>
            <a:custGeom>
              <a:avLst/>
              <a:gdLst/>
              <a:ahLst/>
              <a:cxnLst/>
              <a:rect l="l" t="t" r="r" b="b"/>
              <a:pathLst>
                <a:path w="6611" h="14544" extrusionOk="0">
                  <a:moveTo>
                    <a:pt x="3305" y="1"/>
                  </a:moveTo>
                  <a:cubicBezTo>
                    <a:pt x="1511" y="1"/>
                    <a:pt x="0" y="5195"/>
                    <a:pt x="0" y="11522"/>
                  </a:cubicBezTo>
                  <a:lnTo>
                    <a:pt x="0" y="14544"/>
                  </a:lnTo>
                  <a:lnTo>
                    <a:pt x="6610" y="14544"/>
                  </a:lnTo>
                  <a:lnTo>
                    <a:pt x="6610" y="11522"/>
                  </a:lnTo>
                  <a:cubicBezTo>
                    <a:pt x="6610" y="5195"/>
                    <a:pt x="5099" y="1"/>
                    <a:pt x="33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82"/>
            <p:cNvSpPr/>
            <p:nvPr/>
          </p:nvSpPr>
          <p:spPr>
            <a:xfrm>
              <a:off x="6698934" y="4212894"/>
              <a:ext cx="86964" cy="201865"/>
            </a:xfrm>
            <a:custGeom>
              <a:avLst/>
              <a:gdLst/>
              <a:ahLst/>
              <a:cxnLst/>
              <a:rect l="l" t="t" r="r" b="b"/>
              <a:pathLst>
                <a:path w="5289" h="12277" extrusionOk="0">
                  <a:moveTo>
                    <a:pt x="2644" y="0"/>
                  </a:moveTo>
                  <a:cubicBezTo>
                    <a:pt x="1228" y="0"/>
                    <a:pt x="0" y="4155"/>
                    <a:pt x="0" y="9255"/>
                  </a:cubicBezTo>
                  <a:lnTo>
                    <a:pt x="0" y="12277"/>
                  </a:lnTo>
                  <a:lnTo>
                    <a:pt x="5288" y="12277"/>
                  </a:lnTo>
                  <a:lnTo>
                    <a:pt x="5288" y="9255"/>
                  </a:lnTo>
                  <a:cubicBezTo>
                    <a:pt x="5288" y="4155"/>
                    <a:pt x="4061" y="0"/>
                    <a:pt x="2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82"/>
            <p:cNvSpPr/>
            <p:nvPr/>
          </p:nvSpPr>
          <p:spPr>
            <a:xfrm>
              <a:off x="9709687" y="4414743"/>
              <a:ext cx="82311" cy="116479"/>
            </a:xfrm>
            <a:custGeom>
              <a:avLst/>
              <a:gdLst/>
              <a:ahLst/>
              <a:cxnLst/>
              <a:rect l="l" t="t" r="r" b="b"/>
              <a:pathLst>
                <a:path w="5006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5005" y="7083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82"/>
            <p:cNvSpPr/>
            <p:nvPr/>
          </p:nvSpPr>
          <p:spPr>
            <a:xfrm>
              <a:off x="9700364" y="4511013"/>
              <a:ext cx="100941" cy="20208"/>
            </a:xfrm>
            <a:custGeom>
              <a:avLst/>
              <a:gdLst/>
              <a:ahLst/>
              <a:cxnLst/>
              <a:rect l="l" t="t" r="r" b="b"/>
              <a:pathLst>
                <a:path w="6139" h="1229" extrusionOk="0">
                  <a:moveTo>
                    <a:pt x="0" y="0"/>
                  </a:moveTo>
                  <a:lnTo>
                    <a:pt x="0" y="1228"/>
                  </a:lnTo>
                  <a:lnTo>
                    <a:pt x="6139" y="1228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82"/>
            <p:cNvSpPr/>
            <p:nvPr/>
          </p:nvSpPr>
          <p:spPr>
            <a:xfrm>
              <a:off x="9700364" y="4414743"/>
              <a:ext cx="100941" cy="21753"/>
            </a:xfrm>
            <a:custGeom>
              <a:avLst/>
              <a:gdLst/>
              <a:ahLst/>
              <a:cxnLst/>
              <a:rect l="l" t="t" r="r" b="b"/>
              <a:pathLst>
                <a:path w="6139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6139" y="1323"/>
                  </a:lnTo>
                  <a:lnTo>
                    <a:pt x="6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82"/>
            <p:cNvSpPr/>
            <p:nvPr/>
          </p:nvSpPr>
          <p:spPr>
            <a:xfrm>
              <a:off x="10141336" y="4414743"/>
              <a:ext cx="82311" cy="116479"/>
            </a:xfrm>
            <a:custGeom>
              <a:avLst/>
              <a:gdLst/>
              <a:ahLst/>
              <a:cxnLst/>
              <a:rect l="l" t="t" r="r" b="b"/>
              <a:pathLst>
                <a:path w="5006" h="7084" extrusionOk="0">
                  <a:moveTo>
                    <a:pt x="1" y="1"/>
                  </a:moveTo>
                  <a:lnTo>
                    <a:pt x="1" y="7083"/>
                  </a:lnTo>
                  <a:lnTo>
                    <a:pt x="5006" y="7083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82"/>
            <p:cNvSpPr/>
            <p:nvPr/>
          </p:nvSpPr>
          <p:spPr>
            <a:xfrm>
              <a:off x="10132029" y="4511013"/>
              <a:ext cx="100941" cy="20208"/>
            </a:xfrm>
            <a:custGeom>
              <a:avLst/>
              <a:gdLst/>
              <a:ahLst/>
              <a:cxnLst/>
              <a:rect l="l" t="t" r="r" b="b"/>
              <a:pathLst>
                <a:path w="6139" h="1229" extrusionOk="0">
                  <a:moveTo>
                    <a:pt x="0" y="0"/>
                  </a:moveTo>
                  <a:lnTo>
                    <a:pt x="0" y="1228"/>
                  </a:lnTo>
                  <a:lnTo>
                    <a:pt x="6138" y="1228"/>
                  </a:lnTo>
                  <a:lnTo>
                    <a:pt x="6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82"/>
            <p:cNvSpPr/>
            <p:nvPr/>
          </p:nvSpPr>
          <p:spPr>
            <a:xfrm>
              <a:off x="10132029" y="4414743"/>
              <a:ext cx="100941" cy="21753"/>
            </a:xfrm>
            <a:custGeom>
              <a:avLst/>
              <a:gdLst/>
              <a:ahLst/>
              <a:cxnLst/>
              <a:rect l="l" t="t" r="r" b="b"/>
              <a:pathLst>
                <a:path w="6139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6138" y="1323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82"/>
            <p:cNvSpPr/>
            <p:nvPr/>
          </p:nvSpPr>
          <p:spPr>
            <a:xfrm>
              <a:off x="9278022" y="4414743"/>
              <a:ext cx="83857" cy="116479"/>
            </a:xfrm>
            <a:custGeom>
              <a:avLst/>
              <a:gdLst/>
              <a:ahLst/>
              <a:cxnLst/>
              <a:rect l="l" t="t" r="r" b="b"/>
              <a:pathLst>
                <a:path w="5100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5100" y="7083"/>
                  </a:lnTo>
                  <a:lnTo>
                    <a:pt x="51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82"/>
            <p:cNvSpPr/>
            <p:nvPr/>
          </p:nvSpPr>
          <p:spPr>
            <a:xfrm>
              <a:off x="9270261" y="4511013"/>
              <a:ext cx="100941" cy="20208"/>
            </a:xfrm>
            <a:custGeom>
              <a:avLst/>
              <a:gdLst/>
              <a:ahLst/>
              <a:cxnLst/>
              <a:rect l="l" t="t" r="r" b="b"/>
              <a:pathLst>
                <a:path w="6139" h="1229" extrusionOk="0">
                  <a:moveTo>
                    <a:pt x="0" y="0"/>
                  </a:moveTo>
                  <a:lnTo>
                    <a:pt x="0" y="1228"/>
                  </a:lnTo>
                  <a:lnTo>
                    <a:pt x="6138" y="1228"/>
                  </a:lnTo>
                  <a:lnTo>
                    <a:pt x="6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82"/>
            <p:cNvSpPr/>
            <p:nvPr/>
          </p:nvSpPr>
          <p:spPr>
            <a:xfrm>
              <a:off x="9270261" y="4414743"/>
              <a:ext cx="100941" cy="21753"/>
            </a:xfrm>
            <a:custGeom>
              <a:avLst/>
              <a:gdLst/>
              <a:ahLst/>
              <a:cxnLst/>
              <a:rect l="l" t="t" r="r" b="b"/>
              <a:pathLst>
                <a:path w="6139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6138" y="1323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82"/>
            <p:cNvSpPr/>
            <p:nvPr/>
          </p:nvSpPr>
          <p:spPr>
            <a:xfrm>
              <a:off x="8847919" y="4414743"/>
              <a:ext cx="82311" cy="116479"/>
            </a:xfrm>
            <a:custGeom>
              <a:avLst/>
              <a:gdLst/>
              <a:ahLst/>
              <a:cxnLst/>
              <a:rect l="l" t="t" r="r" b="b"/>
              <a:pathLst>
                <a:path w="5006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5005" y="7083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82"/>
            <p:cNvSpPr/>
            <p:nvPr/>
          </p:nvSpPr>
          <p:spPr>
            <a:xfrm>
              <a:off x="8838596" y="4511013"/>
              <a:ext cx="100941" cy="20208"/>
            </a:xfrm>
            <a:custGeom>
              <a:avLst/>
              <a:gdLst/>
              <a:ahLst/>
              <a:cxnLst/>
              <a:rect l="l" t="t" r="r" b="b"/>
              <a:pathLst>
                <a:path w="6139" h="1229" extrusionOk="0">
                  <a:moveTo>
                    <a:pt x="0" y="0"/>
                  </a:moveTo>
                  <a:lnTo>
                    <a:pt x="0" y="1228"/>
                  </a:lnTo>
                  <a:lnTo>
                    <a:pt x="6139" y="1228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82"/>
            <p:cNvSpPr/>
            <p:nvPr/>
          </p:nvSpPr>
          <p:spPr>
            <a:xfrm>
              <a:off x="8838596" y="4414743"/>
              <a:ext cx="100941" cy="21753"/>
            </a:xfrm>
            <a:custGeom>
              <a:avLst/>
              <a:gdLst/>
              <a:ahLst/>
              <a:cxnLst/>
              <a:rect l="l" t="t" r="r" b="b"/>
              <a:pathLst>
                <a:path w="6139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6139" y="1323"/>
                  </a:lnTo>
                  <a:lnTo>
                    <a:pt x="6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82"/>
            <p:cNvSpPr/>
            <p:nvPr/>
          </p:nvSpPr>
          <p:spPr>
            <a:xfrm>
              <a:off x="8450405" y="4414743"/>
              <a:ext cx="77658" cy="116479"/>
            </a:xfrm>
            <a:custGeom>
              <a:avLst/>
              <a:gdLst/>
              <a:ahLst/>
              <a:cxnLst/>
              <a:rect l="l" t="t" r="r" b="b"/>
              <a:pathLst>
                <a:path w="4723" h="7084" extrusionOk="0">
                  <a:moveTo>
                    <a:pt x="1" y="1"/>
                  </a:moveTo>
                  <a:lnTo>
                    <a:pt x="1" y="7083"/>
                  </a:lnTo>
                  <a:lnTo>
                    <a:pt x="4723" y="7083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82"/>
            <p:cNvSpPr/>
            <p:nvPr/>
          </p:nvSpPr>
          <p:spPr>
            <a:xfrm>
              <a:off x="8442644" y="4511013"/>
              <a:ext cx="93180" cy="20208"/>
            </a:xfrm>
            <a:custGeom>
              <a:avLst/>
              <a:gdLst/>
              <a:ahLst/>
              <a:cxnLst/>
              <a:rect l="l" t="t" r="r" b="b"/>
              <a:pathLst>
                <a:path w="5667" h="1229" extrusionOk="0">
                  <a:moveTo>
                    <a:pt x="1" y="0"/>
                  </a:moveTo>
                  <a:lnTo>
                    <a:pt x="1" y="1228"/>
                  </a:lnTo>
                  <a:lnTo>
                    <a:pt x="5667" y="1228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82"/>
            <p:cNvSpPr/>
            <p:nvPr/>
          </p:nvSpPr>
          <p:spPr>
            <a:xfrm>
              <a:off x="8442644" y="4414743"/>
              <a:ext cx="93180" cy="21753"/>
            </a:xfrm>
            <a:custGeom>
              <a:avLst/>
              <a:gdLst/>
              <a:ahLst/>
              <a:cxnLst/>
              <a:rect l="l" t="t" r="r" b="b"/>
              <a:pathLst>
                <a:path w="5667" h="1323" extrusionOk="0">
                  <a:moveTo>
                    <a:pt x="1" y="1"/>
                  </a:moveTo>
                  <a:lnTo>
                    <a:pt x="1" y="1323"/>
                  </a:lnTo>
                  <a:lnTo>
                    <a:pt x="5667" y="1323"/>
                  </a:lnTo>
                  <a:lnTo>
                    <a:pt x="5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82"/>
            <p:cNvSpPr/>
            <p:nvPr/>
          </p:nvSpPr>
          <p:spPr>
            <a:xfrm>
              <a:off x="8082406" y="4414743"/>
              <a:ext cx="73005" cy="116479"/>
            </a:xfrm>
            <a:custGeom>
              <a:avLst/>
              <a:gdLst/>
              <a:ahLst/>
              <a:cxnLst/>
              <a:rect l="l" t="t" r="r" b="b"/>
              <a:pathLst>
                <a:path w="4440" h="7084" extrusionOk="0">
                  <a:moveTo>
                    <a:pt x="1" y="1"/>
                  </a:moveTo>
                  <a:lnTo>
                    <a:pt x="1" y="7083"/>
                  </a:lnTo>
                  <a:lnTo>
                    <a:pt x="4439" y="7083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82"/>
            <p:cNvSpPr/>
            <p:nvPr/>
          </p:nvSpPr>
          <p:spPr>
            <a:xfrm>
              <a:off x="8074645" y="4511013"/>
              <a:ext cx="88526" cy="20208"/>
            </a:xfrm>
            <a:custGeom>
              <a:avLst/>
              <a:gdLst/>
              <a:ahLst/>
              <a:cxnLst/>
              <a:rect l="l" t="t" r="r" b="b"/>
              <a:pathLst>
                <a:path w="5384" h="1229" extrusionOk="0">
                  <a:moveTo>
                    <a:pt x="1" y="0"/>
                  </a:moveTo>
                  <a:lnTo>
                    <a:pt x="1" y="1228"/>
                  </a:lnTo>
                  <a:lnTo>
                    <a:pt x="5384" y="1228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82"/>
            <p:cNvSpPr/>
            <p:nvPr/>
          </p:nvSpPr>
          <p:spPr>
            <a:xfrm>
              <a:off x="8074645" y="4414743"/>
              <a:ext cx="88526" cy="21753"/>
            </a:xfrm>
            <a:custGeom>
              <a:avLst/>
              <a:gdLst/>
              <a:ahLst/>
              <a:cxnLst/>
              <a:rect l="l" t="t" r="r" b="b"/>
              <a:pathLst>
                <a:path w="5384" h="1323" extrusionOk="0">
                  <a:moveTo>
                    <a:pt x="1" y="1"/>
                  </a:moveTo>
                  <a:lnTo>
                    <a:pt x="1" y="1323"/>
                  </a:lnTo>
                  <a:lnTo>
                    <a:pt x="5384" y="1323"/>
                  </a:lnTo>
                  <a:lnTo>
                    <a:pt x="53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82"/>
            <p:cNvSpPr/>
            <p:nvPr/>
          </p:nvSpPr>
          <p:spPr>
            <a:xfrm>
              <a:off x="7747028" y="4414743"/>
              <a:ext cx="66773" cy="116479"/>
            </a:xfrm>
            <a:custGeom>
              <a:avLst/>
              <a:gdLst/>
              <a:ahLst/>
              <a:cxnLst/>
              <a:rect l="l" t="t" r="r" b="b"/>
              <a:pathLst>
                <a:path w="4061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4061" y="7083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82"/>
            <p:cNvSpPr/>
            <p:nvPr/>
          </p:nvSpPr>
          <p:spPr>
            <a:xfrm>
              <a:off x="7740813" y="4511013"/>
              <a:ext cx="79204" cy="20208"/>
            </a:xfrm>
            <a:custGeom>
              <a:avLst/>
              <a:gdLst/>
              <a:ahLst/>
              <a:cxnLst/>
              <a:rect l="l" t="t" r="r" b="b"/>
              <a:pathLst>
                <a:path w="4817" h="1229" extrusionOk="0">
                  <a:moveTo>
                    <a:pt x="0" y="0"/>
                  </a:moveTo>
                  <a:lnTo>
                    <a:pt x="0" y="1228"/>
                  </a:lnTo>
                  <a:lnTo>
                    <a:pt x="4817" y="1228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82"/>
            <p:cNvSpPr/>
            <p:nvPr/>
          </p:nvSpPr>
          <p:spPr>
            <a:xfrm>
              <a:off x="7740813" y="4414743"/>
              <a:ext cx="79204" cy="21753"/>
            </a:xfrm>
            <a:custGeom>
              <a:avLst/>
              <a:gdLst/>
              <a:ahLst/>
              <a:cxnLst/>
              <a:rect l="l" t="t" r="r" b="b"/>
              <a:pathLst>
                <a:path w="4817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4817" y="1323"/>
                  </a:lnTo>
                  <a:lnTo>
                    <a:pt x="48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82"/>
            <p:cNvSpPr/>
            <p:nvPr/>
          </p:nvSpPr>
          <p:spPr>
            <a:xfrm>
              <a:off x="7447347" y="4414743"/>
              <a:ext cx="59012" cy="116479"/>
            </a:xfrm>
            <a:custGeom>
              <a:avLst/>
              <a:gdLst/>
              <a:ahLst/>
              <a:cxnLst/>
              <a:rect l="l" t="t" r="r" b="b"/>
              <a:pathLst>
                <a:path w="3589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3589" y="7083"/>
                  </a:lnTo>
                  <a:lnTo>
                    <a:pt x="3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82"/>
            <p:cNvSpPr/>
            <p:nvPr/>
          </p:nvSpPr>
          <p:spPr>
            <a:xfrm>
              <a:off x="7439586" y="4511013"/>
              <a:ext cx="72988" cy="20208"/>
            </a:xfrm>
            <a:custGeom>
              <a:avLst/>
              <a:gdLst/>
              <a:ahLst/>
              <a:cxnLst/>
              <a:rect l="l" t="t" r="r" b="b"/>
              <a:pathLst>
                <a:path w="4439" h="1229" extrusionOk="0">
                  <a:moveTo>
                    <a:pt x="0" y="0"/>
                  </a:moveTo>
                  <a:lnTo>
                    <a:pt x="0" y="1228"/>
                  </a:lnTo>
                  <a:lnTo>
                    <a:pt x="4439" y="1228"/>
                  </a:lnTo>
                  <a:lnTo>
                    <a:pt x="4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82"/>
            <p:cNvSpPr/>
            <p:nvPr/>
          </p:nvSpPr>
          <p:spPr>
            <a:xfrm>
              <a:off x="7439586" y="4414743"/>
              <a:ext cx="72988" cy="21753"/>
            </a:xfrm>
            <a:custGeom>
              <a:avLst/>
              <a:gdLst/>
              <a:ahLst/>
              <a:cxnLst/>
              <a:rect l="l" t="t" r="r" b="b"/>
              <a:pathLst>
                <a:path w="4439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4439" y="1323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82"/>
            <p:cNvSpPr/>
            <p:nvPr/>
          </p:nvSpPr>
          <p:spPr>
            <a:xfrm>
              <a:off x="7184925" y="4414743"/>
              <a:ext cx="51268" cy="116479"/>
            </a:xfrm>
            <a:custGeom>
              <a:avLst/>
              <a:gdLst/>
              <a:ahLst/>
              <a:cxnLst/>
              <a:rect l="l" t="t" r="r" b="b"/>
              <a:pathLst>
                <a:path w="3118" h="7084" extrusionOk="0">
                  <a:moveTo>
                    <a:pt x="1" y="1"/>
                  </a:moveTo>
                  <a:lnTo>
                    <a:pt x="1" y="7083"/>
                  </a:lnTo>
                  <a:lnTo>
                    <a:pt x="3117" y="7083"/>
                  </a:lnTo>
                  <a:lnTo>
                    <a:pt x="3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82"/>
            <p:cNvSpPr/>
            <p:nvPr/>
          </p:nvSpPr>
          <p:spPr>
            <a:xfrm>
              <a:off x="7178726" y="4511013"/>
              <a:ext cx="63682" cy="20208"/>
            </a:xfrm>
            <a:custGeom>
              <a:avLst/>
              <a:gdLst/>
              <a:ahLst/>
              <a:cxnLst/>
              <a:rect l="l" t="t" r="r" b="b"/>
              <a:pathLst>
                <a:path w="3873" h="1229" extrusionOk="0">
                  <a:moveTo>
                    <a:pt x="0" y="0"/>
                  </a:moveTo>
                  <a:lnTo>
                    <a:pt x="0" y="1228"/>
                  </a:lnTo>
                  <a:lnTo>
                    <a:pt x="3872" y="1228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82"/>
            <p:cNvSpPr/>
            <p:nvPr/>
          </p:nvSpPr>
          <p:spPr>
            <a:xfrm>
              <a:off x="7178726" y="4414743"/>
              <a:ext cx="63682" cy="21753"/>
            </a:xfrm>
            <a:custGeom>
              <a:avLst/>
              <a:gdLst/>
              <a:ahLst/>
              <a:cxnLst/>
              <a:rect l="l" t="t" r="r" b="b"/>
              <a:pathLst>
                <a:path w="3873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3872" y="1323"/>
                  </a:lnTo>
                  <a:lnTo>
                    <a:pt x="38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82"/>
            <p:cNvSpPr/>
            <p:nvPr/>
          </p:nvSpPr>
          <p:spPr>
            <a:xfrm>
              <a:off x="6962885" y="4414743"/>
              <a:ext cx="45052" cy="116479"/>
            </a:xfrm>
            <a:custGeom>
              <a:avLst/>
              <a:gdLst/>
              <a:ahLst/>
              <a:cxnLst/>
              <a:rect l="l" t="t" r="r" b="b"/>
              <a:pathLst>
                <a:path w="2740" h="7084" extrusionOk="0">
                  <a:moveTo>
                    <a:pt x="1" y="1"/>
                  </a:moveTo>
                  <a:lnTo>
                    <a:pt x="1" y="7083"/>
                  </a:lnTo>
                  <a:lnTo>
                    <a:pt x="2739" y="7083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82"/>
            <p:cNvSpPr/>
            <p:nvPr/>
          </p:nvSpPr>
          <p:spPr>
            <a:xfrm>
              <a:off x="6958232" y="4511013"/>
              <a:ext cx="54359" cy="20208"/>
            </a:xfrm>
            <a:custGeom>
              <a:avLst/>
              <a:gdLst/>
              <a:ahLst/>
              <a:cxnLst/>
              <a:rect l="l" t="t" r="r" b="b"/>
              <a:pathLst>
                <a:path w="3306" h="1229" extrusionOk="0">
                  <a:moveTo>
                    <a:pt x="1" y="0"/>
                  </a:moveTo>
                  <a:lnTo>
                    <a:pt x="1" y="1228"/>
                  </a:lnTo>
                  <a:lnTo>
                    <a:pt x="3306" y="1228"/>
                  </a:lnTo>
                  <a:lnTo>
                    <a:pt x="33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82"/>
            <p:cNvSpPr/>
            <p:nvPr/>
          </p:nvSpPr>
          <p:spPr>
            <a:xfrm>
              <a:off x="6958232" y="4414743"/>
              <a:ext cx="54359" cy="21753"/>
            </a:xfrm>
            <a:custGeom>
              <a:avLst/>
              <a:gdLst/>
              <a:ahLst/>
              <a:cxnLst/>
              <a:rect l="l" t="t" r="r" b="b"/>
              <a:pathLst>
                <a:path w="3306" h="1323" extrusionOk="0">
                  <a:moveTo>
                    <a:pt x="1" y="1"/>
                  </a:moveTo>
                  <a:lnTo>
                    <a:pt x="1" y="1323"/>
                  </a:lnTo>
                  <a:lnTo>
                    <a:pt x="3306" y="1323"/>
                  </a:lnTo>
                  <a:lnTo>
                    <a:pt x="33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82"/>
            <p:cNvSpPr/>
            <p:nvPr/>
          </p:nvSpPr>
          <p:spPr>
            <a:xfrm>
              <a:off x="6788989" y="4414743"/>
              <a:ext cx="35730" cy="116479"/>
            </a:xfrm>
            <a:custGeom>
              <a:avLst/>
              <a:gdLst/>
              <a:ahLst/>
              <a:cxnLst/>
              <a:rect l="l" t="t" r="r" b="b"/>
              <a:pathLst>
                <a:path w="2173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2172" y="7083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82"/>
            <p:cNvSpPr/>
            <p:nvPr/>
          </p:nvSpPr>
          <p:spPr>
            <a:xfrm>
              <a:off x="6784320" y="4511013"/>
              <a:ext cx="43507" cy="20208"/>
            </a:xfrm>
            <a:custGeom>
              <a:avLst/>
              <a:gdLst/>
              <a:ahLst/>
              <a:cxnLst/>
              <a:rect l="l" t="t" r="r" b="b"/>
              <a:pathLst>
                <a:path w="2646" h="1229" extrusionOk="0">
                  <a:moveTo>
                    <a:pt x="1" y="0"/>
                  </a:moveTo>
                  <a:lnTo>
                    <a:pt x="1" y="1228"/>
                  </a:lnTo>
                  <a:lnTo>
                    <a:pt x="2645" y="1228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82"/>
            <p:cNvSpPr/>
            <p:nvPr/>
          </p:nvSpPr>
          <p:spPr>
            <a:xfrm>
              <a:off x="6784320" y="4414743"/>
              <a:ext cx="43507" cy="21753"/>
            </a:xfrm>
            <a:custGeom>
              <a:avLst/>
              <a:gdLst/>
              <a:ahLst/>
              <a:cxnLst/>
              <a:rect l="l" t="t" r="r" b="b"/>
              <a:pathLst>
                <a:path w="2646" h="1323" extrusionOk="0">
                  <a:moveTo>
                    <a:pt x="1" y="1"/>
                  </a:moveTo>
                  <a:lnTo>
                    <a:pt x="1" y="1323"/>
                  </a:lnTo>
                  <a:lnTo>
                    <a:pt x="2645" y="1323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82"/>
            <p:cNvSpPr/>
            <p:nvPr/>
          </p:nvSpPr>
          <p:spPr>
            <a:xfrm>
              <a:off x="6660113" y="4414743"/>
              <a:ext cx="26407" cy="116479"/>
            </a:xfrm>
            <a:custGeom>
              <a:avLst/>
              <a:gdLst/>
              <a:ahLst/>
              <a:cxnLst/>
              <a:rect l="l" t="t" r="r" b="b"/>
              <a:pathLst>
                <a:path w="1606" h="7084" extrusionOk="0">
                  <a:moveTo>
                    <a:pt x="0" y="1"/>
                  </a:moveTo>
                  <a:lnTo>
                    <a:pt x="0" y="7083"/>
                  </a:lnTo>
                  <a:lnTo>
                    <a:pt x="1606" y="7083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82"/>
            <p:cNvSpPr/>
            <p:nvPr/>
          </p:nvSpPr>
          <p:spPr>
            <a:xfrm>
              <a:off x="6657005" y="4511013"/>
              <a:ext cx="32622" cy="20208"/>
            </a:xfrm>
            <a:custGeom>
              <a:avLst/>
              <a:gdLst/>
              <a:ahLst/>
              <a:cxnLst/>
              <a:rect l="l" t="t" r="r" b="b"/>
              <a:pathLst>
                <a:path w="1984" h="1229" extrusionOk="0">
                  <a:moveTo>
                    <a:pt x="0" y="0"/>
                  </a:moveTo>
                  <a:lnTo>
                    <a:pt x="0" y="1228"/>
                  </a:lnTo>
                  <a:lnTo>
                    <a:pt x="1983" y="1228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82"/>
            <p:cNvSpPr/>
            <p:nvPr/>
          </p:nvSpPr>
          <p:spPr>
            <a:xfrm>
              <a:off x="6657005" y="4414743"/>
              <a:ext cx="32622" cy="21753"/>
            </a:xfrm>
            <a:custGeom>
              <a:avLst/>
              <a:gdLst/>
              <a:ahLst/>
              <a:cxnLst/>
              <a:rect l="l" t="t" r="r" b="b"/>
              <a:pathLst>
                <a:path w="1984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1983" y="1323"/>
                  </a:lnTo>
                  <a:lnTo>
                    <a:pt x="19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82"/>
            <p:cNvSpPr/>
            <p:nvPr/>
          </p:nvSpPr>
          <p:spPr>
            <a:xfrm>
              <a:off x="6826248" y="4175619"/>
              <a:ext cx="144431" cy="239140"/>
            </a:xfrm>
            <a:custGeom>
              <a:avLst/>
              <a:gdLst/>
              <a:ahLst/>
              <a:cxnLst/>
              <a:rect l="l" t="t" r="r" b="b"/>
              <a:pathLst>
                <a:path w="8784" h="14544" extrusionOk="0">
                  <a:moveTo>
                    <a:pt x="4345" y="1"/>
                  </a:moveTo>
                  <a:cubicBezTo>
                    <a:pt x="1984" y="1"/>
                    <a:pt x="1" y="5195"/>
                    <a:pt x="1" y="11522"/>
                  </a:cubicBezTo>
                  <a:lnTo>
                    <a:pt x="1" y="14544"/>
                  </a:lnTo>
                  <a:lnTo>
                    <a:pt x="8783" y="14544"/>
                  </a:lnTo>
                  <a:lnTo>
                    <a:pt x="8783" y="11522"/>
                  </a:lnTo>
                  <a:cubicBezTo>
                    <a:pt x="8783" y="5195"/>
                    <a:pt x="6800" y="1"/>
                    <a:pt x="4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82"/>
            <p:cNvSpPr/>
            <p:nvPr/>
          </p:nvSpPr>
          <p:spPr>
            <a:xfrm>
              <a:off x="6840224" y="4212894"/>
              <a:ext cx="114917" cy="201865"/>
            </a:xfrm>
            <a:custGeom>
              <a:avLst/>
              <a:gdLst/>
              <a:ahLst/>
              <a:cxnLst/>
              <a:rect l="l" t="t" r="r" b="b"/>
              <a:pathLst>
                <a:path w="6989" h="12277" extrusionOk="0">
                  <a:moveTo>
                    <a:pt x="3495" y="0"/>
                  </a:moveTo>
                  <a:cubicBezTo>
                    <a:pt x="1606" y="0"/>
                    <a:pt x="1" y="4155"/>
                    <a:pt x="1" y="9255"/>
                  </a:cubicBezTo>
                  <a:lnTo>
                    <a:pt x="1" y="12277"/>
                  </a:lnTo>
                  <a:lnTo>
                    <a:pt x="6989" y="12277"/>
                  </a:lnTo>
                  <a:lnTo>
                    <a:pt x="6989" y="9255"/>
                  </a:lnTo>
                  <a:cubicBezTo>
                    <a:pt x="6989" y="4155"/>
                    <a:pt x="5478" y="0"/>
                    <a:pt x="3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82"/>
            <p:cNvSpPr/>
            <p:nvPr/>
          </p:nvSpPr>
          <p:spPr>
            <a:xfrm>
              <a:off x="7011029" y="4175619"/>
              <a:ext cx="178582" cy="239140"/>
            </a:xfrm>
            <a:custGeom>
              <a:avLst/>
              <a:gdLst/>
              <a:ahLst/>
              <a:cxnLst/>
              <a:rect l="l" t="t" r="r" b="b"/>
              <a:pathLst>
                <a:path w="10861" h="14544" extrusionOk="0">
                  <a:moveTo>
                    <a:pt x="5383" y="1"/>
                  </a:moveTo>
                  <a:cubicBezTo>
                    <a:pt x="2456" y="1"/>
                    <a:pt x="0" y="5195"/>
                    <a:pt x="0" y="11522"/>
                  </a:cubicBezTo>
                  <a:lnTo>
                    <a:pt x="0" y="14544"/>
                  </a:lnTo>
                  <a:lnTo>
                    <a:pt x="10860" y="14544"/>
                  </a:lnTo>
                  <a:lnTo>
                    <a:pt x="10860" y="11522"/>
                  </a:lnTo>
                  <a:cubicBezTo>
                    <a:pt x="10860" y="5195"/>
                    <a:pt x="8405" y="1"/>
                    <a:pt x="5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82"/>
            <p:cNvSpPr/>
            <p:nvPr/>
          </p:nvSpPr>
          <p:spPr>
            <a:xfrm>
              <a:off x="7028113" y="4212894"/>
              <a:ext cx="144414" cy="201865"/>
            </a:xfrm>
            <a:custGeom>
              <a:avLst/>
              <a:gdLst/>
              <a:ahLst/>
              <a:cxnLst/>
              <a:rect l="l" t="t" r="r" b="b"/>
              <a:pathLst>
                <a:path w="8783" h="12277" extrusionOk="0">
                  <a:moveTo>
                    <a:pt x="4344" y="0"/>
                  </a:moveTo>
                  <a:cubicBezTo>
                    <a:pt x="1983" y="0"/>
                    <a:pt x="0" y="4155"/>
                    <a:pt x="0" y="9255"/>
                  </a:cubicBezTo>
                  <a:lnTo>
                    <a:pt x="0" y="12277"/>
                  </a:lnTo>
                  <a:lnTo>
                    <a:pt x="8782" y="12277"/>
                  </a:lnTo>
                  <a:lnTo>
                    <a:pt x="8782" y="9255"/>
                  </a:lnTo>
                  <a:cubicBezTo>
                    <a:pt x="8782" y="4155"/>
                    <a:pt x="6799" y="0"/>
                    <a:pt x="4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82"/>
            <p:cNvSpPr/>
            <p:nvPr/>
          </p:nvSpPr>
          <p:spPr>
            <a:xfrm>
              <a:off x="7240829" y="4175619"/>
              <a:ext cx="209642" cy="239140"/>
            </a:xfrm>
            <a:custGeom>
              <a:avLst/>
              <a:gdLst/>
              <a:ahLst/>
              <a:cxnLst/>
              <a:rect l="l" t="t" r="r" b="b"/>
              <a:pathLst>
                <a:path w="12750" h="14544" extrusionOk="0">
                  <a:moveTo>
                    <a:pt x="6328" y="1"/>
                  </a:moveTo>
                  <a:cubicBezTo>
                    <a:pt x="2834" y="1"/>
                    <a:pt x="1" y="5195"/>
                    <a:pt x="1" y="11522"/>
                  </a:cubicBezTo>
                  <a:lnTo>
                    <a:pt x="1" y="14544"/>
                  </a:lnTo>
                  <a:lnTo>
                    <a:pt x="12749" y="14544"/>
                  </a:lnTo>
                  <a:lnTo>
                    <a:pt x="12749" y="11522"/>
                  </a:lnTo>
                  <a:cubicBezTo>
                    <a:pt x="12749" y="5195"/>
                    <a:pt x="9916" y="1"/>
                    <a:pt x="63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82"/>
            <p:cNvSpPr/>
            <p:nvPr/>
          </p:nvSpPr>
          <p:spPr>
            <a:xfrm>
              <a:off x="7261021" y="4212894"/>
              <a:ext cx="169259" cy="201865"/>
            </a:xfrm>
            <a:custGeom>
              <a:avLst/>
              <a:gdLst/>
              <a:ahLst/>
              <a:cxnLst/>
              <a:rect l="l" t="t" r="r" b="b"/>
              <a:pathLst>
                <a:path w="10294" h="12277" extrusionOk="0">
                  <a:moveTo>
                    <a:pt x="5100" y="0"/>
                  </a:moveTo>
                  <a:cubicBezTo>
                    <a:pt x="2267" y="0"/>
                    <a:pt x="0" y="4155"/>
                    <a:pt x="0" y="9255"/>
                  </a:cubicBezTo>
                  <a:lnTo>
                    <a:pt x="0" y="12277"/>
                  </a:lnTo>
                  <a:lnTo>
                    <a:pt x="10294" y="12277"/>
                  </a:lnTo>
                  <a:lnTo>
                    <a:pt x="10294" y="9255"/>
                  </a:lnTo>
                  <a:cubicBezTo>
                    <a:pt x="10294" y="4155"/>
                    <a:pt x="7933" y="0"/>
                    <a:pt x="5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82"/>
            <p:cNvSpPr/>
            <p:nvPr/>
          </p:nvSpPr>
          <p:spPr>
            <a:xfrm>
              <a:off x="7511012" y="4175619"/>
              <a:ext cx="239140" cy="239140"/>
            </a:xfrm>
            <a:custGeom>
              <a:avLst/>
              <a:gdLst/>
              <a:ahLst/>
              <a:cxnLst/>
              <a:rect l="l" t="t" r="r" b="b"/>
              <a:pathLst>
                <a:path w="14544" h="14544" extrusionOk="0">
                  <a:moveTo>
                    <a:pt x="7272" y="1"/>
                  </a:moveTo>
                  <a:cubicBezTo>
                    <a:pt x="3211" y="1"/>
                    <a:pt x="0" y="5195"/>
                    <a:pt x="0" y="11522"/>
                  </a:cubicBezTo>
                  <a:lnTo>
                    <a:pt x="0" y="14544"/>
                  </a:lnTo>
                  <a:lnTo>
                    <a:pt x="14543" y="14544"/>
                  </a:lnTo>
                  <a:lnTo>
                    <a:pt x="14543" y="11522"/>
                  </a:lnTo>
                  <a:cubicBezTo>
                    <a:pt x="14543" y="5195"/>
                    <a:pt x="11238" y="1"/>
                    <a:pt x="72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82"/>
            <p:cNvSpPr/>
            <p:nvPr/>
          </p:nvSpPr>
          <p:spPr>
            <a:xfrm>
              <a:off x="7534295" y="4212894"/>
              <a:ext cx="192558" cy="201865"/>
            </a:xfrm>
            <a:custGeom>
              <a:avLst/>
              <a:gdLst/>
              <a:ahLst/>
              <a:cxnLst/>
              <a:rect l="l" t="t" r="r" b="b"/>
              <a:pathLst>
                <a:path w="11711" h="12277" extrusionOk="0">
                  <a:moveTo>
                    <a:pt x="5856" y="0"/>
                  </a:moveTo>
                  <a:cubicBezTo>
                    <a:pt x="2645" y="0"/>
                    <a:pt x="1" y="4155"/>
                    <a:pt x="1" y="9255"/>
                  </a:cubicBezTo>
                  <a:lnTo>
                    <a:pt x="1" y="12277"/>
                  </a:lnTo>
                  <a:lnTo>
                    <a:pt x="11711" y="12277"/>
                  </a:lnTo>
                  <a:lnTo>
                    <a:pt x="11711" y="9255"/>
                  </a:lnTo>
                  <a:cubicBezTo>
                    <a:pt x="11711" y="4155"/>
                    <a:pt x="9066" y="0"/>
                    <a:pt x="5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82"/>
            <p:cNvSpPr/>
            <p:nvPr/>
          </p:nvSpPr>
          <p:spPr>
            <a:xfrm>
              <a:off x="7818454" y="4175619"/>
              <a:ext cx="265530" cy="239140"/>
            </a:xfrm>
            <a:custGeom>
              <a:avLst/>
              <a:gdLst/>
              <a:ahLst/>
              <a:cxnLst/>
              <a:rect l="l" t="t" r="r" b="b"/>
              <a:pathLst>
                <a:path w="16149" h="14544" extrusionOk="0">
                  <a:moveTo>
                    <a:pt x="8121" y="1"/>
                  </a:moveTo>
                  <a:cubicBezTo>
                    <a:pt x="3589" y="1"/>
                    <a:pt x="0" y="5195"/>
                    <a:pt x="0" y="11522"/>
                  </a:cubicBezTo>
                  <a:lnTo>
                    <a:pt x="0" y="14544"/>
                  </a:lnTo>
                  <a:lnTo>
                    <a:pt x="16148" y="14544"/>
                  </a:lnTo>
                  <a:lnTo>
                    <a:pt x="16148" y="11522"/>
                  </a:lnTo>
                  <a:cubicBezTo>
                    <a:pt x="16148" y="5195"/>
                    <a:pt x="12560" y="1"/>
                    <a:pt x="8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82"/>
            <p:cNvSpPr/>
            <p:nvPr/>
          </p:nvSpPr>
          <p:spPr>
            <a:xfrm>
              <a:off x="7844844" y="4212894"/>
              <a:ext cx="212750" cy="201865"/>
            </a:xfrm>
            <a:custGeom>
              <a:avLst/>
              <a:gdLst/>
              <a:ahLst/>
              <a:cxnLst/>
              <a:rect l="l" t="t" r="r" b="b"/>
              <a:pathLst>
                <a:path w="12939" h="12277" extrusionOk="0">
                  <a:moveTo>
                    <a:pt x="6516" y="0"/>
                  </a:moveTo>
                  <a:cubicBezTo>
                    <a:pt x="2928" y="0"/>
                    <a:pt x="1" y="4155"/>
                    <a:pt x="1" y="9255"/>
                  </a:cubicBezTo>
                  <a:lnTo>
                    <a:pt x="1" y="12277"/>
                  </a:lnTo>
                  <a:lnTo>
                    <a:pt x="12938" y="12277"/>
                  </a:lnTo>
                  <a:lnTo>
                    <a:pt x="12938" y="9255"/>
                  </a:lnTo>
                  <a:cubicBezTo>
                    <a:pt x="12938" y="4155"/>
                    <a:pt x="10105" y="0"/>
                    <a:pt x="6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82"/>
            <p:cNvSpPr/>
            <p:nvPr/>
          </p:nvSpPr>
          <p:spPr>
            <a:xfrm>
              <a:off x="8160047" y="4175619"/>
              <a:ext cx="290375" cy="239140"/>
            </a:xfrm>
            <a:custGeom>
              <a:avLst/>
              <a:gdLst/>
              <a:ahLst/>
              <a:cxnLst/>
              <a:rect l="l" t="t" r="r" b="b"/>
              <a:pathLst>
                <a:path w="17660" h="14544" extrusionOk="0">
                  <a:moveTo>
                    <a:pt x="8878" y="1"/>
                  </a:moveTo>
                  <a:cubicBezTo>
                    <a:pt x="3967" y="1"/>
                    <a:pt x="1" y="5195"/>
                    <a:pt x="1" y="11522"/>
                  </a:cubicBezTo>
                  <a:lnTo>
                    <a:pt x="1" y="14544"/>
                  </a:lnTo>
                  <a:lnTo>
                    <a:pt x="17660" y="14544"/>
                  </a:lnTo>
                  <a:lnTo>
                    <a:pt x="17660" y="11522"/>
                  </a:lnTo>
                  <a:cubicBezTo>
                    <a:pt x="17660" y="5195"/>
                    <a:pt x="13694" y="1"/>
                    <a:pt x="8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82"/>
            <p:cNvSpPr/>
            <p:nvPr/>
          </p:nvSpPr>
          <p:spPr>
            <a:xfrm>
              <a:off x="8189545" y="4212894"/>
              <a:ext cx="232941" cy="201865"/>
            </a:xfrm>
            <a:custGeom>
              <a:avLst/>
              <a:gdLst/>
              <a:ahLst/>
              <a:cxnLst/>
              <a:rect l="l" t="t" r="r" b="b"/>
              <a:pathLst>
                <a:path w="14167" h="12277" extrusionOk="0">
                  <a:moveTo>
                    <a:pt x="7084" y="0"/>
                  </a:moveTo>
                  <a:cubicBezTo>
                    <a:pt x="3117" y="0"/>
                    <a:pt x="1" y="4155"/>
                    <a:pt x="1" y="9255"/>
                  </a:cubicBezTo>
                  <a:lnTo>
                    <a:pt x="1" y="12277"/>
                  </a:lnTo>
                  <a:lnTo>
                    <a:pt x="14166" y="12277"/>
                  </a:lnTo>
                  <a:lnTo>
                    <a:pt x="14166" y="9255"/>
                  </a:lnTo>
                  <a:cubicBezTo>
                    <a:pt x="14166" y="4155"/>
                    <a:pt x="10955" y="0"/>
                    <a:pt x="7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82"/>
            <p:cNvSpPr/>
            <p:nvPr/>
          </p:nvSpPr>
          <p:spPr>
            <a:xfrm>
              <a:off x="8534262" y="4175619"/>
              <a:ext cx="313674" cy="239140"/>
            </a:xfrm>
            <a:custGeom>
              <a:avLst/>
              <a:gdLst/>
              <a:ahLst/>
              <a:cxnLst/>
              <a:rect l="l" t="t" r="r" b="b"/>
              <a:pathLst>
                <a:path w="19077" h="14544" extrusionOk="0">
                  <a:moveTo>
                    <a:pt x="9538" y="1"/>
                  </a:moveTo>
                  <a:cubicBezTo>
                    <a:pt x="4250" y="1"/>
                    <a:pt x="0" y="5195"/>
                    <a:pt x="0" y="11522"/>
                  </a:cubicBezTo>
                  <a:lnTo>
                    <a:pt x="0" y="14544"/>
                  </a:lnTo>
                  <a:lnTo>
                    <a:pt x="19076" y="14544"/>
                  </a:lnTo>
                  <a:lnTo>
                    <a:pt x="19076" y="11522"/>
                  </a:lnTo>
                  <a:cubicBezTo>
                    <a:pt x="19076" y="5195"/>
                    <a:pt x="14732" y="1"/>
                    <a:pt x="9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82"/>
            <p:cNvSpPr/>
            <p:nvPr/>
          </p:nvSpPr>
          <p:spPr>
            <a:xfrm>
              <a:off x="8565322" y="4212894"/>
              <a:ext cx="251554" cy="201865"/>
            </a:xfrm>
            <a:custGeom>
              <a:avLst/>
              <a:gdLst/>
              <a:ahLst/>
              <a:cxnLst/>
              <a:rect l="l" t="t" r="r" b="b"/>
              <a:pathLst>
                <a:path w="15299" h="12277" extrusionOk="0">
                  <a:moveTo>
                    <a:pt x="7649" y="0"/>
                  </a:moveTo>
                  <a:cubicBezTo>
                    <a:pt x="3400" y="0"/>
                    <a:pt x="0" y="4155"/>
                    <a:pt x="0" y="9255"/>
                  </a:cubicBezTo>
                  <a:lnTo>
                    <a:pt x="0" y="12277"/>
                  </a:lnTo>
                  <a:lnTo>
                    <a:pt x="15298" y="12277"/>
                  </a:lnTo>
                  <a:lnTo>
                    <a:pt x="15298" y="9255"/>
                  </a:lnTo>
                  <a:cubicBezTo>
                    <a:pt x="15298" y="4155"/>
                    <a:pt x="11804" y="0"/>
                    <a:pt x="7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82"/>
            <p:cNvSpPr/>
            <p:nvPr/>
          </p:nvSpPr>
          <p:spPr>
            <a:xfrm>
              <a:off x="8936413" y="4175619"/>
              <a:ext cx="335411" cy="239140"/>
            </a:xfrm>
            <a:custGeom>
              <a:avLst/>
              <a:gdLst/>
              <a:ahLst/>
              <a:cxnLst/>
              <a:rect l="l" t="t" r="r" b="b"/>
              <a:pathLst>
                <a:path w="20399" h="14544" extrusionOk="0">
                  <a:moveTo>
                    <a:pt x="10200" y="1"/>
                  </a:moveTo>
                  <a:cubicBezTo>
                    <a:pt x="4628" y="1"/>
                    <a:pt x="1" y="5195"/>
                    <a:pt x="1" y="11522"/>
                  </a:cubicBezTo>
                  <a:lnTo>
                    <a:pt x="1" y="14544"/>
                  </a:lnTo>
                  <a:lnTo>
                    <a:pt x="20399" y="14544"/>
                  </a:lnTo>
                  <a:lnTo>
                    <a:pt x="20399" y="11522"/>
                  </a:lnTo>
                  <a:cubicBezTo>
                    <a:pt x="20399" y="5195"/>
                    <a:pt x="15866" y="1"/>
                    <a:pt x="10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82"/>
            <p:cNvSpPr/>
            <p:nvPr/>
          </p:nvSpPr>
          <p:spPr>
            <a:xfrm>
              <a:off x="8970580" y="4212894"/>
              <a:ext cx="268638" cy="201865"/>
            </a:xfrm>
            <a:custGeom>
              <a:avLst/>
              <a:gdLst/>
              <a:ahLst/>
              <a:cxnLst/>
              <a:rect l="l" t="t" r="r" b="b"/>
              <a:pathLst>
                <a:path w="16338" h="12277" extrusionOk="0">
                  <a:moveTo>
                    <a:pt x="8122" y="0"/>
                  </a:moveTo>
                  <a:cubicBezTo>
                    <a:pt x="3683" y="0"/>
                    <a:pt x="0" y="4155"/>
                    <a:pt x="0" y="9255"/>
                  </a:cubicBezTo>
                  <a:lnTo>
                    <a:pt x="0" y="12277"/>
                  </a:lnTo>
                  <a:lnTo>
                    <a:pt x="16337" y="12277"/>
                  </a:lnTo>
                  <a:lnTo>
                    <a:pt x="16337" y="9255"/>
                  </a:lnTo>
                  <a:cubicBezTo>
                    <a:pt x="16337" y="4155"/>
                    <a:pt x="12655" y="0"/>
                    <a:pt x="8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82"/>
            <p:cNvSpPr/>
            <p:nvPr/>
          </p:nvSpPr>
          <p:spPr>
            <a:xfrm>
              <a:off x="9368078" y="4175619"/>
              <a:ext cx="335411" cy="239140"/>
            </a:xfrm>
            <a:custGeom>
              <a:avLst/>
              <a:gdLst/>
              <a:ahLst/>
              <a:cxnLst/>
              <a:rect l="l" t="t" r="r" b="b"/>
              <a:pathLst>
                <a:path w="20399" h="14544" extrusionOk="0">
                  <a:moveTo>
                    <a:pt x="10199" y="1"/>
                  </a:moveTo>
                  <a:cubicBezTo>
                    <a:pt x="4533" y="1"/>
                    <a:pt x="1" y="5195"/>
                    <a:pt x="1" y="11522"/>
                  </a:cubicBezTo>
                  <a:lnTo>
                    <a:pt x="1" y="14544"/>
                  </a:lnTo>
                  <a:lnTo>
                    <a:pt x="20398" y="14544"/>
                  </a:lnTo>
                  <a:lnTo>
                    <a:pt x="20398" y="11522"/>
                  </a:lnTo>
                  <a:cubicBezTo>
                    <a:pt x="20398" y="5195"/>
                    <a:pt x="15771" y="1"/>
                    <a:pt x="10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82"/>
            <p:cNvSpPr/>
            <p:nvPr/>
          </p:nvSpPr>
          <p:spPr>
            <a:xfrm>
              <a:off x="9400683" y="4212894"/>
              <a:ext cx="268638" cy="201865"/>
            </a:xfrm>
            <a:custGeom>
              <a:avLst/>
              <a:gdLst/>
              <a:ahLst/>
              <a:cxnLst/>
              <a:rect l="l" t="t" r="r" b="b"/>
              <a:pathLst>
                <a:path w="16338" h="12277" extrusionOk="0">
                  <a:moveTo>
                    <a:pt x="8216" y="0"/>
                  </a:moveTo>
                  <a:cubicBezTo>
                    <a:pt x="3684" y="0"/>
                    <a:pt x="1" y="4155"/>
                    <a:pt x="1" y="9255"/>
                  </a:cubicBezTo>
                  <a:lnTo>
                    <a:pt x="1" y="12277"/>
                  </a:lnTo>
                  <a:lnTo>
                    <a:pt x="16338" y="12277"/>
                  </a:lnTo>
                  <a:lnTo>
                    <a:pt x="16338" y="9255"/>
                  </a:lnTo>
                  <a:cubicBezTo>
                    <a:pt x="16338" y="4155"/>
                    <a:pt x="12749" y="0"/>
                    <a:pt x="8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82"/>
            <p:cNvSpPr/>
            <p:nvPr/>
          </p:nvSpPr>
          <p:spPr>
            <a:xfrm>
              <a:off x="9799743" y="4175619"/>
              <a:ext cx="333849" cy="239140"/>
            </a:xfrm>
            <a:custGeom>
              <a:avLst/>
              <a:gdLst/>
              <a:ahLst/>
              <a:cxnLst/>
              <a:rect l="l" t="t" r="r" b="b"/>
              <a:pathLst>
                <a:path w="20304" h="14544" extrusionOk="0">
                  <a:moveTo>
                    <a:pt x="10199" y="1"/>
                  </a:moveTo>
                  <a:cubicBezTo>
                    <a:pt x="4533" y="1"/>
                    <a:pt x="0" y="5195"/>
                    <a:pt x="0" y="11522"/>
                  </a:cubicBezTo>
                  <a:lnTo>
                    <a:pt x="0" y="14544"/>
                  </a:lnTo>
                  <a:lnTo>
                    <a:pt x="20304" y="14544"/>
                  </a:lnTo>
                  <a:lnTo>
                    <a:pt x="20304" y="11522"/>
                  </a:lnTo>
                  <a:cubicBezTo>
                    <a:pt x="20304" y="5195"/>
                    <a:pt x="15771" y="1"/>
                    <a:pt x="10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82"/>
            <p:cNvSpPr/>
            <p:nvPr/>
          </p:nvSpPr>
          <p:spPr>
            <a:xfrm>
              <a:off x="9832348" y="4212894"/>
              <a:ext cx="268638" cy="201865"/>
            </a:xfrm>
            <a:custGeom>
              <a:avLst/>
              <a:gdLst/>
              <a:ahLst/>
              <a:cxnLst/>
              <a:rect l="l" t="t" r="r" b="b"/>
              <a:pathLst>
                <a:path w="16338" h="12277" extrusionOk="0">
                  <a:moveTo>
                    <a:pt x="8216" y="0"/>
                  </a:moveTo>
                  <a:cubicBezTo>
                    <a:pt x="3683" y="0"/>
                    <a:pt x="0" y="4155"/>
                    <a:pt x="0" y="9255"/>
                  </a:cubicBezTo>
                  <a:lnTo>
                    <a:pt x="0" y="12277"/>
                  </a:lnTo>
                  <a:lnTo>
                    <a:pt x="16337" y="12277"/>
                  </a:lnTo>
                  <a:lnTo>
                    <a:pt x="16337" y="9255"/>
                  </a:lnTo>
                  <a:cubicBezTo>
                    <a:pt x="16337" y="4155"/>
                    <a:pt x="12655" y="0"/>
                    <a:pt x="8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82"/>
            <p:cNvSpPr/>
            <p:nvPr/>
          </p:nvSpPr>
          <p:spPr>
            <a:xfrm>
              <a:off x="9705017" y="4104193"/>
              <a:ext cx="93180" cy="310566"/>
            </a:xfrm>
            <a:custGeom>
              <a:avLst/>
              <a:gdLst/>
              <a:ahLst/>
              <a:cxnLst/>
              <a:rect l="l" t="t" r="r" b="b"/>
              <a:pathLst>
                <a:path w="5667" h="18888" extrusionOk="0">
                  <a:moveTo>
                    <a:pt x="284" y="1"/>
                  </a:moveTo>
                  <a:lnTo>
                    <a:pt x="284" y="756"/>
                  </a:lnTo>
                  <a:lnTo>
                    <a:pt x="756" y="756"/>
                  </a:lnTo>
                  <a:lnTo>
                    <a:pt x="1228" y="1606"/>
                  </a:lnTo>
                  <a:cubicBezTo>
                    <a:pt x="1134" y="1606"/>
                    <a:pt x="945" y="1512"/>
                    <a:pt x="851" y="1512"/>
                  </a:cubicBezTo>
                  <a:cubicBezTo>
                    <a:pt x="379" y="1512"/>
                    <a:pt x="1" y="1984"/>
                    <a:pt x="1" y="2550"/>
                  </a:cubicBezTo>
                  <a:cubicBezTo>
                    <a:pt x="1" y="3117"/>
                    <a:pt x="379" y="3495"/>
                    <a:pt x="851" y="3495"/>
                  </a:cubicBezTo>
                  <a:cubicBezTo>
                    <a:pt x="1040" y="3495"/>
                    <a:pt x="1228" y="3495"/>
                    <a:pt x="1323" y="3400"/>
                  </a:cubicBezTo>
                  <a:lnTo>
                    <a:pt x="1323" y="18888"/>
                  </a:lnTo>
                  <a:lnTo>
                    <a:pt x="4345" y="18888"/>
                  </a:lnTo>
                  <a:lnTo>
                    <a:pt x="4345" y="3400"/>
                  </a:lnTo>
                  <a:cubicBezTo>
                    <a:pt x="4439" y="3495"/>
                    <a:pt x="4628" y="3495"/>
                    <a:pt x="4722" y="3495"/>
                  </a:cubicBezTo>
                  <a:cubicBezTo>
                    <a:pt x="5195" y="3495"/>
                    <a:pt x="5667" y="3117"/>
                    <a:pt x="5667" y="2550"/>
                  </a:cubicBezTo>
                  <a:cubicBezTo>
                    <a:pt x="5667" y="1984"/>
                    <a:pt x="5195" y="1512"/>
                    <a:pt x="4722" y="1512"/>
                  </a:cubicBezTo>
                  <a:cubicBezTo>
                    <a:pt x="4628" y="1512"/>
                    <a:pt x="4534" y="1606"/>
                    <a:pt x="4439" y="1606"/>
                  </a:cubicBezTo>
                  <a:lnTo>
                    <a:pt x="4911" y="756"/>
                  </a:lnTo>
                  <a:lnTo>
                    <a:pt x="5289" y="756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82"/>
            <p:cNvSpPr/>
            <p:nvPr/>
          </p:nvSpPr>
          <p:spPr>
            <a:xfrm>
              <a:off x="10135137" y="4104193"/>
              <a:ext cx="93180" cy="310566"/>
            </a:xfrm>
            <a:custGeom>
              <a:avLst/>
              <a:gdLst/>
              <a:ahLst/>
              <a:cxnLst/>
              <a:rect l="l" t="t" r="r" b="b"/>
              <a:pathLst>
                <a:path w="5667" h="18888" extrusionOk="0">
                  <a:moveTo>
                    <a:pt x="378" y="1"/>
                  </a:moveTo>
                  <a:lnTo>
                    <a:pt x="378" y="756"/>
                  </a:lnTo>
                  <a:lnTo>
                    <a:pt x="756" y="756"/>
                  </a:lnTo>
                  <a:lnTo>
                    <a:pt x="1228" y="1606"/>
                  </a:lnTo>
                  <a:cubicBezTo>
                    <a:pt x="1133" y="1606"/>
                    <a:pt x="1039" y="1512"/>
                    <a:pt x="944" y="1512"/>
                  </a:cubicBezTo>
                  <a:cubicBezTo>
                    <a:pt x="472" y="1512"/>
                    <a:pt x="0" y="1984"/>
                    <a:pt x="0" y="2550"/>
                  </a:cubicBezTo>
                  <a:cubicBezTo>
                    <a:pt x="0" y="3117"/>
                    <a:pt x="472" y="3495"/>
                    <a:pt x="944" y="3495"/>
                  </a:cubicBezTo>
                  <a:cubicBezTo>
                    <a:pt x="1133" y="3495"/>
                    <a:pt x="1228" y="3495"/>
                    <a:pt x="1417" y="3400"/>
                  </a:cubicBezTo>
                  <a:lnTo>
                    <a:pt x="1417" y="18888"/>
                  </a:lnTo>
                  <a:lnTo>
                    <a:pt x="4344" y="18888"/>
                  </a:lnTo>
                  <a:lnTo>
                    <a:pt x="4344" y="3400"/>
                  </a:lnTo>
                  <a:cubicBezTo>
                    <a:pt x="4533" y="3495"/>
                    <a:pt x="4627" y="3495"/>
                    <a:pt x="4816" y="3495"/>
                  </a:cubicBezTo>
                  <a:cubicBezTo>
                    <a:pt x="5288" y="3495"/>
                    <a:pt x="5666" y="3117"/>
                    <a:pt x="5666" y="2550"/>
                  </a:cubicBezTo>
                  <a:cubicBezTo>
                    <a:pt x="5666" y="1984"/>
                    <a:pt x="5288" y="1512"/>
                    <a:pt x="4816" y="1512"/>
                  </a:cubicBezTo>
                  <a:cubicBezTo>
                    <a:pt x="4722" y="1512"/>
                    <a:pt x="4627" y="1606"/>
                    <a:pt x="4438" y="1606"/>
                  </a:cubicBezTo>
                  <a:lnTo>
                    <a:pt x="4911" y="756"/>
                  </a:lnTo>
                  <a:lnTo>
                    <a:pt x="5383" y="756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82"/>
            <p:cNvSpPr/>
            <p:nvPr/>
          </p:nvSpPr>
          <p:spPr>
            <a:xfrm>
              <a:off x="6655443" y="4038982"/>
              <a:ext cx="3619455" cy="65227"/>
            </a:xfrm>
            <a:custGeom>
              <a:avLst/>
              <a:gdLst/>
              <a:ahLst/>
              <a:cxnLst/>
              <a:rect l="l" t="t" r="r" b="b"/>
              <a:pathLst>
                <a:path w="220128" h="3967" extrusionOk="0">
                  <a:moveTo>
                    <a:pt x="1" y="0"/>
                  </a:moveTo>
                  <a:lnTo>
                    <a:pt x="1" y="3967"/>
                  </a:lnTo>
                  <a:lnTo>
                    <a:pt x="220127" y="3967"/>
                  </a:lnTo>
                  <a:lnTo>
                    <a:pt x="2201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82"/>
            <p:cNvSpPr/>
            <p:nvPr/>
          </p:nvSpPr>
          <p:spPr>
            <a:xfrm>
              <a:off x="9273369" y="4104193"/>
              <a:ext cx="93180" cy="310566"/>
            </a:xfrm>
            <a:custGeom>
              <a:avLst/>
              <a:gdLst/>
              <a:ahLst/>
              <a:cxnLst/>
              <a:rect l="l" t="t" r="r" b="b"/>
              <a:pathLst>
                <a:path w="5667" h="18888" extrusionOk="0">
                  <a:moveTo>
                    <a:pt x="283" y="1"/>
                  </a:moveTo>
                  <a:lnTo>
                    <a:pt x="283" y="756"/>
                  </a:lnTo>
                  <a:lnTo>
                    <a:pt x="756" y="756"/>
                  </a:lnTo>
                  <a:lnTo>
                    <a:pt x="1228" y="1606"/>
                  </a:lnTo>
                  <a:cubicBezTo>
                    <a:pt x="1133" y="1606"/>
                    <a:pt x="1039" y="1512"/>
                    <a:pt x="944" y="1512"/>
                  </a:cubicBezTo>
                  <a:cubicBezTo>
                    <a:pt x="378" y="1512"/>
                    <a:pt x="0" y="1984"/>
                    <a:pt x="0" y="2550"/>
                  </a:cubicBezTo>
                  <a:cubicBezTo>
                    <a:pt x="0" y="3117"/>
                    <a:pt x="378" y="3495"/>
                    <a:pt x="944" y="3495"/>
                  </a:cubicBezTo>
                  <a:cubicBezTo>
                    <a:pt x="1039" y="3495"/>
                    <a:pt x="1228" y="3495"/>
                    <a:pt x="1322" y="3400"/>
                  </a:cubicBezTo>
                  <a:lnTo>
                    <a:pt x="1322" y="18888"/>
                  </a:lnTo>
                  <a:lnTo>
                    <a:pt x="4344" y="18888"/>
                  </a:lnTo>
                  <a:lnTo>
                    <a:pt x="4344" y="3400"/>
                  </a:lnTo>
                  <a:cubicBezTo>
                    <a:pt x="4438" y="3495"/>
                    <a:pt x="4627" y="3495"/>
                    <a:pt x="4816" y="3495"/>
                  </a:cubicBezTo>
                  <a:cubicBezTo>
                    <a:pt x="5288" y="3495"/>
                    <a:pt x="5666" y="3117"/>
                    <a:pt x="5666" y="2550"/>
                  </a:cubicBezTo>
                  <a:cubicBezTo>
                    <a:pt x="5666" y="1984"/>
                    <a:pt x="5288" y="1512"/>
                    <a:pt x="4816" y="1512"/>
                  </a:cubicBezTo>
                  <a:cubicBezTo>
                    <a:pt x="4627" y="1512"/>
                    <a:pt x="4533" y="1606"/>
                    <a:pt x="4438" y="1606"/>
                  </a:cubicBezTo>
                  <a:lnTo>
                    <a:pt x="4911" y="756"/>
                  </a:lnTo>
                  <a:lnTo>
                    <a:pt x="5383" y="756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82"/>
            <p:cNvSpPr/>
            <p:nvPr/>
          </p:nvSpPr>
          <p:spPr>
            <a:xfrm>
              <a:off x="6658551" y="4104193"/>
              <a:ext cx="29531" cy="310566"/>
            </a:xfrm>
            <a:custGeom>
              <a:avLst/>
              <a:gdLst/>
              <a:ahLst/>
              <a:cxnLst/>
              <a:rect l="l" t="t" r="r" b="b"/>
              <a:pathLst>
                <a:path w="1796" h="18888" extrusionOk="0">
                  <a:moveTo>
                    <a:pt x="95" y="1"/>
                  </a:moveTo>
                  <a:lnTo>
                    <a:pt x="95" y="756"/>
                  </a:lnTo>
                  <a:lnTo>
                    <a:pt x="190" y="756"/>
                  </a:lnTo>
                  <a:lnTo>
                    <a:pt x="378" y="1606"/>
                  </a:lnTo>
                  <a:cubicBezTo>
                    <a:pt x="378" y="1606"/>
                    <a:pt x="284" y="1512"/>
                    <a:pt x="284" y="1512"/>
                  </a:cubicBezTo>
                  <a:cubicBezTo>
                    <a:pt x="95" y="1512"/>
                    <a:pt x="1" y="1984"/>
                    <a:pt x="1" y="2550"/>
                  </a:cubicBezTo>
                  <a:cubicBezTo>
                    <a:pt x="1" y="3117"/>
                    <a:pt x="95" y="3495"/>
                    <a:pt x="284" y="3495"/>
                  </a:cubicBezTo>
                  <a:cubicBezTo>
                    <a:pt x="284" y="3495"/>
                    <a:pt x="378" y="3495"/>
                    <a:pt x="378" y="3400"/>
                  </a:cubicBezTo>
                  <a:lnTo>
                    <a:pt x="378" y="18888"/>
                  </a:lnTo>
                  <a:lnTo>
                    <a:pt x="1323" y="18888"/>
                  </a:lnTo>
                  <a:lnTo>
                    <a:pt x="1323" y="3400"/>
                  </a:lnTo>
                  <a:cubicBezTo>
                    <a:pt x="1417" y="3495"/>
                    <a:pt x="1417" y="3495"/>
                    <a:pt x="1512" y="3495"/>
                  </a:cubicBezTo>
                  <a:cubicBezTo>
                    <a:pt x="1701" y="3495"/>
                    <a:pt x="1795" y="3117"/>
                    <a:pt x="1795" y="2550"/>
                  </a:cubicBezTo>
                  <a:cubicBezTo>
                    <a:pt x="1795" y="1984"/>
                    <a:pt x="1701" y="1512"/>
                    <a:pt x="1512" y="1512"/>
                  </a:cubicBezTo>
                  <a:cubicBezTo>
                    <a:pt x="1512" y="1512"/>
                    <a:pt x="1417" y="1606"/>
                    <a:pt x="1417" y="1606"/>
                  </a:cubicBezTo>
                  <a:lnTo>
                    <a:pt x="1512" y="756"/>
                  </a:lnTo>
                  <a:lnTo>
                    <a:pt x="1701" y="756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82"/>
            <p:cNvSpPr/>
            <p:nvPr/>
          </p:nvSpPr>
          <p:spPr>
            <a:xfrm>
              <a:off x="6785882" y="4104193"/>
              <a:ext cx="40383" cy="310566"/>
            </a:xfrm>
            <a:custGeom>
              <a:avLst/>
              <a:gdLst/>
              <a:ahLst/>
              <a:cxnLst/>
              <a:rect l="l" t="t" r="r" b="b"/>
              <a:pathLst>
                <a:path w="2456" h="18888" extrusionOk="0">
                  <a:moveTo>
                    <a:pt x="189" y="1"/>
                  </a:moveTo>
                  <a:lnTo>
                    <a:pt x="189" y="756"/>
                  </a:lnTo>
                  <a:lnTo>
                    <a:pt x="378" y="756"/>
                  </a:lnTo>
                  <a:lnTo>
                    <a:pt x="567" y="1606"/>
                  </a:lnTo>
                  <a:cubicBezTo>
                    <a:pt x="473" y="1606"/>
                    <a:pt x="473" y="1512"/>
                    <a:pt x="378" y="1512"/>
                  </a:cubicBezTo>
                  <a:cubicBezTo>
                    <a:pt x="189" y="1512"/>
                    <a:pt x="0" y="1984"/>
                    <a:pt x="0" y="2550"/>
                  </a:cubicBezTo>
                  <a:cubicBezTo>
                    <a:pt x="0" y="3117"/>
                    <a:pt x="189" y="3495"/>
                    <a:pt x="378" y="3495"/>
                  </a:cubicBezTo>
                  <a:cubicBezTo>
                    <a:pt x="473" y="3495"/>
                    <a:pt x="567" y="3495"/>
                    <a:pt x="567" y="3400"/>
                  </a:cubicBezTo>
                  <a:lnTo>
                    <a:pt x="567" y="18888"/>
                  </a:lnTo>
                  <a:lnTo>
                    <a:pt x="2078" y="18888"/>
                  </a:lnTo>
                  <a:lnTo>
                    <a:pt x="2078" y="3495"/>
                  </a:lnTo>
                  <a:lnTo>
                    <a:pt x="2172" y="3495"/>
                  </a:lnTo>
                  <a:cubicBezTo>
                    <a:pt x="2361" y="3495"/>
                    <a:pt x="2456" y="3117"/>
                    <a:pt x="2456" y="2550"/>
                  </a:cubicBezTo>
                  <a:cubicBezTo>
                    <a:pt x="2456" y="1984"/>
                    <a:pt x="2361" y="1512"/>
                    <a:pt x="2172" y="1512"/>
                  </a:cubicBezTo>
                  <a:cubicBezTo>
                    <a:pt x="2172" y="1512"/>
                    <a:pt x="2172" y="1606"/>
                    <a:pt x="2172" y="1606"/>
                  </a:cubicBezTo>
                  <a:cubicBezTo>
                    <a:pt x="2078" y="1606"/>
                    <a:pt x="2078" y="1512"/>
                    <a:pt x="2078" y="1512"/>
                  </a:cubicBezTo>
                  <a:cubicBezTo>
                    <a:pt x="1983" y="1512"/>
                    <a:pt x="1983" y="1606"/>
                    <a:pt x="1889" y="1606"/>
                  </a:cubicBezTo>
                  <a:lnTo>
                    <a:pt x="2172" y="756"/>
                  </a:lnTo>
                  <a:lnTo>
                    <a:pt x="2361" y="756"/>
                  </a:lnTo>
                  <a:lnTo>
                    <a:pt x="23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82"/>
            <p:cNvSpPr/>
            <p:nvPr/>
          </p:nvSpPr>
          <p:spPr>
            <a:xfrm>
              <a:off x="6959794" y="4104193"/>
              <a:ext cx="51251" cy="310566"/>
            </a:xfrm>
            <a:custGeom>
              <a:avLst/>
              <a:gdLst/>
              <a:ahLst/>
              <a:cxnLst/>
              <a:rect l="l" t="t" r="r" b="b"/>
              <a:pathLst>
                <a:path w="3117" h="18888" extrusionOk="0">
                  <a:moveTo>
                    <a:pt x="189" y="1"/>
                  </a:moveTo>
                  <a:lnTo>
                    <a:pt x="189" y="756"/>
                  </a:lnTo>
                  <a:lnTo>
                    <a:pt x="472" y="756"/>
                  </a:lnTo>
                  <a:lnTo>
                    <a:pt x="661" y="1606"/>
                  </a:lnTo>
                  <a:cubicBezTo>
                    <a:pt x="661" y="1606"/>
                    <a:pt x="567" y="1512"/>
                    <a:pt x="472" y="1512"/>
                  </a:cubicBezTo>
                  <a:cubicBezTo>
                    <a:pt x="283" y="1512"/>
                    <a:pt x="0" y="1984"/>
                    <a:pt x="0" y="2550"/>
                  </a:cubicBezTo>
                  <a:cubicBezTo>
                    <a:pt x="0" y="3117"/>
                    <a:pt x="283" y="3495"/>
                    <a:pt x="472" y="3495"/>
                  </a:cubicBezTo>
                  <a:cubicBezTo>
                    <a:pt x="567" y="3495"/>
                    <a:pt x="661" y="3495"/>
                    <a:pt x="755" y="3400"/>
                  </a:cubicBezTo>
                  <a:lnTo>
                    <a:pt x="755" y="18888"/>
                  </a:lnTo>
                  <a:lnTo>
                    <a:pt x="2550" y="18888"/>
                  </a:lnTo>
                  <a:lnTo>
                    <a:pt x="2550" y="3495"/>
                  </a:lnTo>
                  <a:lnTo>
                    <a:pt x="2739" y="3495"/>
                  </a:lnTo>
                  <a:cubicBezTo>
                    <a:pt x="2927" y="3495"/>
                    <a:pt x="3116" y="3117"/>
                    <a:pt x="3116" y="2550"/>
                  </a:cubicBezTo>
                  <a:cubicBezTo>
                    <a:pt x="3116" y="1984"/>
                    <a:pt x="2927" y="1512"/>
                    <a:pt x="2739" y="1512"/>
                  </a:cubicBezTo>
                  <a:cubicBezTo>
                    <a:pt x="2644" y="1512"/>
                    <a:pt x="2644" y="1606"/>
                    <a:pt x="2644" y="1606"/>
                  </a:cubicBezTo>
                  <a:cubicBezTo>
                    <a:pt x="2644" y="1606"/>
                    <a:pt x="2644" y="1512"/>
                    <a:pt x="2550" y="1512"/>
                  </a:cubicBezTo>
                  <a:cubicBezTo>
                    <a:pt x="2550" y="1512"/>
                    <a:pt x="2455" y="1606"/>
                    <a:pt x="2455" y="1606"/>
                  </a:cubicBezTo>
                  <a:lnTo>
                    <a:pt x="2644" y="756"/>
                  </a:lnTo>
                  <a:lnTo>
                    <a:pt x="2927" y="756"/>
                  </a:lnTo>
                  <a:lnTo>
                    <a:pt x="2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82"/>
            <p:cNvSpPr/>
            <p:nvPr/>
          </p:nvSpPr>
          <p:spPr>
            <a:xfrm>
              <a:off x="7181834" y="4104193"/>
              <a:ext cx="57467" cy="310566"/>
            </a:xfrm>
            <a:custGeom>
              <a:avLst/>
              <a:gdLst/>
              <a:ahLst/>
              <a:cxnLst/>
              <a:rect l="l" t="t" r="r" b="b"/>
              <a:pathLst>
                <a:path w="3495" h="18888" extrusionOk="0">
                  <a:moveTo>
                    <a:pt x="189" y="1"/>
                  </a:moveTo>
                  <a:lnTo>
                    <a:pt x="189" y="756"/>
                  </a:lnTo>
                  <a:lnTo>
                    <a:pt x="472" y="756"/>
                  </a:lnTo>
                  <a:lnTo>
                    <a:pt x="756" y="1606"/>
                  </a:lnTo>
                  <a:cubicBezTo>
                    <a:pt x="661" y="1606"/>
                    <a:pt x="567" y="1512"/>
                    <a:pt x="472" y="1512"/>
                  </a:cubicBezTo>
                  <a:cubicBezTo>
                    <a:pt x="189" y="1512"/>
                    <a:pt x="0" y="1984"/>
                    <a:pt x="0" y="2550"/>
                  </a:cubicBezTo>
                  <a:cubicBezTo>
                    <a:pt x="0" y="3117"/>
                    <a:pt x="189" y="3495"/>
                    <a:pt x="472" y="3495"/>
                  </a:cubicBezTo>
                  <a:cubicBezTo>
                    <a:pt x="567" y="3495"/>
                    <a:pt x="661" y="3495"/>
                    <a:pt x="756" y="3400"/>
                  </a:cubicBezTo>
                  <a:lnTo>
                    <a:pt x="756" y="18888"/>
                  </a:lnTo>
                  <a:lnTo>
                    <a:pt x="2833" y="18888"/>
                  </a:lnTo>
                  <a:lnTo>
                    <a:pt x="2833" y="3495"/>
                  </a:lnTo>
                  <a:lnTo>
                    <a:pt x="3022" y="3495"/>
                  </a:lnTo>
                  <a:cubicBezTo>
                    <a:pt x="3305" y="3495"/>
                    <a:pt x="3494" y="3117"/>
                    <a:pt x="3494" y="2550"/>
                  </a:cubicBezTo>
                  <a:cubicBezTo>
                    <a:pt x="3494" y="1984"/>
                    <a:pt x="3305" y="1512"/>
                    <a:pt x="3022" y="1512"/>
                  </a:cubicBezTo>
                  <a:cubicBezTo>
                    <a:pt x="3022" y="1512"/>
                    <a:pt x="3022" y="1606"/>
                    <a:pt x="3022" y="1606"/>
                  </a:cubicBezTo>
                  <a:cubicBezTo>
                    <a:pt x="3022" y="1606"/>
                    <a:pt x="2928" y="1512"/>
                    <a:pt x="2928" y="1512"/>
                  </a:cubicBezTo>
                  <a:cubicBezTo>
                    <a:pt x="2833" y="1512"/>
                    <a:pt x="2833" y="1606"/>
                    <a:pt x="2739" y="1606"/>
                  </a:cubicBezTo>
                  <a:lnTo>
                    <a:pt x="3022" y="756"/>
                  </a:lnTo>
                  <a:lnTo>
                    <a:pt x="3305" y="756"/>
                  </a:lnTo>
                  <a:lnTo>
                    <a:pt x="33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82"/>
            <p:cNvSpPr/>
            <p:nvPr/>
          </p:nvSpPr>
          <p:spPr>
            <a:xfrm>
              <a:off x="7442694" y="4104193"/>
              <a:ext cx="66773" cy="310566"/>
            </a:xfrm>
            <a:custGeom>
              <a:avLst/>
              <a:gdLst/>
              <a:ahLst/>
              <a:cxnLst/>
              <a:rect l="l" t="t" r="r" b="b"/>
              <a:pathLst>
                <a:path w="4061" h="18888" extrusionOk="0">
                  <a:moveTo>
                    <a:pt x="283" y="1"/>
                  </a:moveTo>
                  <a:lnTo>
                    <a:pt x="283" y="756"/>
                  </a:lnTo>
                  <a:lnTo>
                    <a:pt x="567" y="756"/>
                  </a:lnTo>
                  <a:lnTo>
                    <a:pt x="850" y="1606"/>
                  </a:lnTo>
                  <a:cubicBezTo>
                    <a:pt x="850" y="1606"/>
                    <a:pt x="756" y="1512"/>
                    <a:pt x="661" y="1512"/>
                  </a:cubicBezTo>
                  <a:cubicBezTo>
                    <a:pt x="283" y="1512"/>
                    <a:pt x="0" y="1984"/>
                    <a:pt x="0" y="2550"/>
                  </a:cubicBezTo>
                  <a:cubicBezTo>
                    <a:pt x="0" y="3117"/>
                    <a:pt x="283" y="3495"/>
                    <a:pt x="661" y="3495"/>
                  </a:cubicBezTo>
                  <a:lnTo>
                    <a:pt x="944" y="3495"/>
                  </a:lnTo>
                  <a:lnTo>
                    <a:pt x="944" y="18888"/>
                  </a:lnTo>
                  <a:lnTo>
                    <a:pt x="3211" y="18888"/>
                  </a:lnTo>
                  <a:lnTo>
                    <a:pt x="3211" y="3495"/>
                  </a:lnTo>
                  <a:lnTo>
                    <a:pt x="3494" y="3495"/>
                  </a:lnTo>
                  <a:cubicBezTo>
                    <a:pt x="3872" y="3495"/>
                    <a:pt x="4061" y="3117"/>
                    <a:pt x="4061" y="2550"/>
                  </a:cubicBezTo>
                  <a:cubicBezTo>
                    <a:pt x="4061" y="1984"/>
                    <a:pt x="3872" y="1512"/>
                    <a:pt x="3494" y="1512"/>
                  </a:cubicBezTo>
                  <a:cubicBezTo>
                    <a:pt x="3494" y="1512"/>
                    <a:pt x="3494" y="1512"/>
                    <a:pt x="3494" y="1606"/>
                  </a:cubicBezTo>
                  <a:cubicBezTo>
                    <a:pt x="3494" y="1512"/>
                    <a:pt x="3494" y="1512"/>
                    <a:pt x="3400" y="1512"/>
                  </a:cubicBezTo>
                  <a:cubicBezTo>
                    <a:pt x="3305" y="1512"/>
                    <a:pt x="3305" y="1606"/>
                    <a:pt x="3211" y="1606"/>
                  </a:cubicBezTo>
                  <a:lnTo>
                    <a:pt x="3494" y="756"/>
                  </a:lnTo>
                  <a:lnTo>
                    <a:pt x="3872" y="756"/>
                  </a:lnTo>
                  <a:lnTo>
                    <a:pt x="3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82"/>
            <p:cNvSpPr/>
            <p:nvPr/>
          </p:nvSpPr>
          <p:spPr>
            <a:xfrm>
              <a:off x="7743920" y="4104193"/>
              <a:ext cx="72988" cy="310566"/>
            </a:xfrm>
            <a:custGeom>
              <a:avLst/>
              <a:gdLst/>
              <a:ahLst/>
              <a:cxnLst/>
              <a:rect l="l" t="t" r="r" b="b"/>
              <a:pathLst>
                <a:path w="4439" h="18888" extrusionOk="0">
                  <a:moveTo>
                    <a:pt x="189" y="1"/>
                  </a:moveTo>
                  <a:lnTo>
                    <a:pt x="189" y="756"/>
                  </a:lnTo>
                  <a:lnTo>
                    <a:pt x="567" y="756"/>
                  </a:lnTo>
                  <a:lnTo>
                    <a:pt x="945" y="1606"/>
                  </a:lnTo>
                  <a:lnTo>
                    <a:pt x="850" y="1606"/>
                  </a:lnTo>
                  <a:cubicBezTo>
                    <a:pt x="850" y="1606"/>
                    <a:pt x="756" y="1512"/>
                    <a:pt x="661" y="1512"/>
                  </a:cubicBezTo>
                  <a:cubicBezTo>
                    <a:pt x="284" y="1512"/>
                    <a:pt x="0" y="1984"/>
                    <a:pt x="0" y="2550"/>
                  </a:cubicBezTo>
                  <a:cubicBezTo>
                    <a:pt x="0" y="3117"/>
                    <a:pt x="284" y="3495"/>
                    <a:pt x="661" y="3495"/>
                  </a:cubicBezTo>
                  <a:lnTo>
                    <a:pt x="1039" y="3495"/>
                  </a:lnTo>
                  <a:lnTo>
                    <a:pt x="1039" y="18888"/>
                  </a:lnTo>
                  <a:lnTo>
                    <a:pt x="3494" y="18888"/>
                  </a:lnTo>
                  <a:lnTo>
                    <a:pt x="3494" y="3495"/>
                  </a:lnTo>
                  <a:lnTo>
                    <a:pt x="3872" y="3495"/>
                  </a:lnTo>
                  <a:cubicBezTo>
                    <a:pt x="4155" y="3495"/>
                    <a:pt x="4439" y="3117"/>
                    <a:pt x="4439" y="2550"/>
                  </a:cubicBezTo>
                  <a:cubicBezTo>
                    <a:pt x="4439" y="1984"/>
                    <a:pt x="4155" y="1512"/>
                    <a:pt x="3872" y="1512"/>
                  </a:cubicBezTo>
                  <a:lnTo>
                    <a:pt x="3778" y="1512"/>
                  </a:lnTo>
                  <a:cubicBezTo>
                    <a:pt x="3683" y="1512"/>
                    <a:pt x="3589" y="1606"/>
                    <a:pt x="3494" y="1606"/>
                  </a:cubicBezTo>
                  <a:lnTo>
                    <a:pt x="3872" y="756"/>
                  </a:lnTo>
                  <a:lnTo>
                    <a:pt x="4250" y="756"/>
                  </a:lnTo>
                  <a:lnTo>
                    <a:pt x="4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82"/>
            <p:cNvSpPr/>
            <p:nvPr/>
          </p:nvSpPr>
          <p:spPr>
            <a:xfrm>
              <a:off x="8077752" y="4104193"/>
              <a:ext cx="80766" cy="310566"/>
            </a:xfrm>
            <a:custGeom>
              <a:avLst/>
              <a:gdLst/>
              <a:ahLst/>
              <a:cxnLst/>
              <a:rect l="l" t="t" r="r" b="b"/>
              <a:pathLst>
                <a:path w="4912" h="18888" extrusionOk="0">
                  <a:moveTo>
                    <a:pt x="284" y="1"/>
                  </a:moveTo>
                  <a:lnTo>
                    <a:pt x="284" y="756"/>
                  </a:lnTo>
                  <a:lnTo>
                    <a:pt x="662" y="756"/>
                  </a:lnTo>
                  <a:lnTo>
                    <a:pt x="1039" y="1606"/>
                  </a:lnTo>
                  <a:cubicBezTo>
                    <a:pt x="945" y="1606"/>
                    <a:pt x="851" y="1512"/>
                    <a:pt x="756" y="1512"/>
                  </a:cubicBezTo>
                  <a:cubicBezTo>
                    <a:pt x="378" y="1512"/>
                    <a:pt x="1" y="1984"/>
                    <a:pt x="1" y="2550"/>
                  </a:cubicBezTo>
                  <a:cubicBezTo>
                    <a:pt x="1" y="3117"/>
                    <a:pt x="378" y="3495"/>
                    <a:pt x="756" y="3495"/>
                  </a:cubicBezTo>
                  <a:lnTo>
                    <a:pt x="1228" y="3495"/>
                  </a:lnTo>
                  <a:lnTo>
                    <a:pt x="1228" y="18888"/>
                  </a:lnTo>
                  <a:lnTo>
                    <a:pt x="3872" y="18888"/>
                  </a:lnTo>
                  <a:lnTo>
                    <a:pt x="3872" y="3495"/>
                  </a:lnTo>
                  <a:lnTo>
                    <a:pt x="4250" y="3495"/>
                  </a:lnTo>
                  <a:cubicBezTo>
                    <a:pt x="4628" y="3495"/>
                    <a:pt x="4911" y="3117"/>
                    <a:pt x="4911" y="2550"/>
                  </a:cubicBezTo>
                  <a:cubicBezTo>
                    <a:pt x="4911" y="1984"/>
                    <a:pt x="4628" y="1512"/>
                    <a:pt x="4250" y="1512"/>
                  </a:cubicBezTo>
                  <a:lnTo>
                    <a:pt x="4156" y="1512"/>
                  </a:lnTo>
                  <a:cubicBezTo>
                    <a:pt x="4061" y="1512"/>
                    <a:pt x="3967" y="1606"/>
                    <a:pt x="3872" y="1606"/>
                  </a:cubicBezTo>
                  <a:lnTo>
                    <a:pt x="4250" y="756"/>
                  </a:lnTo>
                  <a:lnTo>
                    <a:pt x="4722" y="756"/>
                  </a:lnTo>
                  <a:lnTo>
                    <a:pt x="4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82"/>
            <p:cNvSpPr/>
            <p:nvPr/>
          </p:nvSpPr>
          <p:spPr>
            <a:xfrm>
              <a:off x="8445752" y="4104193"/>
              <a:ext cx="86964" cy="310566"/>
            </a:xfrm>
            <a:custGeom>
              <a:avLst/>
              <a:gdLst/>
              <a:ahLst/>
              <a:cxnLst/>
              <a:rect l="l" t="t" r="r" b="b"/>
              <a:pathLst>
                <a:path w="5289" h="18888" extrusionOk="0">
                  <a:moveTo>
                    <a:pt x="284" y="1"/>
                  </a:moveTo>
                  <a:lnTo>
                    <a:pt x="284" y="756"/>
                  </a:lnTo>
                  <a:lnTo>
                    <a:pt x="662" y="756"/>
                  </a:lnTo>
                  <a:lnTo>
                    <a:pt x="1134" y="1512"/>
                  </a:lnTo>
                  <a:cubicBezTo>
                    <a:pt x="1039" y="1606"/>
                    <a:pt x="1039" y="1606"/>
                    <a:pt x="1039" y="1606"/>
                  </a:cubicBezTo>
                  <a:cubicBezTo>
                    <a:pt x="945" y="1606"/>
                    <a:pt x="850" y="1512"/>
                    <a:pt x="850" y="1512"/>
                  </a:cubicBezTo>
                  <a:cubicBezTo>
                    <a:pt x="378" y="1512"/>
                    <a:pt x="1" y="1984"/>
                    <a:pt x="1" y="2550"/>
                  </a:cubicBezTo>
                  <a:cubicBezTo>
                    <a:pt x="1" y="3117"/>
                    <a:pt x="378" y="3495"/>
                    <a:pt x="850" y="3495"/>
                  </a:cubicBezTo>
                  <a:lnTo>
                    <a:pt x="1228" y="3495"/>
                  </a:lnTo>
                  <a:lnTo>
                    <a:pt x="1228" y="18888"/>
                  </a:lnTo>
                  <a:lnTo>
                    <a:pt x="4156" y="18888"/>
                  </a:lnTo>
                  <a:lnTo>
                    <a:pt x="4156" y="3495"/>
                  </a:lnTo>
                  <a:lnTo>
                    <a:pt x="4533" y="3495"/>
                  </a:lnTo>
                  <a:cubicBezTo>
                    <a:pt x="5006" y="3495"/>
                    <a:pt x="5289" y="3117"/>
                    <a:pt x="5289" y="2550"/>
                  </a:cubicBezTo>
                  <a:cubicBezTo>
                    <a:pt x="5289" y="1984"/>
                    <a:pt x="5006" y="1512"/>
                    <a:pt x="4533" y="1512"/>
                  </a:cubicBezTo>
                  <a:lnTo>
                    <a:pt x="4439" y="1512"/>
                  </a:lnTo>
                  <a:cubicBezTo>
                    <a:pt x="4345" y="1512"/>
                    <a:pt x="4250" y="1606"/>
                    <a:pt x="4156" y="1606"/>
                  </a:cubicBezTo>
                  <a:lnTo>
                    <a:pt x="4628" y="756"/>
                  </a:lnTo>
                  <a:lnTo>
                    <a:pt x="5006" y="75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82"/>
            <p:cNvSpPr/>
            <p:nvPr/>
          </p:nvSpPr>
          <p:spPr>
            <a:xfrm>
              <a:off x="8843249" y="4104193"/>
              <a:ext cx="93180" cy="310566"/>
            </a:xfrm>
            <a:custGeom>
              <a:avLst/>
              <a:gdLst/>
              <a:ahLst/>
              <a:cxnLst/>
              <a:rect l="l" t="t" r="r" b="b"/>
              <a:pathLst>
                <a:path w="5667" h="18888" extrusionOk="0">
                  <a:moveTo>
                    <a:pt x="284" y="1"/>
                  </a:moveTo>
                  <a:lnTo>
                    <a:pt x="284" y="756"/>
                  </a:lnTo>
                  <a:lnTo>
                    <a:pt x="662" y="756"/>
                  </a:lnTo>
                  <a:lnTo>
                    <a:pt x="1134" y="1512"/>
                  </a:lnTo>
                  <a:cubicBezTo>
                    <a:pt x="1040" y="1512"/>
                    <a:pt x="1040" y="1606"/>
                    <a:pt x="1040" y="1606"/>
                  </a:cubicBezTo>
                  <a:cubicBezTo>
                    <a:pt x="945" y="1606"/>
                    <a:pt x="945" y="1512"/>
                    <a:pt x="851" y="1512"/>
                  </a:cubicBezTo>
                  <a:cubicBezTo>
                    <a:pt x="378" y="1512"/>
                    <a:pt x="1" y="1984"/>
                    <a:pt x="1" y="2550"/>
                  </a:cubicBezTo>
                  <a:cubicBezTo>
                    <a:pt x="1" y="3117"/>
                    <a:pt x="378" y="3495"/>
                    <a:pt x="851" y="3495"/>
                  </a:cubicBezTo>
                  <a:lnTo>
                    <a:pt x="1323" y="3495"/>
                  </a:lnTo>
                  <a:lnTo>
                    <a:pt x="1323" y="18888"/>
                  </a:lnTo>
                  <a:lnTo>
                    <a:pt x="4345" y="18888"/>
                  </a:lnTo>
                  <a:lnTo>
                    <a:pt x="4345" y="3400"/>
                  </a:lnTo>
                  <a:cubicBezTo>
                    <a:pt x="4439" y="3495"/>
                    <a:pt x="4628" y="3495"/>
                    <a:pt x="4722" y="3495"/>
                  </a:cubicBezTo>
                  <a:lnTo>
                    <a:pt x="4817" y="3495"/>
                  </a:lnTo>
                  <a:cubicBezTo>
                    <a:pt x="5289" y="3495"/>
                    <a:pt x="5667" y="3117"/>
                    <a:pt x="5667" y="2550"/>
                  </a:cubicBezTo>
                  <a:cubicBezTo>
                    <a:pt x="5667" y="1984"/>
                    <a:pt x="5289" y="1512"/>
                    <a:pt x="4817" y="1512"/>
                  </a:cubicBezTo>
                  <a:lnTo>
                    <a:pt x="4722" y="1512"/>
                  </a:lnTo>
                  <a:cubicBezTo>
                    <a:pt x="4628" y="1512"/>
                    <a:pt x="4534" y="1606"/>
                    <a:pt x="4439" y="1606"/>
                  </a:cubicBezTo>
                  <a:lnTo>
                    <a:pt x="4817" y="756"/>
                  </a:lnTo>
                  <a:lnTo>
                    <a:pt x="5289" y="756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82"/>
            <p:cNvSpPr/>
            <p:nvPr/>
          </p:nvSpPr>
          <p:spPr>
            <a:xfrm>
              <a:off x="6669419" y="2494012"/>
              <a:ext cx="2902085" cy="545020"/>
            </a:xfrm>
            <a:custGeom>
              <a:avLst/>
              <a:gdLst/>
              <a:ahLst/>
              <a:cxnLst/>
              <a:rect l="l" t="t" r="r" b="b"/>
              <a:pathLst>
                <a:path w="176499" h="33147" extrusionOk="0">
                  <a:moveTo>
                    <a:pt x="1" y="0"/>
                  </a:moveTo>
                  <a:lnTo>
                    <a:pt x="1" y="33147"/>
                  </a:lnTo>
                  <a:lnTo>
                    <a:pt x="176498" y="33147"/>
                  </a:lnTo>
                  <a:lnTo>
                    <a:pt x="1629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82"/>
            <p:cNvSpPr/>
            <p:nvPr/>
          </p:nvSpPr>
          <p:spPr>
            <a:xfrm>
              <a:off x="6672525" y="2212951"/>
              <a:ext cx="2647440" cy="139783"/>
            </a:xfrm>
            <a:custGeom>
              <a:avLst/>
              <a:gdLst/>
              <a:ahLst/>
              <a:cxnLst/>
              <a:rect l="l" t="t" r="r" b="b"/>
              <a:pathLst>
                <a:path w="161012" h="7083" extrusionOk="0">
                  <a:moveTo>
                    <a:pt x="1" y="0"/>
                  </a:moveTo>
                  <a:lnTo>
                    <a:pt x="1" y="7083"/>
                  </a:lnTo>
                  <a:lnTo>
                    <a:pt x="161011" y="7083"/>
                  </a:lnTo>
                  <a:lnTo>
                    <a:pt x="161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82"/>
            <p:cNvSpPr/>
            <p:nvPr/>
          </p:nvSpPr>
          <p:spPr>
            <a:xfrm>
              <a:off x="6688065" y="2565438"/>
              <a:ext cx="108701" cy="473593"/>
            </a:xfrm>
            <a:custGeom>
              <a:avLst/>
              <a:gdLst/>
              <a:ahLst/>
              <a:cxnLst/>
              <a:rect l="l" t="t" r="r" b="b"/>
              <a:pathLst>
                <a:path w="6611" h="28803" extrusionOk="0">
                  <a:moveTo>
                    <a:pt x="3305" y="0"/>
                  </a:moveTo>
                  <a:cubicBezTo>
                    <a:pt x="1511" y="0"/>
                    <a:pt x="0" y="5100"/>
                    <a:pt x="0" y="11427"/>
                  </a:cubicBezTo>
                  <a:lnTo>
                    <a:pt x="0" y="28803"/>
                  </a:lnTo>
                  <a:lnTo>
                    <a:pt x="6610" y="28803"/>
                  </a:lnTo>
                  <a:lnTo>
                    <a:pt x="6610" y="11427"/>
                  </a:lnTo>
                  <a:cubicBezTo>
                    <a:pt x="6610" y="5100"/>
                    <a:pt x="5099" y="0"/>
                    <a:pt x="3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82"/>
            <p:cNvSpPr/>
            <p:nvPr/>
          </p:nvSpPr>
          <p:spPr>
            <a:xfrm>
              <a:off x="6698934" y="2602697"/>
              <a:ext cx="86964" cy="436335"/>
            </a:xfrm>
            <a:custGeom>
              <a:avLst/>
              <a:gdLst/>
              <a:ahLst/>
              <a:cxnLst/>
              <a:rect l="l" t="t" r="r" b="b"/>
              <a:pathLst>
                <a:path w="5289" h="26537" extrusionOk="0">
                  <a:moveTo>
                    <a:pt x="2644" y="1"/>
                  </a:moveTo>
                  <a:cubicBezTo>
                    <a:pt x="1228" y="1"/>
                    <a:pt x="0" y="4156"/>
                    <a:pt x="0" y="9161"/>
                  </a:cubicBezTo>
                  <a:lnTo>
                    <a:pt x="0" y="26537"/>
                  </a:lnTo>
                  <a:lnTo>
                    <a:pt x="5288" y="26537"/>
                  </a:lnTo>
                  <a:lnTo>
                    <a:pt x="5288" y="9161"/>
                  </a:lnTo>
                  <a:cubicBezTo>
                    <a:pt x="5288" y="4156"/>
                    <a:pt x="4061" y="1"/>
                    <a:pt x="2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82"/>
            <p:cNvSpPr/>
            <p:nvPr/>
          </p:nvSpPr>
          <p:spPr>
            <a:xfrm>
              <a:off x="6826248" y="2565438"/>
              <a:ext cx="144431" cy="473593"/>
            </a:xfrm>
            <a:custGeom>
              <a:avLst/>
              <a:gdLst/>
              <a:ahLst/>
              <a:cxnLst/>
              <a:rect l="l" t="t" r="r" b="b"/>
              <a:pathLst>
                <a:path w="8784" h="28803" extrusionOk="0">
                  <a:moveTo>
                    <a:pt x="4345" y="0"/>
                  </a:moveTo>
                  <a:cubicBezTo>
                    <a:pt x="1984" y="0"/>
                    <a:pt x="1" y="5100"/>
                    <a:pt x="1" y="11427"/>
                  </a:cubicBezTo>
                  <a:lnTo>
                    <a:pt x="1" y="28803"/>
                  </a:lnTo>
                  <a:lnTo>
                    <a:pt x="8783" y="28803"/>
                  </a:lnTo>
                  <a:lnTo>
                    <a:pt x="8783" y="11427"/>
                  </a:lnTo>
                  <a:cubicBezTo>
                    <a:pt x="8783" y="5100"/>
                    <a:pt x="680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82"/>
            <p:cNvSpPr/>
            <p:nvPr/>
          </p:nvSpPr>
          <p:spPr>
            <a:xfrm>
              <a:off x="6840224" y="2602697"/>
              <a:ext cx="114917" cy="436335"/>
            </a:xfrm>
            <a:custGeom>
              <a:avLst/>
              <a:gdLst/>
              <a:ahLst/>
              <a:cxnLst/>
              <a:rect l="l" t="t" r="r" b="b"/>
              <a:pathLst>
                <a:path w="6989" h="26537" extrusionOk="0">
                  <a:moveTo>
                    <a:pt x="3495" y="1"/>
                  </a:moveTo>
                  <a:cubicBezTo>
                    <a:pt x="1606" y="1"/>
                    <a:pt x="1" y="4156"/>
                    <a:pt x="1" y="9161"/>
                  </a:cubicBezTo>
                  <a:lnTo>
                    <a:pt x="1" y="26537"/>
                  </a:lnTo>
                  <a:lnTo>
                    <a:pt x="6989" y="26537"/>
                  </a:lnTo>
                  <a:lnTo>
                    <a:pt x="6989" y="9161"/>
                  </a:lnTo>
                  <a:cubicBezTo>
                    <a:pt x="6989" y="4156"/>
                    <a:pt x="5478" y="1"/>
                    <a:pt x="3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82"/>
            <p:cNvSpPr/>
            <p:nvPr/>
          </p:nvSpPr>
          <p:spPr>
            <a:xfrm>
              <a:off x="6788989" y="2236259"/>
              <a:ext cx="35730" cy="116462"/>
            </a:xfrm>
            <a:custGeom>
              <a:avLst/>
              <a:gdLst/>
              <a:ahLst/>
              <a:cxnLst/>
              <a:rect l="l" t="t" r="r" b="b"/>
              <a:pathLst>
                <a:path w="2173" h="7083" extrusionOk="0">
                  <a:moveTo>
                    <a:pt x="0" y="0"/>
                  </a:moveTo>
                  <a:lnTo>
                    <a:pt x="0" y="7083"/>
                  </a:lnTo>
                  <a:lnTo>
                    <a:pt x="2172" y="7083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82"/>
            <p:cNvSpPr/>
            <p:nvPr/>
          </p:nvSpPr>
          <p:spPr>
            <a:xfrm>
              <a:off x="6784320" y="2330968"/>
              <a:ext cx="43507" cy="21753"/>
            </a:xfrm>
            <a:custGeom>
              <a:avLst/>
              <a:gdLst/>
              <a:ahLst/>
              <a:cxnLst/>
              <a:rect l="l" t="t" r="r" b="b"/>
              <a:pathLst>
                <a:path w="2646" h="1323" extrusionOk="0">
                  <a:moveTo>
                    <a:pt x="1" y="1"/>
                  </a:moveTo>
                  <a:lnTo>
                    <a:pt x="1" y="1323"/>
                  </a:lnTo>
                  <a:lnTo>
                    <a:pt x="2645" y="1323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82"/>
            <p:cNvSpPr/>
            <p:nvPr/>
          </p:nvSpPr>
          <p:spPr>
            <a:xfrm>
              <a:off x="6784320" y="2236259"/>
              <a:ext cx="43507" cy="20191"/>
            </a:xfrm>
            <a:custGeom>
              <a:avLst/>
              <a:gdLst/>
              <a:ahLst/>
              <a:cxnLst/>
              <a:rect l="l" t="t" r="r" b="b"/>
              <a:pathLst>
                <a:path w="2646" h="1228" extrusionOk="0">
                  <a:moveTo>
                    <a:pt x="1" y="0"/>
                  </a:moveTo>
                  <a:lnTo>
                    <a:pt x="1" y="1228"/>
                  </a:lnTo>
                  <a:lnTo>
                    <a:pt x="2645" y="1228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82"/>
            <p:cNvSpPr/>
            <p:nvPr/>
          </p:nvSpPr>
          <p:spPr>
            <a:xfrm>
              <a:off x="7011029" y="2565438"/>
              <a:ext cx="178582" cy="473593"/>
            </a:xfrm>
            <a:custGeom>
              <a:avLst/>
              <a:gdLst/>
              <a:ahLst/>
              <a:cxnLst/>
              <a:rect l="l" t="t" r="r" b="b"/>
              <a:pathLst>
                <a:path w="10861" h="28803" extrusionOk="0">
                  <a:moveTo>
                    <a:pt x="5383" y="0"/>
                  </a:moveTo>
                  <a:cubicBezTo>
                    <a:pt x="2456" y="0"/>
                    <a:pt x="0" y="5100"/>
                    <a:pt x="0" y="11427"/>
                  </a:cubicBezTo>
                  <a:lnTo>
                    <a:pt x="0" y="28803"/>
                  </a:lnTo>
                  <a:lnTo>
                    <a:pt x="10860" y="28803"/>
                  </a:lnTo>
                  <a:lnTo>
                    <a:pt x="10860" y="11427"/>
                  </a:lnTo>
                  <a:cubicBezTo>
                    <a:pt x="10860" y="5100"/>
                    <a:pt x="8405" y="0"/>
                    <a:pt x="5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82"/>
            <p:cNvSpPr/>
            <p:nvPr/>
          </p:nvSpPr>
          <p:spPr>
            <a:xfrm>
              <a:off x="7028113" y="2602697"/>
              <a:ext cx="144414" cy="436335"/>
            </a:xfrm>
            <a:custGeom>
              <a:avLst/>
              <a:gdLst/>
              <a:ahLst/>
              <a:cxnLst/>
              <a:rect l="l" t="t" r="r" b="b"/>
              <a:pathLst>
                <a:path w="8783" h="26537" extrusionOk="0">
                  <a:moveTo>
                    <a:pt x="4344" y="1"/>
                  </a:moveTo>
                  <a:cubicBezTo>
                    <a:pt x="1983" y="1"/>
                    <a:pt x="0" y="4156"/>
                    <a:pt x="0" y="9161"/>
                  </a:cubicBezTo>
                  <a:lnTo>
                    <a:pt x="0" y="26537"/>
                  </a:lnTo>
                  <a:lnTo>
                    <a:pt x="8782" y="26537"/>
                  </a:lnTo>
                  <a:lnTo>
                    <a:pt x="8782" y="9161"/>
                  </a:lnTo>
                  <a:cubicBezTo>
                    <a:pt x="8782" y="4156"/>
                    <a:pt x="6799" y="1"/>
                    <a:pt x="4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82"/>
            <p:cNvSpPr/>
            <p:nvPr/>
          </p:nvSpPr>
          <p:spPr>
            <a:xfrm>
              <a:off x="6962885" y="2236259"/>
              <a:ext cx="45052" cy="116462"/>
            </a:xfrm>
            <a:custGeom>
              <a:avLst/>
              <a:gdLst/>
              <a:ahLst/>
              <a:cxnLst/>
              <a:rect l="l" t="t" r="r" b="b"/>
              <a:pathLst>
                <a:path w="2740" h="7083" extrusionOk="0">
                  <a:moveTo>
                    <a:pt x="1" y="0"/>
                  </a:moveTo>
                  <a:lnTo>
                    <a:pt x="1" y="7083"/>
                  </a:lnTo>
                  <a:lnTo>
                    <a:pt x="2739" y="7083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82"/>
            <p:cNvSpPr/>
            <p:nvPr/>
          </p:nvSpPr>
          <p:spPr>
            <a:xfrm>
              <a:off x="6958232" y="2330968"/>
              <a:ext cx="54359" cy="21753"/>
            </a:xfrm>
            <a:custGeom>
              <a:avLst/>
              <a:gdLst/>
              <a:ahLst/>
              <a:cxnLst/>
              <a:rect l="l" t="t" r="r" b="b"/>
              <a:pathLst>
                <a:path w="3306" h="1323" extrusionOk="0">
                  <a:moveTo>
                    <a:pt x="1" y="1"/>
                  </a:moveTo>
                  <a:lnTo>
                    <a:pt x="1" y="1323"/>
                  </a:lnTo>
                  <a:lnTo>
                    <a:pt x="3306" y="1323"/>
                  </a:lnTo>
                  <a:lnTo>
                    <a:pt x="33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82"/>
            <p:cNvSpPr/>
            <p:nvPr/>
          </p:nvSpPr>
          <p:spPr>
            <a:xfrm>
              <a:off x="6958232" y="2236259"/>
              <a:ext cx="54359" cy="20191"/>
            </a:xfrm>
            <a:custGeom>
              <a:avLst/>
              <a:gdLst/>
              <a:ahLst/>
              <a:cxnLst/>
              <a:rect l="l" t="t" r="r" b="b"/>
              <a:pathLst>
                <a:path w="3306" h="1228" extrusionOk="0">
                  <a:moveTo>
                    <a:pt x="1" y="0"/>
                  </a:moveTo>
                  <a:lnTo>
                    <a:pt x="1" y="1228"/>
                  </a:lnTo>
                  <a:lnTo>
                    <a:pt x="3306" y="1228"/>
                  </a:lnTo>
                  <a:lnTo>
                    <a:pt x="33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82"/>
            <p:cNvSpPr/>
            <p:nvPr/>
          </p:nvSpPr>
          <p:spPr>
            <a:xfrm>
              <a:off x="7240829" y="2565438"/>
              <a:ext cx="209642" cy="473593"/>
            </a:xfrm>
            <a:custGeom>
              <a:avLst/>
              <a:gdLst/>
              <a:ahLst/>
              <a:cxnLst/>
              <a:rect l="l" t="t" r="r" b="b"/>
              <a:pathLst>
                <a:path w="12750" h="28803" extrusionOk="0">
                  <a:moveTo>
                    <a:pt x="6328" y="0"/>
                  </a:moveTo>
                  <a:cubicBezTo>
                    <a:pt x="2834" y="0"/>
                    <a:pt x="1" y="5100"/>
                    <a:pt x="1" y="11427"/>
                  </a:cubicBezTo>
                  <a:lnTo>
                    <a:pt x="1" y="28803"/>
                  </a:lnTo>
                  <a:lnTo>
                    <a:pt x="12749" y="28803"/>
                  </a:lnTo>
                  <a:lnTo>
                    <a:pt x="12749" y="11427"/>
                  </a:lnTo>
                  <a:cubicBezTo>
                    <a:pt x="12749" y="5100"/>
                    <a:pt x="9916" y="0"/>
                    <a:pt x="6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82"/>
            <p:cNvSpPr/>
            <p:nvPr/>
          </p:nvSpPr>
          <p:spPr>
            <a:xfrm>
              <a:off x="7261021" y="2602697"/>
              <a:ext cx="169259" cy="436335"/>
            </a:xfrm>
            <a:custGeom>
              <a:avLst/>
              <a:gdLst/>
              <a:ahLst/>
              <a:cxnLst/>
              <a:rect l="l" t="t" r="r" b="b"/>
              <a:pathLst>
                <a:path w="10294" h="26537" extrusionOk="0">
                  <a:moveTo>
                    <a:pt x="5100" y="1"/>
                  </a:moveTo>
                  <a:cubicBezTo>
                    <a:pt x="2267" y="1"/>
                    <a:pt x="0" y="4156"/>
                    <a:pt x="0" y="9161"/>
                  </a:cubicBezTo>
                  <a:lnTo>
                    <a:pt x="0" y="26537"/>
                  </a:lnTo>
                  <a:lnTo>
                    <a:pt x="10294" y="26537"/>
                  </a:lnTo>
                  <a:lnTo>
                    <a:pt x="10294" y="9161"/>
                  </a:lnTo>
                  <a:cubicBezTo>
                    <a:pt x="10294" y="4156"/>
                    <a:pt x="7933" y="1"/>
                    <a:pt x="5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82"/>
            <p:cNvSpPr/>
            <p:nvPr/>
          </p:nvSpPr>
          <p:spPr>
            <a:xfrm>
              <a:off x="7184925" y="2236259"/>
              <a:ext cx="51268" cy="116462"/>
            </a:xfrm>
            <a:custGeom>
              <a:avLst/>
              <a:gdLst/>
              <a:ahLst/>
              <a:cxnLst/>
              <a:rect l="l" t="t" r="r" b="b"/>
              <a:pathLst>
                <a:path w="3118" h="7083" extrusionOk="0">
                  <a:moveTo>
                    <a:pt x="1" y="0"/>
                  </a:moveTo>
                  <a:lnTo>
                    <a:pt x="1" y="7083"/>
                  </a:lnTo>
                  <a:lnTo>
                    <a:pt x="3117" y="7083"/>
                  </a:lnTo>
                  <a:lnTo>
                    <a:pt x="3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82"/>
            <p:cNvSpPr/>
            <p:nvPr/>
          </p:nvSpPr>
          <p:spPr>
            <a:xfrm>
              <a:off x="7178726" y="2330968"/>
              <a:ext cx="63682" cy="21753"/>
            </a:xfrm>
            <a:custGeom>
              <a:avLst/>
              <a:gdLst/>
              <a:ahLst/>
              <a:cxnLst/>
              <a:rect l="l" t="t" r="r" b="b"/>
              <a:pathLst>
                <a:path w="3873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3872" y="1323"/>
                  </a:lnTo>
                  <a:lnTo>
                    <a:pt x="38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82"/>
            <p:cNvSpPr/>
            <p:nvPr/>
          </p:nvSpPr>
          <p:spPr>
            <a:xfrm>
              <a:off x="7178726" y="2236259"/>
              <a:ext cx="63682" cy="20191"/>
            </a:xfrm>
            <a:custGeom>
              <a:avLst/>
              <a:gdLst/>
              <a:ahLst/>
              <a:cxnLst/>
              <a:rect l="l" t="t" r="r" b="b"/>
              <a:pathLst>
                <a:path w="3873" h="1228" extrusionOk="0">
                  <a:moveTo>
                    <a:pt x="0" y="0"/>
                  </a:moveTo>
                  <a:lnTo>
                    <a:pt x="0" y="1228"/>
                  </a:lnTo>
                  <a:lnTo>
                    <a:pt x="3872" y="1228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82"/>
            <p:cNvSpPr/>
            <p:nvPr/>
          </p:nvSpPr>
          <p:spPr>
            <a:xfrm>
              <a:off x="7511012" y="2565438"/>
              <a:ext cx="239140" cy="473593"/>
            </a:xfrm>
            <a:custGeom>
              <a:avLst/>
              <a:gdLst/>
              <a:ahLst/>
              <a:cxnLst/>
              <a:rect l="l" t="t" r="r" b="b"/>
              <a:pathLst>
                <a:path w="14544" h="28803" extrusionOk="0">
                  <a:moveTo>
                    <a:pt x="7272" y="0"/>
                  </a:moveTo>
                  <a:cubicBezTo>
                    <a:pt x="3211" y="0"/>
                    <a:pt x="0" y="5100"/>
                    <a:pt x="0" y="11427"/>
                  </a:cubicBezTo>
                  <a:lnTo>
                    <a:pt x="0" y="28803"/>
                  </a:lnTo>
                  <a:lnTo>
                    <a:pt x="14543" y="28803"/>
                  </a:lnTo>
                  <a:lnTo>
                    <a:pt x="14543" y="11427"/>
                  </a:lnTo>
                  <a:cubicBezTo>
                    <a:pt x="14543" y="5100"/>
                    <a:pt x="11238" y="0"/>
                    <a:pt x="72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82"/>
            <p:cNvSpPr/>
            <p:nvPr/>
          </p:nvSpPr>
          <p:spPr>
            <a:xfrm>
              <a:off x="7534295" y="2602697"/>
              <a:ext cx="192558" cy="436335"/>
            </a:xfrm>
            <a:custGeom>
              <a:avLst/>
              <a:gdLst/>
              <a:ahLst/>
              <a:cxnLst/>
              <a:rect l="l" t="t" r="r" b="b"/>
              <a:pathLst>
                <a:path w="11711" h="26537" extrusionOk="0">
                  <a:moveTo>
                    <a:pt x="5856" y="1"/>
                  </a:moveTo>
                  <a:cubicBezTo>
                    <a:pt x="2645" y="1"/>
                    <a:pt x="1" y="4156"/>
                    <a:pt x="1" y="9161"/>
                  </a:cubicBezTo>
                  <a:lnTo>
                    <a:pt x="1" y="26537"/>
                  </a:lnTo>
                  <a:lnTo>
                    <a:pt x="11711" y="26537"/>
                  </a:lnTo>
                  <a:lnTo>
                    <a:pt x="11711" y="9161"/>
                  </a:lnTo>
                  <a:cubicBezTo>
                    <a:pt x="11711" y="4156"/>
                    <a:pt x="9066" y="1"/>
                    <a:pt x="5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82"/>
            <p:cNvSpPr/>
            <p:nvPr/>
          </p:nvSpPr>
          <p:spPr>
            <a:xfrm>
              <a:off x="7447347" y="2236259"/>
              <a:ext cx="59012" cy="116462"/>
            </a:xfrm>
            <a:custGeom>
              <a:avLst/>
              <a:gdLst/>
              <a:ahLst/>
              <a:cxnLst/>
              <a:rect l="l" t="t" r="r" b="b"/>
              <a:pathLst>
                <a:path w="3589" h="7083" extrusionOk="0">
                  <a:moveTo>
                    <a:pt x="0" y="0"/>
                  </a:moveTo>
                  <a:lnTo>
                    <a:pt x="0" y="7083"/>
                  </a:lnTo>
                  <a:lnTo>
                    <a:pt x="3589" y="7083"/>
                  </a:lnTo>
                  <a:lnTo>
                    <a:pt x="3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82"/>
            <p:cNvSpPr/>
            <p:nvPr/>
          </p:nvSpPr>
          <p:spPr>
            <a:xfrm>
              <a:off x="7439586" y="2330968"/>
              <a:ext cx="72988" cy="21753"/>
            </a:xfrm>
            <a:custGeom>
              <a:avLst/>
              <a:gdLst/>
              <a:ahLst/>
              <a:cxnLst/>
              <a:rect l="l" t="t" r="r" b="b"/>
              <a:pathLst>
                <a:path w="4439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4439" y="1323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82"/>
            <p:cNvSpPr/>
            <p:nvPr/>
          </p:nvSpPr>
          <p:spPr>
            <a:xfrm>
              <a:off x="7439586" y="2236259"/>
              <a:ext cx="72988" cy="20191"/>
            </a:xfrm>
            <a:custGeom>
              <a:avLst/>
              <a:gdLst/>
              <a:ahLst/>
              <a:cxnLst/>
              <a:rect l="l" t="t" r="r" b="b"/>
              <a:pathLst>
                <a:path w="4439" h="1228" extrusionOk="0">
                  <a:moveTo>
                    <a:pt x="0" y="0"/>
                  </a:moveTo>
                  <a:lnTo>
                    <a:pt x="0" y="1228"/>
                  </a:lnTo>
                  <a:lnTo>
                    <a:pt x="4439" y="1228"/>
                  </a:lnTo>
                  <a:lnTo>
                    <a:pt x="4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82"/>
            <p:cNvSpPr/>
            <p:nvPr/>
          </p:nvSpPr>
          <p:spPr>
            <a:xfrm>
              <a:off x="7818454" y="2565438"/>
              <a:ext cx="265530" cy="473593"/>
            </a:xfrm>
            <a:custGeom>
              <a:avLst/>
              <a:gdLst/>
              <a:ahLst/>
              <a:cxnLst/>
              <a:rect l="l" t="t" r="r" b="b"/>
              <a:pathLst>
                <a:path w="16149" h="28803" extrusionOk="0">
                  <a:moveTo>
                    <a:pt x="8121" y="0"/>
                  </a:moveTo>
                  <a:cubicBezTo>
                    <a:pt x="3589" y="0"/>
                    <a:pt x="0" y="5100"/>
                    <a:pt x="0" y="11427"/>
                  </a:cubicBezTo>
                  <a:lnTo>
                    <a:pt x="0" y="28803"/>
                  </a:lnTo>
                  <a:lnTo>
                    <a:pt x="16148" y="28803"/>
                  </a:lnTo>
                  <a:lnTo>
                    <a:pt x="16148" y="11427"/>
                  </a:lnTo>
                  <a:cubicBezTo>
                    <a:pt x="16148" y="5100"/>
                    <a:pt x="12560" y="0"/>
                    <a:pt x="8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82"/>
            <p:cNvSpPr/>
            <p:nvPr/>
          </p:nvSpPr>
          <p:spPr>
            <a:xfrm>
              <a:off x="7844844" y="2602697"/>
              <a:ext cx="212750" cy="436335"/>
            </a:xfrm>
            <a:custGeom>
              <a:avLst/>
              <a:gdLst/>
              <a:ahLst/>
              <a:cxnLst/>
              <a:rect l="l" t="t" r="r" b="b"/>
              <a:pathLst>
                <a:path w="12939" h="26537" extrusionOk="0">
                  <a:moveTo>
                    <a:pt x="6516" y="1"/>
                  </a:moveTo>
                  <a:cubicBezTo>
                    <a:pt x="2928" y="1"/>
                    <a:pt x="1" y="4156"/>
                    <a:pt x="1" y="9161"/>
                  </a:cubicBezTo>
                  <a:lnTo>
                    <a:pt x="1" y="26537"/>
                  </a:lnTo>
                  <a:lnTo>
                    <a:pt x="12938" y="26537"/>
                  </a:lnTo>
                  <a:lnTo>
                    <a:pt x="12938" y="9161"/>
                  </a:lnTo>
                  <a:cubicBezTo>
                    <a:pt x="12938" y="4156"/>
                    <a:pt x="10105" y="1"/>
                    <a:pt x="6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82"/>
            <p:cNvSpPr/>
            <p:nvPr/>
          </p:nvSpPr>
          <p:spPr>
            <a:xfrm>
              <a:off x="7747028" y="2236259"/>
              <a:ext cx="66773" cy="116462"/>
            </a:xfrm>
            <a:custGeom>
              <a:avLst/>
              <a:gdLst/>
              <a:ahLst/>
              <a:cxnLst/>
              <a:rect l="l" t="t" r="r" b="b"/>
              <a:pathLst>
                <a:path w="4061" h="7083" extrusionOk="0">
                  <a:moveTo>
                    <a:pt x="0" y="0"/>
                  </a:moveTo>
                  <a:lnTo>
                    <a:pt x="0" y="7083"/>
                  </a:lnTo>
                  <a:lnTo>
                    <a:pt x="4061" y="708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82"/>
            <p:cNvSpPr/>
            <p:nvPr/>
          </p:nvSpPr>
          <p:spPr>
            <a:xfrm>
              <a:off x="7740813" y="2330968"/>
              <a:ext cx="79204" cy="21753"/>
            </a:xfrm>
            <a:custGeom>
              <a:avLst/>
              <a:gdLst/>
              <a:ahLst/>
              <a:cxnLst/>
              <a:rect l="l" t="t" r="r" b="b"/>
              <a:pathLst>
                <a:path w="4817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4817" y="1323"/>
                  </a:lnTo>
                  <a:lnTo>
                    <a:pt x="48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82"/>
            <p:cNvSpPr/>
            <p:nvPr/>
          </p:nvSpPr>
          <p:spPr>
            <a:xfrm>
              <a:off x="7740813" y="2236259"/>
              <a:ext cx="79204" cy="20191"/>
            </a:xfrm>
            <a:custGeom>
              <a:avLst/>
              <a:gdLst/>
              <a:ahLst/>
              <a:cxnLst/>
              <a:rect l="l" t="t" r="r" b="b"/>
              <a:pathLst>
                <a:path w="4817" h="1228" extrusionOk="0">
                  <a:moveTo>
                    <a:pt x="0" y="0"/>
                  </a:moveTo>
                  <a:lnTo>
                    <a:pt x="0" y="1228"/>
                  </a:lnTo>
                  <a:lnTo>
                    <a:pt x="4817" y="1228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82"/>
            <p:cNvSpPr/>
            <p:nvPr/>
          </p:nvSpPr>
          <p:spPr>
            <a:xfrm>
              <a:off x="8160047" y="2565438"/>
              <a:ext cx="290375" cy="473593"/>
            </a:xfrm>
            <a:custGeom>
              <a:avLst/>
              <a:gdLst/>
              <a:ahLst/>
              <a:cxnLst/>
              <a:rect l="l" t="t" r="r" b="b"/>
              <a:pathLst>
                <a:path w="17660" h="28803" extrusionOk="0">
                  <a:moveTo>
                    <a:pt x="8878" y="0"/>
                  </a:moveTo>
                  <a:cubicBezTo>
                    <a:pt x="3967" y="0"/>
                    <a:pt x="1" y="5100"/>
                    <a:pt x="1" y="11427"/>
                  </a:cubicBezTo>
                  <a:lnTo>
                    <a:pt x="1" y="28803"/>
                  </a:lnTo>
                  <a:lnTo>
                    <a:pt x="17660" y="28803"/>
                  </a:lnTo>
                  <a:lnTo>
                    <a:pt x="17660" y="11427"/>
                  </a:lnTo>
                  <a:cubicBezTo>
                    <a:pt x="17660" y="5100"/>
                    <a:pt x="13694" y="0"/>
                    <a:pt x="88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82"/>
            <p:cNvSpPr/>
            <p:nvPr/>
          </p:nvSpPr>
          <p:spPr>
            <a:xfrm>
              <a:off x="8189545" y="2602697"/>
              <a:ext cx="232941" cy="436335"/>
            </a:xfrm>
            <a:custGeom>
              <a:avLst/>
              <a:gdLst/>
              <a:ahLst/>
              <a:cxnLst/>
              <a:rect l="l" t="t" r="r" b="b"/>
              <a:pathLst>
                <a:path w="14167" h="26537" extrusionOk="0">
                  <a:moveTo>
                    <a:pt x="7084" y="1"/>
                  </a:moveTo>
                  <a:cubicBezTo>
                    <a:pt x="3117" y="1"/>
                    <a:pt x="1" y="4156"/>
                    <a:pt x="1" y="9161"/>
                  </a:cubicBezTo>
                  <a:lnTo>
                    <a:pt x="1" y="26537"/>
                  </a:lnTo>
                  <a:lnTo>
                    <a:pt x="14166" y="26537"/>
                  </a:lnTo>
                  <a:lnTo>
                    <a:pt x="14166" y="9161"/>
                  </a:lnTo>
                  <a:cubicBezTo>
                    <a:pt x="14166" y="4156"/>
                    <a:pt x="10955" y="1"/>
                    <a:pt x="7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82"/>
            <p:cNvSpPr/>
            <p:nvPr/>
          </p:nvSpPr>
          <p:spPr>
            <a:xfrm>
              <a:off x="8082406" y="2236259"/>
              <a:ext cx="73005" cy="116462"/>
            </a:xfrm>
            <a:custGeom>
              <a:avLst/>
              <a:gdLst/>
              <a:ahLst/>
              <a:cxnLst/>
              <a:rect l="l" t="t" r="r" b="b"/>
              <a:pathLst>
                <a:path w="4440" h="7083" extrusionOk="0">
                  <a:moveTo>
                    <a:pt x="1" y="0"/>
                  </a:moveTo>
                  <a:lnTo>
                    <a:pt x="1" y="7083"/>
                  </a:lnTo>
                  <a:lnTo>
                    <a:pt x="4439" y="7083"/>
                  </a:lnTo>
                  <a:lnTo>
                    <a:pt x="4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82"/>
            <p:cNvSpPr/>
            <p:nvPr/>
          </p:nvSpPr>
          <p:spPr>
            <a:xfrm>
              <a:off x="8074645" y="2330968"/>
              <a:ext cx="88526" cy="21753"/>
            </a:xfrm>
            <a:custGeom>
              <a:avLst/>
              <a:gdLst/>
              <a:ahLst/>
              <a:cxnLst/>
              <a:rect l="l" t="t" r="r" b="b"/>
              <a:pathLst>
                <a:path w="5384" h="1323" extrusionOk="0">
                  <a:moveTo>
                    <a:pt x="1" y="1"/>
                  </a:moveTo>
                  <a:lnTo>
                    <a:pt x="1" y="1323"/>
                  </a:lnTo>
                  <a:lnTo>
                    <a:pt x="5384" y="1323"/>
                  </a:lnTo>
                  <a:lnTo>
                    <a:pt x="53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82"/>
            <p:cNvSpPr/>
            <p:nvPr/>
          </p:nvSpPr>
          <p:spPr>
            <a:xfrm>
              <a:off x="8074645" y="2236259"/>
              <a:ext cx="88526" cy="20191"/>
            </a:xfrm>
            <a:custGeom>
              <a:avLst/>
              <a:gdLst/>
              <a:ahLst/>
              <a:cxnLst/>
              <a:rect l="l" t="t" r="r" b="b"/>
              <a:pathLst>
                <a:path w="5384" h="1228" extrusionOk="0">
                  <a:moveTo>
                    <a:pt x="1" y="0"/>
                  </a:moveTo>
                  <a:lnTo>
                    <a:pt x="1" y="1228"/>
                  </a:lnTo>
                  <a:lnTo>
                    <a:pt x="5384" y="1228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82"/>
            <p:cNvSpPr/>
            <p:nvPr/>
          </p:nvSpPr>
          <p:spPr>
            <a:xfrm>
              <a:off x="8534262" y="2565438"/>
              <a:ext cx="313674" cy="473593"/>
            </a:xfrm>
            <a:custGeom>
              <a:avLst/>
              <a:gdLst/>
              <a:ahLst/>
              <a:cxnLst/>
              <a:rect l="l" t="t" r="r" b="b"/>
              <a:pathLst>
                <a:path w="19077" h="28803" extrusionOk="0">
                  <a:moveTo>
                    <a:pt x="9538" y="0"/>
                  </a:moveTo>
                  <a:cubicBezTo>
                    <a:pt x="4250" y="0"/>
                    <a:pt x="0" y="5100"/>
                    <a:pt x="0" y="11427"/>
                  </a:cubicBezTo>
                  <a:lnTo>
                    <a:pt x="0" y="28803"/>
                  </a:lnTo>
                  <a:lnTo>
                    <a:pt x="19076" y="28803"/>
                  </a:lnTo>
                  <a:lnTo>
                    <a:pt x="19076" y="11427"/>
                  </a:lnTo>
                  <a:cubicBezTo>
                    <a:pt x="19076" y="5100"/>
                    <a:pt x="14732" y="0"/>
                    <a:pt x="9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82"/>
            <p:cNvSpPr/>
            <p:nvPr/>
          </p:nvSpPr>
          <p:spPr>
            <a:xfrm>
              <a:off x="8565322" y="2602697"/>
              <a:ext cx="251554" cy="436335"/>
            </a:xfrm>
            <a:custGeom>
              <a:avLst/>
              <a:gdLst/>
              <a:ahLst/>
              <a:cxnLst/>
              <a:rect l="l" t="t" r="r" b="b"/>
              <a:pathLst>
                <a:path w="15299" h="26537" extrusionOk="0">
                  <a:moveTo>
                    <a:pt x="7649" y="1"/>
                  </a:moveTo>
                  <a:cubicBezTo>
                    <a:pt x="3400" y="1"/>
                    <a:pt x="0" y="4156"/>
                    <a:pt x="0" y="9161"/>
                  </a:cubicBezTo>
                  <a:lnTo>
                    <a:pt x="0" y="26537"/>
                  </a:lnTo>
                  <a:lnTo>
                    <a:pt x="15298" y="26537"/>
                  </a:lnTo>
                  <a:lnTo>
                    <a:pt x="15298" y="9161"/>
                  </a:lnTo>
                  <a:cubicBezTo>
                    <a:pt x="15298" y="4156"/>
                    <a:pt x="11804" y="1"/>
                    <a:pt x="7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82"/>
            <p:cNvSpPr/>
            <p:nvPr/>
          </p:nvSpPr>
          <p:spPr>
            <a:xfrm>
              <a:off x="8450405" y="2236259"/>
              <a:ext cx="77658" cy="116462"/>
            </a:xfrm>
            <a:custGeom>
              <a:avLst/>
              <a:gdLst/>
              <a:ahLst/>
              <a:cxnLst/>
              <a:rect l="l" t="t" r="r" b="b"/>
              <a:pathLst>
                <a:path w="4723" h="7083" extrusionOk="0">
                  <a:moveTo>
                    <a:pt x="1" y="0"/>
                  </a:moveTo>
                  <a:lnTo>
                    <a:pt x="1" y="7083"/>
                  </a:lnTo>
                  <a:lnTo>
                    <a:pt x="4723" y="7083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82"/>
            <p:cNvSpPr/>
            <p:nvPr/>
          </p:nvSpPr>
          <p:spPr>
            <a:xfrm>
              <a:off x="8442644" y="2330968"/>
              <a:ext cx="93180" cy="21753"/>
            </a:xfrm>
            <a:custGeom>
              <a:avLst/>
              <a:gdLst/>
              <a:ahLst/>
              <a:cxnLst/>
              <a:rect l="l" t="t" r="r" b="b"/>
              <a:pathLst>
                <a:path w="5667" h="1323" extrusionOk="0">
                  <a:moveTo>
                    <a:pt x="1" y="1"/>
                  </a:moveTo>
                  <a:lnTo>
                    <a:pt x="1" y="1323"/>
                  </a:lnTo>
                  <a:lnTo>
                    <a:pt x="5667" y="1323"/>
                  </a:lnTo>
                  <a:lnTo>
                    <a:pt x="5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82"/>
            <p:cNvSpPr/>
            <p:nvPr/>
          </p:nvSpPr>
          <p:spPr>
            <a:xfrm>
              <a:off x="8442644" y="2236259"/>
              <a:ext cx="93180" cy="20191"/>
            </a:xfrm>
            <a:custGeom>
              <a:avLst/>
              <a:gdLst/>
              <a:ahLst/>
              <a:cxnLst/>
              <a:rect l="l" t="t" r="r" b="b"/>
              <a:pathLst>
                <a:path w="5667" h="1228" extrusionOk="0">
                  <a:moveTo>
                    <a:pt x="1" y="0"/>
                  </a:moveTo>
                  <a:lnTo>
                    <a:pt x="1" y="1228"/>
                  </a:lnTo>
                  <a:lnTo>
                    <a:pt x="5667" y="1228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82"/>
            <p:cNvSpPr/>
            <p:nvPr/>
          </p:nvSpPr>
          <p:spPr>
            <a:xfrm>
              <a:off x="8936413" y="2565438"/>
              <a:ext cx="335411" cy="473593"/>
            </a:xfrm>
            <a:custGeom>
              <a:avLst/>
              <a:gdLst/>
              <a:ahLst/>
              <a:cxnLst/>
              <a:rect l="l" t="t" r="r" b="b"/>
              <a:pathLst>
                <a:path w="20399" h="28803" extrusionOk="0">
                  <a:moveTo>
                    <a:pt x="10200" y="0"/>
                  </a:moveTo>
                  <a:cubicBezTo>
                    <a:pt x="4628" y="0"/>
                    <a:pt x="1" y="5100"/>
                    <a:pt x="1" y="11427"/>
                  </a:cubicBezTo>
                  <a:lnTo>
                    <a:pt x="1" y="28803"/>
                  </a:lnTo>
                  <a:lnTo>
                    <a:pt x="20399" y="28803"/>
                  </a:lnTo>
                  <a:lnTo>
                    <a:pt x="20399" y="11427"/>
                  </a:lnTo>
                  <a:cubicBezTo>
                    <a:pt x="20399" y="5100"/>
                    <a:pt x="15866" y="0"/>
                    <a:pt x="10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82"/>
            <p:cNvSpPr/>
            <p:nvPr/>
          </p:nvSpPr>
          <p:spPr>
            <a:xfrm>
              <a:off x="8970580" y="2602697"/>
              <a:ext cx="268638" cy="436335"/>
            </a:xfrm>
            <a:custGeom>
              <a:avLst/>
              <a:gdLst/>
              <a:ahLst/>
              <a:cxnLst/>
              <a:rect l="l" t="t" r="r" b="b"/>
              <a:pathLst>
                <a:path w="16338" h="26537" extrusionOk="0">
                  <a:moveTo>
                    <a:pt x="8122" y="1"/>
                  </a:moveTo>
                  <a:cubicBezTo>
                    <a:pt x="3683" y="1"/>
                    <a:pt x="0" y="4156"/>
                    <a:pt x="0" y="9161"/>
                  </a:cubicBezTo>
                  <a:lnTo>
                    <a:pt x="0" y="26537"/>
                  </a:lnTo>
                  <a:lnTo>
                    <a:pt x="16337" y="26537"/>
                  </a:lnTo>
                  <a:lnTo>
                    <a:pt x="16337" y="9161"/>
                  </a:lnTo>
                  <a:cubicBezTo>
                    <a:pt x="16337" y="4156"/>
                    <a:pt x="12655" y="1"/>
                    <a:pt x="8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82"/>
            <p:cNvSpPr/>
            <p:nvPr/>
          </p:nvSpPr>
          <p:spPr>
            <a:xfrm>
              <a:off x="9278022" y="2236259"/>
              <a:ext cx="83857" cy="116462"/>
            </a:xfrm>
            <a:custGeom>
              <a:avLst/>
              <a:gdLst/>
              <a:ahLst/>
              <a:cxnLst/>
              <a:rect l="l" t="t" r="r" b="b"/>
              <a:pathLst>
                <a:path w="5100" h="7083" extrusionOk="0">
                  <a:moveTo>
                    <a:pt x="0" y="0"/>
                  </a:moveTo>
                  <a:lnTo>
                    <a:pt x="0" y="7083"/>
                  </a:lnTo>
                  <a:lnTo>
                    <a:pt x="5100" y="7083"/>
                  </a:lnTo>
                  <a:lnTo>
                    <a:pt x="5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82"/>
            <p:cNvSpPr/>
            <p:nvPr/>
          </p:nvSpPr>
          <p:spPr>
            <a:xfrm>
              <a:off x="9270261" y="2330968"/>
              <a:ext cx="100941" cy="21753"/>
            </a:xfrm>
            <a:custGeom>
              <a:avLst/>
              <a:gdLst/>
              <a:ahLst/>
              <a:cxnLst/>
              <a:rect l="l" t="t" r="r" b="b"/>
              <a:pathLst>
                <a:path w="6139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6138" y="1323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82"/>
            <p:cNvSpPr/>
            <p:nvPr/>
          </p:nvSpPr>
          <p:spPr>
            <a:xfrm>
              <a:off x="9270261" y="2236259"/>
              <a:ext cx="100941" cy="20191"/>
            </a:xfrm>
            <a:custGeom>
              <a:avLst/>
              <a:gdLst/>
              <a:ahLst/>
              <a:cxnLst/>
              <a:rect l="l" t="t" r="r" b="b"/>
              <a:pathLst>
                <a:path w="6139" h="1228" extrusionOk="0">
                  <a:moveTo>
                    <a:pt x="0" y="0"/>
                  </a:moveTo>
                  <a:lnTo>
                    <a:pt x="0" y="1228"/>
                  </a:lnTo>
                  <a:lnTo>
                    <a:pt x="6138" y="1228"/>
                  </a:lnTo>
                  <a:lnTo>
                    <a:pt x="6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82"/>
            <p:cNvSpPr/>
            <p:nvPr/>
          </p:nvSpPr>
          <p:spPr>
            <a:xfrm>
              <a:off x="8847919" y="2236259"/>
              <a:ext cx="82311" cy="116462"/>
            </a:xfrm>
            <a:custGeom>
              <a:avLst/>
              <a:gdLst/>
              <a:ahLst/>
              <a:cxnLst/>
              <a:rect l="l" t="t" r="r" b="b"/>
              <a:pathLst>
                <a:path w="5006" h="7083" extrusionOk="0">
                  <a:moveTo>
                    <a:pt x="0" y="0"/>
                  </a:moveTo>
                  <a:lnTo>
                    <a:pt x="0" y="7083"/>
                  </a:lnTo>
                  <a:lnTo>
                    <a:pt x="5005" y="7083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82"/>
            <p:cNvSpPr/>
            <p:nvPr/>
          </p:nvSpPr>
          <p:spPr>
            <a:xfrm>
              <a:off x="8838596" y="2330968"/>
              <a:ext cx="100941" cy="21753"/>
            </a:xfrm>
            <a:custGeom>
              <a:avLst/>
              <a:gdLst/>
              <a:ahLst/>
              <a:cxnLst/>
              <a:rect l="l" t="t" r="r" b="b"/>
              <a:pathLst>
                <a:path w="6139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6139" y="1323"/>
                  </a:lnTo>
                  <a:lnTo>
                    <a:pt x="6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82"/>
            <p:cNvSpPr/>
            <p:nvPr/>
          </p:nvSpPr>
          <p:spPr>
            <a:xfrm>
              <a:off x="8838596" y="2236259"/>
              <a:ext cx="100941" cy="20191"/>
            </a:xfrm>
            <a:custGeom>
              <a:avLst/>
              <a:gdLst/>
              <a:ahLst/>
              <a:cxnLst/>
              <a:rect l="l" t="t" r="r" b="b"/>
              <a:pathLst>
                <a:path w="6139" h="1228" extrusionOk="0">
                  <a:moveTo>
                    <a:pt x="0" y="0"/>
                  </a:moveTo>
                  <a:lnTo>
                    <a:pt x="0" y="1228"/>
                  </a:lnTo>
                  <a:lnTo>
                    <a:pt x="6139" y="1228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82"/>
            <p:cNvSpPr/>
            <p:nvPr/>
          </p:nvSpPr>
          <p:spPr>
            <a:xfrm>
              <a:off x="6655443" y="2388418"/>
              <a:ext cx="2715758" cy="105610"/>
            </a:xfrm>
            <a:custGeom>
              <a:avLst/>
              <a:gdLst/>
              <a:ahLst/>
              <a:cxnLst/>
              <a:rect l="l" t="t" r="r" b="b"/>
              <a:pathLst>
                <a:path w="165167" h="6423" extrusionOk="0">
                  <a:moveTo>
                    <a:pt x="1" y="1"/>
                  </a:moveTo>
                  <a:lnTo>
                    <a:pt x="1" y="6422"/>
                  </a:lnTo>
                  <a:lnTo>
                    <a:pt x="165166" y="6422"/>
                  </a:lnTo>
                  <a:lnTo>
                    <a:pt x="1651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82"/>
            <p:cNvSpPr/>
            <p:nvPr/>
          </p:nvSpPr>
          <p:spPr>
            <a:xfrm>
              <a:off x="6655443" y="2352705"/>
              <a:ext cx="2715758" cy="37292"/>
            </a:xfrm>
            <a:custGeom>
              <a:avLst/>
              <a:gdLst/>
              <a:ahLst/>
              <a:cxnLst/>
              <a:rect l="l" t="t" r="r" b="b"/>
              <a:pathLst>
                <a:path w="165167" h="2268" extrusionOk="0">
                  <a:moveTo>
                    <a:pt x="1" y="1"/>
                  </a:moveTo>
                  <a:lnTo>
                    <a:pt x="1" y="2267"/>
                  </a:lnTo>
                  <a:lnTo>
                    <a:pt x="165166" y="2267"/>
                  </a:lnTo>
                  <a:lnTo>
                    <a:pt x="165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82"/>
            <p:cNvSpPr/>
            <p:nvPr/>
          </p:nvSpPr>
          <p:spPr>
            <a:xfrm>
              <a:off x="6660113" y="2236259"/>
              <a:ext cx="26407" cy="116462"/>
            </a:xfrm>
            <a:custGeom>
              <a:avLst/>
              <a:gdLst/>
              <a:ahLst/>
              <a:cxnLst/>
              <a:rect l="l" t="t" r="r" b="b"/>
              <a:pathLst>
                <a:path w="1606" h="7083" extrusionOk="0">
                  <a:moveTo>
                    <a:pt x="0" y="0"/>
                  </a:moveTo>
                  <a:lnTo>
                    <a:pt x="0" y="7083"/>
                  </a:lnTo>
                  <a:lnTo>
                    <a:pt x="1606" y="7083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82"/>
            <p:cNvSpPr/>
            <p:nvPr/>
          </p:nvSpPr>
          <p:spPr>
            <a:xfrm>
              <a:off x="6657005" y="2330968"/>
              <a:ext cx="32622" cy="21753"/>
            </a:xfrm>
            <a:custGeom>
              <a:avLst/>
              <a:gdLst/>
              <a:ahLst/>
              <a:cxnLst/>
              <a:rect l="l" t="t" r="r" b="b"/>
              <a:pathLst>
                <a:path w="1984" h="1323" extrusionOk="0">
                  <a:moveTo>
                    <a:pt x="0" y="1"/>
                  </a:moveTo>
                  <a:lnTo>
                    <a:pt x="0" y="1323"/>
                  </a:lnTo>
                  <a:lnTo>
                    <a:pt x="1983" y="1323"/>
                  </a:lnTo>
                  <a:lnTo>
                    <a:pt x="19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82"/>
            <p:cNvSpPr/>
            <p:nvPr/>
          </p:nvSpPr>
          <p:spPr>
            <a:xfrm>
              <a:off x="6657005" y="2236259"/>
              <a:ext cx="32622" cy="20191"/>
            </a:xfrm>
            <a:custGeom>
              <a:avLst/>
              <a:gdLst/>
              <a:ahLst/>
              <a:cxnLst/>
              <a:rect l="l" t="t" r="r" b="b"/>
              <a:pathLst>
                <a:path w="1984" h="1228" extrusionOk="0">
                  <a:moveTo>
                    <a:pt x="0" y="0"/>
                  </a:moveTo>
                  <a:lnTo>
                    <a:pt x="0" y="1228"/>
                  </a:lnTo>
                  <a:lnTo>
                    <a:pt x="1983" y="1228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82"/>
            <p:cNvSpPr/>
            <p:nvPr/>
          </p:nvSpPr>
          <p:spPr>
            <a:xfrm>
              <a:off x="9273369" y="2494012"/>
              <a:ext cx="93180" cy="545020"/>
            </a:xfrm>
            <a:custGeom>
              <a:avLst/>
              <a:gdLst/>
              <a:ahLst/>
              <a:cxnLst/>
              <a:rect l="l" t="t" r="r" b="b"/>
              <a:pathLst>
                <a:path w="5667" h="33147" extrusionOk="0">
                  <a:moveTo>
                    <a:pt x="283" y="0"/>
                  </a:moveTo>
                  <a:lnTo>
                    <a:pt x="283" y="756"/>
                  </a:lnTo>
                  <a:lnTo>
                    <a:pt x="756" y="756"/>
                  </a:lnTo>
                  <a:lnTo>
                    <a:pt x="1228" y="1606"/>
                  </a:lnTo>
                  <a:cubicBezTo>
                    <a:pt x="1133" y="1511"/>
                    <a:pt x="1039" y="1511"/>
                    <a:pt x="944" y="1511"/>
                  </a:cubicBezTo>
                  <a:cubicBezTo>
                    <a:pt x="378" y="1511"/>
                    <a:pt x="0" y="1983"/>
                    <a:pt x="0" y="2644"/>
                  </a:cubicBezTo>
                  <a:cubicBezTo>
                    <a:pt x="0" y="3211"/>
                    <a:pt x="378" y="3683"/>
                    <a:pt x="944" y="3683"/>
                  </a:cubicBezTo>
                  <a:cubicBezTo>
                    <a:pt x="1039" y="3683"/>
                    <a:pt x="1228" y="3683"/>
                    <a:pt x="1322" y="3589"/>
                  </a:cubicBezTo>
                  <a:lnTo>
                    <a:pt x="1322" y="33147"/>
                  </a:lnTo>
                  <a:lnTo>
                    <a:pt x="4344" y="33147"/>
                  </a:lnTo>
                  <a:lnTo>
                    <a:pt x="4344" y="3589"/>
                  </a:lnTo>
                  <a:cubicBezTo>
                    <a:pt x="4438" y="3683"/>
                    <a:pt x="4627" y="3683"/>
                    <a:pt x="4816" y="3683"/>
                  </a:cubicBezTo>
                  <a:cubicBezTo>
                    <a:pt x="5288" y="3683"/>
                    <a:pt x="5666" y="3211"/>
                    <a:pt x="5666" y="2644"/>
                  </a:cubicBezTo>
                  <a:cubicBezTo>
                    <a:pt x="5666" y="1983"/>
                    <a:pt x="5288" y="1511"/>
                    <a:pt x="4816" y="1511"/>
                  </a:cubicBezTo>
                  <a:cubicBezTo>
                    <a:pt x="4627" y="1511"/>
                    <a:pt x="4533" y="1511"/>
                    <a:pt x="4438" y="1606"/>
                  </a:cubicBezTo>
                  <a:lnTo>
                    <a:pt x="4911" y="756"/>
                  </a:lnTo>
                  <a:lnTo>
                    <a:pt x="5383" y="756"/>
                  </a:lnTo>
                  <a:lnTo>
                    <a:pt x="53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82"/>
            <p:cNvSpPr/>
            <p:nvPr/>
          </p:nvSpPr>
          <p:spPr>
            <a:xfrm>
              <a:off x="6658551" y="2494012"/>
              <a:ext cx="29531" cy="545020"/>
            </a:xfrm>
            <a:custGeom>
              <a:avLst/>
              <a:gdLst/>
              <a:ahLst/>
              <a:cxnLst/>
              <a:rect l="l" t="t" r="r" b="b"/>
              <a:pathLst>
                <a:path w="1796" h="33147" extrusionOk="0">
                  <a:moveTo>
                    <a:pt x="95" y="0"/>
                  </a:moveTo>
                  <a:lnTo>
                    <a:pt x="95" y="756"/>
                  </a:lnTo>
                  <a:lnTo>
                    <a:pt x="190" y="756"/>
                  </a:lnTo>
                  <a:lnTo>
                    <a:pt x="368" y="1558"/>
                  </a:lnTo>
                  <a:lnTo>
                    <a:pt x="368" y="1558"/>
                  </a:lnTo>
                  <a:cubicBezTo>
                    <a:pt x="343" y="1511"/>
                    <a:pt x="284" y="1511"/>
                    <a:pt x="284" y="1511"/>
                  </a:cubicBezTo>
                  <a:cubicBezTo>
                    <a:pt x="95" y="1511"/>
                    <a:pt x="1" y="1983"/>
                    <a:pt x="1" y="2550"/>
                  </a:cubicBezTo>
                  <a:cubicBezTo>
                    <a:pt x="1" y="3116"/>
                    <a:pt x="95" y="3494"/>
                    <a:pt x="284" y="3494"/>
                  </a:cubicBezTo>
                  <a:cubicBezTo>
                    <a:pt x="284" y="3494"/>
                    <a:pt x="378" y="3494"/>
                    <a:pt x="378" y="3400"/>
                  </a:cubicBezTo>
                  <a:lnTo>
                    <a:pt x="378" y="33147"/>
                  </a:lnTo>
                  <a:lnTo>
                    <a:pt x="1323" y="33147"/>
                  </a:lnTo>
                  <a:lnTo>
                    <a:pt x="1323" y="3400"/>
                  </a:lnTo>
                  <a:cubicBezTo>
                    <a:pt x="1417" y="3494"/>
                    <a:pt x="1417" y="3494"/>
                    <a:pt x="1512" y="3494"/>
                  </a:cubicBezTo>
                  <a:cubicBezTo>
                    <a:pt x="1701" y="3494"/>
                    <a:pt x="1795" y="3116"/>
                    <a:pt x="1795" y="2550"/>
                  </a:cubicBezTo>
                  <a:cubicBezTo>
                    <a:pt x="1795" y="1983"/>
                    <a:pt x="1701" y="1511"/>
                    <a:pt x="1512" y="1511"/>
                  </a:cubicBezTo>
                  <a:cubicBezTo>
                    <a:pt x="1512" y="1511"/>
                    <a:pt x="1436" y="1511"/>
                    <a:pt x="1420" y="1578"/>
                  </a:cubicBezTo>
                  <a:lnTo>
                    <a:pt x="1420" y="1578"/>
                  </a:lnTo>
                  <a:lnTo>
                    <a:pt x="1512" y="756"/>
                  </a:lnTo>
                  <a:lnTo>
                    <a:pt x="1701" y="756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82"/>
            <p:cNvSpPr/>
            <p:nvPr/>
          </p:nvSpPr>
          <p:spPr>
            <a:xfrm>
              <a:off x="6785882" y="2494012"/>
              <a:ext cx="40383" cy="545020"/>
            </a:xfrm>
            <a:custGeom>
              <a:avLst/>
              <a:gdLst/>
              <a:ahLst/>
              <a:cxnLst/>
              <a:rect l="l" t="t" r="r" b="b"/>
              <a:pathLst>
                <a:path w="2456" h="33147" extrusionOk="0">
                  <a:moveTo>
                    <a:pt x="189" y="0"/>
                  </a:moveTo>
                  <a:lnTo>
                    <a:pt x="189" y="756"/>
                  </a:lnTo>
                  <a:lnTo>
                    <a:pt x="378" y="756"/>
                  </a:lnTo>
                  <a:lnTo>
                    <a:pt x="567" y="1606"/>
                  </a:lnTo>
                  <a:cubicBezTo>
                    <a:pt x="473" y="1511"/>
                    <a:pt x="473" y="1511"/>
                    <a:pt x="378" y="1511"/>
                  </a:cubicBezTo>
                  <a:cubicBezTo>
                    <a:pt x="189" y="1511"/>
                    <a:pt x="0" y="1983"/>
                    <a:pt x="0" y="2550"/>
                  </a:cubicBezTo>
                  <a:cubicBezTo>
                    <a:pt x="0" y="3116"/>
                    <a:pt x="189" y="3494"/>
                    <a:pt x="378" y="3494"/>
                  </a:cubicBezTo>
                  <a:cubicBezTo>
                    <a:pt x="473" y="3494"/>
                    <a:pt x="567" y="3494"/>
                    <a:pt x="567" y="3400"/>
                  </a:cubicBezTo>
                  <a:lnTo>
                    <a:pt x="567" y="33147"/>
                  </a:lnTo>
                  <a:lnTo>
                    <a:pt x="2078" y="33147"/>
                  </a:lnTo>
                  <a:lnTo>
                    <a:pt x="2078" y="3494"/>
                  </a:lnTo>
                  <a:lnTo>
                    <a:pt x="2172" y="3494"/>
                  </a:lnTo>
                  <a:cubicBezTo>
                    <a:pt x="2361" y="3494"/>
                    <a:pt x="2456" y="3116"/>
                    <a:pt x="2456" y="2550"/>
                  </a:cubicBezTo>
                  <a:cubicBezTo>
                    <a:pt x="2456" y="1983"/>
                    <a:pt x="2361" y="1511"/>
                    <a:pt x="2172" y="1511"/>
                  </a:cubicBezTo>
                  <a:cubicBezTo>
                    <a:pt x="2172" y="1511"/>
                    <a:pt x="2172" y="1511"/>
                    <a:pt x="2172" y="1606"/>
                  </a:cubicBezTo>
                  <a:cubicBezTo>
                    <a:pt x="2078" y="1511"/>
                    <a:pt x="2078" y="1511"/>
                    <a:pt x="2078" y="1511"/>
                  </a:cubicBezTo>
                  <a:cubicBezTo>
                    <a:pt x="1983" y="1511"/>
                    <a:pt x="1983" y="1511"/>
                    <a:pt x="1889" y="1606"/>
                  </a:cubicBezTo>
                  <a:lnTo>
                    <a:pt x="2172" y="756"/>
                  </a:lnTo>
                  <a:lnTo>
                    <a:pt x="2361" y="756"/>
                  </a:lnTo>
                  <a:lnTo>
                    <a:pt x="23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82"/>
            <p:cNvSpPr/>
            <p:nvPr/>
          </p:nvSpPr>
          <p:spPr>
            <a:xfrm>
              <a:off x="6959794" y="2494012"/>
              <a:ext cx="51251" cy="545020"/>
            </a:xfrm>
            <a:custGeom>
              <a:avLst/>
              <a:gdLst/>
              <a:ahLst/>
              <a:cxnLst/>
              <a:rect l="l" t="t" r="r" b="b"/>
              <a:pathLst>
                <a:path w="3117" h="33147" extrusionOk="0">
                  <a:moveTo>
                    <a:pt x="189" y="0"/>
                  </a:moveTo>
                  <a:lnTo>
                    <a:pt x="189" y="756"/>
                  </a:lnTo>
                  <a:lnTo>
                    <a:pt x="472" y="756"/>
                  </a:lnTo>
                  <a:lnTo>
                    <a:pt x="651" y="1560"/>
                  </a:lnTo>
                  <a:lnTo>
                    <a:pt x="651" y="1560"/>
                  </a:lnTo>
                  <a:cubicBezTo>
                    <a:pt x="624" y="1511"/>
                    <a:pt x="548" y="1511"/>
                    <a:pt x="472" y="1511"/>
                  </a:cubicBezTo>
                  <a:cubicBezTo>
                    <a:pt x="283" y="1511"/>
                    <a:pt x="0" y="1983"/>
                    <a:pt x="0" y="2550"/>
                  </a:cubicBezTo>
                  <a:cubicBezTo>
                    <a:pt x="0" y="3116"/>
                    <a:pt x="283" y="3494"/>
                    <a:pt x="472" y="3494"/>
                  </a:cubicBezTo>
                  <a:cubicBezTo>
                    <a:pt x="567" y="3494"/>
                    <a:pt x="661" y="3494"/>
                    <a:pt x="755" y="3400"/>
                  </a:cubicBezTo>
                  <a:lnTo>
                    <a:pt x="755" y="33147"/>
                  </a:lnTo>
                  <a:lnTo>
                    <a:pt x="2550" y="33147"/>
                  </a:lnTo>
                  <a:lnTo>
                    <a:pt x="2550" y="3494"/>
                  </a:lnTo>
                  <a:lnTo>
                    <a:pt x="2739" y="3494"/>
                  </a:lnTo>
                  <a:cubicBezTo>
                    <a:pt x="2927" y="3494"/>
                    <a:pt x="3116" y="3116"/>
                    <a:pt x="3116" y="2550"/>
                  </a:cubicBezTo>
                  <a:cubicBezTo>
                    <a:pt x="3116" y="1983"/>
                    <a:pt x="2927" y="1511"/>
                    <a:pt x="2739" y="1511"/>
                  </a:cubicBezTo>
                  <a:lnTo>
                    <a:pt x="2550" y="1511"/>
                  </a:lnTo>
                  <a:cubicBezTo>
                    <a:pt x="2550" y="1511"/>
                    <a:pt x="2491" y="1511"/>
                    <a:pt x="2466" y="1558"/>
                  </a:cubicBezTo>
                  <a:lnTo>
                    <a:pt x="2466" y="1558"/>
                  </a:lnTo>
                  <a:lnTo>
                    <a:pt x="2644" y="756"/>
                  </a:lnTo>
                  <a:lnTo>
                    <a:pt x="2927" y="756"/>
                  </a:lnTo>
                  <a:lnTo>
                    <a:pt x="29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82"/>
            <p:cNvSpPr/>
            <p:nvPr/>
          </p:nvSpPr>
          <p:spPr>
            <a:xfrm>
              <a:off x="7181834" y="2494012"/>
              <a:ext cx="57467" cy="545020"/>
            </a:xfrm>
            <a:custGeom>
              <a:avLst/>
              <a:gdLst/>
              <a:ahLst/>
              <a:cxnLst/>
              <a:rect l="l" t="t" r="r" b="b"/>
              <a:pathLst>
                <a:path w="3495" h="33147" extrusionOk="0">
                  <a:moveTo>
                    <a:pt x="189" y="0"/>
                  </a:moveTo>
                  <a:lnTo>
                    <a:pt x="189" y="756"/>
                  </a:lnTo>
                  <a:lnTo>
                    <a:pt x="472" y="756"/>
                  </a:lnTo>
                  <a:lnTo>
                    <a:pt x="756" y="1606"/>
                  </a:lnTo>
                  <a:cubicBezTo>
                    <a:pt x="661" y="1511"/>
                    <a:pt x="567" y="1511"/>
                    <a:pt x="472" y="1511"/>
                  </a:cubicBezTo>
                  <a:cubicBezTo>
                    <a:pt x="189" y="1511"/>
                    <a:pt x="0" y="1983"/>
                    <a:pt x="0" y="2550"/>
                  </a:cubicBezTo>
                  <a:cubicBezTo>
                    <a:pt x="0" y="3116"/>
                    <a:pt x="189" y="3494"/>
                    <a:pt x="472" y="3494"/>
                  </a:cubicBezTo>
                  <a:cubicBezTo>
                    <a:pt x="567" y="3494"/>
                    <a:pt x="661" y="3494"/>
                    <a:pt x="756" y="3400"/>
                  </a:cubicBezTo>
                  <a:lnTo>
                    <a:pt x="756" y="33147"/>
                  </a:lnTo>
                  <a:lnTo>
                    <a:pt x="2833" y="33147"/>
                  </a:lnTo>
                  <a:lnTo>
                    <a:pt x="2833" y="3494"/>
                  </a:lnTo>
                  <a:lnTo>
                    <a:pt x="3022" y="3494"/>
                  </a:lnTo>
                  <a:cubicBezTo>
                    <a:pt x="3305" y="3494"/>
                    <a:pt x="3494" y="3116"/>
                    <a:pt x="3494" y="2550"/>
                  </a:cubicBezTo>
                  <a:cubicBezTo>
                    <a:pt x="3494" y="1983"/>
                    <a:pt x="3305" y="1511"/>
                    <a:pt x="3022" y="1511"/>
                  </a:cubicBezTo>
                  <a:lnTo>
                    <a:pt x="2928" y="1511"/>
                  </a:lnTo>
                  <a:cubicBezTo>
                    <a:pt x="2833" y="1511"/>
                    <a:pt x="2833" y="1511"/>
                    <a:pt x="2739" y="1606"/>
                  </a:cubicBezTo>
                  <a:lnTo>
                    <a:pt x="3022" y="756"/>
                  </a:lnTo>
                  <a:lnTo>
                    <a:pt x="3305" y="756"/>
                  </a:lnTo>
                  <a:lnTo>
                    <a:pt x="3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82"/>
            <p:cNvSpPr/>
            <p:nvPr/>
          </p:nvSpPr>
          <p:spPr>
            <a:xfrm>
              <a:off x="7442694" y="2494012"/>
              <a:ext cx="66773" cy="545020"/>
            </a:xfrm>
            <a:custGeom>
              <a:avLst/>
              <a:gdLst/>
              <a:ahLst/>
              <a:cxnLst/>
              <a:rect l="l" t="t" r="r" b="b"/>
              <a:pathLst>
                <a:path w="4061" h="33147" extrusionOk="0">
                  <a:moveTo>
                    <a:pt x="283" y="0"/>
                  </a:moveTo>
                  <a:lnTo>
                    <a:pt x="283" y="756"/>
                  </a:lnTo>
                  <a:lnTo>
                    <a:pt x="567" y="756"/>
                  </a:lnTo>
                  <a:lnTo>
                    <a:pt x="830" y="1547"/>
                  </a:lnTo>
                  <a:lnTo>
                    <a:pt x="830" y="1547"/>
                  </a:lnTo>
                  <a:cubicBezTo>
                    <a:pt x="798" y="1511"/>
                    <a:pt x="730" y="1511"/>
                    <a:pt x="661" y="1511"/>
                  </a:cubicBezTo>
                  <a:cubicBezTo>
                    <a:pt x="283" y="1511"/>
                    <a:pt x="0" y="1983"/>
                    <a:pt x="0" y="2550"/>
                  </a:cubicBezTo>
                  <a:cubicBezTo>
                    <a:pt x="0" y="3116"/>
                    <a:pt x="283" y="3494"/>
                    <a:pt x="661" y="3494"/>
                  </a:cubicBezTo>
                  <a:cubicBezTo>
                    <a:pt x="756" y="3494"/>
                    <a:pt x="850" y="3494"/>
                    <a:pt x="850" y="3400"/>
                  </a:cubicBezTo>
                  <a:cubicBezTo>
                    <a:pt x="944" y="3494"/>
                    <a:pt x="944" y="3494"/>
                    <a:pt x="944" y="3494"/>
                  </a:cubicBezTo>
                  <a:lnTo>
                    <a:pt x="944" y="33147"/>
                  </a:lnTo>
                  <a:lnTo>
                    <a:pt x="3211" y="33147"/>
                  </a:lnTo>
                  <a:lnTo>
                    <a:pt x="3211" y="3494"/>
                  </a:lnTo>
                  <a:lnTo>
                    <a:pt x="3494" y="3494"/>
                  </a:lnTo>
                  <a:cubicBezTo>
                    <a:pt x="3872" y="3494"/>
                    <a:pt x="4061" y="3116"/>
                    <a:pt x="4061" y="2550"/>
                  </a:cubicBezTo>
                  <a:cubicBezTo>
                    <a:pt x="4061" y="1983"/>
                    <a:pt x="3872" y="1511"/>
                    <a:pt x="3494" y="1511"/>
                  </a:cubicBezTo>
                  <a:lnTo>
                    <a:pt x="3400" y="1511"/>
                  </a:lnTo>
                  <a:cubicBezTo>
                    <a:pt x="3305" y="1511"/>
                    <a:pt x="3305" y="1511"/>
                    <a:pt x="3211" y="1606"/>
                  </a:cubicBezTo>
                  <a:lnTo>
                    <a:pt x="3494" y="756"/>
                  </a:lnTo>
                  <a:lnTo>
                    <a:pt x="3872" y="756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82"/>
            <p:cNvSpPr/>
            <p:nvPr/>
          </p:nvSpPr>
          <p:spPr>
            <a:xfrm>
              <a:off x="7743920" y="2494012"/>
              <a:ext cx="72988" cy="545020"/>
            </a:xfrm>
            <a:custGeom>
              <a:avLst/>
              <a:gdLst/>
              <a:ahLst/>
              <a:cxnLst/>
              <a:rect l="l" t="t" r="r" b="b"/>
              <a:pathLst>
                <a:path w="4439" h="33147" extrusionOk="0">
                  <a:moveTo>
                    <a:pt x="189" y="0"/>
                  </a:moveTo>
                  <a:lnTo>
                    <a:pt x="189" y="756"/>
                  </a:lnTo>
                  <a:lnTo>
                    <a:pt x="567" y="756"/>
                  </a:lnTo>
                  <a:lnTo>
                    <a:pt x="945" y="1606"/>
                  </a:lnTo>
                  <a:lnTo>
                    <a:pt x="850" y="1606"/>
                  </a:lnTo>
                  <a:cubicBezTo>
                    <a:pt x="850" y="1511"/>
                    <a:pt x="756" y="1511"/>
                    <a:pt x="661" y="1511"/>
                  </a:cubicBezTo>
                  <a:cubicBezTo>
                    <a:pt x="284" y="1511"/>
                    <a:pt x="0" y="1983"/>
                    <a:pt x="0" y="2550"/>
                  </a:cubicBezTo>
                  <a:cubicBezTo>
                    <a:pt x="0" y="3116"/>
                    <a:pt x="284" y="3494"/>
                    <a:pt x="661" y="3494"/>
                  </a:cubicBezTo>
                  <a:lnTo>
                    <a:pt x="1039" y="3494"/>
                  </a:lnTo>
                  <a:lnTo>
                    <a:pt x="1039" y="33147"/>
                  </a:lnTo>
                  <a:lnTo>
                    <a:pt x="3494" y="33147"/>
                  </a:lnTo>
                  <a:lnTo>
                    <a:pt x="3494" y="3494"/>
                  </a:lnTo>
                  <a:lnTo>
                    <a:pt x="3872" y="3494"/>
                  </a:lnTo>
                  <a:cubicBezTo>
                    <a:pt x="4155" y="3494"/>
                    <a:pt x="4439" y="3116"/>
                    <a:pt x="4439" y="2550"/>
                  </a:cubicBezTo>
                  <a:cubicBezTo>
                    <a:pt x="4439" y="1983"/>
                    <a:pt x="4155" y="1511"/>
                    <a:pt x="3872" y="1511"/>
                  </a:cubicBezTo>
                  <a:lnTo>
                    <a:pt x="3778" y="1511"/>
                  </a:lnTo>
                  <a:cubicBezTo>
                    <a:pt x="3683" y="1511"/>
                    <a:pt x="3589" y="1511"/>
                    <a:pt x="3494" y="1606"/>
                  </a:cubicBezTo>
                  <a:lnTo>
                    <a:pt x="3872" y="756"/>
                  </a:lnTo>
                  <a:lnTo>
                    <a:pt x="4250" y="756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82"/>
            <p:cNvSpPr/>
            <p:nvPr/>
          </p:nvSpPr>
          <p:spPr>
            <a:xfrm>
              <a:off x="8077752" y="2494012"/>
              <a:ext cx="80766" cy="545020"/>
            </a:xfrm>
            <a:custGeom>
              <a:avLst/>
              <a:gdLst/>
              <a:ahLst/>
              <a:cxnLst/>
              <a:rect l="l" t="t" r="r" b="b"/>
              <a:pathLst>
                <a:path w="4912" h="33147" extrusionOk="0">
                  <a:moveTo>
                    <a:pt x="284" y="0"/>
                  </a:moveTo>
                  <a:lnTo>
                    <a:pt x="284" y="756"/>
                  </a:lnTo>
                  <a:lnTo>
                    <a:pt x="662" y="756"/>
                  </a:lnTo>
                  <a:lnTo>
                    <a:pt x="1039" y="1511"/>
                  </a:lnTo>
                  <a:cubicBezTo>
                    <a:pt x="1039" y="1606"/>
                    <a:pt x="1039" y="1606"/>
                    <a:pt x="1039" y="1606"/>
                  </a:cubicBezTo>
                  <a:cubicBezTo>
                    <a:pt x="945" y="1511"/>
                    <a:pt x="851" y="1511"/>
                    <a:pt x="756" y="1511"/>
                  </a:cubicBezTo>
                  <a:cubicBezTo>
                    <a:pt x="378" y="1511"/>
                    <a:pt x="1" y="1983"/>
                    <a:pt x="1" y="2550"/>
                  </a:cubicBezTo>
                  <a:cubicBezTo>
                    <a:pt x="1" y="3116"/>
                    <a:pt x="378" y="3494"/>
                    <a:pt x="756" y="3494"/>
                  </a:cubicBezTo>
                  <a:lnTo>
                    <a:pt x="1228" y="3494"/>
                  </a:lnTo>
                  <a:lnTo>
                    <a:pt x="1228" y="33147"/>
                  </a:lnTo>
                  <a:lnTo>
                    <a:pt x="3872" y="33147"/>
                  </a:lnTo>
                  <a:lnTo>
                    <a:pt x="3872" y="3400"/>
                  </a:lnTo>
                  <a:cubicBezTo>
                    <a:pt x="3967" y="3494"/>
                    <a:pt x="4061" y="3494"/>
                    <a:pt x="4156" y="3494"/>
                  </a:cubicBezTo>
                  <a:lnTo>
                    <a:pt x="4250" y="3494"/>
                  </a:lnTo>
                  <a:cubicBezTo>
                    <a:pt x="4628" y="3494"/>
                    <a:pt x="4911" y="3116"/>
                    <a:pt x="4911" y="2550"/>
                  </a:cubicBezTo>
                  <a:cubicBezTo>
                    <a:pt x="4911" y="1983"/>
                    <a:pt x="4628" y="1511"/>
                    <a:pt x="4250" y="1511"/>
                  </a:cubicBezTo>
                  <a:lnTo>
                    <a:pt x="4156" y="1511"/>
                  </a:lnTo>
                  <a:cubicBezTo>
                    <a:pt x="4061" y="1511"/>
                    <a:pt x="3967" y="1511"/>
                    <a:pt x="3872" y="1606"/>
                  </a:cubicBezTo>
                  <a:lnTo>
                    <a:pt x="4250" y="756"/>
                  </a:lnTo>
                  <a:lnTo>
                    <a:pt x="4722" y="756"/>
                  </a:lnTo>
                  <a:lnTo>
                    <a:pt x="47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82"/>
            <p:cNvSpPr/>
            <p:nvPr/>
          </p:nvSpPr>
          <p:spPr>
            <a:xfrm>
              <a:off x="8445752" y="2494012"/>
              <a:ext cx="86964" cy="545020"/>
            </a:xfrm>
            <a:custGeom>
              <a:avLst/>
              <a:gdLst/>
              <a:ahLst/>
              <a:cxnLst/>
              <a:rect l="l" t="t" r="r" b="b"/>
              <a:pathLst>
                <a:path w="5289" h="33147" extrusionOk="0">
                  <a:moveTo>
                    <a:pt x="284" y="0"/>
                  </a:moveTo>
                  <a:lnTo>
                    <a:pt x="284" y="756"/>
                  </a:lnTo>
                  <a:lnTo>
                    <a:pt x="662" y="756"/>
                  </a:lnTo>
                  <a:lnTo>
                    <a:pt x="1134" y="1511"/>
                  </a:lnTo>
                  <a:cubicBezTo>
                    <a:pt x="1039" y="1511"/>
                    <a:pt x="1039" y="1511"/>
                    <a:pt x="1039" y="1606"/>
                  </a:cubicBezTo>
                  <a:cubicBezTo>
                    <a:pt x="945" y="1511"/>
                    <a:pt x="850" y="1511"/>
                    <a:pt x="850" y="1511"/>
                  </a:cubicBezTo>
                  <a:cubicBezTo>
                    <a:pt x="378" y="1511"/>
                    <a:pt x="1" y="1983"/>
                    <a:pt x="1" y="2550"/>
                  </a:cubicBezTo>
                  <a:cubicBezTo>
                    <a:pt x="1" y="3116"/>
                    <a:pt x="378" y="3494"/>
                    <a:pt x="850" y="3494"/>
                  </a:cubicBezTo>
                  <a:lnTo>
                    <a:pt x="1228" y="3494"/>
                  </a:lnTo>
                  <a:lnTo>
                    <a:pt x="1228" y="33147"/>
                  </a:lnTo>
                  <a:lnTo>
                    <a:pt x="4156" y="33147"/>
                  </a:lnTo>
                  <a:lnTo>
                    <a:pt x="4156" y="3400"/>
                  </a:lnTo>
                  <a:cubicBezTo>
                    <a:pt x="4250" y="3494"/>
                    <a:pt x="4345" y="3494"/>
                    <a:pt x="4439" y="3494"/>
                  </a:cubicBezTo>
                  <a:lnTo>
                    <a:pt x="4533" y="3494"/>
                  </a:lnTo>
                  <a:cubicBezTo>
                    <a:pt x="5006" y="3494"/>
                    <a:pt x="5289" y="3116"/>
                    <a:pt x="5289" y="2550"/>
                  </a:cubicBezTo>
                  <a:cubicBezTo>
                    <a:pt x="5289" y="1983"/>
                    <a:pt x="5006" y="1511"/>
                    <a:pt x="4533" y="1511"/>
                  </a:cubicBezTo>
                  <a:lnTo>
                    <a:pt x="4439" y="1511"/>
                  </a:lnTo>
                  <a:cubicBezTo>
                    <a:pt x="4345" y="1511"/>
                    <a:pt x="4250" y="1511"/>
                    <a:pt x="4156" y="1606"/>
                  </a:cubicBezTo>
                  <a:lnTo>
                    <a:pt x="4628" y="756"/>
                  </a:lnTo>
                  <a:lnTo>
                    <a:pt x="5006" y="756"/>
                  </a:lnTo>
                  <a:lnTo>
                    <a:pt x="5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82"/>
            <p:cNvSpPr/>
            <p:nvPr/>
          </p:nvSpPr>
          <p:spPr>
            <a:xfrm>
              <a:off x="8843249" y="2494012"/>
              <a:ext cx="93180" cy="545020"/>
            </a:xfrm>
            <a:custGeom>
              <a:avLst/>
              <a:gdLst/>
              <a:ahLst/>
              <a:cxnLst/>
              <a:rect l="l" t="t" r="r" b="b"/>
              <a:pathLst>
                <a:path w="5667" h="33147" extrusionOk="0">
                  <a:moveTo>
                    <a:pt x="284" y="0"/>
                  </a:moveTo>
                  <a:lnTo>
                    <a:pt x="284" y="756"/>
                  </a:lnTo>
                  <a:lnTo>
                    <a:pt x="662" y="756"/>
                  </a:lnTo>
                  <a:lnTo>
                    <a:pt x="1134" y="1511"/>
                  </a:lnTo>
                  <a:cubicBezTo>
                    <a:pt x="1134" y="1511"/>
                    <a:pt x="1040" y="1511"/>
                    <a:pt x="1040" y="1606"/>
                  </a:cubicBezTo>
                  <a:cubicBezTo>
                    <a:pt x="945" y="1511"/>
                    <a:pt x="945" y="1511"/>
                    <a:pt x="851" y="1511"/>
                  </a:cubicBezTo>
                  <a:cubicBezTo>
                    <a:pt x="378" y="1511"/>
                    <a:pt x="1" y="1983"/>
                    <a:pt x="1" y="2550"/>
                  </a:cubicBezTo>
                  <a:cubicBezTo>
                    <a:pt x="1" y="3116"/>
                    <a:pt x="378" y="3494"/>
                    <a:pt x="851" y="3494"/>
                  </a:cubicBezTo>
                  <a:lnTo>
                    <a:pt x="1323" y="3494"/>
                  </a:lnTo>
                  <a:lnTo>
                    <a:pt x="1323" y="33147"/>
                  </a:lnTo>
                  <a:lnTo>
                    <a:pt x="4345" y="33147"/>
                  </a:lnTo>
                  <a:lnTo>
                    <a:pt x="4345" y="3400"/>
                  </a:lnTo>
                  <a:cubicBezTo>
                    <a:pt x="4439" y="3494"/>
                    <a:pt x="4628" y="3494"/>
                    <a:pt x="4722" y="3494"/>
                  </a:cubicBezTo>
                  <a:lnTo>
                    <a:pt x="4817" y="3494"/>
                  </a:lnTo>
                  <a:cubicBezTo>
                    <a:pt x="5289" y="3494"/>
                    <a:pt x="5667" y="3116"/>
                    <a:pt x="5667" y="2550"/>
                  </a:cubicBezTo>
                  <a:cubicBezTo>
                    <a:pt x="5667" y="1983"/>
                    <a:pt x="5289" y="1511"/>
                    <a:pt x="4817" y="1511"/>
                  </a:cubicBezTo>
                  <a:lnTo>
                    <a:pt x="4722" y="1511"/>
                  </a:lnTo>
                  <a:cubicBezTo>
                    <a:pt x="4628" y="1511"/>
                    <a:pt x="4534" y="1511"/>
                    <a:pt x="4439" y="1606"/>
                  </a:cubicBezTo>
                  <a:lnTo>
                    <a:pt x="4817" y="756"/>
                  </a:lnTo>
                  <a:lnTo>
                    <a:pt x="5289" y="756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82"/>
            <p:cNvSpPr/>
            <p:nvPr/>
          </p:nvSpPr>
          <p:spPr>
            <a:xfrm>
              <a:off x="6669419" y="1775097"/>
              <a:ext cx="2594643" cy="459617"/>
            </a:xfrm>
            <a:custGeom>
              <a:avLst/>
              <a:gdLst/>
              <a:ahLst/>
              <a:cxnLst/>
              <a:rect l="l" t="t" r="r" b="b"/>
              <a:pathLst>
                <a:path w="157801" h="27953" extrusionOk="0">
                  <a:moveTo>
                    <a:pt x="1" y="0"/>
                  </a:moveTo>
                  <a:lnTo>
                    <a:pt x="1" y="27953"/>
                  </a:lnTo>
                  <a:lnTo>
                    <a:pt x="157800" y="27953"/>
                  </a:lnTo>
                  <a:lnTo>
                    <a:pt x="146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82"/>
            <p:cNvSpPr/>
            <p:nvPr/>
          </p:nvSpPr>
          <p:spPr>
            <a:xfrm>
              <a:off x="6655443" y="1671048"/>
              <a:ext cx="2422293" cy="104065"/>
            </a:xfrm>
            <a:custGeom>
              <a:avLst/>
              <a:gdLst/>
              <a:ahLst/>
              <a:cxnLst/>
              <a:rect l="l" t="t" r="r" b="b"/>
              <a:pathLst>
                <a:path w="147319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147318" y="6328"/>
                  </a:lnTo>
                  <a:lnTo>
                    <a:pt x="1473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82"/>
            <p:cNvSpPr/>
            <p:nvPr/>
          </p:nvSpPr>
          <p:spPr>
            <a:xfrm>
              <a:off x="6655443" y="1633790"/>
              <a:ext cx="2422293" cy="37275"/>
            </a:xfrm>
            <a:custGeom>
              <a:avLst/>
              <a:gdLst/>
              <a:ahLst/>
              <a:cxnLst/>
              <a:rect l="l" t="t" r="r" b="b"/>
              <a:pathLst>
                <a:path w="147319" h="2267" extrusionOk="0">
                  <a:moveTo>
                    <a:pt x="1" y="0"/>
                  </a:moveTo>
                  <a:lnTo>
                    <a:pt x="1" y="2267"/>
                  </a:lnTo>
                  <a:lnTo>
                    <a:pt x="147318" y="2267"/>
                  </a:lnTo>
                  <a:lnTo>
                    <a:pt x="1473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82"/>
            <p:cNvSpPr/>
            <p:nvPr/>
          </p:nvSpPr>
          <p:spPr>
            <a:xfrm>
              <a:off x="6658551" y="1775097"/>
              <a:ext cx="29531" cy="459617"/>
            </a:xfrm>
            <a:custGeom>
              <a:avLst/>
              <a:gdLst/>
              <a:ahLst/>
              <a:cxnLst/>
              <a:rect l="l" t="t" r="r" b="b"/>
              <a:pathLst>
                <a:path w="1796" h="27953" extrusionOk="0">
                  <a:moveTo>
                    <a:pt x="95" y="0"/>
                  </a:moveTo>
                  <a:lnTo>
                    <a:pt x="95" y="755"/>
                  </a:lnTo>
                  <a:lnTo>
                    <a:pt x="190" y="755"/>
                  </a:lnTo>
                  <a:lnTo>
                    <a:pt x="378" y="1605"/>
                  </a:lnTo>
                  <a:cubicBezTo>
                    <a:pt x="378" y="1605"/>
                    <a:pt x="284" y="1511"/>
                    <a:pt x="284" y="1511"/>
                  </a:cubicBezTo>
                  <a:cubicBezTo>
                    <a:pt x="95" y="1511"/>
                    <a:pt x="1" y="1983"/>
                    <a:pt x="1" y="2550"/>
                  </a:cubicBezTo>
                  <a:cubicBezTo>
                    <a:pt x="1" y="3116"/>
                    <a:pt x="95" y="3494"/>
                    <a:pt x="284" y="3494"/>
                  </a:cubicBezTo>
                  <a:cubicBezTo>
                    <a:pt x="284" y="3494"/>
                    <a:pt x="378" y="3494"/>
                    <a:pt x="378" y="3400"/>
                  </a:cubicBezTo>
                  <a:lnTo>
                    <a:pt x="378" y="27953"/>
                  </a:lnTo>
                  <a:lnTo>
                    <a:pt x="1323" y="27953"/>
                  </a:lnTo>
                  <a:lnTo>
                    <a:pt x="1323" y="3400"/>
                  </a:lnTo>
                  <a:cubicBezTo>
                    <a:pt x="1417" y="3494"/>
                    <a:pt x="1417" y="3494"/>
                    <a:pt x="1512" y="3494"/>
                  </a:cubicBezTo>
                  <a:cubicBezTo>
                    <a:pt x="1701" y="3494"/>
                    <a:pt x="1795" y="3116"/>
                    <a:pt x="1795" y="2550"/>
                  </a:cubicBezTo>
                  <a:cubicBezTo>
                    <a:pt x="1795" y="1983"/>
                    <a:pt x="1701" y="1511"/>
                    <a:pt x="1512" y="1511"/>
                  </a:cubicBezTo>
                  <a:cubicBezTo>
                    <a:pt x="1512" y="1511"/>
                    <a:pt x="1417" y="1605"/>
                    <a:pt x="1417" y="1605"/>
                  </a:cubicBezTo>
                  <a:lnTo>
                    <a:pt x="1512" y="755"/>
                  </a:lnTo>
                  <a:lnTo>
                    <a:pt x="1701" y="755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82"/>
            <p:cNvSpPr/>
            <p:nvPr/>
          </p:nvSpPr>
          <p:spPr>
            <a:xfrm>
              <a:off x="6785882" y="1775097"/>
              <a:ext cx="40383" cy="459617"/>
            </a:xfrm>
            <a:custGeom>
              <a:avLst/>
              <a:gdLst/>
              <a:ahLst/>
              <a:cxnLst/>
              <a:rect l="l" t="t" r="r" b="b"/>
              <a:pathLst>
                <a:path w="2456" h="27953" extrusionOk="0">
                  <a:moveTo>
                    <a:pt x="189" y="0"/>
                  </a:moveTo>
                  <a:lnTo>
                    <a:pt x="189" y="755"/>
                  </a:lnTo>
                  <a:lnTo>
                    <a:pt x="378" y="755"/>
                  </a:lnTo>
                  <a:lnTo>
                    <a:pt x="567" y="1605"/>
                  </a:lnTo>
                  <a:cubicBezTo>
                    <a:pt x="473" y="1605"/>
                    <a:pt x="473" y="1511"/>
                    <a:pt x="378" y="1511"/>
                  </a:cubicBezTo>
                  <a:cubicBezTo>
                    <a:pt x="189" y="1511"/>
                    <a:pt x="0" y="1983"/>
                    <a:pt x="0" y="2550"/>
                  </a:cubicBezTo>
                  <a:cubicBezTo>
                    <a:pt x="0" y="3116"/>
                    <a:pt x="189" y="3494"/>
                    <a:pt x="378" y="3494"/>
                  </a:cubicBezTo>
                  <a:cubicBezTo>
                    <a:pt x="473" y="3494"/>
                    <a:pt x="567" y="3494"/>
                    <a:pt x="567" y="3400"/>
                  </a:cubicBezTo>
                  <a:lnTo>
                    <a:pt x="567" y="27953"/>
                  </a:lnTo>
                  <a:lnTo>
                    <a:pt x="2078" y="27953"/>
                  </a:lnTo>
                  <a:lnTo>
                    <a:pt x="2078" y="3494"/>
                  </a:lnTo>
                  <a:lnTo>
                    <a:pt x="2172" y="3494"/>
                  </a:lnTo>
                  <a:cubicBezTo>
                    <a:pt x="2361" y="3494"/>
                    <a:pt x="2456" y="3116"/>
                    <a:pt x="2456" y="2550"/>
                  </a:cubicBezTo>
                  <a:cubicBezTo>
                    <a:pt x="2456" y="1983"/>
                    <a:pt x="2361" y="1511"/>
                    <a:pt x="2172" y="1511"/>
                  </a:cubicBezTo>
                  <a:cubicBezTo>
                    <a:pt x="2172" y="1511"/>
                    <a:pt x="2172" y="1605"/>
                    <a:pt x="2172" y="1605"/>
                  </a:cubicBezTo>
                  <a:cubicBezTo>
                    <a:pt x="2078" y="1605"/>
                    <a:pt x="2078" y="1605"/>
                    <a:pt x="2078" y="1511"/>
                  </a:cubicBezTo>
                  <a:lnTo>
                    <a:pt x="2267" y="755"/>
                  </a:lnTo>
                  <a:lnTo>
                    <a:pt x="2361" y="755"/>
                  </a:lnTo>
                  <a:lnTo>
                    <a:pt x="23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82"/>
            <p:cNvSpPr/>
            <p:nvPr/>
          </p:nvSpPr>
          <p:spPr>
            <a:xfrm>
              <a:off x="6959794" y="1775097"/>
              <a:ext cx="51251" cy="459617"/>
            </a:xfrm>
            <a:custGeom>
              <a:avLst/>
              <a:gdLst/>
              <a:ahLst/>
              <a:cxnLst/>
              <a:rect l="l" t="t" r="r" b="b"/>
              <a:pathLst>
                <a:path w="3117" h="27953" extrusionOk="0">
                  <a:moveTo>
                    <a:pt x="189" y="0"/>
                  </a:moveTo>
                  <a:lnTo>
                    <a:pt x="189" y="755"/>
                  </a:lnTo>
                  <a:lnTo>
                    <a:pt x="472" y="755"/>
                  </a:lnTo>
                  <a:lnTo>
                    <a:pt x="661" y="1605"/>
                  </a:lnTo>
                  <a:cubicBezTo>
                    <a:pt x="661" y="1605"/>
                    <a:pt x="567" y="1511"/>
                    <a:pt x="472" y="1511"/>
                  </a:cubicBezTo>
                  <a:cubicBezTo>
                    <a:pt x="283" y="1511"/>
                    <a:pt x="0" y="1983"/>
                    <a:pt x="0" y="2550"/>
                  </a:cubicBezTo>
                  <a:cubicBezTo>
                    <a:pt x="0" y="3116"/>
                    <a:pt x="283" y="3494"/>
                    <a:pt x="472" y="3494"/>
                  </a:cubicBezTo>
                  <a:cubicBezTo>
                    <a:pt x="567" y="3494"/>
                    <a:pt x="661" y="3494"/>
                    <a:pt x="755" y="3400"/>
                  </a:cubicBezTo>
                  <a:lnTo>
                    <a:pt x="755" y="27953"/>
                  </a:lnTo>
                  <a:lnTo>
                    <a:pt x="2550" y="27953"/>
                  </a:lnTo>
                  <a:lnTo>
                    <a:pt x="2550" y="3494"/>
                  </a:lnTo>
                  <a:lnTo>
                    <a:pt x="2739" y="3494"/>
                  </a:lnTo>
                  <a:cubicBezTo>
                    <a:pt x="2927" y="3494"/>
                    <a:pt x="3116" y="3116"/>
                    <a:pt x="3116" y="2550"/>
                  </a:cubicBezTo>
                  <a:cubicBezTo>
                    <a:pt x="3116" y="1983"/>
                    <a:pt x="2927" y="1511"/>
                    <a:pt x="2739" y="1511"/>
                  </a:cubicBezTo>
                  <a:cubicBezTo>
                    <a:pt x="2644" y="1511"/>
                    <a:pt x="2644" y="1511"/>
                    <a:pt x="2644" y="1605"/>
                  </a:cubicBezTo>
                  <a:cubicBezTo>
                    <a:pt x="2644" y="1511"/>
                    <a:pt x="2644" y="1511"/>
                    <a:pt x="2550" y="1511"/>
                  </a:cubicBezTo>
                  <a:lnTo>
                    <a:pt x="2739" y="755"/>
                  </a:lnTo>
                  <a:lnTo>
                    <a:pt x="2927" y="755"/>
                  </a:lnTo>
                  <a:lnTo>
                    <a:pt x="29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82"/>
            <p:cNvSpPr/>
            <p:nvPr/>
          </p:nvSpPr>
          <p:spPr>
            <a:xfrm>
              <a:off x="7181834" y="1775097"/>
              <a:ext cx="57467" cy="459617"/>
            </a:xfrm>
            <a:custGeom>
              <a:avLst/>
              <a:gdLst/>
              <a:ahLst/>
              <a:cxnLst/>
              <a:rect l="l" t="t" r="r" b="b"/>
              <a:pathLst>
                <a:path w="3495" h="27953" extrusionOk="0">
                  <a:moveTo>
                    <a:pt x="189" y="0"/>
                  </a:moveTo>
                  <a:lnTo>
                    <a:pt x="189" y="755"/>
                  </a:lnTo>
                  <a:lnTo>
                    <a:pt x="472" y="755"/>
                  </a:lnTo>
                  <a:lnTo>
                    <a:pt x="756" y="1605"/>
                  </a:lnTo>
                  <a:cubicBezTo>
                    <a:pt x="661" y="1605"/>
                    <a:pt x="567" y="1511"/>
                    <a:pt x="472" y="1511"/>
                  </a:cubicBezTo>
                  <a:cubicBezTo>
                    <a:pt x="189" y="1511"/>
                    <a:pt x="0" y="1983"/>
                    <a:pt x="0" y="2550"/>
                  </a:cubicBezTo>
                  <a:cubicBezTo>
                    <a:pt x="0" y="3116"/>
                    <a:pt x="189" y="3494"/>
                    <a:pt x="472" y="3494"/>
                  </a:cubicBezTo>
                  <a:cubicBezTo>
                    <a:pt x="567" y="3494"/>
                    <a:pt x="661" y="3494"/>
                    <a:pt x="756" y="3400"/>
                  </a:cubicBezTo>
                  <a:lnTo>
                    <a:pt x="756" y="27953"/>
                  </a:lnTo>
                  <a:lnTo>
                    <a:pt x="2833" y="27953"/>
                  </a:lnTo>
                  <a:lnTo>
                    <a:pt x="2833" y="3494"/>
                  </a:lnTo>
                  <a:lnTo>
                    <a:pt x="3022" y="3494"/>
                  </a:lnTo>
                  <a:cubicBezTo>
                    <a:pt x="3305" y="3494"/>
                    <a:pt x="3494" y="3116"/>
                    <a:pt x="3494" y="2550"/>
                  </a:cubicBezTo>
                  <a:cubicBezTo>
                    <a:pt x="3494" y="1983"/>
                    <a:pt x="3305" y="1511"/>
                    <a:pt x="3022" y="1511"/>
                  </a:cubicBezTo>
                  <a:lnTo>
                    <a:pt x="2928" y="1511"/>
                  </a:lnTo>
                  <a:lnTo>
                    <a:pt x="3116" y="755"/>
                  </a:lnTo>
                  <a:lnTo>
                    <a:pt x="3400" y="755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82"/>
            <p:cNvSpPr/>
            <p:nvPr/>
          </p:nvSpPr>
          <p:spPr>
            <a:xfrm>
              <a:off x="7442694" y="1775097"/>
              <a:ext cx="66773" cy="459617"/>
            </a:xfrm>
            <a:custGeom>
              <a:avLst/>
              <a:gdLst/>
              <a:ahLst/>
              <a:cxnLst/>
              <a:rect l="l" t="t" r="r" b="b"/>
              <a:pathLst>
                <a:path w="4061" h="27953" extrusionOk="0">
                  <a:moveTo>
                    <a:pt x="283" y="0"/>
                  </a:moveTo>
                  <a:lnTo>
                    <a:pt x="283" y="755"/>
                  </a:lnTo>
                  <a:lnTo>
                    <a:pt x="567" y="755"/>
                  </a:lnTo>
                  <a:lnTo>
                    <a:pt x="850" y="1605"/>
                  </a:lnTo>
                  <a:cubicBezTo>
                    <a:pt x="850" y="1605"/>
                    <a:pt x="756" y="1511"/>
                    <a:pt x="661" y="1511"/>
                  </a:cubicBezTo>
                  <a:cubicBezTo>
                    <a:pt x="283" y="1511"/>
                    <a:pt x="0" y="1983"/>
                    <a:pt x="0" y="2550"/>
                  </a:cubicBezTo>
                  <a:cubicBezTo>
                    <a:pt x="0" y="3116"/>
                    <a:pt x="283" y="3494"/>
                    <a:pt x="661" y="3494"/>
                  </a:cubicBezTo>
                  <a:lnTo>
                    <a:pt x="944" y="3494"/>
                  </a:lnTo>
                  <a:lnTo>
                    <a:pt x="944" y="27953"/>
                  </a:lnTo>
                  <a:lnTo>
                    <a:pt x="3211" y="27953"/>
                  </a:lnTo>
                  <a:lnTo>
                    <a:pt x="3211" y="3494"/>
                  </a:lnTo>
                  <a:lnTo>
                    <a:pt x="3494" y="3494"/>
                  </a:lnTo>
                  <a:cubicBezTo>
                    <a:pt x="3872" y="3494"/>
                    <a:pt x="4061" y="3116"/>
                    <a:pt x="4061" y="2550"/>
                  </a:cubicBezTo>
                  <a:cubicBezTo>
                    <a:pt x="4061" y="1983"/>
                    <a:pt x="3872" y="1511"/>
                    <a:pt x="3494" y="1511"/>
                  </a:cubicBezTo>
                  <a:lnTo>
                    <a:pt x="3400" y="1511"/>
                  </a:lnTo>
                  <a:cubicBezTo>
                    <a:pt x="3400" y="1511"/>
                    <a:pt x="3400" y="1511"/>
                    <a:pt x="3305" y="1605"/>
                  </a:cubicBezTo>
                  <a:lnTo>
                    <a:pt x="3589" y="755"/>
                  </a:lnTo>
                  <a:lnTo>
                    <a:pt x="3872" y="755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82"/>
            <p:cNvSpPr/>
            <p:nvPr/>
          </p:nvSpPr>
          <p:spPr>
            <a:xfrm>
              <a:off x="7743920" y="1775097"/>
              <a:ext cx="72988" cy="459617"/>
            </a:xfrm>
            <a:custGeom>
              <a:avLst/>
              <a:gdLst/>
              <a:ahLst/>
              <a:cxnLst/>
              <a:rect l="l" t="t" r="r" b="b"/>
              <a:pathLst>
                <a:path w="4439" h="27953" extrusionOk="0">
                  <a:moveTo>
                    <a:pt x="189" y="0"/>
                  </a:moveTo>
                  <a:lnTo>
                    <a:pt x="189" y="755"/>
                  </a:lnTo>
                  <a:lnTo>
                    <a:pt x="567" y="755"/>
                  </a:lnTo>
                  <a:lnTo>
                    <a:pt x="945" y="1605"/>
                  </a:lnTo>
                  <a:lnTo>
                    <a:pt x="850" y="1605"/>
                  </a:lnTo>
                  <a:cubicBezTo>
                    <a:pt x="850" y="1605"/>
                    <a:pt x="756" y="1511"/>
                    <a:pt x="661" y="1511"/>
                  </a:cubicBezTo>
                  <a:cubicBezTo>
                    <a:pt x="284" y="1511"/>
                    <a:pt x="0" y="1983"/>
                    <a:pt x="0" y="2550"/>
                  </a:cubicBezTo>
                  <a:cubicBezTo>
                    <a:pt x="0" y="3116"/>
                    <a:pt x="284" y="3494"/>
                    <a:pt x="661" y="3494"/>
                  </a:cubicBezTo>
                  <a:lnTo>
                    <a:pt x="1039" y="3494"/>
                  </a:lnTo>
                  <a:lnTo>
                    <a:pt x="1039" y="27953"/>
                  </a:lnTo>
                  <a:lnTo>
                    <a:pt x="3494" y="27953"/>
                  </a:lnTo>
                  <a:lnTo>
                    <a:pt x="3494" y="3494"/>
                  </a:lnTo>
                  <a:lnTo>
                    <a:pt x="3872" y="3494"/>
                  </a:lnTo>
                  <a:cubicBezTo>
                    <a:pt x="4155" y="3494"/>
                    <a:pt x="4439" y="3116"/>
                    <a:pt x="4439" y="2550"/>
                  </a:cubicBezTo>
                  <a:cubicBezTo>
                    <a:pt x="4439" y="1983"/>
                    <a:pt x="4155" y="1511"/>
                    <a:pt x="3872" y="1511"/>
                  </a:cubicBezTo>
                  <a:lnTo>
                    <a:pt x="3778" y="1511"/>
                  </a:lnTo>
                  <a:cubicBezTo>
                    <a:pt x="3683" y="1511"/>
                    <a:pt x="3683" y="1605"/>
                    <a:pt x="3589" y="1605"/>
                  </a:cubicBezTo>
                  <a:lnTo>
                    <a:pt x="3967" y="755"/>
                  </a:lnTo>
                  <a:lnTo>
                    <a:pt x="4250" y="755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82"/>
            <p:cNvSpPr/>
            <p:nvPr/>
          </p:nvSpPr>
          <p:spPr>
            <a:xfrm>
              <a:off x="8077752" y="1775097"/>
              <a:ext cx="80766" cy="459617"/>
            </a:xfrm>
            <a:custGeom>
              <a:avLst/>
              <a:gdLst/>
              <a:ahLst/>
              <a:cxnLst/>
              <a:rect l="l" t="t" r="r" b="b"/>
              <a:pathLst>
                <a:path w="4912" h="27953" extrusionOk="0">
                  <a:moveTo>
                    <a:pt x="284" y="0"/>
                  </a:moveTo>
                  <a:lnTo>
                    <a:pt x="284" y="755"/>
                  </a:lnTo>
                  <a:lnTo>
                    <a:pt x="662" y="755"/>
                  </a:lnTo>
                  <a:lnTo>
                    <a:pt x="1039" y="1605"/>
                  </a:lnTo>
                  <a:cubicBezTo>
                    <a:pt x="945" y="1605"/>
                    <a:pt x="851" y="1511"/>
                    <a:pt x="756" y="1511"/>
                  </a:cubicBezTo>
                  <a:cubicBezTo>
                    <a:pt x="378" y="1511"/>
                    <a:pt x="1" y="1983"/>
                    <a:pt x="1" y="2550"/>
                  </a:cubicBezTo>
                  <a:cubicBezTo>
                    <a:pt x="1" y="3116"/>
                    <a:pt x="378" y="3494"/>
                    <a:pt x="756" y="3494"/>
                  </a:cubicBezTo>
                  <a:lnTo>
                    <a:pt x="1228" y="3494"/>
                  </a:lnTo>
                  <a:lnTo>
                    <a:pt x="1228" y="27953"/>
                  </a:lnTo>
                  <a:lnTo>
                    <a:pt x="3872" y="27953"/>
                  </a:lnTo>
                  <a:lnTo>
                    <a:pt x="3872" y="3494"/>
                  </a:lnTo>
                  <a:lnTo>
                    <a:pt x="4250" y="3494"/>
                  </a:lnTo>
                  <a:cubicBezTo>
                    <a:pt x="4628" y="3494"/>
                    <a:pt x="4911" y="3116"/>
                    <a:pt x="4911" y="2550"/>
                  </a:cubicBezTo>
                  <a:cubicBezTo>
                    <a:pt x="4911" y="1983"/>
                    <a:pt x="4628" y="1511"/>
                    <a:pt x="4250" y="1511"/>
                  </a:cubicBezTo>
                  <a:lnTo>
                    <a:pt x="4156" y="1511"/>
                  </a:lnTo>
                  <a:cubicBezTo>
                    <a:pt x="4156" y="1511"/>
                    <a:pt x="4061" y="1605"/>
                    <a:pt x="3967" y="1605"/>
                  </a:cubicBezTo>
                  <a:lnTo>
                    <a:pt x="4345" y="755"/>
                  </a:lnTo>
                  <a:lnTo>
                    <a:pt x="4722" y="755"/>
                  </a:lnTo>
                  <a:lnTo>
                    <a:pt x="47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82"/>
            <p:cNvSpPr/>
            <p:nvPr/>
          </p:nvSpPr>
          <p:spPr>
            <a:xfrm>
              <a:off x="8445752" y="1775097"/>
              <a:ext cx="86964" cy="459617"/>
            </a:xfrm>
            <a:custGeom>
              <a:avLst/>
              <a:gdLst/>
              <a:ahLst/>
              <a:cxnLst/>
              <a:rect l="l" t="t" r="r" b="b"/>
              <a:pathLst>
                <a:path w="5289" h="27953" extrusionOk="0">
                  <a:moveTo>
                    <a:pt x="284" y="0"/>
                  </a:moveTo>
                  <a:lnTo>
                    <a:pt x="284" y="755"/>
                  </a:lnTo>
                  <a:lnTo>
                    <a:pt x="662" y="755"/>
                  </a:lnTo>
                  <a:lnTo>
                    <a:pt x="1134" y="1511"/>
                  </a:lnTo>
                  <a:cubicBezTo>
                    <a:pt x="1039" y="1605"/>
                    <a:pt x="1039" y="1605"/>
                    <a:pt x="1039" y="1605"/>
                  </a:cubicBezTo>
                  <a:cubicBezTo>
                    <a:pt x="945" y="1605"/>
                    <a:pt x="850" y="1511"/>
                    <a:pt x="850" y="1511"/>
                  </a:cubicBezTo>
                  <a:cubicBezTo>
                    <a:pt x="378" y="1511"/>
                    <a:pt x="1" y="1983"/>
                    <a:pt x="1" y="2550"/>
                  </a:cubicBezTo>
                  <a:cubicBezTo>
                    <a:pt x="1" y="3116"/>
                    <a:pt x="378" y="3494"/>
                    <a:pt x="850" y="3494"/>
                  </a:cubicBezTo>
                  <a:lnTo>
                    <a:pt x="1228" y="3494"/>
                  </a:lnTo>
                  <a:lnTo>
                    <a:pt x="1228" y="27953"/>
                  </a:lnTo>
                  <a:lnTo>
                    <a:pt x="4156" y="27953"/>
                  </a:lnTo>
                  <a:lnTo>
                    <a:pt x="4156" y="3400"/>
                  </a:lnTo>
                  <a:cubicBezTo>
                    <a:pt x="4250" y="3494"/>
                    <a:pt x="4345" y="3494"/>
                    <a:pt x="4439" y="3494"/>
                  </a:cubicBezTo>
                  <a:lnTo>
                    <a:pt x="4533" y="3494"/>
                  </a:lnTo>
                  <a:cubicBezTo>
                    <a:pt x="5006" y="3494"/>
                    <a:pt x="5289" y="3116"/>
                    <a:pt x="5289" y="2550"/>
                  </a:cubicBezTo>
                  <a:cubicBezTo>
                    <a:pt x="5289" y="1983"/>
                    <a:pt x="5006" y="1511"/>
                    <a:pt x="4533" y="1511"/>
                  </a:cubicBezTo>
                  <a:lnTo>
                    <a:pt x="4439" y="1511"/>
                  </a:lnTo>
                  <a:cubicBezTo>
                    <a:pt x="4439" y="1511"/>
                    <a:pt x="4345" y="1605"/>
                    <a:pt x="4250" y="1605"/>
                  </a:cubicBezTo>
                  <a:lnTo>
                    <a:pt x="4628" y="755"/>
                  </a:lnTo>
                  <a:lnTo>
                    <a:pt x="5006" y="755"/>
                  </a:lnTo>
                  <a:lnTo>
                    <a:pt x="5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82"/>
            <p:cNvSpPr/>
            <p:nvPr/>
          </p:nvSpPr>
          <p:spPr>
            <a:xfrm>
              <a:off x="8843249" y="1775097"/>
              <a:ext cx="93180" cy="459617"/>
            </a:xfrm>
            <a:custGeom>
              <a:avLst/>
              <a:gdLst/>
              <a:ahLst/>
              <a:cxnLst/>
              <a:rect l="l" t="t" r="r" b="b"/>
              <a:pathLst>
                <a:path w="5667" h="27953" extrusionOk="0">
                  <a:moveTo>
                    <a:pt x="284" y="0"/>
                  </a:moveTo>
                  <a:lnTo>
                    <a:pt x="284" y="755"/>
                  </a:lnTo>
                  <a:lnTo>
                    <a:pt x="662" y="755"/>
                  </a:lnTo>
                  <a:lnTo>
                    <a:pt x="1134" y="1511"/>
                  </a:lnTo>
                  <a:cubicBezTo>
                    <a:pt x="1134" y="1511"/>
                    <a:pt x="1040" y="1605"/>
                    <a:pt x="1040" y="1605"/>
                  </a:cubicBezTo>
                  <a:cubicBezTo>
                    <a:pt x="945" y="1605"/>
                    <a:pt x="945" y="1511"/>
                    <a:pt x="851" y="1511"/>
                  </a:cubicBezTo>
                  <a:cubicBezTo>
                    <a:pt x="378" y="1511"/>
                    <a:pt x="1" y="1983"/>
                    <a:pt x="1" y="2550"/>
                  </a:cubicBezTo>
                  <a:cubicBezTo>
                    <a:pt x="1" y="3116"/>
                    <a:pt x="378" y="3494"/>
                    <a:pt x="851" y="3494"/>
                  </a:cubicBezTo>
                  <a:lnTo>
                    <a:pt x="1323" y="3494"/>
                  </a:lnTo>
                  <a:lnTo>
                    <a:pt x="1323" y="27953"/>
                  </a:lnTo>
                  <a:lnTo>
                    <a:pt x="4345" y="27953"/>
                  </a:lnTo>
                  <a:lnTo>
                    <a:pt x="4345" y="3400"/>
                  </a:lnTo>
                  <a:cubicBezTo>
                    <a:pt x="4439" y="3494"/>
                    <a:pt x="4628" y="3494"/>
                    <a:pt x="4722" y="3494"/>
                  </a:cubicBezTo>
                  <a:lnTo>
                    <a:pt x="4817" y="3494"/>
                  </a:lnTo>
                  <a:cubicBezTo>
                    <a:pt x="5289" y="3494"/>
                    <a:pt x="5572" y="3116"/>
                    <a:pt x="5572" y="2550"/>
                  </a:cubicBezTo>
                  <a:cubicBezTo>
                    <a:pt x="5667" y="1983"/>
                    <a:pt x="5289" y="1511"/>
                    <a:pt x="4817" y="1511"/>
                  </a:cubicBezTo>
                  <a:lnTo>
                    <a:pt x="4722" y="1511"/>
                  </a:lnTo>
                  <a:cubicBezTo>
                    <a:pt x="4628" y="1511"/>
                    <a:pt x="4534" y="1605"/>
                    <a:pt x="4534" y="1605"/>
                  </a:cubicBezTo>
                  <a:lnTo>
                    <a:pt x="4911" y="755"/>
                  </a:lnTo>
                  <a:lnTo>
                    <a:pt x="5384" y="755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82"/>
            <p:cNvSpPr/>
            <p:nvPr/>
          </p:nvSpPr>
          <p:spPr>
            <a:xfrm>
              <a:off x="8663138" y="2219176"/>
              <a:ext cx="55904" cy="94725"/>
            </a:xfrm>
            <a:custGeom>
              <a:avLst/>
              <a:gdLst/>
              <a:ahLst/>
              <a:cxnLst/>
              <a:rect l="l" t="t" r="r" b="b"/>
              <a:pathLst>
                <a:path w="3400" h="5761" extrusionOk="0">
                  <a:moveTo>
                    <a:pt x="0" y="0"/>
                  </a:moveTo>
                  <a:lnTo>
                    <a:pt x="0" y="5761"/>
                  </a:lnTo>
                  <a:lnTo>
                    <a:pt x="3400" y="5761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82"/>
            <p:cNvSpPr/>
            <p:nvPr/>
          </p:nvSpPr>
          <p:spPr>
            <a:xfrm>
              <a:off x="8259426" y="1900865"/>
              <a:ext cx="93180" cy="153737"/>
            </a:xfrm>
            <a:custGeom>
              <a:avLst/>
              <a:gdLst/>
              <a:ahLst/>
              <a:cxnLst/>
              <a:rect l="l" t="t" r="r" b="b"/>
              <a:pathLst>
                <a:path w="5667" h="9350" extrusionOk="0">
                  <a:moveTo>
                    <a:pt x="0" y="0"/>
                  </a:moveTo>
                  <a:lnTo>
                    <a:pt x="0" y="9349"/>
                  </a:lnTo>
                  <a:lnTo>
                    <a:pt x="5667" y="934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82"/>
            <p:cNvSpPr/>
            <p:nvPr/>
          </p:nvSpPr>
          <p:spPr>
            <a:xfrm>
              <a:off x="7590199" y="1900865"/>
              <a:ext cx="80749" cy="153737"/>
            </a:xfrm>
            <a:custGeom>
              <a:avLst/>
              <a:gdLst/>
              <a:ahLst/>
              <a:cxnLst/>
              <a:rect l="l" t="t" r="r" b="b"/>
              <a:pathLst>
                <a:path w="4911" h="9350" extrusionOk="0">
                  <a:moveTo>
                    <a:pt x="0" y="0"/>
                  </a:moveTo>
                  <a:lnTo>
                    <a:pt x="0" y="9349"/>
                  </a:lnTo>
                  <a:lnTo>
                    <a:pt x="4911" y="9349"/>
                  </a:lnTo>
                  <a:lnTo>
                    <a:pt x="49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82"/>
            <p:cNvSpPr/>
            <p:nvPr/>
          </p:nvSpPr>
          <p:spPr>
            <a:xfrm>
              <a:off x="7062264" y="1900865"/>
              <a:ext cx="76096" cy="153737"/>
            </a:xfrm>
            <a:custGeom>
              <a:avLst/>
              <a:gdLst/>
              <a:ahLst/>
              <a:cxnLst/>
              <a:rect l="l" t="t" r="r" b="b"/>
              <a:pathLst>
                <a:path w="4628" h="9350" extrusionOk="0">
                  <a:moveTo>
                    <a:pt x="1" y="0"/>
                  </a:moveTo>
                  <a:lnTo>
                    <a:pt x="1" y="9349"/>
                  </a:lnTo>
                  <a:lnTo>
                    <a:pt x="4628" y="9349"/>
                  </a:lnTo>
                  <a:lnTo>
                    <a:pt x="46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82"/>
            <p:cNvSpPr/>
            <p:nvPr/>
          </p:nvSpPr>
          <p:spPr>
            <a:xfrm>
              <a:off x="6714455" y="1900865"/>
              <a:ext cx="55921" cy="153737"/>
            </a:xfrm>
            <a:custGeom>
              <a:avLst/>
              <a:gdLst/>
              <a:ahLst/>
              <a:cxnLst/>
              <a:rect l="l" t="t" r="r" b="b"/>
              <a:pathLst>
                <a:path w="3401" h="9350" extrusionOk="0">
                  <a:moveTo>
                    <a:pt x="0" y="0"/>
                  </a:moveTo>
                  <a:lnTo>
                    <a:pt x="0" y="9349"/>
                  </a:lnTo>
                  <a:lnTo>
                    <a:pt x="3400" y="9349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82"/>
            <p:cNvSpPr/>
            <p:nvPr/>
          </p:nvSpPr>
          <p:spPr>
            <a:xfrm>
              <a:off x="7925594" y="2219176"/>
              <a:ext cx="52797" cy="94725"/>
            </a:xfrm>
            <a:custGeom>
              <a:avLst/>
              <a:gdLst/>
              <a:ahLst/>
              <a:cxnLst/>
              <a:rect l="l" t="t" r="r" b="b"/>
              <a:pathLst>
                <a:path w="3211" h="5761" extrusionOk="0">
                  <a:moveTo>
                    <a:pt x="0" y="0"/>
                  </a:moveTo>
                  <a:lnTo>
                    <a:pt x="0" y="5761"/>
                  </a:lnTo>
                  <a:lnTo>
                    <a:pt x="3211" y="5761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82"/>
            <p:cNvSpPr/>
            <p:nvPr/>
          </p:nvSpPr>
          <p:spPr>
            <a:xfrm>
              <a:off x="7323124" y="2219176"/>
              <a:ext cx="45052" cy="94725"/>
            </a:xfrm>
            <a:custGeom>
              <a:avLst/>
              <a:gdLst/>
              <a:ahLst/>
              <a:cxnLst/>
              <a:rect l="l" t="t" r="r" b="b"/>
              <a:pathLst>
                <a:path w="2740" h="5761" extrusionOk="0">
                  <a:moveTo>
                    <a:pt x="1" y="0"/>
                  </a:moveTo>
                  <a:lnTo>
                    <a:pt x="1" y="5761"/>
                  </a:lnTo>
                  <a:lnTo>
                    <a:pt x="2739" y="5761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82"/>
            <p:cNvSpPr/>
            <p:nvPr/>
          </p:nvSpPr>
          <p:spPr>
            <a:xfrm>
              <a:off x="6879045" y="2219176"/>
              <a:ext cx="38837" cy="94725"/>
            </a:xfrm>
            <a:custGeom>
              <a:avLst/>
              <a:gdLst/>
              <a:ahLst/>
              <a:cxnLst/>
              <a:rect l="l" t="t" r="r" b="b"/>
              <a:pathLst>
                <a:path w="2362" h="5761" extrusionOk="0">
                  <a:moveTo>
                    <a:pt x="0" y="0"/>
                  </a:moveTo>
                  <a:lnTo>
                    <a:pt x="0" y="5761"/>
                  </a:lnTo>
                  <a:lnTo>
                    <a:pt x="2361" y="5761"/>
                  </a:lnTo>
                  <a:lnTo>
                    <a:pt x="2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5" name="Google Shape;2905;p82"/>
          <p:cNvGrpSpPr/>
          <p:nvPr/>
        </p:nvGrpSpPr>
        <p:grpSpPr>
          <a:xfrm>
            <a:off x="469877" y="3969344"/>
            <a:ext cx="665054" cy="644284"/>
            <a:chOff x="-3147862" y="2777779"/>
            <a:chExt cx="1443885" cy="1398794"/>
          </a:xfrm>
        </p:grpSpPr>
        <p:sp>
          <p:nvSpPr>
            <p:cNvPr id="2906" name="Google Shape;2906;p82"/>
            <p:cNvSpPr/>
            <p:nvPr/>
          </p:nvSpPr>
          <p:spPr>
            <a:xfrm>
              <a:off x="-1847269" y="3944460"/>
              <a:ext cx="32986" cy="232113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82"/>
            <p:cNvSpPr/>
            <p:nvPr/>
          </p:nvSpPr>
          <p:spPr>
            <a:xfrm>
              <a:off x="-1956114" y="3245137"/>
              <a:ext cx="252137" cy="736640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82"/>
            <p:cNvSpPr/>
            <p:nvPr/>
          </p:nvSpPr>
          <p:spPr>
            <a:xfrm>
              <a:off x="-2983132" y="3828452"/>
              <a:ext cx="48723" cy="348120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82"/>
            <p:cNvSpPr/>
            <p:nvPr/>
          </p:nvSpPr>
          <p:spPr>
            <a:xfrm>
              <a:off x="-3147862" y="2777779"/>
              <a:ext cx="379643" cy="110654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82"/>
            <p:cNvSpPr/>
            <p:nvPr/>
          </p:nvSpPr>
          <p:spPr>
            <a:xfrm>
              <a:off x="-2368646" y="3900074"/>
              <a:ext cx="38736" cy="276498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82"/>
            <p:cNvSpPr/>
            <p:nvPr/>
          </p:nvSpPr>
          <p:spPr>
            <a:xfrm>
              <a:off x="-2500441" y="3065729"/>
              <a:ext cx="300860" cy="878773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1118;p58">
            <a:extLst>
              <a:ext uri="{FF2B5EF4-FFF2-40B4-BE49-F238E27FC236}">
                <a16:creationId xmlns:a16="http://schemas.microsoft.com/office/drawing/2014/main" id="{280ED128-3860-FA83-76B3-10E24F87A438}"/>
              </a:ext>
            </a:extLst>
          </p:cNvPr>
          <p:cNvSpPr/>
          <p:nvPr/>
        </p:nvSpPr>
        <p:spPr>
          <a:xfrm>
            <a:off x="1558873" y="301251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1120;p58">
            <a:extLst>
              <a:ext uri="{FF2B5EF4-FFF2-40B4-BE49-F238E27FC236}">
                <a16:creationId xmlns:a16="http://schemas.microsoft.com/office/drawing/2014/main" id="{09DAC300-8BD9-3C76-47C5-484EF4AD270D}"/>
              </a:ext>
            </a:extLst>
          </p:cNvPr>
          <p:cNvGrpSpPr/>
          <p:nvPr/>
        </p:nvGrpSpPr>
        <p:grpSpPr>
          <a:xfrm>
            <a:off x="0" y="2692088"/>
            <a:ext cx="2221170" cy="1123509"/>
            <a:chOff x="-2554196" y="5102413"/>
            <a:chExt cx="4359509" cy="2205121"/>
          </a:xfrm>
        </p:grpSpPr>
        <p:sp>
          <p:nvSpPr>
            <p:cNvPr id="62" name="Google Shape;1121;p58">
              <a:extLst>
                <a:ext uri="{FF2B5EF4-FFF2-40B4-BE49-F238E27FC236}">
                  <a16:creationId xmlns:a16="http://schemas.microsoft.com/office/drawing/2014/main" id="{D81FB5BF-0022-41E5-68EA-73E166524AC0}"/>
                </a:ext>
              </a:extLst>
            </p:cNvPr>
            <p:cNvSpPr/>
            <p:nvPr/>
          </p:nvSpPr>
          <p:spPr>
            <a:xfrm>
              <a:off x="-1241663" y="5877648"/>
              <a:ext cx="1543645" cy="439325"/>
            </a:xfrm>
            <a:custGeom>
              <a:avLst/>
              <a:gdLst/>
              <a:ahLst/>
              <a:cxnLst/>
              <a:rect l="l" t="t" r="r" b="b"/>
              <a:pathLst>
                <a:path w="25049" h="7129" extrusionOk="0">
                  <a:moveTo>
                    <a:pt x="1" y="1"/>
                  </a:moveTo>
                  <a:lnTo>
                    <a:pt x="1" y="7129"/>
                  </a:lnTo>
                  <a:lnTo>
                    <a:pt x="1619" y="7129"/>
                  </a:lnTo>
                  <a:lnTo>
                    <a:pt x="1619" y="3636"/>
                  </a:lnTo>
                  <a:cubicBezTo>
                    <a:pt x="1619" y="2472"/>
                    <a:pt x="2500" y="1889"/>
                    <a:pt x="3380" y="1889"/>
                  </a:cubicBezTo>
                  <a:cubicBezTo>
                    <a:pt x="4260" y="1889"/>
                    <a:pt x="5141" y="2472"/>
                    <a:pt x="5141" y="3636"/>
                  </a:cubicBezTo>
                  <a:lnTo>
                    <a:pt x="5141" y="7129"/>
                  </a:lnTo>
                  <a:lnTo>
                    <a:pt x="6135" y="7129"/>
                  </a:lnTo>
                  <a:lnTo>
                    <a:pt x="6135" y="3636"/>
                  </a:lnTo>
                  <a:cubicBezTo>
                    <a:pt x="6135" y="2472"/>
                    <a:pt x="7015" y="1889"/>
                    <a:pt x="7896" y="1889"/>
                  </a:cubicBezTo>
                  <a:cubicBezTo>
                    <a:pt x="8776" y="1889"/>
                    <a:pt x="9656" y="2472"/>
                    <a:pt x="9656" y="3636"/>
                  </a:cubicBezTo>
                  <a:lnTo>
                    <a:pt x="9656" y="7129"/>
                  </a:lnTo>
                  <a:lnTo>
                    <a:pt x="10679" y="7129"/>
                  </a:lnTo>
                  <a:lnTo>
                    <a:pt x="10679" y="3636"/>
                  </a:lnTo>
                  <a:cubicBezTo>
                    <a:pt x="10679" y="2472"/>
                    <a:pt x="11552" y="1889"/>
                    <a:pt x="12425" y="1889"/>
                  </a:cubicBezTo>
                  <a:cubicBezTo>
                    <a:pt x="13298" y="1889"/>
                    <a:pt x="14172" y="2472"/>
                    <a:pt x="14172" y="3636"/>
                  </a:cubicBezTo>
                  <a:lnTo>
                    <a:pt x="14172" y="7129"/>
                  </a:lnTo>
                  <a:lnTo>
                    <a:pt x="15194" y="7129"/>
                  </a:lnTo>
                  <a:lnTo>
                    <a:pt x="15194" y="3636"/>
                  </a:lnTo>
                  <a:cubicBezTo>
                    <a:pt x="15194" y="2472"/>
                    <a:pt x="16067" y="1889"/>
                    <a:pt x="16941" y="1889"/>
                  </a:cubicBezTo>
                  <a:cubicBezTo>
                    <a:pt x="17814" y="1889"/>
                    <a:pt x="18687" y="2472"/>
                    <a:pt x="18687" y="3636"/>
                  </a:cubicBezTo>
                  <a:lnTo>
                    <a:pt x="18687" y="7129"/>
                  </a:lnTo>
                  <a:lnTo>
                    <a:pt x="19709" y="7129"/>
                  </a:lnTo>
                  <a:lnTo>
                    <a:pt x="19709" y="3636"/>
                  </a:lnTo>
                  <a:cubicBezTo>
                    <a:pt x="19653" y="2642"/>
                    <a:pt x="20448" y="1790"/>
                    <a:pt x="21442" y="1790"/>
                  </a:cubicBezTo>
                  <a:cubicBezTo>
                    <a:pt x="22436" y="1790"/>
                    <a:pt x="23231" y="2642"/>
                    <a:pt x="23203" y="3636"/>
                  </a:cubicBezTo>
                  <a:lnTo>
                    <a:pt x="23203" y="7129"/>
                  </a:lnTo>
                  <a:lnTo>
                    <a:pt x="25048" y="7129"/>
                  </a:lnTo>
                  <a:lnTo>
                    <a:pt x="25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22;p58">
              <a:extLst>
                <a:ext uri="{FF2B5EF4-FFF2-40B4-BE49-F238E27FC236}">
                  <a16:creationId xmlns:a16="http://schemas.microsoft.com/office/drawing/2014/main" id="{9A68D6FF-F60D-8418-2317-AE7946C9329E}"/>
                </a:ext>
              </a:extLst>
            </p:cNvPr>
            <p:cNvSpPr/>
            <p:nvPr/>
          </p:nvSpPr>
          <p:spPr>
            <a:xfrm>
              <a:off x="-482145" y="5730674"/>
              <a:ext cx="2287458" cy="1576861"/>
            </a:xfrm>
            <a:custGeom>
              <a:avLst/>
              <a:gdLst/>
              <a:ahLst/>
              <a:cxnLst/>
              <a:rect l="l" t="t" r="r" b="b"/>
              <a:pathLst>
                <a:path w="37119" h="25588" extrusionOk="0">
                  <a:moveTo>
                    <a:pt x="11985" y="0"/>
                  </a:moveTo>
                  <a:lnTo>
                    <a:pt x="1" y="25588"/>
                  </a:lnTo>
                  <a:lnTo>
                    <a:pt x="37118" y="25588"/>
                  </a:lnTo>
                  <a:lnTo>
                    <a:pt x="371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1123;p58">
              <a:extLst>
                <a:ext uri="{FF2B5EF4-FFF2-40B4-BE49-F238E27FC236}">
                  <a16:creationId xmlns:a16="http://schemas.microsoft.com/office/drawing/2014/main" id="{6594EDA1-F1E4-5C7C-2F99-4F3F03D1AEB0}"/>
                </a:ext>
              </a:extLst>
            </p:cNvPr>
            <p:cNvSpPr/>
            <p:nvPr/>
          </p:nvSpPr>
          <p:spPr>
            <a:xfrm>
              <a:off x="830388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2" y="1"/>
                  </a:moveTo>
                  <a:cubicBezTo>
                    <a:pt x="1965" y="1"/>
                    <a:pt x="1949" y="1"/>
                    <a:pt x="1932" y="1"/>
                  </a:cubicBezTo>
                  <a:cubicBezTo>
                    <a:pt x="881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1124;p58">
              <a:extLst>
                <a:ext uri="{FF2B5EF4-FFF2-40B4-BE49-F238E27FC236}">
                  <a16:creationId xmlns:a16="http://schemas.microsoft.com/office/drawing/2014/main" id="{56719DDC-548F-580B-9D89-C0F90A49B6C8}"/>
                </a:ext>
              </a:extLst>
            </p:cNvPr>
            <p:cNvSpPr/>
            <p:nvPr/>
          </p:nvSpPr>
          <p:spPr>
            <a:xfrm>
              <a:off x="113844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2" y="1"/>
                  </a:moveTo>
                  <a:cubicBezTo>
                    <a:pt x="1936" y="1"/>
                    <a:pt x="1919" y="1"/>
                    <a:pt x="1903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2981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1125;p58">
              <a:extLst>
                <a:ext uri="{FF2B5EF4-FFF2-40B4-BE49-F238E27FC236}">
                  <a16:creationId xmlns:a16="http://schemas.microsoft.com/office/drawing/2014/main" id="{16CDD3B9-FCAF-0267-F829-D6DE5BF3B573}"/>
                </a:ext>
              </a:extLst>
            </p:cNvPr>
            <p:cNvSpPr/>
            <p:nvPr/>
          </p:nvSpPr>
          <p:spPr>
            <a:xfrm>
              <a:off x="144465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4" y="1"/>
                  </a:moveTo>
                  <a:cubicBezTo>
                    <a:pt x="1938" y="1"/>
                    <a:pt x="1921" y="1"/>
                    <a:pt x="1904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1126;p58">
              <a:extLst>
                <a:ext uri="{FF2B5EF4-FFF2-40B4-BE49-F238E27FC236}">
                  <a16:creationId xmlns:a16="http://schemas.microsoft.com/office/drawing/2014/main" id="{C9F51382-333B-2267-379F-1C1C4DE93A5C}"/>
                </a:ext>
              </a:extLst>
            </p:cNvPr>
            <p:cNvSpPr/>
            <p:nvPr/>
          </p:nvSpPr>
          <p:spPr>
            <a:xfrm>
              <a:off x="830388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1127;p58">
              <a:extLst>
                <a:ext uri="{FF2B5EF4-FFF2-40B4-BE49-F238E27FC236}">
                  <a16:creationId xmlns:a16="http://schemas.microsoft.com/office/drawing/2014/main" id="{6778ECC7-44DC-4BB5-6026-B33FFA70877B}"/>
                </a:ext>
              </a:extLst>
            </p:cNvPr>
            <p:cNvSpPr/>
            <p:nvPr/>
          </p:nvSpPr>
          <p:spPr>
            <a:xfrm>
              <a:off x="1138447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06" y="853"/>
                    <a:pt x="2954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1128;p58">
              <a:extLst>
                <a:ext uri="{FF2B5EF4-FFF2-40B4-BE49-F238E27FC236}">
                  <a16:creationId xmlns:a16="http://schemas.microsoft.com/office/drawing/2014/main" id="{3ADF6BBF-A038-DB4F-2CC3-69326953EBD8}"/>
                </a:ext>
              </a:extLst>
            </p:cNvPr>
            <p:cNvSpPr/>
            <p:nvPr/>
          </p:nvSpPr>
          <p:spPr>
            <a:xfrm>
              <a:off x="1444657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4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54" y="1"/>
                    <a:pt x="1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1129;p58">
              <a:extLst>
                <a:ext uri="{FF2B5EF4-FFF2-40B4-BE49-F238E27FC236}">
                  <a16:creationId xmlns:a16="http://schemas.microsoft.com/office/drawing/2014/main" id="{9375DF01-7AF7-0424-4EEE-445F7568D24A}"/>
                </a:ext>
              </a:extLst>
            </p:cNvPr>
            <p:cNvSpPr/>
            <p:nvPr/>
          </p:nvSpPr>
          <p:spPr>
            <a:xfrm>
              <a:off x="1514662" y="5877648"/>
              <a:ext cx="96320" cy="187340"/>
            </a:xfrm>
            <a:custGeom>
              <a:avLst/>
              <a:gdLst/>
              <a:ahLst/>
              <a:cxnLst/>
              <a:rect l="l" t="t" r="r" b="b"/>
              <a:pathLst>
                <a:path w="1563" h="3040" extrusionOk="0">
                  <a:moveTo>
                    <a:pt x="768" y="1"/>
                  </a:moveTo>
                  <a:cubicBezTo>
                    <a:pt x="342" y="1"/>
                    <a:pt x="1" y="342"/>
                    <a:pt x="1" y="796"/>
                  </a:cubicBezTo>
                  <a:lnTo>
                    <a:pt x="1" y="3040"/>
                  </a:lnTo>
                  <a:lnTo>
                    <a:pt x="1563" y="3040"/>
                  </a:lnTo>
                  <a:lnTo>
                    <a:pt x="1563" y="796"/>
                  </a:lnTo>
                  <a:cubicBezTo>
                    <a:pt x="1563" y="342"/>
                    <a:pt x="1222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1130;p58">
              <a:extLst>
                <a:ext uri="{FF2B5EF4-FFF2-40B4-BE49-F238E27FC236}">
                  <a16:creationId xmlns:a16="http://schemas.microsoft.com/office/drawing/2014/main" id="{CA6E1A01-90A0-F6E6-606A-E55BD54BD878}"/>
                </a:ext>
              </a:extLst>
            </p:cNvPr>
            <p:cNvSpPr/>
            <p:nvPr/>
          </p:nvSpPr>
          <p:spPr>
            <a:xfrm>
              <a:off x="1101657" y="5877648"/>
              <a:ext cx="96320" cy="187340"/>
            </a:xfrm>
            <a:custGeom>
              <a:avLst/>
              <a:gdLst/>
              <a:ahLst/>
              <a:cxnLst/>
              <a:rect l="l" t="t" r="r" b="b"/>
              <a:pathLst>
                <a:path w="1563" h="3040" extrusionOk="0">
                  <a:moveTo>
                    <a:pt x="768" y="1"/>
                  </a:moveTo>
                  <a:cubicBezTo>
                    <a:pt x="342" y="1"/>
                    <a:pt x="1" y="342"/>
                    <a:pt x="1" y="796"/>
                  </a:cubicBezTo>
                  <a:lnTo>
                    <a:pt x="1" y="3040"/>
                  </a:lnTo>
                  <a:lnTo>
                    <a:pt x="1563" y="3040"/>
                  </a:lnTo>
                  <a:lnTo>
                    <a:pt x="1563" y="796"/>
                  </a:lnTo>
                  <a:cubicBezTo>
                    <a:pt x="1563" y="342"/>
                    <a:pt x="1194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1131;p58">
              <a:extLst>
                <a:ext uri="{FF2B5EF4-FFF2-40B4-BE49-F238E27FC236}">
                  <a16:creationId xmlns:a16="http://schemas.microsoft.com/office/drawing/2014/main" id="{0874FF7A-F5B8-0089-4D37-9A6D28FAF4DA}"/>
                </a:ext>
              </a:extLst>
            </p:cNvPr>
            <p:cNvSpPr/>
            <p:nvPr/>
          </p:nvSpPr>
          <p:spPr>
            <a:xfrm>
              <a:off x="686927" y="5877648"/>
              <a:ext cx="98045" cy="187340"/>
            </a:xfrm>
            <a:custGeom>
              <a:avLst/>
              <a:gdLst/>
              <a:ahLst/>
              <a:cxnLst/>
              <a:rect l="l" t="t" r="r" b="b"/>
              <a:pathLst>
                <a:path w="1591" h="3040" extrusionOk="0">
                  <a:moveTo>
                    <a:pt x="795" y="1"/>
                  </a:moveTo>
                  <a:cubicBezTo>
                    <a:pt x="369" y="1"/>
                    <a:pt x="0" y="342"/>
                    <a:pt x="0" y="796"/>
                  </a:cubicBezTo>
                  <a:lnTo>
                    <a:pt x="0" y="3040"/>
                  </a:lnTo>
                  <a:lnTo>
                    <a:pt x="1591" y="3040"/>
                  </a:lnTo>
                  <a:lnTo>
                    <a:pt x="1591" y="796"/>
                  </a:lnTo>
                  <a:cubicBezTo>
                    <a:pt x="1591" y="342"/>
                    <a:pt x="1221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1132;p58">
              <a:extLst>
                <a:ext uri="{FF2B5EF4-FFF2-40B4-BE49-F238E27FC236}">
                  <a16:creationId xmlns:a16="http://schemas.microsoft.com/office/drawing/2014/main" id="{4AE70324-4502-9423-83ED-B6D39DAF3630}"/>
                </a:ext>
              </a:extLst>
            </p:cNvPr>
            <p:cNvSpPr/>
            <p:nvPr/>
          </p:nvSpPr>
          <p:spPr>
            <a:xfrm>
              <a:off x="-1259164" y="6274940"/>
              <a:ext cx="2024936" cy="481353"/>
            </a:xfrm>
            <a:custGeom>
              <a:avLst/>
              <a:gdLst/>
              <a:ahLst/>
              <a:cxnLst/>
              <a:rect l="l" t="t" r="r" b="b"/>
              <a:pathLst>
                <a:path w="32859" h="7811" extrusionOk="0">
                  <a:moveTo>
                    <a:pt x="1" y="0"/>
                  </a:moveTo>
                  <a:lnTo>
                    <a:pt x="1" y="7810"/>
                  </a:lnTo>
                  <a:lnTo>
                    <a:pt x="32858" y="7810"/>
                  </a:lnTo>
                  <a:lnTo>
                    <a:pt x="291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1133;p58">
              <a:extLst>
                <a:ext uri="{FF2B5EF4-FFF2-40B4-BE49-F238E27FC236}">
                  <a16:creationId xmlns:a16="http://schemas.microsoft.com/office/drawing/2014/main" id="{141B70A2-6BD6-82CE-B326-23DDA8D26557}"/>
                </a:ext>
              </a:extLst>
            </p:cNvPr>
            <p:cNvSpPr/>
            <p:nvPr/>
          </p:nvSpPr>
          <p:spPr>
            <a:xfrm>
              <a:off x="-1259164" y="6826231"/>
              <a:ext cx="2276921" cy="481291"/>
            </a:xfrm>
            <a:custGeom>
              <a:avLst/>
              <a:gdLst/>
              <a:ahLst/>
              <a:cxnLst/>
              <a:rect l="l" t="t" r="r" b="b"/>
              <a:pathLst>
                <a:path w="36948" h="7810" extrusionOk="0">
                  <a:moveTo>
                    <a:pt x="1" y="0"/>
                  </a:moveTo>
                  <a:lnTo>
                    <a:pt x="1" y="7810"/>
                  </a:lnTo>
                  <a:lnTo>
                    <a:pt x="36948" y="7810"/>
                  </a:lnTo>
                  <a:lnTo>
                    <a:pt x="33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1134;p58">
              <a:extLst>
                <a:ext uri="{FF2B5EF4-FFF2-40B4-BE49-F238E27FC236}">
                  <a16:creationId xmlns:a16="http://schemas.microsoft.com/office/drawing/2014/main" id="{71C857F8-408F-7F9E-83AD-4E2FED3E2AD7}"/>
                </a:ext>
              </a:extLst>
            </p:cNvPr>
            <p:cNvSpPr/>
            <p:nvPr/>
          </p:nvSpPr>
          <p:spPr>
            <a:xfrm>
              <a:off x="-1292380" y="6204935"/>
              <a:ext cx="1832358" cy="70068"/>
            </a:xfrm>
            <a:custGeom>
              <a:avLst/>
              <a:gdLst/>
              <a:ahLst/>
              <a:cxnLst/>
              <a:rect l="l" t="t" r="r" b="b"/>
              <a:pathLst>
                <a:path w="29734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29734" y="1136"/>
                  </a:lnTo>
                  <a:lnTo>
                    <a:pt x="29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1135;p58">
              <a:extLst>
                <a:ext uri="{FF2B5EF4-FFF2-40B4-BE49-F238E27FC236}">
                  <a16:creationId xmlns:a16="http://schemas.microsoft.com/office/drawing/2014/main" id="{A34FBDFD-D113-693A-C7E6-965663AB4267}"/>
                </a:ext>
              </a:extLst>
            </p:cNvPr>
            <p:cNvSpPr/>
            <p:nvPr/>
          </p:nvSpPr>
          <p:spPr>
            <a:xfrm>
              <a:off x="-1292380" y="6756226"/>
              <a:ext cx="2086130" cy="70068"/>
            </a:xfrm>
            <a:custGeom>
              <a:avLst/>
              <a:gdLst/>
              <a:ahLst/>
              <a:cxnLst/>
              <a:rect l="l" t="t" r="r" b="b"/>
              <a:pathLst>
                <a:path w="33852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33852" y="1136"/>
                  </a:lnTo>
                  <a:lnTo>
                    <a:pt x="33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1136;p58">
              <a:extLst>
                <a:ext uri="{FF2B5EF4-FFF2-40B4-BE49-F238E27FC236}">
                  <a16:creationId xmlns:a16="http://schemas.microsoft.com/office/drawing/2014/main" id="{4E9FE8AD-3160-0CA4-3A18-470B134A08D6}"/>
                </a:ext>
              </a:extLst>
            </p:cNvPr>
            <p:cNvSpPr/>
            <p:nvPr/>
          </p:nvSpPr>
          <p:spPr>
            <a:xfrm>
              <a:off x="-2520919" y="5172418"/>
              <a:ext cx="1274097" cy="481291"/>
            </a:xfrm>
            <a:custGeom>
              <a:avLst/>
              <a:gdLst/>
              <a:ahLst/>
              <a:cxnLst/>
              <a:rect l="l" t="t" r="r" b="b"/>
              <a:pathLst>
                <a:path w="20675" h="7810" extrusionOk="0">
                  <a:moveTo>
                    <a:pt x="0" y="0"/>
                  </a:moveTo>
                  <a:lnTo>
                    <a:pt x="0" y="7810"/>
                  </a:lnTo>
                  <a:lnTo>
                    <a:pt x="20674" y="7810"/>
                  </a:lnTo>
                  <a:lnTo>
                    <a:pt x="17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1137;p58">
              <a:extLst>
                <a:ext uri="{FF2B5EF4-FFF2-40B4-BE49-F238E27FC236}">
                  <a16:creationId xmlns:a16="http://schemas.microsoft.com/office/drawing/2014/main" id="{3F0E8BE6-BFAB-133C-1C9A-7D95274944A9}"/>
                </a:ext>
              </a:extLst>
            </p:cNvPr>
            <p:cNvSpPr/>
            <p:nvPr/>
          </p:nvSpPr>
          <p:spPr>
            <a:xfrm>
              <a:off x="-2520919" y="5723648"/>
              <a:ext cx="1522630" cy="481353"/>
            </a:xfrm>
            <a:custGeom>
              <a:avLst/>
              <a:gdLst/>
              <a:ahLst/>
              <a:cxnLst/>
              <a:rect l="l" t="t" r="r" b="b"/>
              <a:pathLst>
                <a:path w="24708" h="7811" extrusionOk="0">
                  <a:moveTo>
                    <a:pt x="0" y="1"/>
                  </a:moveTo>
                  <a:lnTo>
                    <a:pt x="0" y="7810"/>
                  </a:lnTo>
                  <a:lnTo>
                    <a:pt x="24707" y="7810"/>
                  </a:lnTo>
                  <a:lnTo>
                    <a:pt x="210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1138;p58">
              <a:extLst>
                <a:ext uri="{FF2B5EF4-FFF2-40B4-BE49-F238E27FC236}">
                  <a16:creationId xmlns:a16="http://schemas.microsoft.com/office/drawing/2014/main" id="{25562F97-43D6-A1E7-B7BB-1E05454C9CE2}"/>
                </a:ext>
              </a:extLst>
            </p:cNvPr>
            <p:cNvSpPr/>
            <p:nvPr/>
          </p:nvSpPr>
          <p:spPr>
            <a:xfrm>
              <a:off x="-2520919" y="6274940"/>
              <a:ext cx="2021362" cy="481353"/>
            </a:xfrm>
            <a:custGeom>
              <a:avLst/>
              <a:gdLst/>
              <a:ahLst/>
              <a:cxnLst/>
              <a:rect l="l" t="t" r="r" b="b"/>
              <a:pathLst>
                <a:path w="32801" h="7811" extrusionOk="0">
                  <a:moveTo>
                    <a:pt x="0" y="0"/>
                  </a:moveTo>
                  <a:lnTo>
                    <a:pt x="0" y="7810"/>
                  </a:lnTo>
                  <a:lnTo>
                    <a:pt x="32801" y="7810"/>
                  </a:lnTo>
                  <a:lnTo>
                    <a:pt x="29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1139;p58">
              <a:extLst>
                <a:ext uri="{FF2B5EF4-FFF2-40B4-BE49-F238E27FC236}">
                  <a16:creationId xmlns:a16="http://schemas.microsoft.com/office/drawing/2014/main" id="{28AE9D5F-F203-96D0-ABCF-E42836AB2CE5}"/>
                </a:ext>
              </a:extLst>
            </p:cNvPr>
            <p:cNvSpPr/>
            <p:nvPr/>
          </p:nvSpPr>
          <p:spPr>
            <a:xfrm>
              <a:off x="-2520919" y="6826231"/>
              <a:ext cx="2276921" cy="481291"/>
            </a:xfrm>
            <a:custGeom>
              <a:avLst/>
              <a:gdLst/>
              <a:ahLst/>
              <a:cxnLst/>
              <a:rect l="l" t="t" r="r" b="b"/>
              <a:pathLst>
                <a:path w="36948" h="7810" extrusionOk="0">
                  <a:moveTo>
                    <a:pt x="0" y="0"/>
                  </a:moveTo>
                  <a:lnTo>
                    <a:pt x="0" y="7810"/>
                  </a:lnTo>
                  <a:lnTo>
                    <a:pt x="36947" y="7810"/>
                  </a:lnTo>
                  <a:lnTo>
                    <a:pt x="33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1140;p58">
              <a:extLst>
                <a:ext uri="{FF2B5EF4-FFF2-40B4-BE49-F238E27FC236}">
                  <a16:creationId xmlns:a16="http://schemas.microsoft.com/office/drawing/2014/main" id="{1FD5A443-3270-3A5C-F0ED-52D9AE17E78B}"/>
                </a:ext>
              </a:extLst>
            </p:cNvPr>
            <p:cNvSpPr/>
            <p:nvPr/>
          </p:nvSpPr>
          <p:spPr>
            <a:xfrm>
              <a:off x="-2554196" y="5102413"/>
              <a:ext cx="1081580" cy="70068"/>
            </a:xfrm>
            <a:custGeom>
              <a:avLst/>
              <a:gdLst/>
              <a:ahLst/>
              <a:cxnLst/>
              <a:rect l="l" t="t" r="r" b="b"/>
              <a:pathLst>
                <a:path w="17551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17551" y="1136"/>
                  </a:lnTo>
                  <a:lnTo>
                    <a:pt x="17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1141;p58">
              <a:extLst>
                <a:ext uri="{FF2B5EF4-FFF2-40B4-BE49-F238E27FC236}">
                  <a16:creationId xmlns:a16="http://schemas.microsoft.com/office/drawing/2014/main" id="{B1F99005-D1D5-996D-7B62-C135A0EA24B5}"/>
                </a:ext>
              </a:extLst>
            </p:cNvPr>
            <p:cNvSpPr/>
            <p:nvPr/>
          </p:nvSpPr>
          <p:spPr>
            <a:xfrm>
              <a:off x="-2554196" y="5653643"/>
              <a:ext cx="1330114" cy="70068"/>
            </a:xfrm>
            <a:custGeom>
              <a:avLst/>
              <a:gdLst/>
              <a:ahLst/>
              <a:cxnLst/>
              <a:rect l="l" t="t" r="r" b="b"/>
              <a:pathLst>
                <a:path w="21584" h="1137" extrusionOk="0">
                  <a:moveTo>
                    <a:pt x="0" y="1"/>
                  </a:moveTo>
                  <a:lnTo>
                    <a:pt x="0" y="1137"/>
                  </a:lnTo>
                  <a:lnTo>
                    <a:pt x="21584" y="1137"/>
                  </a:lnTo>
                  <a:lnTo>
                    <a:pt x="215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1142;p58">
              <a:extLst>
                <a:ext uri="{FF2B5EF4-FFF2-40B4-BE49-F238E27FC236}">
                  <a16:creationId xmlns:a16="http://schemas.microsoft.com/office/drawing/2014/main" id="{ECD322A6-51C6-E25D-4468-E193A54CBB35}"/>
                </a:ext>
              </a:extLst>
            </p:cNvPr>
            <p:cNvSpPr/>
            <p:nvPr/>
          </p:nvSpPr>
          <p:spPr>
            <a:xfrm>
              <a:off x="-2554196" y="6204935"/>
              <a:ext cx="1832419" cy="70068"/>
            </a:xfrm>
            <a:custGeom>
              <a:avLst/>
              <a:gdLst/>
              <a:ahLst/>
              <a:cxnLst/>
              <a:rect l="l" t="t" r="r" b="b"/>
              <a:pathLst>
                <a:path w="29735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29734" y="1136"/>
                  </a:lnTo>
                  <a:lnTo>
                    <a:pt x="29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1143;p58">
              <a:extLst>
                <a:ext uri="{FF2B5EF4-FFF2-40B4-BE49-F238E27FC236}">
                  <a16:creationId xmlns:a16="http://schemas.microsoft.com/office/drawing/2014/main" id="{93CD9868-8AE1-4CEB-3907-4B94345C3A00}"/>
                </a:ext>
              </a:extLst>
            </p:cNvPr>
            <p:cNvSpPr/>
            <p:nvPr/>
          </p:nvSpPr>
          <p:spPr>
            <a:xfrm>
              <a:off x="-2554196" y="6756226"/>
              <a:ext cx="2084404" cy="70068"/>
            </a:xfrm>
            <a:custGeom>
              <a:avLst/>
              <a:gdLst/>
              <a:ahLst/>
              <a:cxnLst/>
              <a:rect l="l" t="t" r="r" b="b"/>
              <a:pathLst>
                <a:path w="33824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33824" y="1136"/>
                  </a:lnTo>
                  <a:lnTo>
                    <a:pt x="33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1144;p58">
              <a:extLst>
                <a:ext uri="{FF2B5EF4-FFF2-40B4-BE49-F238E27FC236}">
                  <a16:creationId xmlns:a16="http://schemas.microsoft.com/office/drawing/2014/main" id="{E3FB1E91-2166-3449-EE17-A27E6DEB94E6}"/>
                </a:ext>
              </a:extLst>
            </p:cNvPr>
            <p:cNvSpPr/>
            <p:nvPr/>
          </p:nvSpPr>
          <p:spPr>
            <a:xfrm>
              <a:off x="-2415973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53" y="1"/>
                    <a:pt x="1" y="853"/>
                    <a:pt x="1" y="1904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4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1145;p58">
              <a:extLst>
                <a:ext uri="{FF2B5EF4-FFF2-40B4-BE49-F238E27FC236}">
                  <a16:creationId xmlns:a16="http://schemas.microsoft.com/office/drawing/2014/main" id="{AFE70EAE-1335-D7CC-6945-CAE0381D4F41}"/>
                </a:ext>
              </a:extLst>
            </p:cNvPr>
            <p:cNvSpPr/>
            <p:nvPr/>
          </p:nvSpPr>
          <p:spPr>
            <a:xfrm>
              <a:off x="-2111426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4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4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1146;p58">
              <a:extLst>
                <a:ext uri="{FF2B5EF4-FFF2-40B4-BE49-F238E27FC236}">
                  <a16:creationId xmlns:a16="http://schemas.microsoft.com/office/drawing/2014/main" id="{4F72298B-A014-4F58-B78B-E33D064C67D2}"/>
                </a:ext>
              </a:extLst>
            </p:cNvPr>
            <p:cNvSpPr/>
            <p:nvPr/>
          </p:nvSpPr>
          <p:spPr>
            <a:xfrm>
              <a:off x="-1806941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4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4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1147;p58">
              <a:extLst>
                <a:ext uri="{FF2B5EF4-FFF2-40B4-BE49-F238E27FC236}">
                  <a16:creationId xmlns:a16="http://schemas.microsoft.com/office/drawing/2014/main" id="{AE1A4459-FEFA-D48C-FDE3-B86FDA560904}"/>
                </a:ext>
              </a:extLst>
            </p:cNvPr>
            <p:cNvSpPr/>
            <p:nvPr/>
          </p:nvSpPr>
          <p:spPr>
            <a:xfrm>
              <a:off x="-1502395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4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4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1148;p58">
              <a:extLst>
                <a:ext uri="{FF2B5EF4-FFF2-40B4-BE49-F238E27FC236}">
                  <a16:creationId xmlns:a16="http://schemas.microsoft.com/office/drawing/2014/main" id="{02B735A0-1A2E-B3CE-74C5-B44ACFBFC6A5}"/>
                </a:ext>
              </a:extLst>
            </p:cNvPr>
            <p:cNvSpPr/>
            <p:nvPr/>
          </p:nvSpPr>
          <p:spPr>
            <a:xfrm>
              <a:off x="-2415973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1149;p58">
              <a:extLst>
                <a:ext uri="{FF2B5EF4-FFF2-40B4-BE49-F238E27FC236}">
                  <a16:creationId xmlns:a16="http://schemas.microsoft.com/office/drawing/2014/main" id="{CF4A958B-34C5-3F6C-3340-1BDDBC967369}"/>
                </a:ext>
              </a:extLst>
            </p:cNvPr>
            <p:cNvSpPr/>
            <p:nvPr/>
          </p:nvSpPr>
          <p:spPr>
            <a:xfrm>
              <a:off x="-2111426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1150;p58">
              <a:extLst>
                <a:ext uri="{FF2B5EF4-FFF2-40B4-BE49-F238E27FC236}">
                  <a16:creationId xmlns:a16="http://schemas.microsoft.com/office/drawing/2014/main" id="{F9538C62-82CE-DF84-8725-8B5E9D7B98C9}"/>
                </a:ext>
              </a:extLst>
            </p:cNvPr>
            <p:cNvSpPr/>
            <p:nvPr/>
          </p:nvSpPr>
          <p:spPr>
            <a:xfrm>
              <a:off x="-1806941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1151;p58">
              <a:extLst>
                <a:ext uri="{FF2B5EF4-FFF2-40B4-BE49-F238E27FC236}">
                  <a16:creationId xmlns:a16="http://schemas.microsoft.com/office/drawing/2014/main" id="{205F905E-5039-1B18-0A42-B12BBA770C86}"/>
                </a:ext>
              </a:extLst>
            </p:cNvPr>
            <p:cNvSpPr/>
            <p:nvPr/>
          </p:nvSpPr>
          <p:spPr>
            <a:xfrm>
              <a:off x="-1502395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1152;p58">
              <a:extLst>
                <a:ext uri="{FF2B5EF4-FFF2-40B4-BE49-F238E27FC236}">
                  <a16:creationId xmlns:a16="http://schemas.microsoft.com/office/drawing/2014/main" id="{545C9050-153C-D6D2-41AC-619D60966CC0}"/>
                </a:ext>
              </a:extLst>
            </p:cNvPr>
            <p:cNvSpPr/>
            <p:nvPr/>
          </p:nvSpPr>
          <p:spPr>
            <a:xfrm>
              <a:off x="-1197910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1153;p58">
              <a:extLst>
                <a:ext uri="{FF2B5EF4-FFF2-40B4-BE49-F238E27FC236}">
                  <a16:creationId xmlns:a16="http://schemas.microsoft.com/office/drawing/2014/main" id="{7E482C83-C629-D474-53F6-0FF72C777D00}"/>
                </a:ext>
              </a:extLst>
            </p:cNvPr>
            <p:cNvSpPr/>
            <p:nvPr/>
          </p:nvSpPr>
          <p:spPr>
            <a:xfrm>
              <a:off x="-2415973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2" y="1"/>
                  </a:moveTo>
                  <a:cubicBezTo>
                    <a:pt x="1965" y="1"/>
                    <a:pt x="1949" y="1"/>
                    <a:pt x="1932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1154;p58">
              <a:extLst>
                <a:ext uri="{FF2B5EF4-FFF2-40B4-BE49-F238E27FC236}">
                  <a16:creationId xmlns:a16="http://schemas.microsoft.com/office/drawing/2014/main" id="{9C51E8C7-DEEA-282A-7E1C-3177A6A50DCF}"/>
                </a:ext>
              </a:extLst>
            </p:cNvPr>
            <p:cNvSpPr/>
            <p:nvPr/>
          </p:nvSpPr>
          <p:spPr>
            <a:xfrm>
              <a:off x="-211142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1155;p58">
              <a:extLst>
                <a:ext uri="{FF2B5EF4-FFF2-40B4-BE49-F238E27FC236}">
                  <a16:creationId xmlns:a16="http://schemas.microsoft.com/office/drawing/2014/main" id="{A95A1528-B2E8-0B6A-81CB-41B256F237C8}"/>
                </a:ext>
              </a:extLst>
            </p:cNvPr>
            <p:cNvSpPr/>
            <p:nvPr/>
          </p:nvSpPr>
          <p:spPr>
            <a:xfrm>
              <a:off x="-1806941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5" y="1"/>
                    <a:pt x="1948" y="1"/>
                    <a:pt x="1932" y="1"/>
                  </a:cubicBezTo>
                  <a:cubicBezTo>
                    <a:pt x="881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1156;p58">
              <a:extLst>
                <a:ext uri="{FF2B5EF4-FFF2-40B4-BE49-F238E27FC236}">
                  <a16:creationId xmlns:a16="http://schemas.microsoft.com/office/drawing/2014/main" id="{2BB3CD7A-FFBC-17D7-2FCC-24C37113165C}"/>
                </a:ext>
              </a:extLst>
            </p:cNvPr>
            <p:cNvSpPr/>
            <p:nvPr/>
          </p:nvSpPr>
          <p:spPr>
            <a:xfrm>
              <a:off x="-1502395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1157;p58">
              <a:extLst>
                <a:ext uri="{FF2B5EF4-FFF2-40B4-BE49-F238E27FC236}">
                  <a16:creationId xmlns:a16="http://schemas.microsoft.com/office/drawing/2014/main" id="{B9370A1E-1FCA-29D8-8488-13138A1EDC7D}"/>
                </a:ext>
              </a:extLst>
            </p:cNvPr>
            <p:cNvSpPr/>
            <p:nvPr/>
          </p:nvSpPr>
          <p:spPr>
            <a:xfrm>
              <a:off x="-119439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4" y="1"/>
                  </a:moveTo>
                  <a:cubicBezTo>
                    <a:pt x="1937" y="1"/>
                    <a:pt x="1920" y="1"/>
                    <a:pt x="1903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1158;p58">
              <a:extLst>
                <a:ext uri="{FF2B5EF4-FFF2-40B4-BE49-F238E27FC236}">
                  <a16:creationId xmlns:a16="http://schemas.microsoft.com/office/drawing/2014/main" id="{50CCAD59-BE5A-1FA9-4686-D53664BA86AE}"/>
                </a:ext>
              </a:extLst>
            </p:cNvPr>
            <p:cNvSpPr/>
            <p:nvPr/>
          </p:nvSpPr>
          <p:spPr>
            <a:xfrm>
              <a:off x="-888125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1159;p58">
              <a:extLst>
                <a:ext uri="{FF2B5EF4-FFF2-40B4-BE49-F238E27FC236}">
                  <a16:creationId xmlns:a16="http://schemas.microsoft.com/office/drawing/2014/main" id="{88D2B522-535E-9134-1796-F9CC287C4C7E}"/>
                </a:ext>
              </a:extLst>
            </p:cNvPr>
            <p:cNvSpPr/>
            <p:nvPr/>
          </p:nvSpPr>
          <p:spPr>
            <a:xfrm>
              <a:off x="-15664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3" y="1"/>
                  </a:moveTo>
                  <a:cubicBezTo>
                    <a:pt x="1937" y="1"/>
                    <a:pt x="1920" y="1"/>
                    <a:pt x="1904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2982" y="1"/>
                    <a:pt x="1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1160;p58">
              <a:extLst>
                <a:ext uri="{FF2B5EF4-FFF2-40B4-BE49-F238E27FC236}">
                  <a16:creationId xmlns:a16="http://schemas.microsoft.com/office/drawing/2014/main" id="{82E5AB95-FD0F-0AAB-A5C9-E6951726FDB0}"/>
                </a:ext>
              </a:extLst>
            </p:cNvPr>
            <p:cNvSpPr/>
            <p:nvPr/>
          </p:nvSpPr>
          <p:spPr>
            <a:xfrm>
              <a:off x="14962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854" y="1"/>
                  </a:moveTo>
                  <a:cubicBezTo>
                    <a:pt x="826" y="1"/>
                    <a:pt x="1" y="870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54" y="1"/>
                  </a:cubicBezTo>
                  <a:cubicBezTo>
                    <a:pt x="1937" y="1"/>
                    <a:pt x="1920" y="1"/>
                    <a:pt x="1904" y="1"/>
                  </a:cubicBezTo>
                  <a:cubicBezTo>
                    <a:pt x="1887" y="1"/>
                    <a:pt x="1871" y="1"/>
                    <a:pt x="1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1161;p58">
              <a:extLst>
                <a:ext uri="{FF2B5EF4-FFF2-40B4-BE49-F238E27FC236}">
                  <a16:creationId xmlns:a16="http://schemas.microsoft.com/office/drawing/2014/main" id="{482CBBC5-CC32-5D2B-6DAB-0CA5775E95CF}"/>
                </a:ext>
              </a:extLst>
            </p:cNvPr>
            <p:cNvSpPr/>
            <p:nvPr/>
          </p:nvSpPr>
          <p:spPr>
            <a:xfrm>
              <a:off x="455898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881" y="1"/>
                  </a:moveTo>
                  <a:cubicBezTo>
                    <a:pt x="826" y="1"/>
                    <a:pt x="1" y="870"/>
                    <a:pt x="1" y="1904"/>
                  </a:cubicBezTo>
                  <a:lnTo>
                    <a:pt x="1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ubicBezTo>
                    <a:pt x="1965" y="1"/>
                    <a:pt x="1948" y="1"/>
                    <a:pt x="1932" y="1"/>
                  </a:cubicBezTo>
                  <a:cubicBezTo>
                    <a:pt x="1915" y="1"/>
                    <a:pt x="1898" y="1"/>
                    <a:pt x="1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1162;p58">
              <a:extLst>
                <a:ext uri="{FF2B5EF4-FFF2-40B4-BE49-F238E27FC236}">
                  <a16:creationId xmlns:a16="http://schemas.microsoft.com/office/drawing/2014/main" id="{7E9B3DF1-F6B0-C1B4-B641-C7225F1CD2D7}"/>
                </a:ext>
              </a:extLst>
            </p:cNvPr>
            <p:cNvSpPr/>
            <p:nvPr/>
          </p:nvSpPr>
          <p:spPr>
            <a:xfrm>
              <a:off x="-373625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2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1163;p58">
              <a:extLst>
                <a:ext uri="{FF2B5EF4-FFF2-40B4-BE49-F238E27FC236}">
                  <a16:creationId xmlns:a16="http://schemas.microsoft.com/office/drawing/2014/main" id="{609DC1FB-07AA-D99E-7F29-80188D0519CB}"/>
                </a:ext>
              </a:extLst>
            </p:cNvPr>
            <p:cNvSpPr/>
            <p:nvPr/>
          </p:nvSpPr>
          <p:spPr>
            <a:xfrm>
              <a:off x="-67353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1164;p58">
              <a:extLst>
                <a:ext uri="{FF2B5EF4-FFF2-40B4-BE49-F238E27FC236}">
                  <a16:creationId xmlns:a16="http://schemas.microsoft.com/office/drawing/2014/main" id="{8FEED220-F4B2-AD80-97ED-C0EAD9414F14}"/>
                </a:ext>
              </a:extLst>
            </p:cNvPr>
            <p:cNvSpPr/>
            <p:nvPr/>
          </p:nvSpPr>
          <p:spPr>
            <a:xfrm>
              <a:off x="238919" y="6402687"/>
              <a:ext cx="236270" cy="353604"/>
            </a:xfrm>
            <a:custGeom>
              <a:avLst/>
              <a:gdLst/>
              <a:ahLst/>
              <a:cxnLst/>
              <a:rect l="l" t="t" r="r" b="b"/>
              <a:pathLst>
                <a:path w="3834" h="5738" extrusionOk="0">
                  <a:moveTo>
                    <a:pt x="1931" y="1"/>
                  </a:moveTo>
                  <a:cubicBezTo>
                    <a:pt x="880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1165;p58">
              <a:extLst>
                <a:ext uri="{FF2B5EF4-FFF2-40B4-BE49-F238E27FC236}">
                  <a16:creationId xmlns:a16="http://schemas.microsoft.com/office/drawing/2014/main" id="{773DE732-81A9-266F-7EF0-6CEA810C7521}"/>
                </a:ext>
              </a:extLst>
            </p:cNvPr>
            <p:cNvSpPr/>
            <p:nvPr/>
          </p:nvSpPr>
          <p:spPr>
            <a:xfrm>
              <a:off x="-2323167" y="5286177"/>
              <a:ext cx="50779" cy="105071"/>
            </a:xfrm>
            <a:custGeom>
              <a:avLst/>
              <a:gdLst/>
              <a:ahLst/>
              <a:cxnLst/>
              <a:rect l="l" t="t" r="r" b="b"/>
              <a:pathLst>
                <a:path w="824" h="1705" extrusionOk="0">
                  <a:moveTo>
                    <a:pt x="0" y="0"/>
                  </a:moveTo>
                  <a:lnTo>
                    <a:pt x="0" y="1704"/>
                  </a:lnTo>
                  <a:lnTo>
                    <a:pt x="824" y="170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1166;p58">
              <a:extLst>
                <a:ext uri="{FF2B5EF4-FFF2-40B4-BE49-F238E27FC236}">
                  <a16:creationId xmlns:a16="http://schemas.microsoft.com/office/drawing/2014/main" id="{473E9E7E-DDA7-033F-933F-879A8EAFD0A4}"/>
                </a:ext>
              </a:extLst>
            </p:cNvPr>
            <p:cNvSpPr/>
            <p:nvPr/>
          </p:nvSpPr>
          <p:spPr>
            <a:xfrm>
              <a:off x="-2018682" y="5286177"/>
              <a:ext cx="50841" cy="105071"/>
            </a:xfrm>
            <a:custGeom>
              <a:avLst/>
              <a:gdLst/>
              <a:ahLst/>
              <a:cxnLst/>
              <a:rect l="l" t="t" r="r" b="b"/>
              <a:pathLst>
                <a:path w="825" h="1705" extrusionOk="0">
                  <a:moveTo>
                    <a:pt x="1" y="0"/>
                  </a:moveTo>
                  <a:lnTo>
                    <a:pt x="1" y="1704"/>
                  </a:lnTo>
                  <a:lnTo>
                    <a:pt x="824" y="170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1167;p58">
              <a:extLst>
                <a:ext uri="{FF2B5EF4-FFF2-40B4-BE49-F238E27FC236}">
                  <a16:creationId xmlns:a16="http://schemas.microsoft.com/office/drawing/2014/main" id="{410A43D7-395E-10AC-0B2A-EDE384E2A524}"/>
                </a:ext>
              </a:extLst>
            </p:cNvPr>
            <p:cNvSpPr/>
            <p:nvPr/>
          </p:nvSpPr>
          <p:spPr>
            <a:xfrm>
              <a:off x="-1714197" y="5286177"/>
              <a:ext cx="52566" cy="105071"/>
            </a:xfrm>
            <a:custGeom>
              <a:avLst/>
              <a:gdLst/>
              <a:ahLst/>
              <a:cxnLst/>
              <a:rect l="l" t="t" r="r" b="b"/>
              <a:pathLst>
                <a:path w="853" h="1705" extrusionOk="0">
                  <a:moveTo>
                    <a:pt x="1" y="0"/>
                  </a:moveTo>
                  <a:lnTo>
                    <a:pt x="1" y="1704"/>
                  </a:lnTo>
                  <a:lnTo>
                    <a:pt x="853" y="1704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1168;p58">
              <a:extLst>
                <a:ext uri="{FF2B5EF4-FFF2-40B4-BE49-F238E27FC236}">
                  <a16:creationId xmlns:a16="http://schemas.microsoft.com/office/drawing/2014/main" id="{793E5398-265A-504D-C7E3-352B63D3B888}"/>
                </a:ext>
              </a:extLst>
            </p:cNvPr>
            <p:cNvSpPr/>
            <p:nvPr/>
          </p:nvSpPr>
          <p:spPr>
            <a:xfrm>
              <a:off x="793660" y="6756226"/>
              <a:ext cx="1011636" cy="70068"/>
            </a:xfrm>
            <a:custGeom>
              <a:avLst/>
              <a:gdLst/>
              <a:ahLst/>
              <a:cxnLst/>
              <a:rect l="l" t="t" r="r" b="b"/>
              <a:pathLst>
                <a:path w="16416" h="1137" extrusionOk="0">
                  <a:moveTo>
                    <a:pt x="1" y="0"/>
                  </a:moveTo>
                  <a:lnTo>
                    <a:pt x="1" y="1136"/>
                  </a:lnTo>
                  <a:lnTo>
                    <a:pt x="16415" y="1136"/>
                  </a:lnTo>
                  <a:lnTo>
                    <a:pt x="164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1169;p58">
              <a:extLst>
                <a:ext uri="{FF2B5EF4-FFF2-40B4-BE49-F238E27FC236}">
                  <a16:creationId xmlns:a16="http://schemas.microsoft.com/office/drawing/2014/main" id="{82B18E74-E6D6-03C0-980C-D1ED41DBFB98}"/>
                </a:ext>
              </a:extLst>
            </p:cNvPr>
            <p:cNvSpPr/>
            <p:nvPr/>
          </p:nvSpPr>
          <p:spPr>
            <a:xfrm>
              <a:off x="539891" y="6204935"/>
              <a:ext cx="1265408" cy="70068"/>
            </a:xfrm>
            <a:custGeom>
              <a:avLst/>
              <a:gdLst/>
              <a:ahLst/>
              <a:cxnLst/>
              <a:rect l="l" t="t" r="r" b="b"/>
              <a:pathLst>
                <a:path w="20534" h="1137" extrusionOk="0">
                  <a:moveTo>
                    <a:pt x="1" y="0"/>
                  </a:moveTo>
                  <a:lnTo>
                    <a:pt x="1" y="1136"/>
                  </a:lnTo>
                  <a:lnTo>
                    <a:pt x="20533" y="1136"/>
                  </a:lnTo>
                  <a:lnTo>
                    <a:pt x="205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75" name="Google Shape;1170;p58">
              <a:extLst>
                <a:ext uri="{FF2B5EF4-FFF2-40B4-BE49-F238E27FC236}">
                  <a16:creationId xmlns:a16="http://schemas.microsoft.com/office/drawing/2014/main" id="{4920B741-DEAB-433A-4E0F-25EFF6088D35}"/>
                </a:ext>
              </a:extLst>
            </p:cNvPr>
            <p:cNvGrpSpPr/>
            <p:nvPr/>
          </p:nvGrpSpPr>
          <p:grpSpPr>
            <a:xfrm>
              <a:off x="-2520919" y="5172418"/>
              <a:ext cx="4326207" cy="1680127"/>
              <a:chOff x="-3795874" y="4446843"/>
              <a:chExt cx="5966359" cy="2317097"/>
            </a:xfrm>
          </p:grpSpPr>
          <p:sp>
            <p:nvSpPr>
              <p:cNvPr id="2576" name="Google Shape;1171;p58">
                <a:extLst>
                  <a:ext uri="{FF2B5EF4-FFF2-40B4-BE49-F238E27FC236}">
                    <a16:creationId xmlns:a16="http://schemas.microsoft.com/office/drawing/2014/main" id="{3528D505-3B48-6418-4F51-4B0CBE33E0F5}"/>
                  </a:ext>
                </a:extLst>
              </p:cNvPr>
              <p:cNvSpPr/>
              <p:nvPr/>
            </p:nvSpPr>
            <p:spPr>
              <a:xfrm>
                <a:off x="237104" y="5967352"/>
                <a:ext cx="1933381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2749" h="427" extrusionOk="0">
                    <a:moveTo>
                      <a:pt x="1" y="0"/>
                    </a:moveTo>
                    <a:lnTo>
                      <a:pt x="1" y="426"/>
                    </a:lnTo>
                    <a:lnTo>
                      <a:pt x="22748" y="426"/>
                    </a:lnTo>
                    <a:lnTo>
                      <a:pt x="227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1172;p58">
                <a:extLst>
                  <a:ext uri="{FF2B5EF4-FFF2-40B4-BE49-F238E27FC236}">
                    <a16:creationId xmlns:a16="http://schemas.microsoft.com/office/drawing/2014/main" id="{033BF1AC-6AD3-C3C1-38AD-2AC3BAA6700D}"/>
                  </a:ext>
                </a:extLst>
              </p:cNvPr>
              <p:cNvSpPr/>
              <p:nvPr/>
            </p:nvSpPr>
            <p:spPr>
              <a:xfrm>
                <a:off x="237104" y="6727650"/>
                <a:ext cx="1933381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2749" h="427" extrusionOk="0">
                    <a:moveTo>
                      <a:pt x="1" y="0"/>
                    </a:moveTo>
                    <a:lnTo>
                      <a:pt x="1" y="426"/>
                    </a:lnTo>
                    <a:lnTo>
                      <a:pt x="22748" y="426"/>
                    </a:lnTo>
                    <a:lnTo>
                      <a:pt x="227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1173;p58">
                <a:extLst>
                  <a:ext uri="{FF2B5EF4-FFF2-40B4-BE49-F238E27FC236}">
                    <a16:creationId xmlns:a16="http://schemas.microsoft.com/office/drawing/2014/main" id="{EC824C19-AC91-9668-C86F-14BA76A62248}"/>
                  </a:ext>
                </a:extLst>
              </p:cNvPr>
              <p:cNvSpPr/>
              <p:nvPr/>
            </p:nvSpPr>
            <p:spPr>
              <a:xfrm>
                <a:off x="-3795874" y="4446843"/>
                <a:ext cx="146263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7210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17210" y="426"/>
                    </a:lnTo>
                    <a:lnTo>
                      <a:pt x="170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1174;p58">
                <a:extLst>
                  <a:ext uri="{FF2B5EF4-FFF2-40B4-BE49-F238E27FC236}">
                    <a16:creationId xmlns:a16="http://schemas.microsoft.com/office/drawing/2014/main" id="{BB204366-4849-FA33-D84F-69B0145559A5}"/>
                  </a:ext>
                </a:extLst>
              </p:cNvPr>
              <p:cNvSpPr/>
              <p:nvPr/>
            </p:nvSpPr>
            <p:spPr>
              <a:xfrm>
                <a:off x="-3795874" y="5207055"/>
                <a:ext cx="180538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427" extrusionOk="0">
                    <a:moveTo>
                      <a:pt x="0" y="1"/>
                    </a:moveTo>
                    <a:lnTo>
                      <a:pt x="0" y="427"/>
                    </a:lnTo>
                    <a:lnTo>
                      <a:pt x="21242" y="427"/>
                    </a:lnTo>
                    <a:lnTo>
                      <a:pt x="210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1175;p58">
                <a:extLst>
                  <a:ext uri="{FF2B5EF4-FFF2-40B4-BE49-F238E27FC236}">
                    <a16:creationId xmlns:a16="http://schemas.microsoft.com/office/drawing/2014/main" id="{EFFE6B75-0B19-ADA0-428B-130D1DCF7F5A}"/>
                  </a:ext>
                </a:extLst>
              </p:cNvPr>
              <p:cNvSpPr/>
              <p:nvPr/>
            </p:nvSpPr>
            <p:spPr>
              <a:xfrm>
                <a:off x="-3795874" y="5967352"/>
                <a:ext cx="423824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49869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49869" y="426"/>
                    </a:lnTo>
                    <a:lnTo>
                      <a:pt x="496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1176;p58">
                <a:extLst>
                  <a:ext uri="{FF2B5EF4-FFF2-40B4-BE49-F238E27FC236}">
                    <a16:creationId xmlns:a16="http://schemas.microsoft.com/office/drawing/2014/main" id="{DEEF90E5-F8D1-DEA7-4DC6-80833BE2FE67}"/>
                  </a:ext>
                </a:extLst>
              </p:cNvPr>
              <p:cNvSpPr/>
              <p:nvPr/>
            </p:nvSpPr>
            <p:spPr>
              <a:xfrm>
                <a:off x="-3795874" y="6727650"/>
                <a:ext cx="4588220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53987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53986" y="426"/>
                    </a:lnTo>
                    <a:lnTo>
                      <a:pt x="537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1177;p58">
                <a:extLst>
                  <a:ext uri="{FF2B5EF4-FFF2-40B4-BE49-F238E27FC236}">
                    <a16:creationId xmlns:a16="http://schemas.microsoft.com/office/drawing/2014/main" id="{FDD4705E-9514-33DA-22A5-ABF233E3F0BE}"/>
                  </a:ext>
                </a:extLst>
              </p:cNvPr>
              <p:cNvSpPr/>
              <p:nvPr/>
            </p:nvSpPr>
            <p:spPr>
              <a:xfrm>
                <a:off x="-3795874" y="4958467"/>
                <a:ext cx="1701620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427" extrusionOk="0">
                    <a:moveTo>
                      <a:pt x="0" y="1"/>
                    </a:moveTo>
                    <a:lnTo>
                      <a:pt x="0" y="427"/>
                    </a:lnTo>
                    <a:lnTo>
                      <a:pt x="20021" y="427"/>
                    </a:lnTo>
                    <a:lnTo>
                      <a:pt x="19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1178;p58">
                <a:extLst>
                  <a:ext uri="{FF2B5EF4-FFF2-40B4-BE49-F238E27FC236}">
                    <a16:creationId xmlns:a16="http://schemas.microsoft.com/office/drawing/2014/main" id="{DA215355-C3CB-3684-68FA-2B89AFF092B8}"/>
                  </a:ext>
                </a:extLst>
              </p:cNvPr>
              <p:cNvSpPr/>
              <p:nvPr/>
            </p:nvSpPr>
            <p:spPr>
              <a:xfrm>
                <a:off x="-3737998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1179;p58">
                <a:extLst>
                  <a:ext uri="{FF2B5EF4-FFF2-40B4-BE49-F238E27FC236}">
                    <a16:creationId xmlns:a16="http://schemas.microsoft.com/office/drawing/2014/main" id="{7F983F51-853E-1A89-D608-B9AA060E50FE}"/>
                  </a:ext>
                </a:extLst>
              </p:cNvPr>
              <p:cNvSpPr/>
              <p:nvPr/>
            </p:nvSpPr>
            <p:spPr>
              <a:xfrm>
                <a:off x="-3651141" y="4994672"/>
                <a:ext cx="3153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1180;p58">
                <a:extLst>
                  <a:ext uri="{FF2B5EF4-FFF2-40B4-BE49-F238E27FC236}">
                    <a16:creationId xmlns:a16="http://schemas.microsoft.com/office/drawing/2014/main" id="{BE4F1D08-C2DC-DE98-9817-75F8CA18DC0F}"/>
                  </a:ext>
                </a:extLst>
              </p:cNvPr>
              <p:cNvSpPr/>
              <p:nvPr/>
            </p:nvSpPr>
            <p:spPr>
              <a:xfrm>
                <a:off x="-3564199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1181;p58">
                <a:extLst>
                  <a:ext uri="{FF2B5EF4-FFF2-40B4-BE49-F238E27FC236}">
                    <a16:creationId xmlns:a16="http://schemas.microsoft.com/office/drawing/2014/main" id="{ED77D2A7-BA48-2B6F-BCE1-0426D8EBABD8}"/>
                  </a:ext>
                </a:extLst>
              </p:cNvPr>
              <p:cNvSpPr/>
              <p:nvPr/>
            </p:nvSpPr>
            <p:spPr>
              <a:xfrm>
                <a:off x="-3477342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1182;p58">
                <a:extLst>
                  <a:ext uri="{FF2B5EF4-FFF2-40B4-BE49-F238E27FC236}">
                    <a16:creationId xmlns:a16="http://schemas.microsoft.com/office/drawing/2014/main" id="{A5F7F214-CD38-3450-47BA-2A2FA5E18D97}"/>
                  </a:ext>
                </a:extLst>
              </p:cNvPr>
              <p:cNvSpPr/>
              <p:nvPr/>
            </p:nvSpPr>
            <p:spPr>
              <a:xfrm>
                <a:off x="-3392865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1183;p58">
                <a:extLst>
                  <a:ext uri="{FF2B5EF4-FFF2-40B4-BE49-F238E27FC236}">
                    <a16:creationId xmlns:a16="http://schemas.microsoft.com/office/drawing/2014/main" id="{619276C0-77BA-212F-2153-7526888AB71F}"/>
                  </a:ext>
                </a:extLst>
              </p:cNvPr>
              <p:cNvSpPr/>
              <p:nvPr/>
            </p:nvSpPr>
            <p:spPr>
              <a:xfrm>
                <a:off x="-3305923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1184;p58">
                <a:extLst>
                  <a:ext uri="{FF2B5EF4-FFF2-40B4-BE49-F238E27FC236}">
                    <a16:creationId xmlns:a16="http://schemas.microsoft.com/office/drawing/2014/main" id="{0FB9303D-86FE-93BB-7C01-49708EEEB254}"/>
                  </a:ext>
                </a:extLst>
              </p:cNvPr>
              <p:cNvSpPr/>
              <p:nvPr/>
            </p:nvSpPr>
            <p:spPr>
              <a:xfrm>
                <a:off x="-3219067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1185;p58">
                <a:extLst>
                  <a:ext uri="{FF2B5EF4-FFF2-40B4-BE49-F238E27FC236}">
                    <a16:creationId xmlns:a16="http://schemas.microsoft.com/office/drawing/2014/main" id="{E49ECB05-5466-CFF2-DAB5-2D115BEC0F23}"/>
                  </a:ext>
                </a:extLst>
              </p:cNvPr>
              <p:cNvSpPr/>
              <p:nvPr/>
            </p:nvSpPr>
            <p:spPr>
              <a:xfrm>
                <a:off x="-3132210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1186;p58">
                <a:extLst>
                  <a:ext uri="{FF2B5EF4-FFF2-40B4-BE49-F238E27FC236}">
                    <a16:creationId xmlns:a16="http://schemas.microsoft.com/office/drawing/2014/main" id="{79C8A357-B876-AA20-5E97-578384692565}"/>
                  </a:ext>
                </a:extLst>
              </p:cNvPr>
              <p:cNvSpPr/>
              <p:nvPr/>
            </p:nvSpPr>
            <p:spPr>
              <a:xfrm>
                <a:off x="-3047733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1187;p58">
                <a:extLst>
                  <a:ext uri="{FF2B5EF4-FFF2-40B4-BE49-F238E27FC236}">
                    <a16:creationId xmlns:a16="http://schemas.microsoft.com/office/drawing/2014/main" id="{6CD6AF3E-2FE0-5D10-728F-71FD8AF2D733}"/>
                  </a:ext>
                </a:extLst>
              </p:cNvPr>
              <p:cNvSpPr/>
              <p:nvPr/>
            </p:nvSpPr>
            <p:spPr>
              <a:xfrm>
                <a:off x="-2960791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1188;p58">
                <a:extLst>
                  <a:ext uri="{FF2B5EF4-FFF2-40B4-BE49-F238E27FC236}">
                    <a16:creationId xmlns:a16="http://schemas.microsoft.com/office/drawing/2014/main" id="{EB0335B8-0DA6-649C-68D3-0443FBED53CE}"/>
                  </a:ext>
                </a:extLst>
              </p:cNvPr>
              <p:cNvSpPr/>
              <p:nvPr/>
            </p:nvSpPr>
            <p:spPr>
              <a:xfrm>
                <a:off x="-2873934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1189;p58">
                <a:extLst>
                  <a:ext uri="{FF2B5EF4-FFF2-40B4-BE49-F238E27FC236}">
                    <a16:creationId xmlns:a16="http://schemas.microsoft.com/office/drawing/2014/main" id="{0D7C14E5-4392-FDE6-29DD-5790665C60F7}"/>
                  </a:ext>
                </a:extLst>
              </p:cNvPr>
              <p:cNvSpPr/>
              <p:nvPr/>
            </p:nvSpPr>
            <p:spPr>
              <a:xfrm>
                <a:off x="-2787077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1190;p58">
                <a:extLst>
                  <a:ext uri="{FF2B5EF4-FFF2-40B4-BE49-F238E27FC236}">
                    <a16:creationId xmlns:a16="http://schemas.microsoft.com/office/drawing/2014/main" id="{66D548DA-BBBD-B6C0-718B-E8C8929C2A97}"/>
                  </a:ext>
                </a:extLst>
              </p:cNvPr>
              <p:cNvSpPr/>
              <p:nvPr/>
            </p:nvSpPr>
            <p:spPr>
              <a:xfrm>
                <a:off x="-2702600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1191;p58">
                <a:extLst>
                  <a:ext uri="{FF2B5EF4-FFF2-40B4-BE49-F238E27FC236}">
                    <a16:creationId xmlns:a16="http://schemas.microsoft.com/office/drawing/2014/main" id="{0FA18CD4-38CD-93E6-F812-1803340E13BC}"/>
                  </a:ext>
                </a:extLst>
              </p:cNvPr>
              <p:cNvSpPr/>
              <p:nvPr/>
            </p:nvSpPr>
            <p:spPr>
              <a:xfrm>
                <a:off x="-2615658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1192;p58">
                <a:extLst>
                  <a:ext uri="{FF2B5EF4-FFF2-40B4-BE49-F238E27FC236}">
                    <a16:creationId xmlns:a16="http://schemas.microsoft.com/office/drawing/2014/main" id="{FA9D39AF-2627-CBCE-FDDB-CC7FF8D7C60A}"/>
                  </a:ext>
                </a:extLst>
              </p:cNvPr>
              <p:cNvSpPr/>
              <p:nvPr/>
            </p:nvSpPr>
            <p:spPr>
              <a:xfrm>
                <a:off x="-2528801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1193;p58">
                <a:extLst>
                  <a:ext uri="{FF2B5EF4-FFF2-40B4-BE49-F238E27FC236}">
                    <a16:creationId xmlns:a16="http://schemas.microsoft.com/office/drawing/2014/main" id="{62DDDD39-0E3E-EF0A-3EA1-38CBA6E16994}"/>
                  </a:ext>
                </a:extLst>
              </p:cNvPr>
              <p:cNvSpPr/>
              <p:nvPr/>
            </p:nvSpPr>
            <p:spPr>
              <a:xfrm>
                <a:off x="-2444324" y="4994672"/>
                <a:ext cx="3382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1194;p58">
                <a:extLst>
                  <a:ext uri="{FF2B5EF4-FFF2-40B4-BE49-F238E27FC236}">
                    <a16:creationId xmlns:a16="http://schemas.microsoft.com/office/drawing/2014/main" id="{FAB46BBA-4CB2-8E41-1F4A-282B4E1D899D}"/>
                  </a:ext>
                </a:extLst>
              </p:cNvPr>
              <p:cNvSpPr/>
              <p:nvPr/>
            </p:nvSpPr>
            <p:spPr>
              <a:xfrm>
                <a:off x="-2357467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1195;p58">
                <a:extLst>
                  <a:ext uri="{FF2B5EF4-FFF2-40B4-BE49-F238E27FC236}">
                    <a16:creationId xmlns:a16="http://schemas.microsoft.com/office/drawing/2014/main" id="{762B22A3-62DD-2967-372F-7E803EFD5594}"/>
                  </a:ext>
                </a:extLst>
              </p:cNvPr>
              <p:cNvSpPr/>
              <p:nvPr/>
            </p:nvSpPr>
            <p:spPr>
              <a:xfrm>
                <a:off x="-2270526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1196;p58">
                <a:extLst>
                  <a:ext uri="{FF2B5EF4-FFF2-40B4-BE49-F238E27FC236}">
                    <a16:creationId xmlns:a16="http://schemas.microsoft.com/office/drawing/2014/main" id="{5F09D274-78A4-326A-2CE7-1E6E2E5F2999}"/>
                  </a:ext>
                </a:extLst>
              </p:cNvPr>
              <p:cNvSpPr/>
              <p:nvPr/>
            </p:nvSpPr>
            <p:spPr>
              <a:xfrm>
                <a:off x="-2183669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44" name="Google Shape;2905;p82">
            <a:extLst>
              <a:ext uri="{FF2B5EF4-FFF2-40B4-BE49-F238E27FC236}">
                <a16:creationId xmlns:a16="http://schemas.microsoft.com/office/drawing/2014/main" id="{7E7A8892-C975-FE02-9CD7-38DC2B901A35}"/>
              </a:ext>
            </a:extLst>
          </p:cNvPr>
          <p:cNvGrpSpPr/>
          <p:nvPr/>
        </p:nvGrpSpPr>
        <p:grpSpPr>
          <a:xfrm>
            <a:off x="1974525" y="3960122"/>
            <a:ext cx="665054" cy="644284"/>
            <a:chOff x="-3147862" y="2777779"/>
            <a:chExt cx="1443885" cy="1398794"/>
          </a:xfrm>
        </p:grpSpPr>
        <p:sp>
          <p:nvSpPr>
            <p:cNvPr id="2945" name="Google Shape;2906;p82">
              <a:extLst>
                <a:ext uri="{FF2B5EF4-FFF2-40B4-BE49-F238E27FC236}">
                  <a16:creationId xmlns:a16="http://schemas.microsoft.com/office/drawing/2014/main" id="{FA6F4BEA-AB88-889C-FB68-B12BAE24A645}"/>
                </a:ext>
              </a:extLst>
            </p:cNvPr>
            <p:cNvSpPr/>
            <p:nvPr/>
          </p:nvSpPr>
          <p:spPr>
            <a:xfrm>
              <a:off x="-1847269" y="3944460"/>
              <a:ext cx="32986" cy="232113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07;p82">
              <a:extLst>
                <a:ext uri="{FF2B5EF4-FFF2-40B4-BE49-F238E27FC236}">
                  <a16:creationId xmlns:a16="http://schemas.microsoft.com/office/drawing/2014/main" id="{4E70CD8D-2DBC-7B7B-DCB2-AEC1D6C470CB}"/>
                </a:ext>
              </a:extLst>
            </p:cNvPr>
            <p:cNvSpPr/>
            <p:nvPr/>
          </p:nvSpPr>
          <p:spPr>
            <a:xfrm>
              <a:off x="-1956114" y="3245137"/>
              <a:ext cx="252137" cy="736640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08;p82">
              <a:extLst>
                <a:ext uri="{FF2B5EF4-FFF2-40B4-BE49-F238E27FC236}">
                  <a16:creationId xmlns:a16="http://schemas.microsoft.com/office/drawing/2014/main" id="{CAAB8500-2FB6-DF6F-B2C3-0355EA317895}"/>
                </a:ext>
              </a:extLst>
            </p:cNvPr>
            <p:cNvSpPr/>
            <p:nvPr/>
          </p:nvSpPr>
          <p:spPr>
            <a:xfrm>
              <a:off x="-2983132" y="3828452"/>
              <a:ext cx="48723" cy="348120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09;p82">
              <a:extLst>
                <a:ext uri="{FF2B5EF4-FFF2-40B4-BE49-F238E27FC236}">
                  <a16:creationId xmlns:a16="http://schemas.microsoft.com/office/drawing/2014/main" id="{6C1C02A7-4E88-A55B-8013-116D42212DEB}"/>
                </a:ext>
              </a:extLst>
            </p:cNvPr>
            <p:cNvSpPr/>
            <p:nvPr/>
          </p:nvSpPr>
          <p:spPr>
            <a:xfrm>
              <a:off x="-3147862" y="2777779"/>
              <a:ext cx="379643" cy="110654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10;p82">
              <a:extLst>
                <a:ext uri="{FF2B5EF4-FFF2-40B4-BE49-F238E27FC236}">
                  <a16:creationId xmlns:a16="http://schemas.microsoft.com/office/drawing/2014/main" id="{2DB2E1A6-2B65-0428-D75F-78EEFE5AA8AB}"/>
                </a:ext>
              </a:extLst>
            </p:cNvPr>
            <p:cNvSpPr/>
            <p:nvPr/>
          </p:nvSpPr>
          <p:spPr>
            <a:xfrm>
              <a:off x="-2368646" y="3900074"/>
              <a:ext cx="38736" cy="276498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11;p82">
              <a:extLst>
                <a:ext uri="{FF2B5EF4-FFF2-40B4-BE49-F238E27FC236}">
                  <a16:creationId xmlns:a16="http://schemas.microsoft.com/office/drawing/2014/main" id="{9059FF2A-3B6D-FF26-11D2-3645B33CE494}"/>
                </a:ext>
              </a:extLst>
            </p:cNvPr>
            <p:cNvSpPr/>
            <p:nvPr/>
          </p:nvSpPr>
          <p:spPr>
            <a:xfrm>
              <a:off x="-2500441" y="3065729"/>
              <a:ext cx="300860" cy="878773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3530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00"/>
                                        <p:tgtEl>
                                          <p:spTgt spid="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00"/>
                                        <p:tgtEl>
                                          <p:spTgt spid="2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5" grpId="0" animBg="1"/>
      <p:bldP spid="2616" grpId="0" animBg="1"/>
      <p:bldP spid="2617" grpId="0" animBg="1"/>
      <p:bldP spid="2618" grpId="0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Google Shape;880;p56"/>
          <p:cNvGrpSpPr/>
          <p:nvPr/>
        </p:nvGrpSpPr>
        <p:grpSpPr>
          <a:xfrm>
            <a:off x="4361850" y="4394300"/>
            <a:ext cx="420300" cy="420300"/>
            <a:chOff x="4361850" y="4394300"/>
            <a:chExt cx="420300" cy="420300"/>
          </a:xfrm>
        </p:grpSpPr>
        <p:sp>
          <p:nvSpPr>
            <p:cNvPr id="881" name="Google Shape;881;p56"/>
            <p:cNvSpPr/>
            <p:nvPr/>
          </p:nvSpPr>
          <p:spPr>
            <a:xfrm>
              <a:off x="4361850" y="4394300"/>
              <a:ext cx="420300" cy="42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" name="Google Shape;882;p56"/>
            <p:cNvGrpSpPr/>
            <p:nvPr/>
          </p:nvGrpSpPr>
          <p:grpSpPr>
            <a:xfrm>
              <a:off x="4448505" y="4491176"/>
              <a:ext cx="246591" cy="226253"/>
              <a:chOff x="6319908" y="3696721"/>
              <a:chExt cx="373963" cy="343119"/>
            </a:xfrm>
          </p:grpSpPr>
          <p:sp>
            <p:nvSpPr>
              <p:cNvPr id="883" name="Google Shape;883;p56"/>
              <p:cNvSpPr/>
              <p:nvPr/>
            </p:nvSpPr>
            <p:spPr>
              <a:xfrm>
                <a:off x="6378049" y="3745325"/>
                <a:ext cx="48315" cy="6618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519" extrusionOk="0">
                    <a:moveTo>
                      <a:pt x="0" y="1"/>
                    </a:moveTo>
                    <a:lnTo>
                      <a:pt x="0" y="2519"/>
                    </a:lnTo>
                    <a:lnTo>
                      <a:pt x="1838" y="923"/>
                    </a:ln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56"/>
              <p:cNvSpPr/>
              <p:nvPr/>
            </p:nvSpPr>
            <p:spPr>
              <a:xfrm>
                <a:off x="6401195" y="3745325"/>
                <a:ext cx="25169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756" extrusionOk="0">
                    <a:moveTo>
                      <a:pt x="0" y="1"/>
                    </a:moveTo>
                    <a:lnTo>
                      <a:pt x="0" y="1756"/>
                    </a:lnTo>
                    <a:lnTo>
                      <a:pt x="957" y="923"/>
                    </a:lnTo>
                    <a:lnTo>
                      <a:pt x="9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56"/>
              <p:cNvSpPr/>
              <p:nvPr/>
            </p:nvSpPr>
            <p:spPr>
              <a:xfrm>
                <a:off x="6366016" y="3736813"/>
                <a:ext cx="281562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1534" extrusionOk="0">
                    <a:moveTo>
                      <a:pt x="5359" y="1"/>
                    </a:moveTo>
                    <a:cubicBezTo>
                      <a:pt x="5333" y="1"/>
                      <a:pt x="5307" y="9"/>
                      <a:pt x="5286" y="27"/>
                    </a:cubicBezTo>
                    <a:lnTo>
                      <a:pt x="0" y="4625"/>
                    </a:lnTo>
                    <a:lnTo>
                      <a:pt x="0" y="11222"/>
                    </a:lnTo>
                    <a:cubicBezTo>
                      <a:pt x="0" y="11395"/>
                      <a:pt x="146" y="11534"/>
                      <a:pt x="319" y="11534"/>
                    </a:cubicBezTo>
                    <a:lnTo>
                      <a:pt x="10405" y="11534"/>
                    </a:lnTo>
                    <a:cubicBezTo>
                      <a:pt x="10578" y="11534"/>
                      <a:pt x="10717" y="11395"/>
                      <a:pt x="10717" y="11222"/>
                    </a:cubicBezTo>
                    <a:lnTo>
                      <a:pt x="10717" y="4625"/>
                    </a:lnTo>
                    <a:lnTo>
                      <a:pt x="5431" y="27"/>
                    </a:lnTo>
                    <a:cubicBezTo>
                      <a:pt x="5411" y="9"/>
                      <a:pt x="5385" y="1"/>
                      <a:pt x="53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56"/>
              <p:cNvSpPr/>
              <p:nvPr/>
            </p:nvSpPr>
            <p:spPr>
              <a:xfrm>
                <a:off x="6493753" y="3736813"/>
                <a:ext cx="153825" cy="30302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11534" extrusionOk="0">
                    <a:moveTo>
                      <a:pt x="497" y="1"/>
                    </a:moveTo>
                    <a:cubicBezTo>
                      <a:pt x="471" y="1"/>
                      <a:pt x="445" y="9"/>
                      <a:pt x="424" y="27"/>
                    </a:cubicBezTo>
                    <a:lnTo>
                      <a:pt x="1" y="394"/>
                    </a:lnTo>
                    <a:cubicBezTo>
                      <a:pt x="1901" y="2010"/>
                      <a:pt x="4918" y="4625"/>
                      <a:pt x="4918" y="4625"/>
                    </a:cubicBezTo>
                    <a:lnTo>
                      <a:pt x="4918" y="11222"/>
                    </a:lnTo>
                    <a:cubicBezTo>
                      <a:pt x="4918" y="11395"/>
                      <a:pt x="4773" y="11534"/>
                      <a:pt x="4599" y="11534"/>
                    </a:cubicBezTo>
                    <a:lnTo>
                      <a:pt x="5543" y="11534"/>
                    </a:lnTo>
                    <a:cubicBezTo>
                      <a:pt x="5716" y="11534"/>
                      <a:pt x="5855" y="11395"/>
                      <a:pt x="5855" y="11222"/>
                    </a:cubicBezTo>
                    <a:lnTo>
                      <a:pt x="5855" y="4625"/>
                    </a:lnTo>
                    <a:lnTo>
                      <a:pt x="569" y="27"/>
                    </a:lnTo>
                    <a:cubicBezTo>
                      <a:pt x="549" y="9"/>
                      <a:pt x="523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56"/>
              <p:cNvSpPr/>
              <p:nvPr/>
            </p:nvSpPr>
            <p:spPr>
              <a:xfrm>
                <a:off x="6366200" y="3726750"/>
                <a:ext cx="70174" cy="2206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840" extrusionOk="0">
                    <a:moveTo>
                      <a:pt x="118" y="0"/>
                    </a:moveTo>
                    <a:cubicBezTo>
                      <a:pt x="49" y="0"/>
                      <a:pt x="0" y="49"/>
                      <a:pt x="0" y="118"/>
                    </a:cubicBezTo>
                    <a:lnTo>
                      <a:pt x="0" y="722"/>
                    </a:lnTo>
                    <a:cubicBezTo>
                      <a:pt x="0" y="791"/>
                      <a:pt x="49" y="840"/>
                      <a:pt x="118" y="840"/>
                    </a:cubicBezTo>
                    <a:lnTo>
                      <a:pt x="2553" y="840"/>
                    </a:lnTo>
                    <a:cubicBezTo>
                      <a:pt x="2615" y="840"/>
                      <a:pt x="2671" y="791"/>
                      <a:pt x="2671" y="722"/>
                    </a:cubicBezTo>
                    <a:lnTo>
                      <a:pt x="2671" y="118"/>
                    </a:lnTo>
                    <a:cubicBezTo>
                      <a:pt x="2671" y="49"/>
                      <a:pt x="2615" y="0"/>
                      <a:pt x="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56"/>
              <p:cNvSpPr/>
              <p:nvPr/>
            </p:nvSpPr>
            <p:spPr>
              <a:xfrm>
                <a:off x="6467691" y="3889298"/>
                <a:ext cx="85123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30" extrusionOk="0">
                    <a:moveTo>
                      <a:pt x="292" y="0"/>
                    </a:moveTo>
                    <a:cubicBezTo>
                      <a:pt x="133" y="0"/>
                      <a:pt x="1" y="132"/>
                      <a:pt x="1" y="292"/>
                    </a:cubicBezTo>
                    <a:lnTo>
                      <a:pt x="1" y="5730"/>
                    </a:lnTo>
                    <a:lnTo>
                      <a:pt x="3240" y="5730"/>
                    </a:lnTo>
                    <a:lnTo>
                      <a:pt x="3240" y="292"/>
                    </a:lnTo>
                    <a:cubicBezTo>
                      <a:pt x="3240" y="132"/>
                      <a:pt x="3108" y="0"/>
                      <a:pt x="2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56"/>
              <p:cNvSpPr/>
              <p:nvPr/>
            </p:nvSpPr>
            <p:spPr>
              <a:xfrm>
                <a:off x="6519632" y="3889298"/>
                <a:ext cx="33182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730" extrusionOk="0">
                    <a:moveTo>
                      <a:pt x="1" y="0"/>
                    </a:moveTo>
                    <a:cubicBezTo>
                      <a:pt x="167" y="0"/>
                      <a:pt x="299" y="132"/>
                      <a:pt x="299" y="292"/>
                    </a:cubicBezTo>
                    <a:lnTo>
                      <a:pt x="299" y="5730"/>
                    </a:lnTo>
                    <a:lnTo>
                      <a:pt x="1263" y="5730"/>
                    </a:lnTo>
                    <a:lnTo>
                      <a:pt x="1263" y="292"/>
                    </a:lnTo>
                    <a:cubicBezTo>
                      <a:pt x="1263" y="132"/>
                      <a:pt x="1131" y="0"/>
                      <a:pt x="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56"/>
              <p:cNvSpPr/>
              <p:nvPr/>
            </p:nvSpPr>
            <p:spPr>
              <a:xfrm>
                <a:off x="6319908" y="3696721"/>
                <a:ext cx="373963" cy="165096"/>
              </a:xfrm>
              <a:custGeom>
                <a:avLst/>
                <a:gdLst/>
                <a:ahLst/>
                <a:cxnLst/>
                <a:rect l="l" t="t" r="r" b="b"/>
                <a:pathLst>
                  <a:path w="14234" h="6284" extrusionOk="0">
                    <a:moveTo>
                      <a:pt x="7114" y="1"/>
                    </a:moveTo>
                    <a:cubicBezTo>
                      <a:pt x="7088" y="1"/>
                      <a:pt x="7062" y="9"/>
                      <a:pt x="7041" y="27"/>
                    </a:cubicBezTo>
                    <a:lnTo>
                      <a:pt x="77" y="6089"/>
                    </a:lnTo>
                    <a:cubicBezTo>
                      <a:pt x="1" y="6158"/>
                      <a:pt x="49" y="6283"/>
                      <a:pt x="153" y="6283"/>
                    </a:cubicBezTo>
                    <a:lnTo>
                      <a:pt x="1762" y="6283"/>
                    </a:lnTo>
                    <a:lnTo>
                      <a:pt x="7041" y="1691"/>
                    </a:lnTo>
                    <a:cubicBezTo>
                      <a:pt x="7062" y="1674"/>
                      <a:pt x="7088" y="1665"/>
                      <a:pt x="7114" y="1665"/>
                    </a:cubicBezTo>
                    <a:cubicBezTo>
                      <a:pt x="7140" y="1665"/>
                      <a:pt x="7166" y="1674"/>
                      <a:pt x="7186" y="1691"/>
                    </a:cubicBezTo>
                    <a:lnTo>
                      <a:pt x="12472" y="6283"/>
                    </a:lnTo>
                    <a:lnTo>
                      <a:pt x="14081" y="6283"/>
                    </a:lnTo>
                    <a:cubicBezTo>
                      <a:pt x="14185" y="6283"/>
                      <a:pt x="14234" y="6158"/>
                      <a:pt x="14150" y="6089"/>
                    </a:cubicBezTo>
                    <a:lnTo>
                      <a:pt x="7186" y="27"/>
                    </a:lnTo>
                    <a:cubicBezTo>
                      <a:pt x="7166" y="9"/>
                      <a:pt x="7140" y="1"/>
                      <a:pt x="7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56"/>
              <p:cNvSpPr/>
              <p:nvPr/>
            </p:nvSpPr>
            <p:spPr>
              <a:xfrm>
                <a:off x="6411021" y="3726750"/>
                <a:ext cx="25353" cy="2225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47" extrusionOk="0">
                    <a:moveTo>
                      <a:pt x="1" y="0"/>
                    </a:moveTo>
                    <a:lnTo>
                      <a:pt x="1" y="847"/>
                    </a:lnTo>
                    <a:lnTo>
                      <a:pt x="847" y="847"/>
                    </a:lnTo>
                    <a:cubicBezTo>
                      <a:pt x="909" y="847"/>
                      <a:pt x="965" y="791"/>
                      <a:pt x="965" y="729"/>
                    </a:cubicBezTo>
                    <a:lnTo>
                      <a:pt x="965" y="118"/>
                    </a:lnTo>
                    <a:cubicBezTo>
                      <a:pt x="965" y="56"/>
                      <a:pt x="909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2" name="Google Shape;892;p56">
            <a:hlinkClick r:id="" action="ppaction://hlinkshowjump?jump=previousslide"/>
          </p:cNvPr>
          <p:cNvSpPr/>
          <p:nvPr/>
        </p:nvSpPr>
        <p:spPr>
          <a:xfrm rot="-5400000">
            <a:off x="39554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6">
            <a:hlinkClick r:id="" action="ppaction://hlinkshowjump?jump=nextslide"/>
          </p:cNvPr>
          <p:cNvSpPr/>
          <p:nvPr/>
        </p:nvSpPr>
        <p:spPr>
          <a:xfrm rot="5400000" flipH="1">
            <a:off x="5004100" y="4538625"/>
            <a:ext cx="184500" cy="131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56">
            <a:hlinkClick r:id="" action="ppaction://hlinkshowjump?jump=firstslide"/>
          </p:cNvPr>
          <p:cNvSpPr/>
          <p:nvPr/>
        </p:nvSpPr>
        <p:spPr>
          <a:xfrm>
            <a:off x="4361850" y="4394300"/>
            <a:ext cx="420300" cy="42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6"/>
          <p:cNvSpPr txBox="1">
            <a:spLocks noGrp="1"/>
          </p:cNvSpPr>
          <p:nvPr>
            <p:ph type="title" idx="3"/>
          </p:nvPr>
        </p:nvSpPr>
        <p:spPr>
          <a:xfrm>
            <a:off x="3154743" y="0"/>
            <a:ext cx="3122761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Bài</a:t>
            </a:r>
            <a:r>
              <a:rPr lang="en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" sz="24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tập</a:t>
            </a:r>
            <a:r>
              <a:rPr lang="en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1 SGK – tr76</a:t>
            </a:r>
            <a:endParaRPr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01" name="Google Shape;901;p56"/>
          <p:cNvSpPr txBox="1">
            <a:spLocks noGrp="1"/>
          </p:cNvSpPr>
          <p:nvPr>
            <p:ph type="title" idx="6"/>
          </p:nvPr>
        </p:nvSpPr>
        <p:spPr>
          <a:xfrm>
            <a:off x="4171956" y="543460"/>
            <a:ext cx="883796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latin typeface="+mn-lt"/>
              </a:rPr>
              <a:t>Tính</a:t>
            </a:r>
            <a:endParaRPr b="1" dirty="0">
              <a:latin typeface="+mn-lt"/>
            </a:endParaRPr>
          </a:p>
        </p:txBody>
      </p:sp>
      <p:grpSp>
        <p:nvGrpSpPr>
          <p:cNvPr id="907" name="Google Shape;907;p56"/>
          <p:cNvGrpSpPr/>
          <p:nvPr/>
        </p:nvGrpSpPr>
        <p:grpSpPr>
          <a:xfrm>
            <a:off x="282952" y="3969344"/>
            <a:ext cx="1000729" cy="644291"/>
            <a:chOff x="282952" y="3969344"/>
            <a:chExt cx="1000729" cy="644291"/>
          </a:xfrm>
        </p:grpSpPr>
        <p:grpSp>
          <p:nvGrpSpPr>
            <p:cNvPr id="908" name="Google Shape;908;p56"/>
            <p:cNvGrpSpPr/>
            <p:nvPr/>
          </p:nvGrpSpPr>
          <p:grpSpPr>
            <a:xfrm>
              <a:off x="282952" y="3969344"/>
              <a:ext cx="174871" cy="644291"/>
              <a:chOff x="9356702" y="3969344"/>
              <a:chExt cx="174871" cy="644291"/>
            </a:xfrm>
          </p:grpSpPr>
          <p:sp>
            <p:nvSpPr>
              <p:cNvPr id="909" name="Google Shape;909;p56"/>
              <p:cNvSpPr/>
              <p:nvPr/>
            </p:nvSpPr>
            <p:spPr>
              <a:xfrm>
                <a:off x="9432577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56"/>
              <p:cNvSpPr/>
              <p:nvPr/>
            </p:nvSpPr>
            <p:spPr>
              <a:xfrm>
                <a:off x="9356702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1" name="Google Shape;911;p56"/>
            <p:cNvGrpSpPr/>
            <p:nvPr/>
          </p:nvGrpSpPr>
          <p:grpSpPr>
            <a:xfrm flipH="1">
              <a:off x="916825" y="4101974"/>
              <a:ext cx="366856" cy="511660"/>
              <a:chOff x="9654905" y="4101974"/>
              <a:chExt cx="366856" cy="511660"/>
            </a:xfrm>
          </p:grpSpPr>
          <p:sp>
            <p:nvSpPr>
              <p:cNvPr id="912" name="Google Shape;912;p56"/>
              <p:cNvSpPr/>
              <p:nvPr/>
            </p:nvSpPr>
            <p:spPr>
              <a:xfrm>
                <a:off x="9955756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56"/>
              <p:cNvSpPr/>
              <p:nvPr/>
            </p:nvSpPr>
            <p:spPr>
              <a:xfrm>
                <a:off x="9905621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56"/>
              <p:cNvSpPr/>
              <p:nvPr/>
            </p:nvSpPr>
            <p:spPr>
              <a:xfrm>
                <a:off x="9715609" y="4486273"/>
                <a:ext cx="17843" cy="12736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482" extrusionOk="0">
                    <a:moveTo>
                      <a:pt x="370" y="0"/>
                    </a:moveTo>
                    <a:cubicBezTo>
                      <a:pt x="171" y="0"/>
                      <a:pt x="0" y="171"/>
                      <a:pt x="0" y="370"/>
                    </a:cubicBezTo>
                    <a:lnTo>
                      <a:pt x="0" y="5112"/>
                    </a:lnTo>
                    <a:cubicBezTo>
                      <a:pt x="0" y="5311"/>
                      <a:pt x="171" y="5481"/>
                      <a:pt x="370" y="5481"/>
                    </a:cubicBezTo>
                    <a:cubicBezTo>
                      <a:pt x="568" y="5481"/>
                      <a:pt x="767" y="5311"/>
                      <a:pt x="767" y="5112"/>
                    </a:cubicBezTo>
                    <a:lnTo>
                      <a:pt x="767" y="370"/>
                    </a:lnTo>
                    <a:cubicBezTo>
                      <a:pt x="767" y="171"/>
                      <a:pt x="568" y="0"/>
                      <a:pt x="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56"/>
              <p:cNvSpPr/>
              <p:nvPr/>
            </p:nvSpPr>
            <p:spPr>
              <a:xfrm>
                <a:off x="9654905" y="4101974"/>
                <a:ext cx="138582" cy="40478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7423" extrusionOk="0">
                    <a:moveTo>
                      <a:pt x="3000" y="0"/>
                    </a:moveTo>
                    <a:cubicBezTo>
                      <a:pt x="2578" y="0"/>
                      <a:pt x="2159" y="270"/>
                      <a:pt x="2102" y="809"/>
                    </a:cubicBezTo>
                    <a:lnTo>
                      <a:pt x="228" y="14498"/>
                    </a:lnTo>
                    <a:cubicBezTo>
                      <a:pt x="1" y="16031"/>
                      <a:pt x="1222" y="17423"/>
                      <a:pt x="2784" y="17423"/>
                    </a:cubicBezTo>
                    <a:lnTo>
                      <a:pt x="2897" y="17423"/>
                    </a:lnTo>
                    <a:cubicBezTo>
                      <a:pt x="4630" y="17423"/>
                      <a:pt x="5964" y="15889"/>
                      <a:pt x="5737" y="14157"/>
                    </a:cubicBezTo>
                    <a:lnTo>
                      <a:pt x="3920" y="809"/>
                    </a:lnTo>
                    <a:cubicBezTo>
                      <a:pt x="3849" y="270"/>
                      <a:pt x="3423" y="0"/>
                      <a:pt x="3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6" name="Google Shape;916;p56"/>
          <p:cNvSpPr/>
          <p:nvPr/>
        </p:nvSpPr>
        <p:spPr>
          <a:xfrm>
            <a:off x="-163319" y="20433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" name="Google Shape;918;p56"/>
          <p:cNvGrpSpPr/>
          <p:nvPr/>
        </p:nvGrpSpPr>
        <p:grpSpPr>
          <a:xfrm>
            <a:off x="7424827" y="3969344"/>
            <a:ext cx="174871" cy="644291"/>
            <a:chOff x="9356702" y="3969344"/>
            <a:chExt cx="174871" cy="644291"/>
          </a:xfrm>
        </p:grpSpPr>
        <p:sp>
          <p:nvSpPr>
            <p:cNvPr id="919" name="Google Shape;919;p56"/>
            <p:cNvSpPr/>
            <p:nvPr/>
          </p:nvSpPr>
          <p:spPr>
            <a:xfrm>
              <a:off x="9432577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6"/>
            <p:cNvSpPr/>
            <p:nvPr/>
          </p:nvSpPr>
          <p:spPr>
            <a:xfrm>
              <a:off x="9356702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56"/>
          <p:cNvGrpSpPr/>
          <p:nvPr/>
        </p:nvGrpSpPr>
        <p:grpSpPr>
          <a:xfrm>
            <a:off x="7928181" y="3395196"/>
            <a:ext cx="1208116" cy="1209513"/>
            <a:chOff x="-5322679" y="3103438"/>
            <a:chExt cx="2998550" cy="3002017"/>
          </a:xfrm>
        </p:grpSpPr>
        <p:sp>
          <p:nvSpPr>
            <p:cNvPr id="922" name="Google Shape;922;p56"/>
            <p:cNvSpPr/>
            <p:nvPr/>
          </p:nvSpPr>
          <p:spPr>
            <a:xfrm>
              <a:off x="-4969910" y="5629215"/>
              <a:ext cx="2293009" cy="314016"/>
            </a:xfrm>
            <a:custGeom>
              <a:avLst/>
              <a:gdLst/>
              <a:ahLst/>
              <a:cxnLst/>
              <a:rect l="l" t="t" r="r" b="b"/>
              <a:pathLst>
                <a:path w="18460" h="2528" extrusionOk="0">
                  <a:moveTo>
                    <a:pt x="0" y="0"/>
                  </a:moveTo>
                  <a:lnTo>
                    <a:pt x="0" y="2528"/>
                  </a:lnTo>
                  <a:lnTo>
                    <a:pt x="18460" y="2528"/>
                  </a:lnTo>
                  <a:lnTo>
                    <a:pt x="184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6"/>
            <p:cNvSpPr/>
            <p:nvPr/>
          </p:nvSpPr>
          <p:spPr>
            <a:xfrm>
              <a:off x="-5322679" y="5918386"/>
              <a:ext cx="2998550" cy="187068"/>
            </a:xfrm>
            <a:custGeom>
              <a:avLst/>
              <a:gdLst/>
              <a:ahLst/>
              <a:cxnLst/>
              <a:rect l="l" t="t" r="r" b="b"/>
              <a:pathLst>
                <a:path w="24140" h="1506" extrusionOk="0">
                  <a:moveTo>
                    <a:pt x="1" y="1"/>
                  </a:moveTo>
                  <a:lnTo>
                    <a:pt x="1" y="1506"/>
                  </a:lnTo>
                  <a:lnTo>
                    <a:pt x="24140" y="1506"/>
                  </a:lnTo>
                  <a:lnTo>
                    <a:pt x="24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6"/>
            <p:cNvSpPr/>
            <p:nvPr/>
          </p:nvSpPr>
          <p:spPr>
            <a:xfrm>
              <a:off x="-5111018" y="5452831"/>
              <a:ext cx="2575225" cy="187068"/>
            </a:xfrm>
            <a:custGeom>
              <a:avLst/>
              <a:gdLst/>
              <a:ahLst/>
              <a:cxnLst/>
              <a:rect l="l" t="t" r="r" b="b"/>
              <a:pathLst>
                <a:path w="20732" h="1506" extrusionOk="0">
                  <a:moveTo>
                    <a:pt x="0" y="0"/>
                  </a:moveTo>
                  <a:lnTo>
                    <a:pt x="0" y="1505"/>
                  </a:lnTo>
                  <a:lnTo>
                    <a:pt x="20732" y="1505"/>
                  </a:lnTo>
                  <a:lnTo>
                    <a:pt x="20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6"/>
            <p:cNvSpPr/>
            <p:nvPr/>
          </p:nvSpPr>
          <p:spPr>
            <a:xfrm>
              <a:off x="-4856999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6"/>
            <p:cNvSpPr/>
            <p:nvPr/>
          </p:nvSpPr>
          <p:spPr>
            <a:xfrm>
              <a:off x="-4828802" y="3904248"/>
              <a:ext cx="236505" cy="1446359"/>
            </a:xfrm>
            <a:custGeom>
              <a:avLst/>
              <a:gdLst/>
              <a:ahLst/>
              <a:cxnLst/>
              <a:rect l="l" t="t" r="r" b="b"/>
              <a:pathLst>
                <a:path w="1904" h="11644" extrusionOk="0">
                  <a:moveTo>
                    <a:pt x="455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6"/>
            <p:cNvSpPr/>
            <p:nvPr/>
          </p:nvSpPr>
          <p:spPr>
            <a:xfrm>
              <a:off x="-4814642" y="3833695"/>
              <a:ext cx="208184" cy="88317"/>
            </a:xfrm>
            <a:custGeom>
              <a:avLst/>
              <a:gdLst/>
              <a:ahLst/>
              <a:cxnLst/>
              <a:rect l="l" t="t" r="r" b="b"/>
              <a:pathLst>
                <a:path w="1676" h="711" extrusionOk="0">
                  <a:moveTo>
                    <a:pt x="0" y="0"/>
                  </a:moveTo>
                  <a:lnTo>
                    <a:pt x="0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6"/>
            <p:cNvSpPr/>
            <p:nvPr/>
          </p:nvSpPr>
          <p:spPr>
            <a:xfrm>
              <a:off x="-4264371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6"/>
            <p:cNvSpPr/>
            <p:nvPr/>
          </p:nvSpPr>
          <p:spPr>
            <a:xfrm>
              <a:off x="-4236175" y="3904248"/>
              <a:ext cx="236505" cy="1446359"/>
            </a:xfrm>
            <a:custGeom>
              <a:avLst/>
              <a:gdLst/>
              <a:ahLst/>
              <a:cxnLst/>
              <a:rect l="l" t="t" r="r" b="b"/>
              <a:pathLst>
                <a:path w="1904" h="11644" extrusionOk="0">
                  <a:moveTo>
                    <a:pt x="455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6"/>
            <p:cNvSpPr/>
            <p:nvPr/>
          </p:nvSpPr>
          <p:spPr>
            <a:xfrm>
              <a:off x="-4222014" y="3833695"/>
              <a:ext cx="208184" cy="88317"/>
            </a:xfrm>
            <a:custGeom>
              <a:avLst/>
              <a:gdLst/>
              <a:ahLst/>
              <a:cxnLst/>
              <a:rect l="l" t="t" r="r" b="b"/>
              <a:pathLst>
                <a:path w="1676" h="711" extrusionOk="0">
                  <a:moveTo>
                    <a:pt x="0" y="0"/>
                  </a:moveTo>
                  <a:lnTo>
                    <a:pt x="0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-3671744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-3647025" y="3904248"/>
              <a:ext cx="236381" cy="1446359"/>
            </a:xfrm>
            <a:custGeom>
              <a:avLst/>
              <a:gdLst/>
              <a:ahLst/>
              <a:cxnLst/>
              <a:rect l="l" t="t" r="r" b="b"/>
              <a:pathLst>
                <a:path w="1903" h="11644" extrusionOk="0">
                  <a:moveTo>
                    <a:pt x="454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-3632989" y="3833695"/>
              <a:ext cx="208309" cy="88317"/>
            </a:xfrm>
            <a:custGeom>
              <a:avLst/>
              <a:gdLst/>
              <a:ahLst/>
              <a:cxnLst/>
              <a:rect l="l" t="t" r="r" b="b"/>
              <a:pathLst>
                <a:path w="1677" h="711" extrusionOk="0">
                  <a:moveTo>
                    <a:pt x="1" y="0"/>
                  </a:moveTo>
                  <a:lnTo>
                    <a:pt x="1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-3079116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-3054397" y="3904248"/>
              <a:ext cx="236381" cy="1446359"/>
            </a:xfrm>
            <a:custGeom>
              <a:avLst/>
              <a:gdLst/>
              <a:ahLst/>
              <a:cxnLst/>
              <a:rect l="l" t="t" r="r" b="b"/>
              <a:pathLst>
                <a:path w="1903" h="11644" extrusionOk="0">
                  <a:moveTo>
                    <a:pt x="454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-3040361" y="3833695"/>
              <a:ext cx="208309" cy="88317"/>
            </a:xfrm>
            <a:custGeom>
              <a:avLst/>
              <a:gdLst/>
              <a:ahLst/>
              <a:cxnLst/>
              <a:rect l="l" t="t" r="r" b="b"/>
              <a:pathLst>
                <a:path w="1677" h="711" extrusionOk="0">
                  <a:moveTo>
                    <a:pt x="1" y="0"/>
                  </a:moveTo>
                  <a:lnTo>
                    <a:pt x="1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-5096857" y="3604395"/>
              <a:ext cx="2547029" cy="155269"/>
            </a:xfrm>
            <a:custGeom>
              <a:avLst/>
              <a:gdLst/>
              <a:ahLst/>
              <a:cxnLst/>
              <a:rect l="l" t="t" r="r" b="b"/>
              <a:pathLst>
                <a:path w="20505" h="1250" extrusionOk="0">
                  <a:moveTo>
                    <a:pt x="0" y="0"/>
                  </a:moveTo>
                  <a:lnTo>
                    <a:pt x="738" y="1250"/>
                  </a:lnTo>
                  <a:lnTo>
                    <a:pt x="19766" y="1250"/>
                  </a:lnTo>
                  <a:lnTo>
                    <a:pt x="20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-5111018" y="3748980"/>
              <a:ext cx="2575225" cy="91795"/>
            </a:xfrm>
            <a:custGeom>
              <a:avLst/>
              <a:gdLst/>
              <a:ahLst/>
              <a:cxnLst/>
              <a:rect l="l" t="t" r="r" b="b"/>
              <a:pathLst>
                <a:path w="20732" h="739" extrusionOk="0">
                  <a:moveTo>
                    <a:pt x="0" y="1"/>
                  </a:moveTo>
                  <a:lnTo>
                    <a:pt x="0" y="739"/>
                  </a:lnTo>
                  <a:lnTo>
                    <a:pt x="20732" y="739"/>
                  </a:lnTo>
                  <a:lnTo>
                    <a:pt x="207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-4691297" y="3103438"/>
              <a:ext cx="1746339" cy="497481"/>
            </a:xfrm>
            <a:custGeom>
              <a:avLst/>
              <a:gdLst/>
              <a:ahLst/>
              <a:cxnLst/>
              <a:rect l="l" t="t" r="r" b="b"/>
              <a:pathLst>
                <a:path w="14059" h="4005" extrusionOk="0">
                  <a:moveTo>
                    <a:pt x="7044" y="1"/>
                  </a:moveTo>
                  <a:lnTo>
                    <a:pt x="1" y="4005"/>
                  </a:lnTo>
                  <a:lnTo>
                    <a:pt x="14058" y="4005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-4190339" y="3262184"/>
              <a:ext cx="748023" cy="218867"/>
            </a:xfrm>
            <a:custGeom>
              <a:avLst/>
              <a:gdLst/>
              <a:ahLst/>
              <a:cxnLst/>
              <a:rect l="l" t="t" r="r" b="b"/>
              <a:pathLst>
                <a:path w="6022" h="1762" extrusionOk="0">
                  <a:moveTo>
                    <a:pt x="3011" y="0"/>
                  </a:moveTo>
                  <a:lnTo>
                    <a:pt x="1" y="1761"/>
                  </a:lnTo>
                  <a:lnTo>
                    <a:pt x="6021" y="1761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838;p55">
            <a:extLst>
              <a:ext uri="{FF2B5EF4-FFF2-40B4-BE49-F238E27FC236}">
                <a16:creationId xmlns:a16="http://schemas.microsoft.com/office/drawing/2014/main" id="{20D2F473-8921-BF73-5669-440F6DCB3E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7871" y="1414241"/>
            <a:ext cx="1566294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n-lt"/>
              </a:rPr>
              <a:t>3 191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n-lt"/>
              </a:rPr>
              <a:t>6</a:t>
            </a:r>
          </a:p>
        </p:txBody>
      </p:sp>
      <p:sp>
        <p:nvSpPr>
          <p:cNvPr id="23" name="Google Shape;838;p55">
            <a:extLst>
              <a:ext uri="{FF2B5EF4-FFF2-40B4-BE49-F238E27FC236}">
                <a16:creationId xmlns:a16="http://schemas.microsoft.com/office/drawing/2014/main" id="{E44639F0-D153-61D8-02A1-6A5245BCCF70}"/>
              </a:ext>
            </a:extLst>
          </p:cNvPr>
          <p:cNvSpPr txBox="1">
            <a:spLocks/>
          </p:cNvSpPr>
          <p:nvPr/>
        </p:nvSpPr>
        <p:spPr>
          <a:xfrm>
            <a:off x="2521997" y="1414241"/>
            <a:ext cx="1566294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>
              <a:lnSpc>
                <a:spcPct val="150000"/>
              </a:lnSpc>
            </a:pPr>
            <a:r>
              <a:rPr lang="vi-VN" sz="2400" dirty="0">
                <a:latin typeface="+mn-lt"/>
              </a:rPr>
              <a:t>16 227</a:t>
            </a:r>
          </a:p>
          <a:p>
            <a:pPr marL="0" indent="0" algn="r">
              <a:lnSpc>
                <a:spcPct val="150000"/>
              </a:lnSpc>
            </a:pPr>
            <a:r>
              <a:rPr lang="vi-VN" sz="2400" dirty="0">
                <a:latin typeface="+mn-lt"/>
              </a:rPr>
              <a:t>3</a:t>
            </a:r>
          </a:p>
        </p:txBody>
      </p:sp>
      <p:sp>
        <p:nvSpPr>
          <p:cNvPr id="24" name="Google Shape;838;p55">
            <a:extLst>
              <a:ext uri="{FF2B5EF4-FFF2-40B4-BE49-F238E27FC236}">
                <a16:creationId xmlns:a16="http://schemas.microsoft.com/office/drawing/2014/main" id="{3AC7D8B6-4AEB-2EF5-8D8F-71472F358285}"/>
              </a:ext>
            </a:extLst>
          </p:cNvPr>
          <p:cNvSpPr txBox="1">
            <a:spLocks/>
          </p:cNvSpPr>
          <p:nvPr/>
        </p:nvSpPr>
        <p:spPr>
          <a:xfrm>
            <a:off x="4695096" y="1411168"/>
            <a:ext cx="1566294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>
              <a:lnSpc>
                <a:spcPct val="150000"/>
              </a:lnSpc>
            </a:pPr>
            <a:r>
              <a:rPr lang="vi-VN" sz="2400" dirty="0">
                <a:latin typeface="+mn-lt"/>
              </a:rPr>
              <a:t>342 748</a:t>
            </a:r>
          </a:p>
          <a:p>
            <a:pPr marL="0" indent="0" algn="r">
              <a:lnSpc>
                <a:spcPct val="150000"/>
              </a:lnSpc>
            </a:pPr>
            <a:r>
              <a:rPr lang="vi-VN" sz="2400" dirty="0">
                <a:latin typeface="+mn-lt"/>
              </a:rPr>
              <a:t>2</a:t>
            </a:r>
          </a:p>
        </p:txBody>
      </p:sp>
      <p:sp>
        <p:nvSpPr>
          <p:cNvPr id="25" name="Google Shape;838;p55">
            <a:extLst>
              <a:ext uri="{FF2B5EF4-FFF2-40B4-BE49-F238E27FC236}">
                <a16:creationId xmlns:a16="http://schemas.microsoft.com/office/drawing/2014/main" id="{8D947F0B-96D1-FD01-7B79-308732143C99}"/>
              </a:ext>
            </a:extLst>
          </p:cNvPr>
          <p:cNvSpPr txBox="1">
            <a:spLocks/>
          </p:cNvSpPr>
          <p:nvPr/>
        </p:nvSpPr>
        <p:spPr>
          <a:xfrm>
            <a:off x="6889222" y="1411168"/>
            <a:ext cx="1566294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>
              <a:lnSpc>
                <a:spcPct val="150000"/>
              </a:lnSpc>
            </a:pPr>
            <a:r>
              <a:rPr lang="vi-VN" sz="2400" dirty="0">
                <a:latin typeface="+mn-lt"/>
              </a:rPr>
              <a:t>308 172</a:t>
            </a:r>
          </a:p>
          <a:p>
            <a:pPr marL="0" indent="0" algn="r">
              <a:lnSpc>
                <a:spcPct val="150000"/>
              </a:lnSpc>
            </a:pPr>
            <a:r>
              <a:rPr lang="vi-VN" sz="2400" dirty="0">
                <a:latin typeface="+mn-lt"/>
              </a:rPr>
              <a:t>4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F09699-4C3A-595B-5FBF-A9CF3CD09EE3}"/>
              </a:ext>
            </a:extLst>
          </p:cNvPr>
          <p:cNvCxnSpPr/>
          <p:nvPr/>
        </p:nvCxnSpPr>
        <p:spPr>
          <a:xfrm>
            <a:off x="643267" y="2598533"/>
            <a:ext cx="14247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8D6186-BA91-2719-1F0C-204575C98F4C}"/>
              </a:ext>
            </a:extLst>
          </p:cNvPr>
          <p:cNvCxnSpPr/>
          <p:nvPr/>
        </p:nvCxnSpPr>
        <p:spPr>
          <a:xfrm>
            <a:off x="2778915" y="2597109"/>
            <a:ext cx="14247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292C09-4298-B1E7-CA72-CC0CC62F9257}"/>
              </a:ext>
            </a:extLst>
          </p:cNvPr>
          <p:cNvCxnSpPr/>
          <p:nvPr/>
        </p:nvCxnSpPr>
        <p:spPr>
          <a:xfrm>
            <a:off x="5008487" y="2594036"/>
            <a:ext cx="14247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164B9B-7995-9083-AB00-090DD60E85ED}"/>
              </a:ext>
            </a:extLst>
          </p:cNvPr>
          <p:cNvCxnSpPr/>
          <p:nvPr/>
        </p:nvCxnSpPr>
        <p:spPr>
          <a:xfrm>
            <a:off x="7165269" y="2599175"/>
            <a:ext cx="14247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Google Shape;838;p55">
            <a:extLst>
              <a:ext uri="{FF2B5EF4-FFF2-40B4-BE49-F238E27FC236}">
                <a16:creationId xmlns:a16="http://schemas.microsoft.com/office/drawing/2014/main" id="{05936A34-341C-3514-ABC0-00DF26110551}"/>
              </a:ext>
            </a:extLst>
          </p:cNvPr>
          <p:cNvSpPr txBox="1">
            <a:spLocks/>
          </p:cNvSpPr>
          <p:nvPr/>
        </p:nvSpPr>
        <p:spPr>
          <a:xfrm>
            <a:off x="634629" y="1792968"/>
            <a:ext cx="282010" cy="41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/>
            <a:r>
              <a:rPr lang="vi-VN" sz="2400" dirty="0">
                <a:latin typeface="+mn-lt"/>
              </a:rPr>
              <a:t>x</a:t>
            </a:r>
          </a:p>
        </p:txBody>
      </p:sp>
      <p:sp>
        <p:nvSpPr>
          <p:cNvPr id="33" name="Google Shape;838;p55">
            <a:extLst>
              <a:ext uri="{FF2B5EF4-FFF2-40B4-BE49-F238E27FC236}">
                <a16:creationId xmlns:a16="http://schemas.microsoft.com/office/drawing/2014/main" id="{2EFB7131-1BE3-BD6A-EF90-613D7EAD4038}"/>
              </a:ext>
            </a:extLst>
          </p:cNvPr>
          <p:cNvSpPr txBox="1">
            <a:spLocks/>
          </p:cNvSpPr>
          <p:nvPr/>
        </p:nvSpPr>
        <p:spPr>
          <a:xfrm>
            <a:off x="2684419" y="1792256"/>
            <a:ext cx="282010" cy="41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/>
            <a:r>
              <a:rPr lang="vi-VN" sz="2400" dirty="0">
                <a:latin typeface="+mn-lt"/>
              </a:rPr>
              <a:t>x</a:t>
            </a:r>
          </a:p>
        </p:txBody>
      </p:sp>
      <p:sp>
        <p:nvSpPr>
          <p:cNvPr id="34" name="Google Shape;838;p55">
            <a:extLst>
              <a:ext uri="{FF2B5EF4-FFF2-40B4-BE49-F238E27FC236}">
                <a16:creationId xmlns:a16="http://schemas.microsoft.com/office/drawing/2014/main" id="{E5EDE123-C8E4-9B78-279B-B6C3EC037A9C}"/>
              </a:ext>
            </a:extLst>
          </p:cNvPr>
          <p:cNvSpPr txBox="1">
            <a:spLocks/>
          </p:cNvSpPr>
          <p:nvPr/>
        </p:nvSpPr>
        <p:spPr>
          <a:xfrm>
            <a:off x="4693649" y="1789182"/>
            <a:ext cx="282010" cy="41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/>
            <a:r>
              <a:rPr lang="vi-VN" sz="2400" dirty="0">
                <a:latin typeface="+mn-lt"/>
              </a:rPr>
              <a:t>x</a:t>
            </a:r>
          </a:p>
        </p:txBody>
      </p:sp>
      <p:sp>
        <p:nvSpPr>
          <p:cNvPr id="35" name="Google Shape;838;p55">
            <a:extLst>
              <a:ext uri="{FF2B5EF4-FFF2-40B4-BE49-F238E27FC236}">
                <a16:creationId xmlns:a16="http://schemas.microsoft.com/office/drawing/2014/main" id="{BF81A834-C4AF-B852-079E-CD1076E021C9}"/>
              </a:ext>
            </a:extLst>
          </p:cNvPr>
          <p:cNvSpPr txBox="1">
            <a:spLocks/>
          </p:cNvSpPr>
          <p:nvPr/>
        </p:nvSpPr>
        <p:spPr>
          <a:xfrm>
            <a:off x="6880918" y="1791753"/>
            <a:ext cx="282010" cy="41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/>
            <a:r>
              <a:rPr lang="vi-VN" sz="2400" dirty="0">
                <a:latin typeface="+mn-lt"/>
              </a:rPr>
              <a:t>x</a:t>
            </a:r>
          </a:p>
        </p:txBody>
      </p:sp>
      <p:sp>
        <p:nvSpPr>
          <p:cNvPr id="36" name="Google Shape;838;p55">
            <a:extLst>
              <a:ext uri="{FF2B5EF4-FFF2-40B4-BE49-F238E27FC236}">
                <a16:creationId xmlns:a16="http://schemas.microsoft.com/office/drawing/2014/main" id="{BA418139-CB70-B0C7-10F9-A95A32A1DE5F}"/>
              </a:ext>
            </a:extLst>
          </p:cNvPr>
          <p:cNvSpPr txBox="1">
            <a:spLocks/>
          </p:cNvSpPr>
          <p:nvPr/>
        </p:nvSpPr>
        <p:spPr>
          <a:xfrm>
            <a:off x="643266" y="2727000"/>
            <a:ext cx="1424721" cy="4690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dirty="0">
                <a:latin typeface="+mn-lt"/>
              </a:rPr>
              <a:t>?</a:t>
            </a:r>
          </a:p>
        </p:txBody>
      </p:sp>
      <p:sp>
        <p:nvSpPr>
          <p:cNvPr id="37" name="Google Shape;838;p55">
            <a:extLst>
              <a:ext uri="{FF2B5EF4-FFF2-40B4-BE49-F238E27FC236}">
                <a16:creationId xmlns:a16="http://schemas.microsoft.com/office/drawing/2014/main" id="{0C75E5D7-B535-BE6D-817B-1BDB93B8C2D2}"/>
              </a:ext>
            </a:extLst>
          </p:cNvPr>
          <p:cNvSpPr txBox="1">
            <a:spLocks/>
          </p:cNvSpPr>
          <p:nvPr/>
        </p:nvSpPr>
        <p:spPr>
          <a:xfrm>
            <a:off x="2747235" y="2697516"/>
            <a:ext cx="1424721" cy="4690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dirty="0">
                <a:latin typeface="+mn-lt"/>
              </a:rPr>
              <a:t>?</a:t>
            </a:r>
          </a:p>
        </p:txBody>
      </p:sp>
      <p:sp>
        <p:nvSpPr>
          <p:cNvPr id="38" name="Google Shape;838;p55">
            <a:extLst>
              <a:ext uri="{FF2B5EF4-FFF2-40B4-BE49-F238E27FC236}">
                <a16:creationId xmlns:a16="http://schemas.microsoft.com/office/drawing/2014/main" id="{3C3150B1-286D-0D8A-7145-EE4B7A9DCA24}"/>
              </a:ext>
            </a:extLst>
          </p:cNvPr>
          <p:cNvSpPr txBox="1">
            <a:spLocks/>
          </p:cNvSpPr>
          <p:nvPr/>
        </p:nvSpPr>
        <p:spPr>
          <a:xfrm>
            <a:off x="5008488" y="2697515"/>
            <a:ext cx="1424721" cy="4690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dirty="0">
                <a:latin typeface="+mn-lt"/>
              </a:rPr>
              <a:t>?</a:t>
            </a:r>
          </a:p>
        </p:txBody>
      </p:sp>
      <p:sp>
        <p:nvSpPr>
          <p:cNvPr id="39" name="Google Shape;838;p55">
            <a:extLst>
              <a:ext uri="{FF2B5EF4-FFF2-40B4-BE49-F238E27FC236}">
                <a16:creationId xmlns:a16="http://schemas.microsoft.com/office/drawing/2014/main" id="{0B173751-BC35-FB52-9D87-BA3583C82CD9}"/>
              </a:ext>
            </a:extLst>
          </p:cNvPr>
          <p:cNvSpPr txBox="1">
            <a:spLocks/>
          </p:cNvSpPr>
          <p:nvPr/>
        </p:nvSpPr>
        <p:spPr>
          <a:xfrm>
            <a:off x="7178581" y="2693088"/>
            <a:ext cx="1424721" cy="4690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dirty="0">
                <a:latin typeface="+mn-lt"/>
              </a:rPr>
              <a:t>?</a:t>
            </a:r>
          </a:p>
        </p:txBody>
      </p:sp>
      <p:sp>
        <p:nvSpPr>
          <p:cNvPr id="40" name="Google Shape;838;p55">
            <a:extLst>
              <a:ext uri="{FF2B5EF4-FFF2-40B4-BE49-F238E27FC236}">
                <a16:creationId xmlns:a16="http://schemas.microsoft.com/office/drawing/2014/main" id="{0459C435-4EB0-0299-A749-F32C6B791B65}"/>
              </a:ext>
            </a:extLst>
          </p:cNvPr>
          <p:cNvSpPr txBox="1">
            <a:spLocks/>
          </p:cNvSpPr>
          <p:nvPr/>
        </p:nvSpPr>
        <p:spPr>
          <a:xfrm>
            <a:off x="643266" y="2726999"/>
            <a:ext cx="1424721" cy="4690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b="1" dirty="0">
                <a:solidFill>
                  <a:schemeClr val="accent6"/>
                </a:solidFill>
                <a:latin typeface="+mn-lt"/>
              </a:rPr>
              <a:t>19 146</a:t>
            </a:r>
          </a:p>
        </p:txBody>
      </p:sp>
      <p:sp>
        <p:nvSpPr>
          <p:cNvPr id="41" name="Google Shape;838;p55">
            <a:extLst>
              <a:ext uri="{FF2B5EF4-FFF2-40B4-BE49-F238E27FC236}">
                <a16:creationId xmlns:a16="http://schemas.microsoft.com/office/drawing/2014/main" id="{7DB07FB7-5DB9-ADCB-8BD2-0D56DBD3546F}"/>
              </a:ext>
            </a:extLst>
          </p:cNvPr>
          <p:cNvSpPr txBox="1">
            <a:spLocks/>
          </p:cNvSpPr>
          <p:nvPr/>
        </p:nvSpPr>
        <p:spPr>
          <a:xfrm>
            <a:off x="2747234" y="2697375"/>
            <a:ext cx="1424721" cy="4690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b="1" dirty="0">
                <a:solidFill>
                  <a:schemeClr val="accent6"/>
                </a:solidFill>
                <a:latin typeface="+mn-lt"/>
              </a:rPr>
              <a:t>48 681</a:t>
            </a:r>
          </a:p>
        </p:txBody>
      </p:sp>
      <p:sp>
        <p:nvSpPr>
          <p:cNvPr id="42" name="Google Shape;838;p55">
            <a:extLst>
              <a:ext uri="{FF2B5EF4-FFF2-40B4-BE49-F238E27FC236}">
                <a16:creationId xmlns:a16="http://schemas.microsoft.com/office/drawing/2014/main" id="{4C76B69C-02D3-3786-BB86-D3A223CE80AD}"/>
              </a:ext>
            </a:extLst>
          </p:cNvPr>
          <p:cNvSpPr txBox="1">
            <a:spLocks/>
          </p:cNvSpPr>
          <p:nvPr/>
        </p:nvSpPr>
        <p:spPr>
          <a:xfrm>
            <a:off x="5008487" y="2693088"/>
            <a:ext cx="1424721" cy="4690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b="1" dirty="0">
                <a:solidFill>
                  <a:schemeClr val="accent6"/>
                </a:solidFill>
                <a:latin typeface="+mn-lt"/>
              </a:rPr>
              <a:t>685 496</a:t>
            </a:r>
          </a:p>
        </p:txBody>
      </p:sp>
      <p:sp>
        <p:nvSpPr>
          <p:cNvPr id="43" name="Google Shape;838;p55">
            <a:extLst>
              <a:ext uri="{FF2B5EF4-FFF2-40B4-BE49-F238E27FC236}">
                <a16:creationId xmlns:a16="http://schemas.microsoft.com/office/drawing/2014/main" id="{8B9DB26C-10F9-442F-CF27-5A1F3E1FFF27}"/>
              </a:ext>
            </a:extLst>
          </p:cNvPr>
          <p:cNvSpPr txBox="1">
            <a:spLocks/>
          </p:cNvSpPr>
          <p:nvPr/>
        </p:nvSpPr>
        <p:spPr>
          <a:xfrm>
            <a:off x="7128937" y="2693088"/>
            <a:ext cx="1598487" cy="4690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vi-VN" sz="2400" b="1" dirty="0">
                <a:solidFill>
                  <a:schemeClr val="accent6"/>
                </a:solidFill>
                <a:latin typeface="+mn-lt"/>
              </a:rPr>
              <a:t>1 232 688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5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5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901" grpId="0"/>
      <p:bldP spid="22" grpId="0" build="p"/>
      <p:bldP spid="23" grpId="0"/>
      <p:bldP spid="24" grpId="0"/>
      <p:bldP spid="25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Learning Italian Culture Workshop XL by Slidesgo">
  <a:themeElements>
    <a:clrScheme name="Simple Light">
      <a:dk1>
        <a:srgbClr val="4D4751"/>
      </a:dk1>
      <a:lt1>
        <a:srgbClr val="FFFFFF"/>
      </a:lt1>
      <a:dk2>
        <a:srgbClr val="208952"/>
      </a:dk2>
      <a:lt2>
        <a:srgbClr val="599B91"/>
      </a:lt2>
      <a:accent1>
        <a:srgbClr val="BEEDDF"/>
      </a:accent1>
      <a:accent2>
        <a:srgbClr val="FFEAC8"/>
      </a:accent2>
      <a:accent3>
        <a:srgbClr val="FF8969"/>
      </a:accent3>
      <a:accent4>
        <a:srgbClr val="EA6B49"/>
      </a:accent4>
      <a:accent5>
        <a:srgbClr val="FFC435"/>
      </a:accent5>
      <a:accent6>
        <a:srgbClr val="BC2828"/>
      </a:accent6>
      <a:hlink>
        <a:srgbClr val="4D47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arning Italian Culture Workshop XL by Slidesgo">
  <a:themeElements>
    <a:clrScheme name="Simple Light">
      <a:dk1>
        <a:srgbClr val="4D4751"/>
      </a:dk1>
      <a:lt1>
        <a:srgbClr val="FFFFFF"/>
      </a:lt1>
      <a:dk2>
        <a:srgbClr val="208952"/>
      </a:dk2>
      <a:lt2>
        <a:srgbClr val="599B91"/>
      </a:lt2>
      <a:accent1>
        <a:srgbClr val="BEEDDF"/>
      </a:accent1>
      <a:accent2>
        <a:srgbClr val="FFEAC8"/>
      </a:accent2>
      <a:accent3>
        <a:srgbClr val="FF8969"/>
      </a:accent3>
      <a:accent4>
        <a:srgbClr val="EA6B49"/>
      </a:accent4>
      <a:accent5>
        <a:srgbClr val="FFC435"/>
      </a:accent5>
      <a:accent6>
        <a:srgbClr val="BC2828"/>
      </a:accent6>
      <a:hlink>
        <a:srgbClr val="4D47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820</Words>
  <Application>Microsoft Office PowerPoint</Application>
  <PresentationFormat>On-screen Show (16:9)</PresentationFormat>
  <Paragraphs>169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Roboto Condensed</vt:lpstr>
      <vt:lpstr>Arial</vt:lpstr>
      <vt:lpstr>Josefin Sans</vt:lpstr>
      <vt:lpstr>Anaheim</vt:lpstr>
      <vt:lpstr>Leckerli One</vt:lpstr>
      <vt:lpstr>Josefin Sans Medium</vt:lpstr>
      <vt:lpstr>Cambria Math</vt:lpstr>
      <vt:lpstr>Learning Italian Culture Workshop XL by Slidesgo</vt:lpstr>
      <vt:lpstr>1_Learning Italian Culture Workshop XL by Slidesgo</vt:lpstr>
      <vt:lpstr>PowerPoint Presentation</vt:lpstr>
      <vt:lpstr>PowerPoint Presentation</vt:lpstr>
      <vt:lpstr>PowerPoint Presentation</vt:lpstr>
      <vt:lpstr>BÀI 31 NHÂN VỚI SỐ CÓ MỘT CHỮ SỐ</vt:lpstr>
      <vt:lpstr>PowerPoint Presentation</vt:lpstr>
      <vt:lpstr>PowerPoint Presentation</vt:lpstr>
      <vt:lpstr>156 219 x5</vt:lpstr>
      <vt:lpstr>THỰC HÀNH LUYỆN TẬP </vt:lpstr>
      <vt:lpstr>Bài tập 1 SGK – tr76</vt:lpstr>
      <vt:lpstr>Bài tập 2 SGK – tr76</vt:lpstr>
      <vt:lpstr>PowerPoint Presentation</vt:lpstr>
      <vt:lpstr>Số? </vt:lpstr>
      <vt:lpstr>Tính giá trị của mỗi biểu thức sau </vt:lpstr>
      <vt:lpstr>Tính giá trị của mỗi biểu thức sau </vt:lpstr>
      <vt:lpstr>Tính giá trị của mỗi biểu thức sau </vt:lpstr>
      <vt:lpstr>TRẢI NGHIỆM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XIN CHÀO CÁC EM HỌC SINH!  CHÀO MỪNG CÁC EM ĐẾN VỚI BÀI HỌC NGÀY HÔM NAY</dc:title>
  <cp:lastModifiedBy>ADMIN</cp:lastModifiedBy>
  <cp:revision>7</cp:revision>
  <dcterms:modified xsi:type="dcterms:W3CDTF">2024-11-21T13:56:40Z</dcterms:modified>
</cp:coreProperties>
</file>