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7"/>
  </p:notesMasterIdLst>
  <p:sldIdLst>
    <p:sldId id="3832" r:id="rId2"/>
    <p:sldId id="285" r:id="rId3"/>
    <p:sldId id="267" r:id="rId4"/>
    <p:sldId id="3822" r:id="rId5"/>
    <p:sldId id="3823" r:id="rId6"/>
    <p:sldId id="3824" r:id="rId7"/>
    <p:sldId id="3825" r:id="rId8"/>
    <p:sldId id="268" r:id="rId9"/>
    <p:sldId id="3826" r:id="rId10"/>
    <p:sldId id="3827" r:id="rId11"/>
    <p:sldId id="3828" r:id="rId12"/>
    <p:sldId id="274" r:id="rId13"/>
    <p:sldId id="3829" r:id="rId14"/>
    <p:sldId id="3830" r:id="rId15"/>
    <p:sldId id="38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EA72A-6257-4029-9552-9A8BE117EAF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A6E2-69D5-4BC6-AA33-13F0C18E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1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7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6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8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27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66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1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9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B014-D2DC-4DF9-9E85-C79FF91C06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思源黑体 CN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思源黑体 CN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4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0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2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2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372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6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78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4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8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8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28A81-8003-4773-BB3C-327752147ED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C2600-C87E-4820-B714-A1CF509802AE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9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26600" y="459350"/>
            <a:ext cx="11459000" cy="5955964"/>
            <a:chOff x="885536" y="1424739"/>
            <a:chExt cx="10624293" cy="4978857"/>
          </a:xfrm>
        </p:grpSpPr>
        <p:sp>
          <p:nvSpPr>
            <p:cNvPr id="9" name="圆角矩形 8"/>
            <p:cNvSpPr/>
            <p:nvPr/>
          </p:nvSpPr>
          <p:spPr>
            <a:xfrm>
              <a:off x="885536" y="1424739"/>
              <a:ext cx="10624293" cy="4978857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11953" y="1569882"/>
              <a:ext cx="10352733" cy="4700289"/>
            </a:xfrm>
            <a:prstGeom prst="roundRect">
              <a:avLst>
                <a:gd name="adj" fmla="val 12877"/>
              </a:avLst>
            </a:prstGeom>
            <a:solidFill>
              <a:schemeClr val="bg1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5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15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36 x 9 + 64 x 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x 9 + 64 x 9 = (36 + 64) x 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100 x 9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x 9 + 64 x 9 = 324 + 576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900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57 x 8 – 57 x 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x 8 – 57 x 7 = 57 x (8 – 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 x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x 8 – 57 x 7 = 456 – 399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57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7" y="971324"/>
            <a:ext cx="7840808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FCB6E2-2ED6-7CE2-1858-D43EAEE677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4572" y="2725972"/>
            <a:ext cx="552345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43556-95BC-2AF0-6C35-78278AEB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809625"/>
            <a:ext cx="904875" cy="9602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A6424F-D0CE-FB03-4A5D-02D441090E6D}"/>
              </a:ext>
            </a:extLst>
          </p:cNvPr>
          <p:cNvSpPr txBox="1"/>
          <p:nvPr/>
        </p:nvSpPr>
        <p:spPr>
          <a:xfrm>
            <a:off x="1895474" y="895350"/>
            <a:ext cx="949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 đã giúp bác Phú tính số viên gạch ốp tường bếp theo hai cách dưới đây: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C263F-E350-7540-3367-0959FB514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223891"/>
            <a:ext cx="4243387" cy="3367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50C034-663E-01F7-F29A-7A6D70DF0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37" y="2095500"/>
            <a:ext cx="4391025" cy="116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05CD79-23A6-B431-7D8D-03A31C1EE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75" y="3348037"/>
            <a:ext cx="4381500" cy="1171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2258A1-7B50-C363-B3B6-E6F4EA28BBF6}"/>
              </a:ext>
            </a:extLst>
          </p:cNvPr>
          <p:cNvSpPr txBox="1"/>
          <p:nvPr/>
        </p:nvSpPr>
        <p:spPr>
          <a:xfrm>
            <a:off x="628649" y="4791075"/>
            <a:ext cx="949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thảo luận về hai cách tính trên.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1A14F-99FC-2452-70CC-18387CF6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819150"/>
            <a:ext cx="4391025" cy="1162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1FB94-6E24-65A8-7446-514C1D867951}"/>
              </a:ext>
            </a:extLst>
          </p:cNvPr>
          <p:cNvSpPr txBox="1"/>
          <p:nvPr/>
        </p:nvSpPr>
        <p:spPr>
          <a:xfrm>
            <a:off x="990600" y="2200275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 Minh đếm trong 1 cột có 5 viên gạch màu cam và 3 viên gạch màu xanh và có tất cả 10 cột như thế. Vậy biểu thức tính là (5 + 3) x 10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2014-215F-E696-D0EF-B8E4F234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3400800"/>
            <a:ext cx="3300412" cy="26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71FB94-6E24-65A8-7446-514C1D867951}"/>
              </a:ext>
            </a:extLst>
          </p:cNvPr>
          <p:cNvSpPr txBox="1"/>
          <p:nvPr/>
        </p:nvSpPr>
        <p:spPr>
          <a:xfrm>
            <a:off x="990600" y="2200275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M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đếm mỗi hàng ngang có 4 viên gạch hoặc 6 viên gạch, có tất cả 8 hàng ngang như thế.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2014-215F-E696-D0EF-B8E4F2343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3400800"/>
            <a:ext cx="3300412" cy="2618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D61A9-C5B9-E6A5-2151-EA7F743C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890587"/>
            <a:ext cx="43815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7" y="971324"/>
            <a:ext cx="7840808" cy="526142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58E39-2B03-4CAA-92E9-641CA2D2180D}"/>
              </a:ext>
            </a:extLst>
          </p:cNvPr>
          <p:cNvGrpSpPr/>
          <p:nvPr/>
        </p:nvGrpSpPr>
        <p:grpSpPr>
          <a:xfrm>
            <a:off x="0" y="0"/>
            <a:ext cx="12185222" cy="3255962"/>
            <a:chOff x="0" y="0"/>
            <a:chExt cx="12185222" cy="325596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EAB8C36-A14A-4663-95AC-A167EFE0B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75341" y="0"/>
              <a:ext cx="5009881" cy="3255962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5AEEFE8-22C2-4D70-99AA-9210B5A6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526145" cy="1879143"/>
            </a:xfrm>
            <a:prstGeom prst="rect">
              <a:avLst/>
            </a:prstGeom>
          </p:spPr>
        </p:pic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89" y="1044121"/>
            <a:ext cx="1101139" cy="1580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500974" flipV="1">
            <a:off x="347200" y="5858583"/>
            <a:ext cx="1743043" cy="12076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18152" y="2685143"/>
            <a:ext cx="5484774" cy="4049486"/>
            <a:chOff x="6618152" y="2685143"/>
            <a:chExt cx="5484774" cy="40494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152" y="2685143"/>
              <a:ext cx="5484774" cy="40494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452893" y="5442557"/>
              <a:ext cx="1601301" cy="422734"/>
            </a:xfrm>
            <a:prstGeom prst="rect">
              <a:avLst/>
            </a:prstGeom>
            <a:solidFill>
              <a:srgbClr val="94C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540" y="2599473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9896ED-B327-6D84-A35B-0E64D7051B3B}"/>
              </a:ext>
            </a:extLst>
          </p:cNvPr>
          <p:cNvSpPr txBox="1"/>
          <p:nvPr/>
        </p:nvSpPr>
        <p:spPr>
          <a:xfrm>
            <a:off x="2714625" y="2009775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x (4 + 3)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x 4 + 5 x 3.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7A6E3-AA10-2109-562E-14C6B3703E2A}"/>
              </a:ext>
            </a:extLst>
          </p:cNvPr>
          <p:cNvSpPr txBox="1"/>
          <p:nvPr/>
        </p:nvSpPr>
        <p:spPr>
          <a:xfrm>
            <a:off x="1657351" y="3086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x (4 + 3)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D2E00-8C1E-AF64-55E0-E8154A4170A1}"/>
              </a:ext>
            </a:extLst>
          </p:cNvPr>
          <p:cNvSpPr txBox="1"/>
          <p:nvPr/>
        </p:nvSpPr>
        <p:spPr>
          <a:xfrm>
            <a:off x="4067176" y="3105150"/>
            <a:ext cx="481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 x 7 = 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63020-C3FB-665F-3459-0AAF96060372}"/>
              </a:ext>
            </a:extLst>
          </p:cNvPr>
          <p:cNvSpPr txBox="1"/>
          <p:nvPr/>
        </p:nvSpPr>
        <p:spPr>
          <a:xfrm>
            <a:off x="1628775" y="4038600"/>
            <a:ext cx="308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+ 5 x 3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E7EB4-8C3A-4CB6-2BA7-447D5209CBAD}"/>
              </a:ext>
            </a:extLst>
          </p:cNvPr>
          <p:cNvSpPr txBox="1"/>
          <p:nvPr/>
        </p:nvSpPr>
        <p:spPr>
          <a:xfrm>
            <a:off x="4419601" y="405765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+ 15 =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BC9BAA-98C3-DB83-702D-7F7B71EC7FDF}"/>
              </a:ext>
            </a:extLst>
          </p:cNvPr>
          <p:cNvSpPr txBox="1"/>
          <p:nvPr/>
        </p:nvSpPr>
        <p:spPr>
          <a:xfrm>
            <a:off x="8446428" y="3279917"/>
            <a:ext cx="330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nhau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23455F4-AD53-113D-64FF-8517B840F6A1}"/>
              </a:ext>
            </a:extLst>
          </p:cNvPr>
          <p:cNvSpPr/>
          <p:nvPr/>
        </p:nvSpPr>
        <p:spPr>
          <a:xfrm>
            <a:off x="8029575" y="3105150"/>
            <a:ext cx="361950" cy="1514475"/>
          </a:xfrm>
          <a:prstGeom prst="rightBrace">
            <a:avLst>
              <a:gd name="adj1" fmla="val 32017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1" grpId="0"/>
      <p:bldP spid="12" grpId="0"/>
      <p:bldP spid="13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1ACB1-C97A-C562-027B-7CAFFFCD6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4" y="1886114"/>
            <a:ext cx="10791825" cy="2114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33667-BF58-1C5F-016D-947B12F78815}"/>
              </a:ext>
            </a:extLst>
          </p:cNvPr>
          <p:cNvSpPr txBox="1"/>
          <p:nvPr/>
        </p:nvSpPr>
        <p:spPr>
          <a:xfrm>
            <a:off x="1495425" y="4143375"/>
            <a:ext cx="821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x (5 + 7) = 4 x 5 + 4 x 7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 = 20 + 28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 = 48</a:t>
            </a:r>
          </a:p>
        </p:txBody>
      </p:sp>
    </p:spTree>
    <p:extLst>
      <p:ext uri="{BB962C8B-B14F-4D97-AF65-F5344CB8AC3E}">
        <p14:creationId xmlns:p14="http://schemas.microsoft.com/office/powerpoint/2010/main" val="29860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846788" y="970213"/>
            <a:ext cx="1816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7DB82-6A80-DF4C-8060-C6F97D9DB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866775"/>
            <a:ext cx="90487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C0E7C-76C4-8597-279A-B75CDF5DB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2" y="2038350"/>
            <a:ext cx="8829675" cy="1028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C6001-8164-D40B-0CD8-780693696E66}"/>
              </a:ext>
            </a:extLst>
          </p:cNvPr>
          <p:cNvSpPr txBox="1"/>
          <p:nvPr/>
        </p:nvSpPr>
        <p:spPr>
          <a:xfrm>
            <a:off x="1381125" y="3124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32 × 200 + 32 × 3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CC625-8A29-442C-7B04-6791A1F324D2}"/>
              </a:ext>
            </a:extLst>
          </p:cNvPr>
          <p:cNvSpPr txBox="1"/>
          <p:nvPr/>
        </p:nvSpPr>
        <p:spPr>
          <a:xfrm>
            <a:off x="1314450" y="38385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6 400 + 96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CFCF7-E43B-04B2-4985-A94E08197DBC}"/>
              </a:ext>
            </a:extLst>
          </p:cNvPr>
          <p:cNvSpPr txBox="1"/>
          <p:nvPr/>
        </p:nvSpPr>
        <p:spPr>
          <a:xfrm>
            <a:off x="1362075" y="4552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6 496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8DBD-F26E-EFD8-D1E7-3CE4F985CD9D}"/>
              </a:ext>
            </a:extLst>
          </p:cNvPr>
          <p:cNvSpPr txBox="1"/>
          <p:nvPr/>
        </p:nvSpPr>
        <p:spPr>
          <a:xfrm>
            <a:off x="7162800" y="31146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125 × 8 + 9 × 8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94809-A9AA-4598-6081-7DB57AB58CF0}"/>
              </a:ext>
            </a:extLst>
          </p:cNvPr>
          <p:cNvSpPr txBox="1"/>
          <p:nvPr/>
        </p:nvSpPr>
        <p:spPr>
          <a:xfrm>
            <a:off x="7096125" y="38290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1000 + 72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809261-77BB-B80A-E707-30A57A7CB882}"/>
              </a:ext>
            </a:extLst>
          </p:cNvPr>
          <p:cNvSpPr txBox="1"/>
          <p:nvPr/>
        </p:nvSpPr>
        <p:spPr>
          <a:xfrm>
            <a:off x="7143750" y="45434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1 072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1F9EED-02D1-6C13-5002-B1A7BE18E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781050"/>
            <a:ext cx="971550" cy="933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B654F-F52A-E1BC-1F00-E5B8FBEA5339}"/>
              </a:ext>
            </a:extLst>
          </p:cNvPr>
          <p:cNvSpPr txBox="1"/>
          <p:nvPr/>
        </p:nvSpPr>
        <p:spPr>
          <a:xfrm>
            <a:off x="2057400" y="885825"/>
            <a:ext cx="888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3C6C1-569E-BFAF-3FCD-32D726FE20B3}"/>
              </a:ext>
            </a:extLst>
          </p:cNvPr>
          <p:cNvSpPr txBox="1"/>
          <p:nvPr/>
        </p:nvSpPr>
        <p:spPr>
          <a:xfrm>
            <a:off x="2819400" y="1838325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(7 – 5)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x 7 – 6 x 5.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4CA6DB-FB1F-7FA8-AD62-12633926756E}"/>
              </a:ext>
            </a:extLst>
          </p:cNvPr>
          <p:cNvSpPr txBox="1"/>
          <p:nvPr/>
        </p:nvSpPr>
        <p:spPr>
          <a:xfrm>
            <a:off x="1409701" y="3048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(7 – 5)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18E0B5-B62F-BEF6-2683-70EF6C13E87A}"/>
              </a:ext>
            </a:extLst>
          </p:cNvPr>
          <p:cNvSpPr txBox="1"/>
          <p:nvPr/>
        </p:nvSpPr>
        <p:spPr>
          <a:xfrm>
            <a:off x="3819526" y="3067050"/>
            <a:ext cx="481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2 = 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6B31E-9686-4CC3-2B16-156685D61A96}"/>
              </a:ext>
            </a:extLst>
          </p:cNvPr>
          <p:cNvSpPr txBox="1"/>
          <p:nvPr/>
        </p:nvSpPr>
        <p:spPr>
          <a:xfrm>
            <a:off x="1381125" y="4000500"/>
            <a:ext cx="3086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7 – 6 x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FFD62-EDEA-8CE2-D828-F6D64404E8EF}"/>
              </a:ext>
            </a:extLst>
          </p:cNvPr>
          <p:cNvSpPr txBox="1"/>
          <p:nvPr/>
        </p:nvSpPr>
        <p:spPr>
          <a:xfrm>
            <a:off x="4171951" y="401955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42 - 30 =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547FF8-811B-6F2F-C720-02FBD045ED73}"/>
              </a:ext>
            </a:extLst>
          </p:cNvPr>
          <p:cNvSpPr txBox="1"/>
          <p:nvPr/>
        </p:nvSpPr>
        <p:spPr>
          <a:xfrm>
            <a:off x="8189253" y="3337067"/>
            <a:ext cx="330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 nhau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64F5A738-955F-DAC7-877E-69114386C757}"/>
              </a:ext>
            </a:extLst>
          </p:cNvPr>
          <p:cNvSpPr/>
          <p:nvPr/>
        </p:nvSpPr>
        <p:spPr>
          <a:xfrm>
            <a:off x="7734300" y="3095625"/>
            <a:ext cx="361950" cy="1514475"/>
          </a:xfrm>
          <a:prstGeom prst="rightBrace">
            <a:avLst>
              <a:gd name="adj1" fmla="val 32017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1E8EA2-5531-4F29-BE64-529067DDD55C}"/>
              </a:ext>
            </a:extLst>
          </p:cNvPr>
          <p:cNvSpPr/>
          <p:nvPr/>
        </p:nvSpPr>
        <p:spPr>
          <a:xfrm>
            <a:off x="1739120" y="998788"/>
            <a:ext cx="9308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33667-BF58-1C5F-016D-947B12F78815}"/>
              </a:ext>
            </a:extLst>
          </p:cNvPr>
          <p:cNvSpPr txBox="1"/>
          <p:nvPr/>
        </p:nvSpPr>
        <p:spPr>
          <a:xfrm>
            <a:off x="1495425" y="4143375"/>
            <a:ext cx="821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(20 – 4) = 5 x 20 – 5 x 4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 = 100 - 20</a:t>
            </a:r>
          </a:p>
          <a:p>
            <a:pPr algn="ctr" latinLnBrk="0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 = 80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767FC-56F6-C911-B4A4-F9521A05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885825"/>
            <a:ext cx="971550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40F4F-3E46-7651-D2D8-820284F89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37524"/>
            <a:ext cx="10439400" cy="21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D04F2-FBC0-EE24-A746-4ABDCC5D9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842962"/>
            <a:ext cx="962025" cy="904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2B906F-FC89-E748-EB52-9D24A8F8DCFB}"/>
              </a:ext>
            </a:extLst>
          </p:cNvPr>
          <p:cNvSpPr txBox="1"/>
          <p:nvPr/>
        </p:nvSpPr>
        <p:spPr>
          <a:xfrm>
            <a:off x="1800225" y="952500"/>
            <a:ext cx="790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600075" y="200977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93 x 8 + 93 x 2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CC828-4C73-8DBF-8CBB-3C7350E66182}"/>
              </a:ext>
            </a:extLst>
          </p:cNvPr>
          <p:cNvSpPr txBox="1"/>
          <p:nvPr/>
        </p:nvSpPr>
        <p:spPr>
          <a:xfrm>
            <a:off x="6858000" y="197167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36 x 9 + 64 x 9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EF77F-DC7C-16DD-CA86-EBD34A5AA5D0}"/>
              </a:ext>
            </a:extLst>
          </p:cNvPr>
          <p:cNvSpPr txBox="1"/>
          <p:nvPr/>
        </p:nvSpPr>
        <p:spPr>
          <a:xfrm>
            <a:off x="4267200" y="3048000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57 x 8 – 57 x 7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A2B5992-1420-B5E0-0D38-6584FBF0F81B}"/>
              </a:ext>
            </a:extLst>
          </p:cNvPr>
          <p:cNvSpPr txBox="1"/>
          <p:nvPr/>
        </p:nvSpPr>
        <p:spPr>
          <a:xfrm>
            <a:off x="885825" y="962025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93 x 8 + 93 x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29FDD3-1E4F-86F0-53FA-5B8E8442EB78}"/>
              </a:ext>
            </a:extLst>
          </p:cNvPr>
          <p:cNvSpPr/>
          <p:nvPr/>
        </p:nvSpPr>
        <p:spPr>
          <a:xfrm>
            <a:off x="828675" y="1876425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47E93-46EA-BB58-8448-74BEE0D2487E}"/>
              </a:ext>
            </a:extLst>
          </p:cNvPr>
          <p:cNvSpPr txBox="1"/>
          <p:nvPr/>
        </p:nvSpPr>
        <p:spPr>
          <a:xfrm>
            <a:off x="3267075" y="1847850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93 x 8 + 93 x 2 = 93 x (8 + 2)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CC733-715E-9C88-9CCC-E52AC5DF55F3}"/>
              </a:ext>
            </a:extLst>
          </p:cNvPr>
          <p:cNvSpPr txBox="1"/>
          <p:nvPr/>
        </p:nvSpPr>
        <p:spPr>
          <a:xfrm>
            <a:off x="6276975" y="2543175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59A25-C2A5-117D-FEEC-3736F53D8336}"/>
              </a:ext>
            </a:extLst>
          </p:cNvPr>
          <p:cNvSpPr txBox="1"/>
          <p:nvPr/>
        </p:nvSpPr>
        <p:spPr>
          <a:xfrm>
            <a:off x="6315075" y="33147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9B7C927-F2E5-308B-1318-398C95EE00D1}"/>
              </a:ext>
            </a:extLst>
          </p:cNvPr>
          <p:cNvSpPr/>
          <p:nvPr/>
        </p:nvSpPr>
        <p:spPr>
          <a:xfrm>
            <a:off x="666750" y="4171950"/>
            <a:ext cx="17049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34EE-6362-41E5-F0CE-36842FC02ED8}"/>
              </a:ext>
            </a:extLst>
          </p:cNvPr>
          <p:cNvSpPr txBox="1"/>
          <p:nvPr/>
        </p:nvSpPr>
        <p:spPr>
          <a:xfrm>
            <a:off x="3143250" y="4200525"/>
            <a:ext cx="753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 x 8 + 93 x 2 = 744 + 186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71D0B-B582-4B2A-8D3D-592E1A724F6B}"/>
              </a:ext>
            </a:extLst>
          </p:cNvPr>
          <p:cNvSpPr txBox="1"/>
          <p:nvPr/>
        </p:nvSpPr>
        <p:spPr>
          <a:xfrm>
            <a:off x="6181725" y="49911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33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519</Words>
  <Application>Microsoft Office PowerPoint</Application>
  <PresentationFormat>Widescreen</PresentationFormat>
  <Paragraphs>72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Arial</vt:lpstr>
      <vt:lpstr>Calibri</vt:lpstr>
      <vt:lpstr>Cambria</vt:lpstr>
      <vt:lpstr>思源黑体 CN Light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2023-10-27T07:02:57Z</dcterms:created>
  <dcterms:modified xsi:type="dcterms:W3CDTF">2024-11-24T07:09:29Z</dcterms:modified>
</cp:coreProperties>
</file>