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33" r:id="rId6"/>
  </p:sldMasterIdLst>
  <p:notesMasterIdLst>
    <p:notesMasterId r:id="rId27"/>
  </p:notesMasterIdLst>
  <p:sldIdLst>
    <p:sldId id="263" r:id="rId7"/>
    <p:sldId id="280" r:id="rId8"/>
    <p:sldId id="297" r:id="rId9"/>
    <p:sldId id="298" r:id="rId10"/>
    <p:sldId id="299" r:id="rId11"/>
    <p:sldId id="300" r:id="rId12"/>
    <p:sldId id="319" r:id="rId13"/>
    <p:sldId id="866" r:id="rId14"/>
    <p:sldId id="837" r:id="rId15"/>
    <p:sldId id="838" r:id="rId16"/>
    <p:sldId id="878" r:id="rId17"/>
    <p:sldId id="879" r:id="rId18"/>
    <p:sldId id="869" r:id="rId19"/>
    <p:sldId id="860" r:id="rId20"/>
    <p:sldId id="876" r:id="rId21"/>
    <p:sldId id="880" r:id="rId22"/>
    <p:sldId id="881" r:id="rId23"/>
    <p:sldId id="882" r:id="rId24"/>
    <p:sldId id="884" r:id="rId25"/>
    <p:sldId id="3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458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36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65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31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238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58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73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352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710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249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24/11/2024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25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590</Words>
  <Application>Microsoft Office PowerPoint</Application>
  <PresentationFormat>Widescreen</PresentationFormat>
  <Paragraphs>85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印品黑体</vt:lpstr>
      <vt:lpstr>杨任东竹石体-Medium</vt:lpstr>
      <vt:lpstr>Office 主题​​</vt:lpstr>
      <vt:lpstr>4_Office Theme</vt:lpstr>
      <vt:lpstr>2_Office Theme</vt:lpstr>
      <vt:lpstr>3_Office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2023-10-27T02:37:55Z</dcterms:created>
  <dcterms:modified xsi:type="dcterms:W3CDTF">2024-11-24T07:08:03Z</dcterms:modified>
</cp:coreProperties>
</file>