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  <p:sldMasterId id="2147483694" r:id="rId3"/>
    <p:sldMasterId id="2147483707" r:id="rId4"/>
  </p:sldMasterIdLst>
  <p:notesMasterIdLst>
    <p:notesMasterId r:id="rId17"/>
  </p:notesMasterIdLst>
  <p:sldIdLst>
    <p:sldId id="313" r:id="rId5"/>
    <p:sldId id="258" r:id="rId6"/>
    <p:sldId id="261" r:id="rId7"/>
    <p:sldId id="257" r:id="rId8"/>
    <p:sldId id="314" r:id="rId9"/>
    <p:sldId id="3208" r:id="rId10"/>
    <p:sldId id="3204" r:id="rId11"/>
    <p:sldId id="2638" r:id="rId12"/>
    <p:sldId id="3202" r:id="rId13"/>
    <p:sldId id="3203" r:id="rId14"/>
    <p:sldId id="3205" r:id="rId15"/>
    <p:sldId id="320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65F4A9-563A-4605-83A6-DB15E48AA237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378A1-3257-498D-AF7F-858CED329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582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4594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Hướ</a:t>
            </a:r>
            <a:r>
              <a:rPr lang="en-US"/>
              <a:t>ng dẫn: Nhấn vào lần lượt từng cây cỏ để đến câu hỏi. Kết thúc nhấn Cỏ chăm chỉ để end game.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17EF4A-A8B1-43BA-B56C-B5F92A5255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290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Nhấn vào Icon cỏ chăm chỉ quay về màn hình chính.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17EF4A-A8B1-43BA-B56C-B5F92A5255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1053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1929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5401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7039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bit.ly/2TtBDfr" TargetMode="Externa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909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4AFA3BD-9F7E-96F1-66D7-BD118F8E3B3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359317-0C5C-D8EC-053A-A5E4F4510CD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2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4AFA3BD-9F7E-96F1-66D7-BD118F8E3B3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359317-0C5C-D8EC-053A-A5E4F4510CD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4AFA3BD-9F7E-96F1-66D7-BD118F8E3B3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359317-0C5C-D8EC-053A-A5E4F4510CD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25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:a16="http://schemas.microsoft.com/office/drawing/2014/main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06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:a16="http://schemas.microsoft.com/office/drawing/2014/main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17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:a16="http://schemas.microsoft.com/office/drawing/2014/main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35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:a16="http://schemas.microsoft.com/office/drawing/2014/main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4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:a16="http://schemas.microsoft.com/office/drawing/2014/main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45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:a16="http://schemas.microsoft.com/office/drawing/2014/main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66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:a16="http://schemas.microsoft.com/office/drawing/2014/main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4AFA3BD-9F7E-96F1-66D7-BD118F8E3B3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359317-0C5C-D8EC-053A-A5E4F4510CD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31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F5308-1AB7-B2E7-8C0C-B9C065F16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024578-6863-15B8-95DB-206B99B7C2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614C3-35BC-6485-D607-0A4652DAAA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410979-D02E-4FF1-B363-51C69CEAD053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6963B-9715-3533-B49A-94980F52F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D4AE2-418A-BDB6-11C1-B3DB4FE07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4278C7-B675-4A22-9C62-C1A7D9CA4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5453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AC5E5-EFC9-F6A5-506C-AAC4E7734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66F42-BA36-8834-108E-4065BB67E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61696C-0467-6D67-3905-C1A563F12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410979-D02E-4FF1-B363-51C69CEAD053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7EC0B-922A-F496-6F82-8608E49EF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1906D-6DF5-6118-AF7D-40C55CBA0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4278C7-B675-4A22-9C62-C1A7D9CA4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3279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AC5E5-EFC9-F6A5-506C-AAC4E7734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61696C-0467-6D67-3905-C1A563F12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410979-D02E-4FF1-B363-51C69CEAD053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7EC0B-922A-F496-6F82-8608E49EF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1906D-6DF5-6118-AF7D-40C55CBA0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4278C7-B675-4A22-9C62-C1A7D9CA4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448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AC5E5-EFC9-F6A5-506C-AAC4E7734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66F42-BA36-8834-108E-4065BB67E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61696C-0467-6D67-3905-C1A563F12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410979-D02E-4FF1-B363-51C69CEAD053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7EC0B-922A-F496-6F82-8608E49EF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1906D-6DF5-6118-AF7D-40C55CBA0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4278C7-B675-4A22-9C62-C1A7D9CA4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096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EF7E7-FE8D-F7F9-A4DA-43AD5FE5E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F6EAE8-39F5-B4AF-BF80-771C5511C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5E1E6-5F33-EFD0-BBCD-1FBD732FA1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410979-D02E-4FF1-B363-51C69CEAD053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7EB508-1F85-5A48-B591-4B9A102A0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5EC654-3F57-A11A-8EBF-094A58BD7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4278C7-B675-4A22-9C62-C1A7D9CA4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6844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6C713-5C1A-1C7C-D77D-5E5685888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FDAD2-6800-FF5E-7277-6936B03BC8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FB56F7-C4EC-2AEB-7EED-3FA46B313D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D4CE24-1079-553F-3980-AD0806BF59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410979-D02E-4FF1-B363-51C69CEAD053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AFB10E-AE02-3C65-DD3E-46689F6E7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6F6B2A-38C3-A570-0A40-F416D81B3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4278C7-B675-4A22-9C62-C1A7D9CA4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319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7BA10-0D41-769C-EBA2-5B1AF750B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78A1A-B803-8BE5-CBC9-1115CCF7E4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7FD74C-E00B-162A-4C25-DB3F9F6E9B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9F3F4F-D49D-FB1E-48D1-DC9B04E6E8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C690D4-F77D-0BDA-8109-E27DA065AA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3DF319-E5E4-475F-CAFB-7DF354B0CC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410979-D02E-4FF1-B363-51C69CEAD053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3B72CD-326C-CC39-9ED3-1AFDE3B92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9BA5B2-726A-EAA3-8D32-01F487CCB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4278C7-B675-4A22-9C62-C1A7D9CA4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0609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670D4-910C-CB40-E8C5-0CDE30278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FA4910-4395-741E-FD48-3CA3D78036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410979-D02E-4FF1-B363-51C69CEAD053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74F67E-4CD9-240F-7877-617F13947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0B02D1-88C1-0472-E569-293C00815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4278C7-B675-4A22-9C62-C1A7D9CA4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4494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B1C7B4-89F3-BA9D-2346-1945E65ABB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410979-D02E-4FF1-B363-51C69CEAD053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DA8841-7B56-2CD5-B2BD-B45737A07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909222-694E-6AD8-088B-77B3D5BB6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4278C7-B675-4A22-9C62-C1A7D9CA4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9545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856B2-163C-66E1-801F-78E468BF5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01167-6FD4-E893-A853-13585B9D9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367675-EA5C-FBD8-F827-241824F2E5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EA3AE6-FC02-EEEA-AE29-B8F1EB5994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410979-D02E-4FF1-B363-51C69CEAD053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1E72EE-DA8D-4612-D9A1-1D7B37397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DB9C11-D810-6EF8-521F-55AD986AB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4278C7-B675-4A22-9C62-C1A7D9CA4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72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4AFA3BD-9F7E-96F1-66D7-BD118F8E3B3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359317-0C5C-D8EC-053A-A5E4F4510CD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50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8800E-FD09-139F-79E9-6E37512AA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46C812-CFA8-26CC-1F39-C0A68E1F9B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89666F-917A-9AEC-40B4-7ED9407400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6157C6-F304-0782-6127-5A5EA3713E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410979-D02E-4FF1-B363-51C69CEAD053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A879EA-8F76-A882-C596-B5C3D64CE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C71636-7202-660D-4C3B-E865A6128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4278C7-B675-4A22-9C62-C1A7D9CA4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7838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0B60C-FB10-2FAA-8840-E64ECFDE0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648DEA-7F41-8419-E317-B5DC20619F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777A37-F795-D3B8-F6F3-02B56CC0EC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410979-D02E-4FF1-B363-51C69CEAD053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5016A-7D68-8F4A-EF79-4484BE382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76573-80EA-F0E2-C515-A851885AB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4278C7-B675-4A22-9C62-C1A7D9CA4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901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AF67C7-AB4E-D2DC-B36B-809FBB6225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5E7804-DCE1-3F64-75CE-A80A09BAB5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2CE64D-2E17-88E1-F63E-86E9897433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410979-D02E-4FF1-B363-51C69CEAD053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65116-6F2C-F4F8-088A-8D157AF26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F089E-F28C-7F9A-E209-49B9364E9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4278C7-B675-4A22-9C62-C1A7D9CA4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581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4D38F-5A4D-1A8C-5D17-DF5ED19B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F75C87-3B30-BB0C-9BDD-EBE3D7FB0C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76C4C0-F8CF-5185-ABA0-EBC40495A2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B96DEC-7F2B-4C50-800B-2DA0F54A6881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737C3-74D4-C24C-B10E-527A4EBEA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0801E8-AB02-3F04-F876-0FC0B3859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B95FD-6B8A-4AFD-BC66-AE5A5537C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821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4D38F-5A4D-1A8C-5D17-DF5ED19B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F75C87-3B30-BB0C-9BDD-EBE3D7FB0C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76C4C0-F8CF-5185-ABA0-EBC40495A2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B96DEC-7F2B-4C50-800B-2DA0F54A6881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737C3-74D4-C24C-B10E-527A4EBEA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0801E8-AB02-3F04-F876-0FC0B3859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B95FD-6B8A-4AFD-BC66-AE5A5537C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1854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5FE9A-71C2-8B87-78AB-8B5591165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D4922-315E-E65D-B1A0-AE2E0C2AC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3CB8FE-FA2A-AABE-A5AB-5339EEF69D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B96DEC-7F2B-4C50-800B-2DA0F54A6881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B60103-E2C4-99BF-AB88-C7ADC1690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6F433-2F44-BEE6-7B48-3FAD9D338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B95FD-6B8A-4AFD-BC66-AE5A5537C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911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B5257-C653-BD9D-C6F0-E8D39CCF0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9E1A17-B2EC-A6D7-C7C8-2C9FACD9F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B5DD2-1B39-4C0C-8E00-CBB342A36D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B96DEC-7F2B-4C50-800B-2DA0F54A6881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3EE2F4-0A7B-58C7-5F8B-E48A47FAC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6D093E-924F-1699-BF04-E8ECCCA52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B95FD-6B8A-4AFD-BC66-AE5A5537C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4346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BC2A1-DE7D-3ABE-5293-9CD300BEF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FBC14-B9B5-0A46-2422-4EE71D2894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CEB690-4FC8-406B-F61C-B2F40C57A7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3194E5-963B-C700-F013-539D1CA544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B96DEC-7F2B-4C50-800B-2DA0F54A6881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A26907-3447-1828-C639-E16AD9A63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F46F8-09FC-CA8D-658B-2E371F4AE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B95FD-6B8A-4AFD-BC66-AE5A5537C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823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323D6-7D07-2D1D-5979-BDB13F1BA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C9962-F870-D8D5-3A72-41461EA7A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A82A08-6AE1-44A3-F2EC-C45FA39D6D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E65881-CFDE-BA10-F188-C53F646EB5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54100A-485D-9627-B1AC-635B549CE2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38960D-996B-E1DC-E7CD-2C37B73D69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B96DEC-7F2B-4C50-800B-2DA0F54A6881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3B1788-AFFA-7AB2-5235-43028B29F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B31B2B-03BE-9B5A-F72E-C68952211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B95FD-6B8A-4AFD-BC66-AE5A5537C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703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AF11D-9734-66DC-4F77-77639937C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E06CCC-E648-3DD5-4799-D610F8B6E5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B96DEC-7F2B-4C50-800B-2DA0F54A6881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7C9AC6-CB4D-6650-55CC-E11AD690C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4DBF9D-D4C3-51AF-D4C0-A69CD13CF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B95FD-6B8A-4AFD-BC66-AE5A5537C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442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4AFA3BD-9F7E-96F1-66D7-BD118F8E3B3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359317-0C5C-D8EC-053A-A5E4F4510CD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15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4EC42B-4646-5F78-3765-8DAC1DF783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B96DEC-7F2B-4C50-800B-2DA0F54A6881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D99BCD-CEDA-C192-B19D-B4936DAC9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1FADAC-67E3-99BA-5092-1CBD388E4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B95FD-6B8A-4AFD-BC66-AE5A5537C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1437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92614-6B26-48AD-9AFA-C2BB000C8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E09B5-216F-BF90-B7BF-83898F733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E26CC3-1B9F-C32E-035F-BA13BCB079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6FA071-F0DB-99E1-0EF1-F702D82EE5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B96DEC-7F2B-4C50-800B-2DA0F54A6881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921BE-4873-967D-CF86-550218128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6048CC-C225-B586-4FCD-B9A5B3227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B95FD-6B8A-4AFD-BC66-AE5A5537C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144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B01F4-4E51-1844-8192-38831F1B2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1E4E52-0C59-AF87-7767-F70F097F60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EE1121-B223-F98F-2BD5-74F5FEF555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AE7F82-06FF-B31E-0D2F-1E4E783805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B96DEC-7F2B-4C50-800B-2DA0F54A6881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C6E8A7-975C-78A2-70C5-C5B485624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94AD93-AD14-7F55-5E05-50DFA29BA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B95FD-6B8A-4AFD-BC66-AE5A5537C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728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B1D08-C093-1ADE-49DA-F76F56A32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AC6CE3-5F29-E20E-3FA3-2F06AE83F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B5812F-6973-74A2-4DE2-7414101C01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B96DEC-7F2B-4C50-800B-2DA0F54A6881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554D0-B134-B04E-923B-2EAE55A48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259A27-95D7-CCFA-09A4-0FD4DCE94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B95FD-6B8A-4AFD-BC66-AE5A5537C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019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C5B150-85EC-CF0C-4941-E67F8CE9CE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514727-3968-A006-A8F5-BBD84D61E6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04B21-AC8D-09D5-BA9C-AD282958E6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B96DEC-7F2B-4C50-800B-2DA0F54A6881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B2AD9-0A0A-2D93-9972-E39283B72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E9870-C2B0-9346-EFB2-C9D273299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B95FD-6B8A-4AFD-BC66-AE5A5537C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387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95767" y="4876300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95933" y="3984217"/>
            <a:ext cx="60900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95933" y="1384067"/>
            <a:ext cx="6090000" cy="2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8436666"/>
      </p:ext>
    </p:extLst>
  </p:cSld>
  <p:clrMapOvr>
    <a:masterClrMapping/>
  </p:clrMapOvr>
  <p:transition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9655641"/>
      </p:ext>
    </p:extLst>
  </p:cSld>
  <p:clrMapOvr>
    <a:masterClrMapping/>
  </p:clrMapOvr>
  <p:transition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314300" y="-1"/>
            <a:ext cx="11563200" cy="6758609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33654381"/>
      </p:ext>
    </p:extLst>
  </p:cSld>
  <p:clrMapOvr>
    <a:masterClrMapping/>
  </p:clrMapOvr>
  <p:transition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80" name="Google Shape;80;p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5"/>
          <p:cNvSpPr txBox="1">
            <a:spLocks noGrp="1"/>
          </p:cNvSpPr>
          <p:nvPr>
            <p:ph type="subTitle" idx="1"/>
          </p:nvPr>
        </p:nvSpPr>
        <p:spPr>
          <a:xfrm>
            <a:off x="960000" y="4891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2"/>
          </p:nvPr>
        </p:nvSpPr>
        <p:spPr>
          <a:xfrm>
            <a:off x="7355300" y="2234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3"/>
          </p:nvPr>
        </p:nvSpPr>
        <p:spPr>
          <a:xfrm>
            <a:off x="960000" y="5537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4"/>
          </p:nvPr>
        </p:nvSpPr>
        <p:spPr>
          <a:xfrm>
            <a:off x="7355300" y="2880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7" name="Google Shape;87;p5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896528380"/>
      </p:ext>
    </p:extLst>
  </p:cSld>
  <p:clrMapOvr>
    <a:masterClrMapping/>
  </p:clrMapOvr>
  <p:transition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0" name="Google Shape;90;p6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93" name="Google Shape;93;p6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042487198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4AFA3BD-9F7E-96F1-66D7-BD118F8E3B3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359317-0C5C-D8EC-053A-A5E4F4510CD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86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6" name="Google Shape;96;p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ubTitle" idx="1"/>
          </p:nvPr>
        </p:nvSpPr>
        <p:spPr>
          <a:xfrm>
            <a:off x="6376900" y="3603017"/>
            <a:ext cx="48552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0" name="Google Shape;100;p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1" name="Google Shape;101;p7"/>
          <p:cNvSpPr txBox="1">
            <a:spLocks noGrp="1"/>
          </p:cNvSpPr>
          <p:nvPr>
            <p:ph type="subTitle" idx="2"/>
          </p:nvPr>
        </p:nvSpPr>
        <p:spPr>
          <a:xfrm>
            <a:off x="6376767" y="2944617"/>
            <a:ext cx="48552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9211416"/>
      </p:ext>
    </p:extLst>
  </p:cSld>
  <p:clrMapOvr>
    <a:masterClrMapping/>
  </p:clrMapOvr>
  <p:transition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66133" y="1742800"/>
            <a:ext cx="59496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5577565"/>
      </p:ext>
    </p:extLst>
  </p:cSld>
  <p:clrMapOvr>
    <a:masterClrMapping/>
  </p:clrMapOvr>
  <p:transition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33" name="Google Shape;133;p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3434133" y="2082217"/>
            <a:ext cx="5813600" cy="19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3434133" y="4116984"/>
            <a:ext cx="58136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8434883"/>
      </p:ext>
    </p:extLst>
  </p:cSld>
  <p:clrMapOvr>
    <a:masterClrMapping/>
  </p:clrMapOvr>
  <p:transition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5259545"/>
      </p:ext>
    </p:extLst>
  </p:cSld>
  <p:clrMapOvr>
    <a:masterClrMapping/>
  </p:clrMapOvr>
  <p:transition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1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74" name="Google Shape;174;p11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0" name="Google Shape;200;p11"/>
          <p:cNvSpPr txBox="1">
            <a:spLocks noGrp="1"/>
          </p:cNvSpPr>
          <p:nvPr>
            <p:ph type="title" hasCustomPrompt="1"/>
          </p:nvPr>
        </p:nvSpPr>
        <p:spPr>
          <a:xfrm>
            <a:off x="2261733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01" name="Google Shape;201;p11"/>
          <p:cNvSpPr txBox="1">
            <a:spLocks noGrp="1"/>
          </p:cNvSpPr>
          <p:nvPr>
            <p:ph type="subTitle" idx="1"/>
          </p:nvPr>
        </p:nvSpPr>
        <p:spPr>
          <a:xfrm>
            <a:off x="2261733" y="4273400"/>
            <a:ext cx="8768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7797249"/>
      </p:ext>
    </p:extLst>
  </p:cSld>
  <p:clrMapOvr>
    <a:masterClrMapping/>
  </p:clrMapOvr>
  <p:transition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2540531"/>
      </p:ext>
    </p:extLst>
  </p:cSld>
  <p:clrMapOvr>
    <a:masterClrMapping/>
  </p:clrMapOvr>
  <p:transition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05" name="Google Shape;205;p1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3288908" y="4441551"/>
            <a:ext cx="6438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subTitle" idx="1"/>
          </p:nvPr>
        </p:nvSpPr>
        <p:spPr>
          <a:xfrm>
            <a:off x="3288767" y="1707251"/>
            <a:ext cx="6438000" cy="26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4356206"/>
      </p:ext>
    </p:extLst>
  </p:cSld>
  <p:clrMapOvr>
    <a:masterClrMapping/>
  </p:clrMapOvr>
  <p:transition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4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35" name="Google Shape;235;p14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2512284" y="23737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2" hasCustomPrompt="1"/>
          </p:nvPr>
        </p:nvSpPr>
        <p:spPr>
          <a:xfrm>
            <a:off x="8377500" y="2373800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subTitle" idx="1"/>
          </p:nvPr>
        </p:nvSpPr>
        <p:spPr>
          <a:xfrm>
            <a:off x="2512284" y="37838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6414708"/>
      </p:ext>
    </p:extLst>
  </p:cSld>
  <p:clrMapOvr>
    <a:masterClrMapping/>
  </p:clrMapOvr>
  <p:transition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083067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2083067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6993733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6993733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7338933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2428267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877193424"/>
      </p:ext>
    </p:extLst>
  </p:cSld>
  <p:clrMapOvr>
    <a:masterClrMapping/>
  </p:clrMapOvr>
  <p:transition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accent2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87" name="Google Shape;287;p1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2"/>
          </p:nvPr>
        </p:nvSpPr>
        <p:spPr>
          <a:xfrm>
            <a:off x="9600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1"/>
          </p:nvPr>
        </p:nvSpPr>
        <p:spPr>
          <a:xfrm>
            <a:off x="90642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3"/>
          </p:nvPr>
        </p:nvSpPr>
        <p:spPr>
          <a:xfrm>
            <a:off x="45384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4"/>
          </p:nvPr>
        </p:nvSpPr>
        <p:spPr>
          <a:xfrm>
            <a:off x="4450195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title" idx="5"/>
          </p:nvPr>
        </p:nvSpPr>
        <p:spPr>
          <a:xfrm>
            <a:off x="81168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6"/>
          </p:nvPr>
        </p:nvSpPr>
        <p:spPr>
          <a:xfrm>
            <a:off x="808395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6" name="Google Shape;296;p1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114344851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4AFA3BD-9F7E-96F1-66D7-BD118F8E3B3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359317-0C5C-D8EC-053A-A5E4F4510CD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81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bg>
      <p:bgPr>
        <a:solidFill>
          <a:schemeClr val="accent2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8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99" name="Google Shape;299;p18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1" name="Google Shape;301;p18"/>
          <p:cNvSpPr txBox="1">
            <a:spLocks noGrp="1"/>
          </p:cNvSpPr>
          <p:nvPr>
            <p:ph type="title"/>
          </p:nvPr>
        </p:nvSpPr>
        <p:spPr>
          <a:xfrm>
            <a:off x="9600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2" name="Google Shape;302;p18"/>
          <p:cNvSpPr txBox="1">
            <a:spLocks noGrp="1"/>
          </p:cNvSpPr>
          <p:nvPr>
            <p:ph type="subTitle" idx="1"/>
          </p:nvPr>
        </p:nvSpPr>
        <p:spPr>
          <a:xfrm>
            <a:off x="9600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03" name="Google Shape;303;p18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04" name="Google Shape;304;p18"/>
          <p:cNvSpPr txBox="1">
            <a:spLocks noGrp="1"/>
          </p:cNvSpPr>
          <p:nvPr>
            <p:ph type="title" idx="2"/>
          </p:nvPr>
        </p:nvSpPr>
        <p:spPr>
          <a:xfrm>
            <a:off x="3723067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subTitle" idx="3"/>
          </p:nvPr>
        </p:nvSpPr>
        <p:spPr>
          <a:xfrm>
            <a:off x="3723067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8"/>
          <p:cNvSpPr txBox="1">
            <a:spLocks noGrp="1"/>
          </p:cNvSpPr>
          <p:nvPr>
            <p:ph type="title" idx="4"/>
          </p:nvPr>
        </p:nvSpPr>
        <p:spPr>
          <a:xfrm>
            <a:off x="6486133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subTitle" idx="5"/>
          </p:nvPr>
        </p:nvSpPr>
        <p:spPr>
          <a:xfrm>
            <a:off x="6486133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title" idx="6"/>
          </p:nvPr>
        </p:nvSpPr>
        <p:spPr>
          <a:xfrm>
            <a:off x="92492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subTitle" idx="7"/>
          </p:nvPr>
        </p:nvSpPr>
        <p:spPr>
          <a:xfrm>
            <a:off x="92492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title" idx="8"/>
          </p:nvPr>
        </p:nvSpPr>
        <p:spPr>
          <a:xfrm>
            <a:off x="9600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subTitle" idx="9"/>
          </p:nvPr>
        </p:nvSpPr>
        <p:spPr>
          <a:xfrm>
            <a:off x="9600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title" idx="13"/>
          </p:nvPr>
        </p:nvSpPr>
        <p:spPr>
          <a:xfrm>
            <a:off x="3723067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subTitle" idx="14"/>
          </p:nvPr>
        </p:nvSpPr>
        <p:spPr>
          <a:xfrm>
            <a:off x="3723067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title" idx="15"/>
          </p:nvPr>
        </p:nvSpPr>
        <p:spPr>
          <a:xfrm>
            <a:off x="6486133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subTitle" idx="16"/>
          </p:nvPr>
        </p:nvSpPr>
        <p:spPr>
          <a:xfrm>
            <a:off x="6486133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title" idx="17"/>
          </p:nvPr>
        </p:nvSpPr>
        <p:spPr>
          <a:xfrm>
            <a:off x="92492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subTitle" idx="18"/>
          </p:nvPr>
        </p:nvSpPr>
        <p:spPr>
          <a:xfrm>
            <a:off x="92492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title" idx="19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3632403"/>
      </p:ext>
    </p:extLst>
  </p:cSld>
  <p:clrMapOvr>
    <a:masterClrMapping/>
  </p:clrMapOvr>
  <p:transition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2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21" name="Google Shape;321;p1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9"/>
          <p:cNvSpPr txBox="1">
            <a:spLocks noGrp="1"/>
          </p:cNvSpPr>
          <p:nvPr>
            <p:ph type="ctrTitle"/>
          </p:nvPr>
        </p:nvSpPr>
        <p:spPr>
          <a:xfrm>
            <a:off x="3572400" y="720000"/>
            <a:ext cx="5047200" cy="20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19"/>
          <p:cNvSpPr txBox="1">
            <a:spLocks noGrp="1"/>
          </p:cNvSpPr>
          <p:nvPr>
            <p:ph type="subTitle" idx="1"/>
          </p:nvPr>
        </p:nvSpPr>
        <p:spPr>
          <a:xfrm>
            <a:off x="3572400" y="2941300"/>
            <a:ext cx="50472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9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0" name="Google Shape;350;p19"/>
          <p:cNvSpPr txBox="1"/>
          <p:nvPr/>
        </p:nvSpPr>
        <p:spPr>
          <a:xfrm>
            <a:off x="3572400" y="4541600"/>
            <a:ext cx="504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CREDITS: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This presentation template was created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2"/>
              </a:rPr>
              <a:t>Slidesgo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including icons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3"/>
              </a:rPr>
              <a:t>Flaticon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and infographics &amp; images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4"/>
              </a:rPr>
              <a:t>Freepik</a:t>
            </a:r>
            <a:endParaRPr sz="1600" b="1" u="sng">
              <a:solidFill>
                <a:schemeClr val="dk2"/>
              </a:solidFill>
              <a:highlight>
                <a:schemeClr val="lt1"/>
              </a:highlight>
              <a:latin typeface="Karla" panose="020B0004030503030003"/>
              <a:ea typeface="Karla" panose="020B0004030503030003"/>
              <a:cs typeface="Karla" panose="020B0004030503030003"/>
              <a:sym typeface="Karla" panose="020B0004030503030003"/>
            </a:endParaRPr>
          </a:p>
        </p:txBody>
      </p:sp>
      <p:cxnSp>
        <p:nvCxnSpPr>
          <p:cNvPr id="351" name="Google Shape;351;p19"/>
          <p:cNvCxnSpPr/>
          <p:nvPr/>
        </p:nvCxnSpPr>
        <p:spPr>
          <a:xfrm>
            <a:off x="5681400" y="28802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007227249"/>
      </p:ext>
    </p:extLst>
  </p:cSld>
  <p:clrMapOvr>
    <a:masterClrMapping/>
  </p:clrMapOvr>
  <p:transition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1311777"/>
      </p:ext>
    </p:extLst>
  </p:cSld>
  <p:clrMapOvr>
    <a:masterClrMapping/>
  </p:clrMapOvr>
  <p:transition>
    <p:rand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8886083"/>
      </p:ext>
    </p:extLst>
  </p:cSld>
  <p:clrMapOvr>
    <a:masterClrMapping/>
  </p:clrMapOvr>
  <p:transition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3166910"/>
      </p:ext>
    </p:extLst>
  </p:cSld>
  <p:clrMapOvr>
    <a:masterClrMapping/>
  </p:clrMapOvr>
  <p:transition>
    <p:rand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233573170"/>
      </p:ext>
    </p:extLst>
  </p:cSld>
  <p:clrMapOvr>
    <a:masterClrMapping/>
  </p:clrMapOvr>
  <p:transition>
    <p:rand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64113962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4AFA3BD-9F7E-96F1-66D7-BD118F8E3B3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359317-0C5C-D8EC-053A-A5E4F4510CD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77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4AFA3BD-9F7E-96F1-66D7-BD118F8E3B3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359317-0C5C-D8EC-053A-A5E4F4510CD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65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4AFA3BD-9F7E-96F1-66D7-BD118F8E3B3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359317-0C5C-D8EC-053A-A5E4F4510CD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02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6" Type="http://schemas.openxmlformats.org/officeDocument/2006/relationships/image" Target="../media/image10.jp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10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65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525F7B11-203F-F7C4-1970-0E46E25AF1FF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8472" y="202176"/>
            <a:ext cx="1154676" cy="1154676"/>
          </a:xfrm>
          <a:prstGeom prst="rect">
            <a:avLst/>
          </a:prstGeom>
        </p:spPr>
      </p:pic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0FC5143A-B3A2-9B6B-17EF-B533908B1A63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832" y="-7968412"/>
            <a:ext cx="1154676" cy="115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216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artoon of a green hill&#10;&#10;Description automatically generated">
            <a:extLst>
              <a:ext uri="{FF2B5EF4-FFF2-40B4-BE49-F238E27FC236}">
                <a16:creationId xmlns:a16="http://schemas.microsoft.com/office/drawing/2014/main" id="{83C70088-447F-7EA4-9DAC-539C51865A4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98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artoon of a green hill&#10;&#10;Description automatically generated">
            <a:extLst>
              <a:ext uri="{FF2B5EF4-FFF2-40B4-BE49-F238E27FC236}">
                <a16:creationId xmlns:a16="http://schemas.microsoft.com/office/drawing/2014/main" id="{3236FDE3-E976-CAF7-E222-0B1BD8A384D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720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860665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  <p:sldLayoutId id="2147483726" r:id="rId19"/>
    <p:sldLayoutId id="2147483727" r:id="rId20"/>
    <p:sldLayoutId id="2147483728" r:id="rId21"/>
    <p:sldLayoutId id="2147483729" r:id="rId22"/>
  </p:sldLayoutIdLst>
  <p:transition>
    <p:random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6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2.png"/><Relationship Id="rId18" Type="http://schemas.microsoft.com/office/2007/relationships/hdphoto" Target="../media/hdphoto6.wdp"/><Relationship Id="rId3" Type="http://schemas.openxmlformats.org/officeDocument/2006/relationships/slide" Target="slide3.xml"/><Relationship Id="rId7" Type="http://schemas.openxmlformats.org/officeDocument/2006/relationships/image" Target="../media/image20.png"/><Relationship Id="rId12" Type="http://schemas.openxmlformats.org/officeDocument/2006/relationships/slide" Target="slide6.xml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6" Type="http://schemas.microsoft.com/office/2007/relationships/hdphoto" Target="../media/hdphoto5.wdp"/><Relationship Id="rId1" Type="http://schemas.openxmlformats.org/officeDocument/2006/relationships/slideLayout" Target="../slideLayouts/slideLayout21.xml"/><Relationship Id="rId6" Type="http://schemas.openxmlformats.org/officeDocument/2006/relationships/slide" Target="slide4.xml"/><Relationship Id="rId11" Type="http://schemas.microsoft.com/office/2007/relationships/hdphoto" Target="../media/hdphoto3.wdp"/><Relationship Id="rId5" Type="http://schemas.microsoft.com/office/2007/relationships/hdphoto" Target="../media/hdphoto1.wdp"/><Relationship Id="rId15" Type="http://schemas.openxmlformats.org/officeDocument/2006/relationships/image" Target="../media/image23.png"/><Relationship Id="rId10" Type="http://schemas.openxmlformats.org/officeDocument/2006/relationships/image" Target="../media/image21.png"/><Relationship Id="rId4" Type="http://schemas.openxmlformats.org/officeDocument/2006/relationships/image" Target="../media/image19.png"/><Relationship Id="rId9" Type="http://schemas.openxmlformats.org/officeDocument/2006/relationships/slide" Target="slide5.xml"/><Relationship Id="rId1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9.png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1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0.xml"/><Relationship Id="rId6" Type="http://schemas.microsoft.com/office/2007/relationships/hdphoto" Target="../media/hdphoto3.wdp"/><Relationship Id="rId5" Type="http://schemas.openxmlformats.org/officeDocument/2006/relationships/image" Target="../media/image21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891409" y="482600"/>
            <a:ext cx="10350500" cy="60443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174580" y="-280200"/>
            <a:ext cx="4619311" cy="4619311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id="{812F7956-7370-9BB9-D4F0-B034500A7A21}"/>
              </a:ext>
            </a:extLst>
          </p:cNvPr>
          <p:cNvGrpSpPr/>
          <p:nvPr/>
        </p:nvGrpSpPr>
        <p:grpSpPr>
          <a:xfrm>
            <a:off x="7923982" y="2736534"/>
            <a:ext cx="4743064" cy="4151946"/>
            <a:chOff x="8236467" y="3278909"/>
            <a:chExt cx="3984357" cy="3463837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11460383-D6A0-7500-04DF-C37AAF542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13C10393-FAAC-3C1D-2502-0FBB1A453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2" name="图片 55">
            <a:extLst>
              <a:ext uri="{FF2B5EF4-FFF2-40B4-BE49-F238E27FC236}">
                <a16:creationId xmlns:a16="http://schemas.microsoft.com/office/drawing/2014/main" id="{D467F1D0-DB00-0F11-B2F5-6FC8C7CF08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2479" flipH="1">
            <a:off x="8250529" y="65377"/>
            <a:ext cx="3787327" cy="4619311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7AEA3F46-1014-283D-3A1F-AC79A148F6A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" t="4569" r="19755" b="3868"/>
          <a:stretch/>
        </p:blipFill>
        <p:spPr>
          <a:xfrm>
            <a:off x="662" y="1925757"/>
            <a:ext cx="3772155" cy="4873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6B6B74-D617-2A81-1FD9-0F80C2E466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9360" y="1535611"/>
            <a:ext cx="5407621" cy="393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3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B7A89506-9A1D-B5B6-35D0-D536163D1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FEFE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4E51E33-FD88-9894-0A69-9A599FA487BC}"/>
              </a:ext>
            </a:extLst>
          </p:cNvPr>
          <p:cNvGrpSpPr/>
          <p:nvPr/>
        </p:nvGrpSpPr>
        <p:grpSpPr>
          <a:xfrm>
            <a:off x="2937389" y="1859056"/>
            <a:ext cx="1720335" cy="1239138"/>
            <a:chOff x="4983480" y="2246811"/>
            <a:chExt cx="858689" cy="1286615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FCD6510-1BDC-12C1-FA1B-14F02E8B004E}"/>
                </a:ext>
              </a:extLst>
            </p:cNvPr>
            <p:cNvCxnSpPr>
              <a:cxnSpLocks/>
            </p:cNvCxnSpPr>
            <p:nvPr/>
          </p:nvCxnSpPr>
          <p:spPr>
            <a:xfrm>
              <a:off x="4983480" y="2246811"/>
              <a:ext cx="0" cy="1286615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0C0ADE8-2F43-3CBF-1650-B71A1DB2C676}"/>
                </a:ext>
              </a:extLst>
            </p:cNvPr>
            <p:cNvCxnSpPr/>
            <p:nvPr/>
          </p:nvCxnSpPr>
          <p:spPr>
            <a:xfrm>
              <a:off x="4983480" y="2771818"/>
              <a:ext cx="858689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E120B6F-8F88-9D8B-DBF0-7986B24AA0CA}"/>
              </a:ext>
            </a:extLst>
          </p:cNvPr>
          <p:cNvSpPr txBox="1"/>
          <p:nvPr/>
        </p:nvSpPr>
        <p:spPr>
          <a:xfrm>
            <a:off x="1095375" y="1782278"/>
            <a:ext cx="2851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865 250  5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60EA79-D68B-E688-2F9A-6BDB487E601C}"/>
              </a:ext>
            </a:extLst>
          </p:cNvPr>
          <p:cNvSpPr txBox="1"/>
          <p:nvPr/>
        </p:nvSpPr>
        <p:spPr>
          <a:xfrm>
            <a:off x="1104900" y="2306863"/>
            <a:ext cx="1034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D67AEEE-C87D-D99F-E983-C5635CB04E75}"/>
              </a:ext>
            </a:extLst>
          </p:cNvPr>
          <p:cNvSpPr txBox="1"/>
          <p:nvPr/>
        </p:nvSpPr>
        <p:spPr>
          <a:xfrm>
            <a:off x="2880217" y="2429759"/>
            <a:ext cx="2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173 050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27E1B6-1CA8-3CFC-F2F3-E19AF635A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1012" y="409575"/>
            <a:ext cx="3171825" cy="10858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57F5FD9-1AE9-A6A9-1827-CA2C62F66594}"/>
              </a:ext>
            </a:extLst>
          </p:cNvPr>
          <p:cNvSpPr txBox="1"/>
          <p:nvPr/>
        </p:nvSpPr>
        <p:spPr>
          <a:xfrm>
            <a:off x="1343025" y="2764063"/>
            <a:ext cx="1034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E671FC-1882-6327-4139-580C4A7F810D}"/>
              </a:ext>
            </a:extLst>
          </p:cNvPr>
          <p:cNvSpPr txBox="1"/>
          <p:nvPr/>
        </p:nvSpPr>
        <p:spPr>
          <a:xfrm>
            <a:off x="1685924" y="3268888"/>
            <a:ext cx="948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E5F04D-BB25-2BA0-AFF4-10AE402FDC90}"/>
              </a:ext>
            </a:extLst>
          </p:cNvPr>
          <p:cNvSpPr txBox="1"/>
          <p:nvPr/>
        </p:nvSpPr>
        <p:spPr>
          <a:xfrm>
            <a:off x="2009774" y="3792763"/>
            <a:ext cx="948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824922-BC47-DA76-EB31-482B05E32288}"/>
              </a:ext>
            </a:extLst>
          </p:cNvPr>
          <p:cNvSpPr txBox="1"/>
          <p:nvPr/>
        </p:nvSpPr>
        <p:spPr>
          <a:xfrm>
            <a:off x="2285999" y="4288063"/>
            <a:ext cx="948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5B401BD-3305-00C6-670F-B36D85BD6BB8}"/>
              </a:ext>
            </a:extLst>
          </p:cNvPr>
          <p:cNvSpPr txBox="1"/>
          <p:nvPr/>
        </p:nvSpPr>
        <p:spPr>
          <a:xfrm>
            <a:off x="2524125" y="4764313"/>
            <a:ext cx="958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042076D-077C-0E69-894E-C81EF466586D}"/>
              </a:ext>
            </a:extLst>
          </p:cNvPr>
          <p:cNvSpPr txBox="1"/>
          <p:nvPr/>
        </p:nvSpPr>
        <p:spPr>
          <a:xfrm>
            <a:off x="7896225" y="1428750"/>
            <a:ext cx="2371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Thử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A13904-4E53-6879-5AF5-E9B05FCA6DBC}"/>
              </a:ext>
            </a:extLst>
          </p:cNvPr>
          <p:cNvSpPr txBox="1"/>
          <p:nvPr/>
        </p:nvSpPr>
        <p:spPr>
          <a:xfrm>
            <a:off x="7620001" y="2171700"/>
            <a:ext cx="25241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173 050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5CF7BD4-6CA8-3B21-461D-85346079C97A}"/>
              </a:ext>
            </a:extLst>
          </p:cNvPr>
          <p:cNvSpPr txBox="1"/>
          <p:nvPr/>
        </p:nvSpPr>
        <p:spPr>
          <a:xfrm>
            <a:off x="7562850" y="2657475"/>
            <a:ext cx="428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EF14AA5-590D-EF69-1DF4-5346BCD06F67}"/>
              </a:ext>
            </a:extLst>
          </p:cNvPr>
          <p:cNvCxnSpPr>
            <a:cxnSpLocks/>
          </p:cNvCxnSpPr>
          <p:nvPr/>
        </p:nvCxnSpPr>
        <p:spPr>
          <a:xfrm>
            <a:off x="7820025" y="3533775"/>
            <a:ext cx="24669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3DECF175-D285-3BFB-F9B4-7E0BD8DAF70F}"/>
              </a:ext>
            </a:extLst>
          </p:cNvPr>
          <p:cNvSpPr txBox="1"/>
          <p:nvPr/>
        </p:nvSpPr>
        <p:spPr>
          <a:xfrm>
            <a:off x="7248525" y="3609975"/>
            <a:ext cx="289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865 250</a:t>
            </a:r>
          </a:p>
        </p:txBody>
      </p:sp>
    </p:spTree>
    <p:extLst>
      <p:ext uri="{BB962C8B-B14F-4D97-AF65-F5344CB8AC3E}">
        <p14:creationId xmlns:p14="http://schemas.microsoft.com/office/powerpoint/2010/main" val="273493076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6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7012E6B-11C9-B495-EB99-4E0E74349FBC}"/>
              </a:ext>
            </a:extLst>
          </p:cNvPr>
          <p:cNvSpPr/>
          <p:nvPr/>
        </p:nvSpPr>
        <p:spPr>
          <a:xfrm>
            <a:off x="442451" y="580103"/>
            <a:ext cx="668594" cy="58010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32CEB4-CFAD-C013-353F-BC10009340BE}"/>
              </a:ext>
            </a:extLst>
          </p:cNvPr>
          <p:cNvSpPr txBox="1"/>
          <p:nvPr/>
        </p:nvSpPr>
        <p:spPr>
          <a:xfrm>
            <a:off x="1130710" y="560439"/>
            <a:ext cx="104516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 ta đổ đều 15 429 ℓ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xăng vào 3 bể chứa rỗng. Hỏi sau khi đổ mỗi bể chứa có bao nhiêu lít xăng?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C88C57-6885-F6C8-AB31-25DB933FE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375" y="1680474"/>
            <a:ext cx="4710112" cy="34861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242B42-9F1E-F43D-F009-1F9711F88731}"/>
              </a:ext>
            </a:extLst>
          </p:cNvPr>
          <p:cNvSpPr txBox="1"/>
          <p:nvPr/>
        </p:nvSpPr>
        <p:spPr>
          <a:xfrm>
            <a:off x="1295400" y="1933575"/>
            <a:ext cx="47910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Tóm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 latinLnBrk="0"/>
            <a:r>
              <a:rPr lang="en-US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bể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15 429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lít</a:t>
            </a:r>
            <a:endParaRPr lang="en-US" sz="3200" b="0" i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latinLnBrk="0"/>
            <a:r>
              <a:rPr lang="en-US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bể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...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ít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102A21-97C4-4899-93B9-D5B0F1D63BF5}"/>
              </a:ext>
            </a:extLst>
          </p:cNvPr>
          <p:cNvSpPr txBox="1"/>
          <p:nvPr/>
        </p:nvSpPr>
        <p:spPr>
          <a:xfrm>
            <a:off x="95250" y="3829050"/>
            <a:ext cx="68675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bể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chứa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lít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xăng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15 429 : 3 = 5 143(l)</a:t>
            </a:r>
          </a:p>
          <a:p>
            <a:pPr algn="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5 143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lít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xăng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89467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17C76BB-2A56-B4AD-2AD3-A14DB8E5C686}"/>
              </a:ext>
            </a:extLst>
          </p:cNvPr>
          <p:cNvSpPr/>
          <p:nvPr/>
        </p:nvSpPr>
        <p:spPr>
          <a:xfrm>
            <a:off x="442451" y="580103"/>
            <a:ext cx="668594" cy="58010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2024C9-1AE0-D263-F8C9-21A269C296DF}"/>
              </a:ext>
            </a:extLst>
          </p:cNvPr>
          <p:cNvSpPr txBox="1"/>
          <p:nvPr/>
        </p:nvSpPr>
        <p:spPr>
          <a:xfrm>
            <a:off x="1130710" y="560439"/>
            <a:ext cx="104516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 ta xếp 187 250 cái cốc vào các hộp, mỗi hộp 6 cái. Hỏi có thể xếp được nhiều nhất vào bao nhiêu hộp và còn thừa mấy cái cốc?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113A5D-015E-7AA1-4E7D-06C1BB615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6574" y="1817955"/>
            <a:ext cx="4700587" cy="25232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89C206-B321-DBFB-A319-63A7C92148D1}"/>
              </a:ext>
            </a:extLst>
          </p:cNvPr>
          <p:cNvSpPr txBox="1"/>
          <p:nvPr/>
        </p:nvSpPr>
        <p:spPr>
          <a:xfrm>
            <a:off x="266699" y="2590800"/>
            <a:ext cx="6296025" cy="2401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b="1" u="sng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 giải:</a:t>
            </a:r>
            <a:endParaRPr lang="en-US" sz="32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 có: 187 250 : 6 = 31 208 ( dư 2)</a:t>
            </a:r>
            <a:endParaRPr lang="en-US" sz="32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</a:t>
            </a:r>
            <a:r>
              <a:rPr lang="vi-VN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ó thể xếp được nhiều nhất vào 31 208 hộp và còn thừa 2 cái cốc.</a:t>
            </a:r>
            <a:endParaRPr lang="en-US" sz="32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77880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hlinkClick r:id="rId3" action="ppaction://hlinksldjump"/>
            <a:extLst>
              <a:ext uri="{FF2B5EF4-FFF2-40B4-BE49-F238E27FC236}">
                <a16:creationId xmlns:a16="http://schemas.microsoft.com/office/drawing/2014/main" id="{F6C3A562-E0FD-6763-340E-ED58B7FBAA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24472" y="2930594"/>
            <a:ext cx="2613320" cy="3253318"/>
          </a:xfrm>
          <a:prstGeom prst="rect">
            <a:avLst/>
          </a:prstGeom>
        </p:spPr>
      </p:pic>
      <p:pic>
        <p:nvPicPr>
          <p:cNvPr id="16" name="Picture 15">
            <a:hlinkClick r:id="rId6" action="ppaction://hlinksldjump"/>
            <a:extLst>
              <a:ext uri="{FF2B5EF4-FFF2-40B4-BE49-F238E27FC236}">
                <a16:creationId xmlns:a16="http://schemas.microsoft.com/office/drawing/2014/main" id="{FC6B7000-82D8-C990-7758-CAC150EB4C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63880" y="3218999"/>
            <a:ext cx="2649545" cy="3308058"/>
          </a:xfrm>
          <a:prstGeom prst="rect">
            <a:avLst/>
          </a:prstGeom>
        </p:spPr>
      </p:pic>
      <p:pic>
        <p:nvPicPr>
          <p:cNvPr id="17" name="Picture 16">
            <a:hlinkClick r:id="rId9" action="ppaction://hlinksldjump"/>
            <a:extLst>
              <a:ext uri="{FF2B5EF4-FFF2-40B4-BE49-F238E27FC236}">
                <a16:creationId xmlns:a16="http://schemas.microsoft.com/office/drawing/2014/main" id="{E34C162D-E3CB-846D-B6AF-4F7521569B4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59834" y="3029105"/>
            <a:ext cx="2723980" cy="3391078"/>
          </a:xfrm>
          <a:prstGeom prst="rect">
            <a:avLst/>
          </a:prstGeom>
        </p:spPr>
      </p:pic>
      <p:pic>
        <p:nvPicPr>
          <p:cNvPr id="19" name="Picture 18">
            <a:hlinkClick r:id="rId12" action="ppaction://hlinksldjump"/>
            <a:extLst>
              <a:ext uri="{FF2B5EF4-FFF2-40B4-BE49-F238E27FC236}">
                <a16:creationId xmlns:a16="http://schemas.microsoft.com/office/drawing/2014/main" id="{C9182792-4725-4B15-CC88-A616339677A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4772" y="1202642"/>
            <a:ext cx="9656064" cy="1311044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EF06C614-0B19-860E-F95E-ECEB7D643DCF}"/>
              </a:ext>
            </a:extLst>
          </p:cNvPr>
          <p:cNvGrpSpPr/>
          <p:nvPr/>
        </p:nvGrpSpPr>
        <p:grpSpPr>
          <a:xfrm rot="20669035">
            <a:off x="-537653" y="-86662"/>
            <a:ext cx="4657771" cy="2143954"/>
            <a:chOff x="2152191" y="2295860"/>
            <a:chExt cx="3866191" cy="1860883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FBC43EA-CBB9-DF2B-5A69-7531F7270A2C}"/>
                </a:ext>
              </a:extLst>
            </p:cNvPr>
            <p:cNvSpPr/>
            <p:nvPr/>
          </p:nvSpPr>
          <p:spPr>
            <a:xfrm>
              <a:off x="2303557" y="2295860"/>
              <a:ext cx="3599571" cy="1860883"/>
            </a:xfrm>
            <a:custGeom>
              <a:avLst/>
              <a:gdLst>
                <a:gd name="connsiteX0" fmla="*/ 1954709 w 3973596"/>
                <a:gd name="connsiteY0" fmla="*/ 0 h 1801466"/>
                <a:gd name="connsiteX1" fmla="*/ 2537121 w 3973596"/>
                <a:gd name="connsiteY1" fmla="*/ 309666 h 1801466"/>
                <a:gd name="connsiteX2" fmla="*/ 2596640 w 3973596"/>
                <a:gd name="connsiteY2" fmla="*/ 419321 h 1801466"/>
                <a:gd name="connsiteX3" fmla="*/ 2602905 w 3973596"/>
                <a:gd name="connsiteY3" fmla="*/ 411727 h 1801466"/>
                <a:gd name="connsiteX4" fmla="*/ 2879048 w 3973596"/>
                <a:gd name="connsiteY4" fmla="*/ 297345 h 1801466"/>
                <a:gd name="connsiteX5" fmla="*/ 3261639 w 3973596"/>
                <a:gd name="connsiteY5" fmla="*/ 609166 h 1801466"/>
                <a:gd name="connsiteX6" fmla="*/ 3268062 w 3973596"/>
                <a:gd name="connsiteY6" fmla="*/ 672885 h 1801466"/>
                <a:gd name="connsiteX7" fmla="*/ 3316027 w 3973596"/>
                <a:gd name="connsiteY7" fmla="*/ 662260 h 1801466"/>
                <a:gd name="connsiteX8" fmla="*/ 3426322 w 3973596"/>
                <a:gd name="connsiteY8" fmla="*/ 654326 h 1801466"/>
                <a:gd name="connsiteX9" fmla="*/ 3973596 w 3973596"/>
                <a:gd name="connsiteY9" fmla="*/ 1044851 h 1801466"/>
                <a:gd name="connsiteX10" fmla="*/ 3426322 w 3973596"/>
                <a:gd name="connsiteY10" fmla="*/ 1435376 h 1801466"/>
                <a:gd name="connsiteX11" fmla="*/ 3120336 w 3973596"/>
                <a:gd name="connsiteY11" fmla="*/ 1368681 h 1801466"/>
                <a:gd name="connsiteX12" fmla="*/ 3065917 w 3973596"/>
                <a:gd name="connsiteY12" fmla="*/ 1336641 h 1801466"/>
                <a:gd name="connsiteX13" fmla="*/ 3060829 w 3973596"/>
                <a:gd name="connsiteY13" fmla="*/ 1370354 h 1801466"/>
                <a:gd name="connsiteX14" fmla="*/ 2351125 w 3973596"/>
                <a:gd name="connsiteY14" fmla="*/ 1756740 h 1801466"/>
                <a:gd name="connsiteX15" fmla="*/ 1731580 w 3973596"/>
                <a:gd name="connsiteY15" fmla="*/ 1523755 h 1801466"/>
                <a:gd name="connsiteX16" fmla="*/ 1724686 w 3973596"/>
                <a:gd name="connsiteY16" fmla="*/ 1514481 h 1801466"/>
                <a:gd name="connsiteX17" fmla="*/ 1712498 w 3973596"/>
                <a:gd name="connsiteY17" fmla="*/ 1549293 h 1801466"/>
                <a:gd name="connsiteX18" fmla="*/ 1283400 w 3973596"/>
                <a:gd name="connsiteY18" fmla="*/ 1801466 h 1801466"/>
                <a:gd name="connsiteX19" fmla="*/ 827167 w 3973596"/>
                <a:gd name="connsiteY19" fmla="*/ 1471790 h 1801466"/>
                <a:gd name="connsiteX20" fmla="*/ 823474 w 3973596"/>
                <a:gd name="connsiteY20" fmla="*/ 1439308 h 1801466"/>
                <a:gd name="connsiteX21" fmla="*/ 794990 w 3973596"/>
                <a:gd name="connsiteY21" fmla="*/ 1465281 h 1801466"/>
                <a:gd name="connsiteX22" fmla="*/ 465694 w 3973596"/>
                <a:gd name="connsiteY22" fmla="*/ 1567897 h 1801466"/>
                <a:gd name="connsiteX23" fmla="*/ 0 w 3973596"/>
                <a:gd name="connsiteY23" fmla="*/ 1217542 h 1801466"/>
                <a:gd name="connsiteX24" fmla="*/ 465694 w 3973596"/>
                <a:gd name="connsiteY24" fmla="*/ 867187 h 1801466"/>
                <a:gd name="connsiteX25" fmla="*/ 646963 w 3973596"/>
                <a:gd name="connsiteY25" fmla="*/ 894720 h 1801466"/>
                <a:gd name="connsiteX26" fmla="*/ 692529 w 3973596"/>
                <a:gd name="connsiteY26" fmla="*/ 913327 h 1801466"/>
                <a:gd name="connsiteX27" fmla="*/ 679602 w 3973596"/>
                <a:gd name="connsiteY27" fmla="*/ 851452 h 1801466"/>
                <a:gd name="connsiteX28" fmla="*/ 1042166 w 3973596"/>
                <a:gd name="connsiteY28" fmla="*/ 501097 h 1801466"/>
                <a:gd name="connsiteX29" fmla="*/ 1244879 w 3973596"/>
                <a:gd name="connsiteY29" fmla="*/ 560932 h 1801466"/>
                <a:gd name="connsiteX30" fmla="*/ 1264986 w 3973596"/>
                <a:gd name="connsiteY30" fmla="*/ 576963 h 1801466"/>
                <a:gd name="connsiteX31" fmla="*/ 1266614 w 3973596"/>
                <a:gd name="connsiteY31" fmla="*/ 560814 h 1801466"/>
                <a:gd name="connsiteX32" fmla="*/ 1954709 w 3973596"/>
                <a:gd name="connsiteY32" fmla="*/ 0 h 1801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973596" h="1801466">
                  <a:moveTo>
                    <a:pt x="1954709" y="0"/>
                  </a:moveTo>
                  <a:cubicBezTo>
                    <a:pt x="2197150" y="0"/>
                    <a:pt x="2410901" y="122836"/>
                    <a:pt x="2537121" y="309666"/>
                  </a:cubicBezTo>
                  <a:lnTo>
                    <a:pt x="2596640" y="419321"/>
                  </a:lnTo>
                  <a:lnTo>
                    <a:pt x="2602905" y="411727"/>
                  </a:lnTo>
                  <a:cubicBezTo>
                    <a:pt x="2673576" y="341056"/>
                    <a:pt x="2771208" y="297345"/>
                    <a:pt x="2879048" y="297345"/>
                  </a:cubicBezTo>
                  <a:cubicBezTo>
                    <a:pt x="3067769" y="297345"/>
                    <a:pt x="3225224" y="431210"/>
                    <a:pt x="3261639" y="609166"/>
                  </a:cubicBezTo>
                  <a:lnTo>
                    <a:pt x="3268062" y="672885"/>
                  </a:lnTo>
                  <a:lnTo>
                    <a:pt x="3316027" y="662260"/>
                  </a:lnTo>
                  <a:cubicBezTo>
                    <a:pt x="3351654" y="657058"/>
                    <a:pt x="3388541" y="654326"/>
                    <a:pt x="3426322" y="654326"/>
                  </a:cubicBezTo>
                  <a:cubicBezTo>
                    <a:pt x="3728573" y="654326"/>
                    <a:pt x="3973596" y="829170"/>
                    <a:pt x="3973596" y="1044851"/>
                  </a:cubicBezTo>
                  <a:cubicBezTo>
                    <a:pt x="3973596" y="1260532"/>
                    <a:pt x="3728573" y="1435376"/>
                    <a:pt x="3426322" y="1435376"/>
                  </a:cubicBezTo>
                  <a:cubicBezTo>
                    <a:pt x="3312978" y="1435376"/>
                    <a:pt x="3207682" y="1410789"/>
                    <a:pt x="3120336" y="1368681"/>
                  </a:cubicBezTo>
                  <a:lnTo>
                    <a:pt x="3065917" y="1336641"/>
                  </a:lnTo>
                  <a:lnTo>
                    <a:pt x="3060829" y="1370354"/>
                  </a:lnTo>
                  <a:cubicBezTo>
                    <a:pt x="2993280" y="1590864"/>
                    <a:pt x="2701201" y="1756740"/>
                    <a:pt x="2351125" y="1756740"/>
                  </a:cubicBezTo>
                  <a:cubicBezTo>
                    <a:pt x="2088568" y="1756740"/>
                    <a:pt x="1858635" y="1663435"/>
                    <a:pt x="1731580" y="1523755"/>
                  </a:cubicBezTo>
                  <a:lnTo>
                    <a:pt x="1724686" y="1514481"/>
                  </a:lnTo>
                  <a:lnTo>
                    <a:pt x="1712498" y="1549293"/>
                  </a:lnTo>
                  <a:cubicBezTo>
                    <a:pt x="1641801" y="1697485"/>
                    <a:pt x="1476297" y="1801466"/>
                    <a:pt x="1283400" y="1801466"/>
                  </a:cubicBezTo>
                  <a:cubicBezTo>
                    <a:pt x="1058354" y="1801466"/>
                    <a:pt x="870591" y="1659936"/>
                    <a:pt x="827167" y="1471790"/>
                  </a:cubicBezTo>
                  <a:lnTo>
                    <a:pt x="823474" y="1439308"/>
                  </a:lnTo>
                  <a:lnTo>
                    <a:pt x="794990" y="1465281"/>
                  </a:lnTo>
                  <a:cubicBezTo>
                    <a:pt x="710716" y="1528682"/>
                    <a:pt x="594292" y="1567897"/>
                    <a:pt x="465694" y="1567897"/>
                  </a:cubicBezTo>
                  <a:cubicBezTo>
                    <a:pt x="208498" y="1567897"/>
                    <a:pt x="0" y="1411038"/>
                    <a:pt x="0" y="1217542"/>
                  </a:cubicBezTo>
                  <a:cubicBezTo>
                    <a:pt x="0" y="1024046"/>
                    <a:pt x="208498" y="867187"/>
                    <a:pt x="465694" y="867187"/>
                  </a:cubicBezTo>
                  <a:cubicBezTo>
                    <a:pt x="529993" y="867187"/>
                    <a:pt x="591248" y="876991"/>
                    <a:pt x="646963" y="894720"/>
                  </a:cubicBezTo>
                  <a:lnTo>
                    <a:pt x="692529" y="913327"/>
                  </a:lnTo>
                  <a:lnTo>
                    <a:pt x="679602" y="851452"/>
                  </a:lnTo>
                  <a:cubicBezTo>
                    <a:pt x="679602" y="657956"/>
                    <a:pt x="841927" y="501097"/>
                    <a:pt x="1042166" y="501097"/>
                  </a:cubicBezTo>
                  <a:cubicBezTo>
                    <a:pt x="1117256" y="501097"/>
                    <a:pt x="1187014" y="523155"/>
                    <a:pt x="1244879" y="560932"/>
                  </a:cubicBezTo>
                  <a:lnTo>
                    <a:pt x="1264986" y="576963"/>
                  </a:lnTo>
                  <a:lnTo>
                    <a:pt x="1266614" y="560814"/>
                  </a:lnTo>
                  <a:cubicBezTo>
                    <a:pt x="1332107" y="240759"/>
                    <a:pt x="1615292" y="0"/>
                    <a:pt x="19547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F369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4400" b="1" i="0" u="none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E5BF1BA-2C3E-A3E7-A93E-808AF3087B48}"/>
                </a:ext>
              </a:extLst>
            </p:cNvPr>
            <p:cNvSpPr txBox="1"/>
            <p:nvPr/>
          </p:nvSpPr>
          <p:spPr>
            <a:xfrm rot="21373733">
              <a:off x="2152191" y="2871724"/>
              <a:ext cx="3866191" cy="1272504"/>
            </a:xfrm>
            <a:prstGeom prst="flowChartTerminator">
              <a:avLst/>
            </a:prstGeom>
            <a:noFill/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srgbClr val="E8387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#9Slide05 Angelline" pitchFamily="2" charset="0"/>
                  <a:ea typeface="Cambria" panose="02040503050406030204" pitchFamily="18" charset="0"/>
                  <a:cs typeface="+mn-cs"/>
                </a:rPr>
                <a:t>Trò chơi</a:t>
              </a:r>
              <a:endParaRPr kumimoji="0" lang="vi-VN" sz="4400" b="1" i="0" u="none" strike="noStrike" kern="1200" cap="none" spc="0" normalizeH="0" baseline="0" noProof="0">
                <a:ln>
                  <a:noFill/>
                </a:ln>
                <a:solidFill>
                  <a:srgbClr val="E838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Angelline" pitchFamily="2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D1C0A69F-A289-A207-7B52-F0E0643A824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23462" flipH="1">
            <a:off x="9977338" y="844594"/>
            <a:ext cx="1707951" cy="153413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0CB82FC-20AD-1198-C1D4-F416E07B2DB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6028" flipH="1">
            <a:off x="1637648" y="1591182"/>
            <a:ext cx="1604381" cy="127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45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" accel="100000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" accel="100000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Group 214">
            <a:extLst>
              <a:ext uri="{FF2B5EF4-FFF2-40B4-BE49-F238E27FC236}">
                <a16:creationId xmlns:a16="http://schemas.microsoft.com/office/drawing/2014/main" id="{752DE730-BCF3-BA8A-5D58-FA6B371B6B5D}"/>
              </a:ext>
            </a:extLst>
          </p:cNvPr>
          <p:cNvGrpSpPr/>
          <p:nvPr/>
        </p:nvGrpSpPr>
        <p:grpSpPr>
          <a:xfrm>
            <a:off x="-693571" y="150873"/>
            <a:ext cx="13579140" cy="2481393"/>
            <a:chOff x="-693571" y="150873"/>
            <a:chExt cx="13579140" cy="248139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8AADB9A-A95C-884C-5CCA-1ABEC885DA5C}"/>
                </a:ext>
              </a:extLst>
            </p:cNvPr>
            <p:cNvSpPr/>
            <p:nvPr/>
          </p:nvSpPr>
          <p:spPr>
            <a:xfrm>
              <a:off x="-693571" y="258857"/>
              <a:ext cx="13579140" cy="1719865"/>
            </a:xfrm>
            <a:prstGeom prst="rect">
              <a:avLst/>
            </a:prstGeom>
            <a:solidFill>
              <a:srgbClr val="92D05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98F94FB-0DF1-8F15-172B-E40A0E96B477}"/>
                </a:ext>
              </a:extLst>
            </p:cNvPr>
            <p:cNvSpPr txBox="1"/>
            <p:nvPr/>
          </p:nvSpPr>
          <p:spPr>
            <a:xfrm>
              <a:off x="1633591" y="260055"/>
              <a:ext cx="10456394" cy="1464231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Muốn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thực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hiện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phép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tính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chia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với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số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có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một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chữ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số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ta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thực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hiện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tính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từ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bên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nào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16" name="Picture 15">
              <a:hlinkClick r:id="rId5" action="ppaction://hlinksldjump"/>
              <a:extLst>
                <a:ext uri="{FF2B5EF4-FFF2-40B4-BE49-F238E27FC236}">
                  <a16:creationId xmlns:a16="http://schemas.microsoft.com/office/drawing/2014/main" id="{AB47D43D-1950-51ED-D4A8-373F8D7BC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7857" y="150873"/>
              <a:ext cx="2164532" cy="2481393"/>
            </a:xfrm>
            <a:prstGeom prst="rect">
              <a:avLst/>
            </a:prstGeom>
          </p:spPr>
        </p:pic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E678A712-A920-F12A-1FD7-4F015E49E559}"/>
              </a:ext>
            </a:extLst>
          </p:cNvPr>
          <p:cNvGrpSpPr/>
          <p:nvPr/>
        </p:nvGrpSpPr>
        <p:grpSpPr>
          <a:xfrm>
            <a:off x="1528368" y="4422840"/>
            <a:ext cx="8546543" cy="1364750"/>
            <a:chOff x="2098496" y="3659454"/>
            <a:chExt cx="8546543" cy="1198789"/>
          </a:xfrm>
        </p:grpSpPr>
        <p:sp>
          <p:nvSpPr>
            <p:cNvPr id="205" name="Rectangle: Rounded Corners 204">
              <a:extLst>
                <a:ext uri="{FF2B5EF4-FFF2-40B4-BE49-F238E27FC236}">
                  <a16:creationId xmlns:a16="http://schemas.microsoft.com/office/drawing/2014/main" id="{D4A8AEE6-652F-5802-872D-B0BE9615D12B}"/>
                </a:ext>
              </a:extLst>
            </p:cNvPr>
            <p:cNvSpPr/>
            <p:nvPr/>
          </p:nvSpPr>
          <p:spPr>
            <a:xfrm>
              <a:off x="2228688" y="3801319"/>
              <a:ext cx="8416351" cy="1056924"/>
            </a:xfrm>
            <a:custGeom>
              <a:avLst/>
              <a:gdLst>
                <a:gd name="connsiteX0" fmla="*/ 0 w 8416351"/>
                <a:gd name="connsiteY0" fmla="*/ 176158 h 1056924"/>
                <a:gd name="connsiteX1" fmla="*/ 176158 w 8416351"/>
                <a:gd name="connsiteY1" fmla="*/ 0 h 1056924"/>
                <a:gd name="connsiteX2" fmla="*/ 8240193 w 8416351"/>
                <a:gd name="connsiteY2" fmla="*/ 0 h 1056924"/>
                <a:gd name="connsiteX3" fmla="*/ 8416351 w 8416351"/>
                <a:gd name="connsiteY3" fmla="*/ 176158 h 1056924"/>
                <a:gd name="connsiteX4" fmla="*/ 8416351 w 8416351"/>
                <a:gd name="connsiteY4" fmla="*/ 880766 h 1056924"/>
                <a:gd name="connsiteX5" fmla="*/ 8240193 w 8416351"/>
                <a:gd name="connsiteY5" fmla="*/ 1056924 h 1056924"/>
                <a:gd name="connsiteX6" fmla="*/ 176158 w 8416351"/>
                <a:gd name="connsiteY6" fmla="*/ 1056924 h 1056924"/>
                <a:gd name="connsiteX7" fmla="*/ 0 w 8416351"/>
                <a:gd name="connsiteY7" fmla="*/ 880766 h 1056924"/>
                <a:gd name="connsiteX8" fmla="*/ 0 w 8416351"/>
                <a:gd name="connsiteY8" fmla="*/ 176158 h 105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6351" h="1056924" fill="none" extrusionOk="0">
                  <a:moveTo>
                    <a:pt x="0" y="176158"/>
                  </a:moveTo>
                  <a:cubicBezTo>
                    <a:pt x="7893" y="86111"/>
                    <a:pt x="87871" y="12775"/>
                    <a:pt x="176158" y="0"/>
                  </a:cubicBezTo>
                  <a:cubicBezTo>
                    <a:pt x="3287664" y="-168267"/>
                    <a:pt x="7429709" y="-42953"/>
                    <a:pt x="8240193" y="0"/>
                  </a:cubicBezTo>
                  <a:cubicBezTo>
                    <a:pt x="8338451" y="1100"/>
                    <a:pt x="8416199" y="76805"/>
                    <a:pt x="8416351" y="176158"/>
                  </a:cubicBezTo>
                  <a:cubicBezTo>
                    <a:pt x="8447587" y="400663"/>
                    <a:pt x="8400357" y="608119"/>
                    <a:pt x="8416351" y="880766"/>
                  </a:cubicBezTo>
                  <a:cubicBezTo>
                    <a:pt x="8419209" y="975368"/>
                    <a:pt x="8344736" y="1073000"/>
                    <a:pt x="8240193" y="1056924"/>
                  </a:cubicBezTo>
                  <a:cubicBezTo>
                    <a:pt x="5621790" y="1125149"/>
                    <a:pt x="3127106" y="1067800"/>
                    <a:pt x="176158" y="1056924"/>
                  </a:cubicBezTo>
                  <a:cubicBezTo>
                    <a:pt x="80438" y="1059435"/>
                    <a:pt x="14419" y="970632"/>
                    <a:pt x="0" y="880766"/>
                  </a:cubicBezTo>
                  <a:cubicBezTo>
                    <a:pt x="2431" y="685142"/>
                    <a:pt x="20249" y="458778"/>
                    <a:pt x="0" y="176158"/>
                  </a:cubicBezTo>
                  <a:close/>
                </a:path>
                <a:path w="8416351" h="1056924" stroke="0" extrusionOk="0">
                  <a:moveTo>
                    <a:pt x="0" y="176158"/>
                  </a:moveTo>
                  <a:cubicBezTo>
                    <a:pt x="-1824" y="70834"/>
                    <a:pt x="77632" y="2937"/>
                    <a:pt x="176158" y="0"/>
                  </a:cubicBezTo>
                  <a:cubicBezTo>
                    <a:pt x="3423790" y="163917"/>
                    <a:pt x="5828000" y="128764"/>
                    <a:pt x="8240193" y="0"/>
                  </a:cubicBezTo>
                  <a:cubicBezTo>
                    <a:pt x="8345984" y="5674"/>
                    <a:pt x="8417788" y="84358"/>
                    <a:pt x="8416351" y="176158"/>
                  </a:cubicBezTo>
                  <a:cubicBezTo>
                    <a:pt x="8468870" y="513959"/>
                    <a:pt x="8372524" y="656074"/>
                    <a:pt x="8416351" y="880766"/>
                  </a:cubicBezTo>
                  <a:cubicBezTo>
                    <a:pt x="8408151" y="993363"/>
                    <a:pt x="8337518" y="1059432"/>
                    <a:pt x="8240193" y="1056924"/>
                  </a:cubicBezTo>
                  <a:cubicBezTo>
                    <a:pt x="7110429" y="1034942"/>
                    <a:pt x="3876525" y="982036"/>
                    <a:pt x="176158" y="1056924"/>
                  </a:cubicBezTo>
                  <a:cubicBezTo>
                    <a:pt x="95668" y="1050394"/>
                    <a:pt x="-2288" y="982049"/>
                    <a:pt x="0" y="880766"/>
                  </a:cubicBezTo>
                  <a:cubicBezTo>
                    <a:pt x="47304" y="724577"/>
                    <a:pt x="4060" y="391678"/>
                    <a:pt x="0" y="176158"/>
                  </a:cubicBezTo>
                  <a:close/>
                </a:path>
              </a:pathLst>
            </a:custGeom>
            <a:ln w="38100">
              <a:extLst>
                <a:ext uri="{C807C97D-BFC1-408E-A445-0C87EB9F89A2}">
                  <ask:lineSketchStyleProps xmlns:ask="http://schemas.microsoft.com/office/drawing/2018/sketchyshapes" sd="187288149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grpSp>
          <p:nvGrpSpPr>
            <p:cNvPr id="164" name="Google Shape;282;p27">
              <a:extLst>
                <a:ext uri="{FF2B5EF4-FFF2-40B4-BE49-F238E27FC236}">
                  <a16:creationId xmlns:a16="http://schemas.microsoft.com/office/drawing/2014/main" id="{94BD5A3D-3A11-5F33-2C76-24C5AE85503F}"/>
                </a:ext>
              </a:extLst>
            </p:cNvPr>
            <p:cNvGrpSpPr/>
            <p:nvPr/>
          </p:nvGrpSpPr>
          <p:grpSpPr>
            <a:xfrm rot="-488383">
              <a:off x="2098496" y="3659454"/>
              <a:ext cx="1094690" cy="1171482"/>
              <a:chOff x="2769810" y="1396779"/>
              <a:chExt cx="508124" cy="605419"/>
            </a:xfrm>
          </p:grpSpPr>
          <p:sp>
            <p:nvSpPr>
              <p:cNvPr id="165" name="Google Shape;283;p27">
                <a:extLst>
                  <a:ext uri="{FF2B5EF4-FFF2-40B4-BE49-F238E27FC236}">
                    <a16:creationId xmlns:a16="http://schemas.microsoft.com/office/drawing/2014/main" id="{D141B7AC-D6BF-37F9-3C64-28EB37B5C7AA}"/>
                  </a:ext>
                </a:extLst>
              </p:cNvPr>
              <p:cNvSpPr/>
              <p:nvPr/>
            </p:nvSpPr>
            <p:spPr>
              <a:xfrm>
                <a:off x="2769810" y="1396779"/>
                <a:ext cx="508124" cy="605419"/>
              </a:xfrm>
              <a:custGeom>
                <a:avLst/>
                <a:gdLst/>
                <a:ahLst/>
                <a:cxnLst/>
                <a:rect l="l" t="t" r="r" b="b"/>
                <a:pathLst>
                  <a:path w="11526" h="13733" extrusionOk="0">
                    <a:moveTo>
                      <a:pt x="6561" y="3755"/>
                    </a:moveTo>
                    <a:cubicBezTo>
                      <a:pt x="7763" y="3755"/>
                      <a:pt x="8239" y="4243"/>
                      <a:pt x="8239" y="5076"/>
                    </a:cubicBezTo>
                    <a:cubicBezTo>
                      <a:pt x="8239" y="5922"/>
                      <a:pt x="7763" y="6422"/>
                      <a:pt x="6561" y="6422"/>
                    </a:cubicBezTo>
                    <a:lnTo>
                      <a:pt x="4536" y="6422"/>
                    </a:lnTo>
                    <a:lnTo>
                      <a:pt x="4536" y="3755"/>
                    </a:lnTo>
                    <a:close/>
                    <a:moveTo>
                      <a:pt x="6703" y="8636"/>
                    </a:moveTo>
                    <a:cubicBezTo>
                      <a:pt x="7811" y="8636"/>
                      <a:pt x="8525" y="9077"/>
                      <a:pt x="8525" y="10053"/>
                    </a:cubicBezTo>
                    <a:cubicBezTo>
                      <a:pt x="8525" y="11089"/>
                      <a:pt x="7870" y="11518"/>
                      <a:pt x="6703" y="11518"/>
                    </a:cubicBezTo>
                    <a:lnTo>
                      <a:pt x="4536" y="11518"/>
                    </a:lnTo>
                    <a:lnTo>
                      <a:pt x="4536" y="8636"/>
                    </a:lnTo>
                    <a:close/>
                    <a:moveTo>
                      <a:pt x="2279" y="0"/>
                    </a:moveTo>
                    <a:cubicBezTo>
                      <a:pt x="2117" y="0"/>
                      <a:pt x="1951" y="32"/>
                      <a:pt x="1786" y="100"/>
                    </a:cubicBezTo>
                    <a:cubicBezTo>
                      <a:pt x="834" y="492"/>
                      <a:pt x="726" y="1790"/>
                      <a:pt x="1584" y="2350"/>
                    </a:cubicBezTo>
                    <a:cubicBezTo>
                      <a:pt x="1536" y="2528"/>
                      <a:pt x="1500" y="2719"/>
                      <a:pt x="1500" y="2909"/>
                    </a:cubicBezTo>
                    <a:lnTo>
                      <a:pt x="1500" y="10768"/>
                    </a:lnTo>
                    <a:cubicBezTo>
                      <a:pt x="1358" y="10672"/>
                      <a:pt x="1179" y="10625"/>
                      <a:pt x="1012" y="10625"/>
                    </a:cubicBezTo>
                    <a:cubicBezTo>
                      <a:pt x="417" y="10637"/>
                      <a:pt x="0" y="11208"/>
                      <a:pt x="179" y="11768"/>
                    </a:cubicBezTo>
                    <a:cubicBezTo>
                      <a:pt x="295" y="12167"/>
                      <a:pt x="650" y="12409"/>
                      <a:pt x="1024" y="12409"/>
                    </a:cubicBezTo>
                    <a:cubicBezTo>
                      <a:pt x="1185" y="12409"/>
                      <a:pt x="1350" y="12365"/>
                      <a:pt x="1500" y="12268"/>
                    </a:cubicBezTo>
                    <a:lnTo>
                      <a:pt x="1500" y="12363"/>
                    </a:lnTo>
                    <a:cubicBezTo>
                      <a:pt x="1500" y="13256"/>
                      <a:pt x="1989" y="13732"/>
                      <a:pt x="2882" y="13732"/>
                    </a:cubicBezTo>
                    <a:lnTo>
                      <a:pt x="7132" y="13732"/>
                    </a:lnTo>
                    <a:cubicBezTo>
                      <a:pt x="9894" y="13732"/>
                      <a:pt x="11525" y="12303"/>
                      <a:pt x="11525" y="10089"/>
                    </a:cubicBezTo>
                    <a:cubicBezTo>
                      <a:pt x="11514" y="8529"/>
                      <a:pt x="10406" y="7600"/>
                      <a:pt x="8978" y="7339"/>
                    </a:cubicBezTo>
                    <a:lnTo>
                      <a:pt x="8978" y="7291"/>
                    </a:lnTo>
                    <a:cubicBezTo>
                      <a:pt x="10478" y="6827"/>
                      <a:pt x="11133" y="5838"/>
                      <a:pt x="11133" y="4588"/>
                    </a:cubicBezTo>
                    <a:cubicBezTo>
                      <a:pt x="11144" y="3790"/>
                      <a:pt x="10811" y="3017"/>
                      <a:pt x="10216" y="2481"/>
                    </a:cubicBezTo>
                    <a:cubicBezTo>
                      <a:pt x="11192" y="2147"/>
                      <a:pt x="11383" y="838"/>
                      <a:pt x="10537" y="242"/>
                    </a:cubicBezTo>
                    <a:cubicBezTo>
                      <a:pt x="10306" y="80"/>
                      <a:pt x="10051" y="6"/>
                      <a:pt x="9802" y="6"/>
                    </a:cubicBezTo>
                    <a:cubicBezTo>
                      <a:pt x="9141" y="6"/>
                      <a:pt x="8525" y="526"/>
                      <a:pt x="8525" y="1278"/>
                    </a:cubicBezTo>
                    <a:cubicBezTo>
                      <a:pt x="8525" y="1421"/>
                      <a:pt x="8549" y="1552"/>
                      <a:pt x="8597" y="1683"/>
                    </a:cubicBezTo>
                    <a:cubicBezTo>
                      <a:pt x="8144" y="1588"/>
                      <a:pt x="7668" y="1540"/>
                      <a:pt x="7203" y="1540"/>
                    </a:cubicBezTo>
                    <a:lnTo>
                      <a:pt x="3524" y="1540"/>
                    </a:lnTo>
                    <a:cubicBezTo>
                      <a:pt x="3702" y="713"/>
                      <a:pt x="3049" y="0"/>
                      <a:pt x="2279" y="0"/>
                    </a:cubicBezTo>
                    <a:close/>
                  </a:path>
                </a:pathLst>
              </a:custGeom>
              <a:solidFill>
                <a:srgbClr val="DD8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6" name="Google Shape;284;p27">
                <a:extLst>
                  <a:ext uri="{FF2B5EF4-FFF2-40B4-BE49-F238E27FC236}">
                    <a16:creationId xmlns:a16="http://schemas.microsoft.com/office/drawing/2014/main" id="{BBDB565D-EEB6-93E9-F21E-758025BDE05F}"/>
                  </a:ext>
                </a:extLst>
              </p:cNvPr>
              <p:cNvSpPr/>
              <p:nvPr/>
            </p:nvSpPr>
            <p:spPr>
              <a:xfrm>
                <a:off x="2828046" y="1421599"/>
                <a:ext cx="73534" cy="6343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9" extrusionOk="0">
                    <a:moveTo>
                      <a:pt x="953" y="1"/>
                    </a:moveTo>
                    <a:cubicBezTo>
                      <a:pt x="322" y="1"/>
                      <a:pt x="1" y="775"/>
                      <a:pt x="453" y="1227"/>
                    </a:cubicBezTo>
                    <a:cubicBezTo>
                      <a:pt x="599" y="1373"/>
                      <a:pt x="778" y="1439"/>
                      <a:pt x="952" y="1439"/>
                    </a:cubicBezTo>
                    <a:cubicBezTo>
                      <a:pt x="1318" y="1439"/>
                      <a:pt x="1668" y="1151"/>
                      <a:pt x="1668" y="715"/>
                    </a:cubicBezTo>
                    <a:cubicBezTo>
                      <a:pt x="1668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7" name="Google Shape;285;p27">
                <a:extLst>
                  <a:ext uri="{FF2B5EF4-FFF2-40B4-BE49-F238E27FC236}">
                    <a16:creationId xmlns:a16="http://schemas.microsoft.com/office/drawing/2014/main" id="{E07A2DDB-0D12-B7B2-8E44-BFE3ECA64DA1}"/>
                  </a:ext>
                </a:extLst>
              </p:cNvPr>
              <p:cNvSpPr/>
              <p:nvPr/>
            </p:nvSpPr>
            <p:spPr>
              <a:xfrm>
                <a:off x="3159786" y="1421599"/>
                <a:ext cx="73534" cy="6321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4" extrusionOk="0">
                    <a:moveTo>
                      <a:pt x="953" y="1"/>
                    </a:moveTo>
                    <a:cubicBezTo>
                      <a:pt x="310" y="1"/>
                      <a:pt x="1" y="775"/>
                      <a:pt x="441" y="1227"/>
                    </a:cubicBezTo>
                    <a:cubicBezTo>
                      <a:pt x="587" y="1369"/>
                      <a:pt x="766" y="1433"/>
                      <a:pt x="942" y="1433"/>
                    </a:cubicBezTo>
                    <a:cubicBezTo>
                      <a:pt x="1312" y="1433"/>
                      <a:pt x="1667" y="1151"/>
                      <a:pt x="1667" y="715"/>
                    </a:cubicBezTo>
                    <a:cubicBezTo>
                      <a:pt x="1667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8" name="Google Shape;286;p27">
                <a:extLst>
                  <a:ext uri="{FF2B5EF4-FFF2-40B4-BE49-F238E27FC236}">
                    <a16:creationId xmlns:a16="http://schemas.microsoft.com/office/drawing/2014/main" id="{CED07893-5A17-D638-247E-236164C445D6}"/>
                  </a:ext>
                </a:extLst>
              </p:cNvPr>
              <p:cNvSpPr/>
              <p:nvPr/>
            </p:nvSpPr>
            <p:spPr>
              <a:xfrm>
                <a:off x="2860581" y="1494559"/>
                <a:ext cx="392136" cy="477705"/>
              </a:xfrm>
              <a:custGeom>
                <a:avLst/>
                <a:gdLst/>
                <a:ahLst/>
                <a:cxnLst/>
                <a:rect l="l" t="t" r="r" b="b"/>
                <a:pathLst>
                  <a:path w="8895" h="10836" extrusionOk="0">
                    <a:moveTo>
                      <a:pt x="4537" y="1120"/>
                    </a:moveTo>
                    <a:cubicBezTo>
                      <a:pt x="5621" y="1120"/>
                      <a:pt x="6561" y="1644"/>
                      <a:pt x="6502" y="3156"/>
                    </a:cubicBezTo>
                    <a:cubicBezTo>
                      <a:pt x="6478" y="3894"/>
                      <a:pt x="5609" y="4597"/>
                      <a:pt x="4537" y="4597"/>
                    </a:cubicBezTo>
                    <a:lnTo>
                      <a:pt x="2168" y="4597"/>
                    </a:lnTo>
                    <a:lnTo>
                      <a:pt x="2168" y="1120"/>
                    </a:lnTo>
                    <a:close/>
                    <a:moveTo>
                      <a:pt x="4621" y="6109"/>
                    </a:moveTo>
                    <a:cubicBezTo>
                      <a:pt x="5609" y="6109"/>
                      <a:pt x="6680" y="6347"/>
                      <a:pt x="6680" y="7764"/>
                    </a:cubicBezTo>
                    <a:cubicBezTo>
                      <a:pt x="6680" y="9431"/>
                      <a:pt x="5621" y="9633"/>
                      <a:pt x="4597" y="9633"/>
                    </a:cubicBezTo>
                    <a:lnTo>
                      <a:pt x="2168" y="9633"/>
                    </a:lnTo>
                    <a:lnTo>
                      <a:pt x="2192" y="6109"/>
                    </a:lnTo>
                    <a:close/>
                    <a:moveTo>
                      <a:pt x="1215" y="1"/>
                    </a:moveTo>
                    <a:cubicBezTo>
                      <a:pt x="430" y="1"/>
                      <a:pt x="1" y="429"/>
                      <a:pt x="1" y="1227"/>
                    </a:cubicBezTo>
                    <a:lnTo>
                      <a:pt x="1" y="9621"/>
                    </a:lnTo>
                    <a:cubicBezTo>
                      <a:pt x="1" y="10407"/>
                      <a:pt x="430" y="10836"/>
                      <a:pt x="1215" y="10836"/>
                    </a:cubicBezTo>
                    <a:lnTo>
                      <a:pt x="4990" y="10836"/>
                    </a:lnTo>
                    <a:cubicBezTo>
                      <a:pt x="7442" y="10836"/>
                      <a:pt x="8895" y="9562"/>
                      <a:pt x="8895" y="7597"/>
                    </a:cubicBezTo>
                    <a:cubicBezTo>
                      <a:pt x="8895" y="6216"/>
                      <a:pt x="7919" y="5382"/>
                      <a:pt x="6645" y="5156"/>
                    </a:cubicBezTo>
                    <a:lnTo>
                      <a:pt x="6645" y="5109"/>
                    </a:lnTo>
                    <a:cubicBezTo>
                      <a:pt x="7978" y="4692"/>
                      <a:pt x="8550" y="3823"/>
                      <a:pt x="8550" y="2715"/>
                    </a:cubicBezTo>
                    <a:cubicBezTo>
                      <a:pt x="8550" y="1156"/>
                      <a:pt x="7359" y="1"/>
                      <a:pt x="5061" y="1"/>
                    </a:cubicBezTo>
                    <a:close/>
                  </a:path>
                </a:pathLst>
              </a:custGeom>
              <a:solidFill>
                <a:srgbClr val="EEA3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9" name="Google Shape;287;p27">
                <a:extLst>
                  <a:ext uri="{FF2B5EF4-FFF2-40B4-BE49-F238E27FC236}">
                    <a16:creationId xmlns:a16="http://schemas.microsoft.com/office/drawing/2014/main" id="{0B8AD62F-5E03-3606-45F8-DF725A8DD487}"/>
                  </a:ext>
                </a:extLst>
              </p:cNvPr>
              <p:cNvSpPr/>
              <p:nvPr/>
            </p:nvSpPr>
            <p:spPr>
              <a:xfrm>
                <a:off x="2929354" y="1508225"/>
                <a:ext cx="42057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3" extrusionOk="0">
                    <a:moveTo>
                      <a:pt x="548" y="0"/>
                    </a:moveTo>
                    <a:cubicBezTo>
                      <a:pt x="191" y="0"/>
                      <a:pt x="1" y="441"/>
                      <a:pt x="263" y="691"/>
                    </a:cubicBezTo>
                    <a:cubicBezTo>
                      <a:pt x="343" y="775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0" name="Google Shape;288;p27">
                <a:extLst>
                  <a:ext uri="{FF2B5EF4-FFF2-40B4-BE49-F238E27FC236}">
                    <a16:creationId xmlns:a16="http://schemas.microsoft.com/office/drawing/2014/main" id="{3DA4CF62-CF77-00CC-B897-2491089E478D}"/>
                  </a:ext>
                </a:extLst>
              </p:cNvPr>
              <p:cNvSpPr/>
              <p:nvPr/>
            </p:nvSpPr>
            <p:spPr>
              <a:xfrm>
                <a:off x="3105209" y="1508225"/>
                <a:ext cx="42013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3" extrusionOk="0">
                    <a:moveTo>
                      <a:pt x="548" y="0"/>
                    </a:moveTo>
                    <a:cubicBezTo>
                      <a:pt x="191" y="0"/>
                      <a:pt x="0" y="441"/>
                      <a:pt x="262" y="691"/>
                    </a:cubicBezTo>
                    <a:cubicBezTo>
                      <a:pt x="343" y="775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1" name="Google Shape;289;p27">
                <a:extLst>
                  <a:ext uri="{FF2B5EF4-FFF2-40B4-BE49-F238E27FC236}">
                    <a16:creationId xmlns:a16="http://schemas.microsoft.com/office/drawing/2014/main" id="{A1AC07D2-F3C3-212E-589A-FFC6CAB4B74F}"/>
                  </a:ext>
                </a:extLst>
              </p:cNvPr>
              <p:cNvSpPr/>
              <p:nvPr/>
            </p:nvSpPr>
            <p:spPr>
              <a:xfrm>
                <a:off x="3021756" y="1509284"/>
                <a:ext cx="43732" cy="31521"/>
              </a:xfrm>
              <a:custGeom>
                <a:avLst/>
                <a:gdLst/>
                <a:ahLst/>
                <a:cxnLst/>
                <a:rect l="l" t="t" r="r" b="b"/>
                <a:pathLst>
                  <a:path w="992" h="715" extrusionOk="0">
                    <a:moveTo>
                      <a:pt x="465" y="0"/>
                    </a:moveTo>
                    <a:cubicBezTo>
                      <a:pt x="429" y="0"/>
                      <a:pt x="405" y="12"/>
                      <a:pt x="393" y="36"/>
                    </a:cubicBezTo>
                    <a:lnTo>
                      <a:pt x="36" y="560"/>
                    </a:lnTo>
                    <a:cubicBezTo>
                      <a:pt x="0" y="607"/>
                      <a:pt x="12" y="667"/>
                      <a:pt x="60" y="703"/>
                    </a:cubicBezTo>
                    <a:cubicBezTo>
                      <a:pt x="72" y="715"/>
                      <a:pt x="95" y="715"/>
                      <a:pt x="107" y="715"/>
                    </a:cubicBezTo>
                    <a:cubicBezTo>
                      <a:pt x="143" y="715"/>
                      <a:pt x="179" y="703"/>
                      <a:pt x="203" y="667"/>
                    </a:cubicBezTo>
                    <a:lnTo>
                      <a:pt x="476" y="262"/>
                    </a:lnTo>
                    <a:lnTo>
                      <a:pt x="786" y="679"/>
                    </a:lnTo>
                    <a:cubicBezTo>
                      <a:pt x="798" y="702"/>
                      <a:pt x="818" y="712"/>
                      <a:pt x="840" y="712"/>
                    </a:cubicBezTo>
                    <a:cubicBezTo>
                      <a:pt x="906" y="712"/>
                      <a:pt x="992" y="623"/>
                      <a:pt x="929" y="560"/>
                    </a:cubicBezTo>
                    <a:lnTo>
                      <a:pt x="548" y="36"/>
                    </a:lnTo>
                    <a:cubicBezTo>
                      <a:pt x="524" y="12"/>
                      <a:pt x="500" y="0"/>
                      <a:pt x="465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2" name="Google Shape;290;p27">
                <a:extLst>
                  <a:ext uri="{FF2B5EF4-FFF2-40B4-BE49-F238E27FC236}">
                    <a16:creationId xmlns:a16="http://schemas.microsoft.com/office/drawing/2014/main" id="{780330F4-2082-497B-F211-B147B7F03DF4}"/>
                  </a:ext>
                </a:extLst>
              </p:cNvPr>
              <p:cNvSpPr/>
              <p:nvPr/>
            </p:nvSpPr>
            <p:spPr>
              <a:xfrm>
                <a:off x="2882139" y="1536572"/>
                <a:ext cx="65643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858" extrusionOk="0">
                    <a:moveTo>
                      <a:pt x="738" y="0"/>
                    </a:moveTo>
                    <a:cubicBezTo>
                      <a:pt x="334" y="0"/>
                      <a:pt x="0" y="191"/>
                      <a:pt x="0" y="429"/>
                    </a:cubicBezTo>
                    <a:cubicBezTo>
                      <a:pt x="0" y="667"/>
                      <a:pt x="334" y="858"/>
                      <a:pt x="738" y="858"/>
                    </a:cubicBezTo>
                    <a:cubicBezTo>
                      <a:pt x="1155" y="858"/>
                      <a:pt x="1488" y="667"/>
                      <a:pt x="1488" y="429"/>
                    </a:cubicBezTo>
                    <a:cubicBezTo>
                      <a:pt x="1488" y="191"/>
                      <a:pt x="1155" y="0"/>
                      <a:pt x="738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3" name="Google Shape;291;p27">
                <a:extLst>
                  <a:ext uri="{FF2B5EF4-FFF2-40B4-BE49-F238E27FC236}">
                    <a16:creationId xmlns:a16="http://schemas.microsoft.com/office/drawing/2014/main" id="{BCD946F8-9C19-8687-6DD7-3AF3AFE6AD65}"/>
                  </a:ext>
                </a:extLst>
              </p:cNvPr>
              <p:cNvSpPr/>
              <p:nvPr/>
            </p:nvSpPr>
            <p:spPr>
              <a:xfrm>
                <a:off x="3136156" y="1536572"/>
                <a:ext cx="65687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858" extrusionOk="0">
                    <a:moveTo>
                      <a:pt x="751" y="0"/>
                    </a:moveTo>
                    <a:cubicBezTo>
                      <a:pt x="334" y="0"/>
                      <a:pt x="1" y="191"/>
                      <a:pt x="1" y="429"/>
                    </a:cubicBezTo>
                    <a:cubicBezTo>
                      <a:pt x="1" y="667"/>
                      <a:pt x="334" y="858"/>
                      <a:pt x="751" y="858"/>
                    </a:cubicBezTo>
                    <a:cubicBezTo>
                      <a:pt x="1156" y="858"/>
                      <a:pt x="1489" y="667"/>
                      <a:pt x="1489" y="429"/>
                    </a:cubicBezTo>
                    <a:cubicBezTo>
                      <a:pt x="1489" y="191"/>
                      <a:pt x="1156" y="0"/>
                      <a:pt x="751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4" name="Google Shape;292;p27">
                <a:extLst>
                  <a:ext uri="{FF2B5EF4-FFF2-40B4-BE49-F238E27FC236}">
                    <a16:creationId xmlns:a16="http://schemas.microsoft.com/office/drawing/2014/main" id="{2F46DFF8-1F08-9883-1DE9-7D923FBED3F9}"/>
                  </a:ext>
                </a:extLst>
              </p:cNvPr>
              <p:cNvSpPr/>
              <p:nvPr/>
            </p:nvSpPr>
            <p:spPr>
              <a:xfrm>
                <a:off x="2975555" y="1646255"/>
                <a:ext cx="133357" cy="80147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1818" extrusionOk="0">
                    <a:moveTo>
                      <a:pt x="317" y="1"/>
                    </a:moveTo>
                    <a:cubicBezTo>
                      <a:pt x="221" y="1"/>
                      <a:pt x="143" y="77"/>
                      <a:pt x="84" y="239"/>
                    </a:cubicBezTo>
                    <a:cubicBezTo>
                      <a:pt x="0" y="465"/>
                      <a:pt x="203" y="918"/>
                      <a:pt x="203" y="918"/>
                    </a:cubicBezTo>
                    <a:cubicBezTo>
                      <a:pt x="203" y="918"/>
                      <a:pt x="12" y="1441"/>
                      <a:pt x="84" y="1584"/>
                    </a:cubicBezTo>
                    <a:cubicBezTo>
                      <a:pt x="139" y="1704"/>
                      <a:pt x="231" y="1817"/>
                      <a:pt x="341" y="1817"/>
                    </a:cubicBezTo>
                    <a:cubicBezTo>
                      <a:pt x="373" y="1817"/>
                      <a:pt x="406" y="1808"/>
                      <a:pt x="441" y="1787"/>
                    </a:cubicBezTo>
                    <a:lnTo>
                      <a:pt x="1251" y="1322"/>
                    </a:lnTo>
                    <a:cubicBezTo>
                      <a:pt x="1335" y="1345"/>
                      <a:pt x="1422" y="1357"/>
                      <a:pt x="1509" y="1357"/>
                    </a:cubicBezTo>
                    <a:cubicBezTo>
                      <a:pt x="1606" y="1357"/>
                      <a:pt x="1704" y="1342"/>
                      <a:pt x="1798" y="1310"/>
                    </a:cubicBezTo>
                    <a:lnTo>
                      <a:pt x="2644" y="1787"/>
                    </a:lnTo>
                    <a:cubicBezTo>
                      <a:pt x="2680" y="1806"/>
                      <a:pt x="2718" y="1815"/>
                      <a:pt x="2755" y="1815"/>
                    </a:cubicBezTo>
                    <a:cubicBezTo>
                      <a:pt x="2873" y="1815"/>
                      <a:pt x="2980" y="1721"/>
                      <a:pt x="2989" y="1584"/>
                    </a:cubicBezTo>
                    <a:cubicBezTo>
                      <a:pt x="3025" y="1418"/>
                      <a:pt x="2894" y="918"/>
                      <a:pt x="2894" y="918"/>
                    </a:cubicBezTo>
                    <a:cubicBezTo>
                      <a:pt x="2941" y="691"/>
                      <a:pt x="2977" y="465"/>
                      <a:pt x="2989" y="239"/>
                    </a:cubicBezTo>
                    <a:cubicBezTo>
                      <a:pt x="2989" y="102"/>
                      <a:pt x="2878" y="8"/>
                      <a:pt x="2756" y="8"/>
                    </a:cubicBezTo>
                    <a:cubicBezTo>
                      <a:pt x="2719" y="8"/>
                      <a:pt x="2680" y="17"/>
                      <a:pt x="2644" y="36"/>
                    </a:cubicBezTo>
                    <a:lnTo>
                      <a:pt x="1810" y="525"/>
                    </a:lnTo>
                    <a:cubicBezTo>
                      <a:pt x="1766" y="454"/>
                      <a:pt x="1635" y="418"/>
                      <a:pt x="1508" y="418"/>
                    </a:cubicBezTo>
                    <a:cubicBezTo>
                      <a:pt x="1397" y="418"/>
                      <a:pt x="1288" y="446"/>
                      <a:pt x="1239" y="501"/>
                    </a:cubicBezTo>
                    <a:lnTo>
                      <a:pt x="441" y="36"/>
                    </a:lnTo>
                    <a:cubicBezTo>
                      <a:pt x="397" y="13"/>
                      <a:pt x="356" y="1"/>
                      <a:pt x="317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24AC993B-554E-CC2D-0060-47F597751116}"/>
                </a:ext>
              </a:extLst>
            </p:cNvPr>
            <p:cNvSpPr txBox="1"/>
            <p:nvPr/>
          </p:nvSpPr>
          <p:spPr>
            <a:xfrm>
              <a:off x="3097571" y="3935286"/>
              <a:ext cx="7376845" cy="747775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Từ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bên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phải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sang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bên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trái</a:t>
              </a:r>
              <a:endPara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1F27C772-953E-D932-D4B0-B43A2F14DBBA}"/>
              </a:ext>
            </a:extLst>
          </p:cNvPr>
          <p:cNvGrpSpPr/>
          <p:nvPr/>
        </p:nvGrpSpPr>
        <p:grpSpPr>
          <a:xfrm>
            <a:off x="2808020" y="2130585"/>
            <a:ext cx="8819884" cy="1507248"/>
            <a:chOff x="1861723" y="2134893"/>
            <a:chExt cx="8819884" cy="1270717"/>
          </a:xfrm>
        </p:grpSpPr>
        <p:sp>
          <p:nvSpPr>
            <p:cNvPr id="204" name="Rectangle: Rounded Corners 203">
              <a:extLst>
                <a:ext uri="{FF2B5EF4-FFF2-40B4-BE49-F238E27FC236}">
                  <a16:creationId xmlns:a16="http://schemas.microsoft.com/office/drawing/2014/main" id="{9A41D3E4-6944-A4B9-7BE4-E0C1E2FE9939}"/>
                </a:ext>
              </a:extLst>
            </p:cNvPr>
            <p:cNvSpPr/>
            <p:nvPr/>
          </p:nvSpPr>
          <p:spPr>
            <a:xfrm>
              <a:off x="2265256" y="2348686"/>
              <a:ext cx="8416351" cy="1056924"/>
            </a:xfrm>
            <a:custGeom>
              <a:avLst/>
              <a:gdLst>
                <a:gd name="connsiteX0" fmla="*/ 0 w 8416351"/>
                <a:gd name="connsiteY0" fmla="*/ 176158 h 1056924"/>
                <a:gd name="connsiteX1" fmla="*/ 176158 w 8416351"/>
                <a:gd name="connsiteY1" fmla="*/ 0 h 1056924"/>
                <a:gd name="connsiteX2" fmla="*/ 8240193 w 8416351"/>
                <a:gd name="connsiteY2" fmla="*/ 0 h 1056924"/>
                <a:gd name="connsiteX3" fmla="*/ 8416351 w 8416351"/>
                <a:gd name="connsiteY3" fmla="*/ 176158 h 1056924"/>
                <a:gd name="connsiteX4" fmla="*/ 8416351 w 8416351"/>
                <a:gd name="connsiteY4" fmla="*/ 880766 h 1056924"/>
                <a:gd name="connsiteX5" fmla="*/ 8240193 w 8416351"/>
                <a:gd name="connsiteY5" fmla="*/ 1056924 h 1056924"/>
                <a:gd name="connsiteX6" fmla="*/ 176158 w 8416351"/>
                <a:gd name="connsiteY6" fmla="*/ 1056924 h 1056924"/>
                <a:gd name="connsiteX7" fmla="*/ 0 w 8416351"/>
                <a:gd name="connsiteY7" fmla="*/ 880766 h 1056924"/>
                <a:gd name="connsiteX8" fmla="*/ 0 w 8416351"/>
                <a:gd name="connsiteY8" fmla="*/ 176158 h 105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6351" h="1056924" fill="none" extrusionOk="0">
                  <a:moveTo>
                    <a:pt x="0" y="176158"/>
                  </a:moveTo>
                  <a:cubicBezTo>
                    <a:pt x="7893" y="86111"/>
                    <a:pt x="87871" y="12775"/>
                    <a:pt x="176158" y="0"/>
                  </a:cubicBezTo>
                  <a:cubicBezTo>
                    <a:pt x="3287664" y="-168267"/>
                    <a:pt x="7429709" y="-42953"/>
                    <a:pt x="8240193" y="0"/>
                  </a:cubicBezTo>
                  <a:cubicBezTo>
                    <a:pt x="8338451" y="1100"/>
                    <a:pt x="8416199" y="76805"/>
                    <a:pt x="8416351" y="176158"/>
                  </a:cubicBezTo>
                  <a:cubicBezTo>
                    <a:pt x="8447587" y="400663"/>
                    <a:pt x="8400357" y="608119"/>
                    <a:pt x="8416351" y="880766"/>
                  </a:cubicBezTo>
                  <a:cubicBezTo>
                    <a:pt x="8419209" y="975368"/>
                    <a:pt x="8344736" y="1073000"/>
                    <a:pt x="8240193" y="1056924"/>
                  </a:cubicBezTo>
                  <a:cubicBezTo>
                    <a:pt x="5621790" y="1125149"/>
                    <a:pt x="3127106" y="1067800"/>
                    <a:pt x="176158" y="1056924"/>
                  </a:cubicBezTo>
                  <a:cubicBezTo>
                    <a:pt x="80438" y="1059435"/>
                    <a:pt x="14419" y="970632"/>
                    <a:pt x="0" y="880766"/>
                  </a:cubicBezTo>
                  <a:cubicBezTo>
                    <a:pt x="2431" y="685142"/>
                    <a:pt x="20249" y="458778"/>
                    <a:pt x="0" y="176158"/>
                  </a:cubicBezTo>
                  <a:close/>
                </a:path>
                <a:path w="8416351" h="1056924" stroke="0" extrusionOk="0">
                  <a:moveTo>
                    <a:pt x="0" y="176158"/>
                  </a:moveTo>
                  <a:cubicBezTo>
                    <a:pt x="-1824" y="70834"/>
                    <a:pt x="77632" y="2937"/>
                    <a:pt x="176158" y="0"/>
                  </a:cubicBezTo>
                  <a:cubicBezTo>
                    <a:pt x="3423790" y="163917"/>
                    <a:pt x="5828000" y="128764"/>
                    <a:pt x="8240193" y="0"/>
                  </a:cubicBezTo>
                  <a:cubicBezTo>
                    <a:pt x="8345984" y="5674"/>
                    <a:pt x="8417788" y="84358"/>
                    <a:pt x="8416351" y="176158"/>
                  </a:cubicBezTo>
                  <a:cubicBezTo>
                    <a:pt x="8468870" y="513959"/>
                    <a:pt x="8372524" y="656074"/>
                    <a:pt x="8416351" y="880766"/>
                  </a:cubicBezTo>
                  <a:cubicBezTo>
                    <a:pt x="8408151" y="993363"/>
                    <a:pt x="8337518" y="1059432"/>
                    <a:pt x="8240193" y="1056924"/>
                  </a:cubicBezTo>
                  <a:cubicBezTo>
                    <a:pt x="7110429" y="1034942"/>
                    <a:pt x="3876525" y="982036"/>
                    <a:pt x="176158" y="1056924"/>
                  </a:cubicBezTo>
                  <a:cubicBezTo>
                    <a:pt x="95668" y="1050394"/>
                    <a:pt x="-2288" y="982049"/>
                    <a:pt x="0" y="880766"/>
                  </a:cubicBezTo>
                  <a:cubicBezTo>
                    <a:pt x="47304" y="724577"/>
                    <a:pt x="4060" y="391678"/>
                    <a:pt x="0" y="176158"/>
                  </a:cubicBezTo>
                  <a:close/>
                </a:path>
              </a:pathLst>
            </a:custGeom>
            <a:ln w="38100">
              <a:extLst>
                <a:ext uri="{C807C97D-BFC1-408E-A445-0C87EB9F89A2}">
                  <ask:lineSketchStyleProps xmlns:ask="http://schemas.microsoft.com/office/drawing/2018/sketchyshapes" sd="187288149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grpSp>
          <p:nvGrpSpPr>
            <p:cNvPr id="133" name="Google Shape;438;p31">
              <a:extLst>
                <a:ext uri="{FF2B5EF4-FFF2-40B4-BE49-F238E27FC236}">
                  <a16:creationId xmlns:a16="http://schemas.microsoft.com/office/drawing/2014/main" id="{503C3DB9-F09C-22B9-75F4-9F7C17600536}"/>
                </a:ext>
              </a:extLst>
            </p:cNvPr>
            <p:cNvGrpSpPr/>
            <p:nvPr/>
          </p:nvGrpSpPr>
          <p:grpSpPr>
            <a:xfrm>
              <a:off x="1861723" y="2134893"/>
              <a:ext cx="1371125" cy="1248645"/>
              <a:chOff x="1702688" y="1359262"/>
              <a:chExt cx="519674" cy="648887"/>
            </a:xfrm>
          </p:grpSpPr>
          <p:sp>
            <p:nvSpPr>
              <p:cNvPr id="134" name="Google Shape;439;p31">
                <a:extLst>
                  <a:ext uri="{FF2B5EF4-FFF2-40B4-BE49-F238E27FC236}">
                    <a16:creationId xmlns:a16="http://schemas.microsoft.com/office/drawing/2014/main" id="{DB117DDC-DC0C-D540-835D-9202851EAB42}"/>
                  </a:ext>
                </a:extLst>
              </p:cNvPr>
              <p:cNvSpPr/>
              <p:nvPr/>
            </p:nvSpPr>
            <p:spPr>
              <a:xfrm>
                <a:off x="1702688" y="1792926"/>
                <a:ext cx="73402" cy="71197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615" extrusionOk="0">
                    <a:moveTo>
                      <a:pt x="399" y="0"/>
                    </a:moveTo>
                    <a:cubicBezTo>
                      <a:pt x="389" y="0"/>
                      <a:pt x="379" y="3"/>
                      <a:pt x="370" y="8"/>
                    </a:cubicBezTo>
                    <a:cubicBezTo>
                      <a:pt x="346" y="19"/>
                      <a:pt x="334" y="55"/>
                      <a:pt x="346" y="79"/>
                    </a:cubicBezTo>
                    <a:lnTo>
                      <a:pt x="477" y="317"/>
                    </a:lnTo>
                    <a:cubicBezTo>
                      <a:pt x="429" y="341"/>
                      <a:pt x="394" y="389"/>
                      <a:pt x="370" y="436"/>
                    </a:cubicBezTo>
                    <a:lnTo>
                      <a:pt x="72" y="424"/>
                    </a:lnTo>
                    <a:cubicBezTo>
                      <a:pt x="13" y="424"/>
                      <a:pt x="1" y="508"/>
                      <a:pt x="60" y="519"/>
                    </a:cubicBezTo>
                    <a:lnTo>
                      <a:pt x="346" y="543"/>
                    </a:lnTo>
                    <a:cubicBezTo>
                      <a:pt x="334" y="579"/>
                      <a:pt x="334" y="615"/>
                      <a:pt x="346" y="650"/>
                    </a:cubicBezTo>
                    <a:cubicBezTo>
                      <a:pt x="377" y="785"/>
                      <a:pt x="507" y="884"/>
                      <a:pt x="650" y="884"/>
                    </a:cubicBezTo>
                    <a:cubicBezTo>
                      <a:pt x="672" y="884"/>
                      <a:pt x="693" y="881"/>
                      <a:pt x="715" y="877"/>
                    </a:cubicBezTo>
                    <a:cubicBezTo>
                      <a:pt x="715" y="877"/>
                      <a:pt x="715" y="889"/>
                      <a:pt x="715" y="900"/>
                    </a:cubicBezTo>
                    <a:cubicBezTo>
                      <a:pt x="376" y="1017"/>
                      <a:pt x="499" y="1483"/>
                      <a:pt x="799" y="1483"/>
                    </a:cubicBezTo>
                    <a:cubicBezTo>
                      <a:pt x="836" y="1483"/>
                      <a:pt x="876" y="1476"/>
                      <a:pt x="918" y="1460"/>
                    </a:cubicBezTo>
                    <a:cubicBezTo>
                      <a:pt x="965" y="1448"/>
                      <a:pt x="1025" y="1424"/>
                      <a:pt x="1060" y="1377"/>
                    </a:cubicBezTo>
                    <a:lnTo>
                      <a:pt x="1334" y="1603"/>
                    </a:lnTo>
                    <a:cubicBezTo>
                      <a:pt x="1346" y="1603"/>
                      <a:pt x="1358" y="1615"/>
                      <a:pt x="1370" y="1615"/>
                    </a:cubicBezTo>
                    <a:cubicBezTo>
                      <a:pt x="1382" y="1615"/>
                      <a:pt x="1394" y="1603"/>
                      <a:pt x="1406" y="1591"/>
                    </a:cubicBezTo>
                    <a:cubicBezTo>
                      <a:pt x="1418" y="1579"/>
                      <a:pt x="1418" y="1543"/>
                      <a:pt x="1406" y="1531"/>
                    </a:cubicBezTo>
                    <a:lnTo>
                      <a:pt x="1120" y="1293"/>
                    </a:lnTo>
                    <a:cubicBezTo>
                      <a:pt x="1132" y="1281"/>
                      <a:pt x="1132" y="1258"/>
                      <a:pt x="1144" y="1246"/>
                    </a:cubicBezTo>
                    <a:lnTo>
                      <a:pt x="1525" y="1305"/>
                    </a:lnTo>
                    <a:lnTo>
                      <a:pt x="1537" y="1305"/>
                    </a:lnTo>
                    <a:cubicBezTo>
                      <a:pt x="1561" y="1305"/>
                      <a:pt x="1572" y="1293"/>
                      <a:pt x="1584" y="1270"/>
                    </a:cubicBezTo>
                    <a:cubicBezTo>
                      <a:pt x="1584" y="1246"/>
                      <a:pt x="1572" y="1222"/>
                      <a:pt x="1537" y="1210"/>
                    </a:cubicBezTo>
                    <a:lnTo>
                      <a:pt x="1144" y="1150"/>
                    </a:lnTo>
                    <a:cubicBezTo>
                      <a:pt x="1144" y="1127"/>
                      <a:pt x="1144" y="1115"/>
                      <a:pt x="1144" y="1103"/>
                    </a:cubicBezTo>
                    <a:cubicBezTo>
                      <a:pt x="1144" y="1067"/>
                      <a:pt x="1132" y="1043"/>
                      <a:pt x="1108" y="1020"/>
                    </a:cubicBezTo>
                    <a:cubicBezTo>
                      <a:pt x="1144" y="996"/>
                      <a:pt x="1168" y="960"/>
                      <a:pt x="1180" y="924"/>
                    </a:cubicBezTo>
                    <a:lnTo>
                      <a:pt x="1537" y="1031"/>
                    </a:lnTo>
                    <a:lnTo>
                      <a:pt x="1561" y="1031"/>
                    </a:lnTo>
                    <a:cubicBezTo>
                      <a:pt x="1572" y="1031"/>
                      <a:pt x="1596" y="1020"/>
                      <a:pt x="1596" y="1008"/>
                    </a:cubicBezTo>
                    <a:cubicBezTo>
                      <a:pt x="1608" y="984"/>
                      <a:pt x="1596" y="948"/>
                      <a:pt x="1572" y="948"/>
                    </a:cubicBezTo>
                    <a:lnTo>
                      <a:pt x="1191" y="829"/>
                    </a:lnTo>
                    <a:cubicBezTo>
                      <a:pt x="1191" y="817"/>
                      <a:pt x="1191" y="793"/>
                      <a:pt x="1191" y="781"/>
                    </a:cubicBezTo>
                    <a:lnTo>
                      <a:pt x="1608" y="698"/>
                    </a:lnTo>
                    <a:cubicBezTo>
                      <a:pt x="1664" y="687"/>
                      <a:pt x="1646" y="602"/>
                      <a:pt x="1594" y="602"/>
                    </a:cubicBezTo>
                    <a:cubicBezTo>
                      <a:pt x="1591" y="602"/>
                      <a:pt x="1588" y="602"/>
                      <a:pt x="1584" y="603"/>
                    </a:cubicBezTo>
                    <a:lnTo>
                      <a:pt x="1180" y="698"/>
                    </a:lnTo>
                    <a:cubicBezTo>
                      <a:pt x="1168" y="698"/>
                      <a:pt x="1168" y="698"/>
                      <a:pt x="1156" y="710"/>
                    </a:cubicBezTo>
                    <a:lnTo>
                      <a:pt x="1310" y="484"/>
                    </a:lnTo>
                    <a:cubicBezTo>
                      <a:pt x="1328" y="450"/>
                      <a:pt x="1302" y="422"/>
                      <a:pt x="1273" y="422"/>
                    </a:cubicBezTo>
                    <a:cubicBezTo>
                      <a:pt x="1261" y="422"/>
                      <a:pt x="1249" y="426"/>
                      <a:pt x="1239" y="436"/>
                    </a:cubicBezTo>
                    <a:lnTo>
                      <a:pt x="1096" y="650"/>
                    </a:lnTo>
                    <a:cubicBezTo>
                      <a:pt x="1049" y="615"/>
                      <a:pt x="1001" y="603"/>
                      <a:pt x="941" y="603"/>
                    </a:cubicBezTo>
                    <a:cubicBezTo>
                      <a:pt x="953" y="567"/>
                      <a:pt x="953" y="531"/>
                      <a:pt x="941" y="496"/>
                    </a:cubicBezTo>
                    <a:cubicBezTo>
                      <a:pt x="911" y="352"/>
                      <a:pt x="783" y="262"/>
                      <a:pt x="642" y="262"/>
                    </a:cubicBezTo>
                    <a:cubicBezTo>
                      <a:pt x="619" y="262"/>
                      <a:pt x="596" y="264"/>
                      <a:pt x="572" y="269"/>
                    </a:cubicBezTo>
                    <a:lnTo>
                      <a:pt x="441" y="31"/>
                    </a:lnTo>
                    <a:cubicBezTo>
                      <a:pt x="434" y="9"/>
                      <a:pt x="417" y="0"/>
                      <a:pt x="399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5" name="Google Shape;440;p31">
                <a:extLst>
                  <a:ext uri="{FF2B5EF4-FFF2-40B4-BE49-F238E27FC236}">
                    <a16:creationId xmlns:a16="http://schemas.microsoft.com/office/drawing/2014/main" id="{E1101DF8-CEB4-D99E-17A4-244ECECFCB96}"/>
                  </a:ext>
                </a:extLst>
              </p:cNvPr>
              <p:cNvSpPr/>
              <p:nvPr/>
            </p:nvSpPr>
            <p:spPr>
              <a:xfrm>
                <a:off x="1749948" y="1801567"/>
                <a:ext cx="13137" cy="12256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8" extrusionOk="0">
                    <a:moveTo>
                      <a:pt x="209" y="0"/>
                    </a:moveTo>
                    <a:cubicBezTo>
                      <a:pt x="195" y="0"/>
                      <a:pt x="177" y="5"/>
                      <a:pt x="155" y="14"/>
                    </a:cubicBezTo>
                    <a:cubicBezTo>
                      <a:pt x="72" y="38"/>
                      <a:pt x="0" y="73"/>
                      <a:pt x="24" y="157"/>
                    </a:cubicBezTo>
                    <a:cubicBezTo>
                      <a:pt x="35" y="232"/>
                      <a:pt x="103" y="278"/>
                      <a:pt x="186" y="278"/>
                    </a:cubicBezTo>
                    <a:cubicBezTo>
                      <a:pt x="195" y="278"/>
                      <a:pt x="205" y="277"/>
                      <a:pt x="215" y="276"/>
                    </a:cubicBezTo>
                    <a:cubicBezTo>
                      <a:pt x="298" y="252"/>
                      <a:pt x="298" y="193"/>
                      <a:pt x="274" y="97"/>
                    </a:cubicBezTo>
                    <a:cubicBezTo>
                      <a:pt x="265" y="36"/>
                      <a:pt x="250" y="0"/>
                      <a:pt x="209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6" name="Google Shape;441;p31">
                <a:extLst>
                  <a:ext uri="{FF2B5EF4-FFF2-40B4-BE49-F238E27FC236}">
                    <a16:creationId xmlns:a16="http://schemas.microsoft.com/office/drawing/2014/main" id="{E4A0EFD1-2B6D-5868-9014-229FB807F5A2}"/>
                  </a:ext>
                </a:extLst>
              </p:cNvPr>
              <p:cNvSpPr/>
              <p:nvPr/>
            </p:nvSpPr>
            <p:spPr>
              <a:xfrm>
                <a:off x="1734915" y="1706343"/>
                <a:ext cx="70712" cy="74856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698" extrusionOk="0">
                    <a:moveTo>
                      <a:pt x="442" y="0"/>
                    </a:moveTo>
                    <a:cubicBezTo>
                      <a:pt x="413" y="0"/>
                      <a:pt x="381" y="28"/>
                      <a:pt x="389" y="67"/>
                    </a:cubicBezTo>
                    <a:lnTo>
                      <a:pt x="496" y="317"/>
                    </a:lnTo>
                    <a:cubicBezTo>
                      <a:pt x="449" y="340"/>
                      <a:pt x="413" y="376"/>
                      <a:pt x="377" y="436"/>
                    </a:cubicBezTo>
                    <a:lnTo>
                      <a:pt x="79" y="388"/>
                    </a:lnTo>
                    <a:cubicBezTo>
                      <a:pt x="75" y="387"/>
                      <a:pt x="71" y="387"/>
                      <a:pt x="67" y="387"/>
                    </a:cubicBezTo>
                    <a:cubicBezTo>
                      <a:pt x="7" y="387"/>
                      <a:pt x="0" y="472"/>
                      <a:pt x="68" y="483"/>
                    </a:cubicBezTo>
                    <a:lnTo>
                      <a:pt x="341" y="531"/>
                    </a:lnTo>
                    <a:cubicBezTo>
                      <a:pt x="329" y="567"/>
                      <a:pt x="329" y="602"/>
                      <a:pt x="341" y="638"/>
                    </a:cubicBezTo>
                    <a:cubicBezTo>
                      <a:pt x="364" y="785"/>
                      <a:pt x="494" y="889"/>
                      <a:pt x="639" y="889"/>
                    </a:cubicBezTo>
                    <a:cubicBezTo>
                      <a:pt x="647" y="889"/>
                      <a:pt x="655" y="889"/>
                      <a:pt x="663" y="888"/>
                    </a:cubicBezTo>
                    <a:cubicBezTo>
                      <a:pt x="663" y="912"/>
                      <a:pt x="663" y="924"/>
                      <a:pt x="663" y="936"/>
                    </a:cubicBezTo>
                    <a:cubicBezTo>
                      <a:pt x="340" y="1092"/>
                      <a:pt x="516" y="1514"/>
                      <a:pt x="787" y="1514"/>
                    </a:cubicBezTo>
                    <a:cubicBezTo>
                      <a:pt x="845" y="1514"/>
                      <a:pt x="909" y="1494"/>
                      <a:pt x="972" y="1448"/>
                    </a:cubicBezTo>
                    <a:lnTo>
                      <a:pt x="1222" y="1686"/>
                    </a:lnTo>
                    <a:cubicBezTo>
                      <a:pt x="1234" y="1698"/>
                      <a:pt x="1246" y="1698"/>
                      <a:pt x="1258" y="1698"/>
                    </a:cubicBezTo>
                    <a:cubicBezTo>
                      <a:pt x="1270" y="1698"/>
                      <a:pt x="1282" y="1698"/>
                      <a:pt x="1294" y="1686"/>
                    </a:cubicBezTo>
                    <a:cubicBezTo>
                      <a:pt x="1306" y="1674"/>
                      <a:pt x="1306" y="1638"/>
                      <a:pt x="1294" y="1614"/>
                    </a:cubicBezTo>
                    <a:lnTo>
                      <a:pt x="1032" y="1364"/>
                    </a:lnTo>
                    <a:cubicBezTo>
                      <a:pt x="1044" y="1352"/>
                      <a:pt x="1044" y="1329"/>
                      <a:pt x="1056" y="1317"/>
                    </a:cubicBezTo>
                    <a:lnTo>
                      <a:pt x="1437" y="1412"/>
                    </a:lnTo>
                    <a:lnTo>
                      <a:pt x="1449" y="1412"/>
                    </a:lnTo>
                    <a:cubicBezTo>
                      <a:pt x="1508" y="1412"/>
                      <a:pt x="1520" y="1329"/>
                      <a:pt x="1461" y="1317"/>
                    </a:cubicBezTo>
                    <a:lnTo>
                      <a:pt x="1068" y="1221"/>
                    </a:lnTo>
                    <a:cubicBezTo>
                      <a:pt x="1068" y="1210"/>
                      <a:pt x="1068" y="1186"/>
                      <a:pt x="1068" y="1174"/>
                    </a:cubicBezTo>
                    <a:cubicBezTo>
                      <a:pt x="1068" y="1138"/>
                      <a:pt x="1056" y="1114"/>
                      <a:pt x="1044" y="1090"/>
                    </a:cubicBezTo>
                    <a:cubicBezTo>
                      <a:pt x="1080" y="1067"/>
                      <a:pt x="1103" y="1031"/>
                      <a:pt x="1115" y="995"/>
                    </a:cubicBezTo>
                    <a:lnTo>
                      <a:pt x="1472" y="1150"/>
                    </a:lnTo>
                    <a:lnTo>
                      <a:pt x="1484" y="1150"/>
                    </a:lnTo>
                    <a:cubicBezTo>
                      <a:pt x="1508" y="1150"/>
                      <a:pt x="1520" y="1138"/>
                      <a:pt x="1532" y="1114"/>
                    </a:cubicBezTo>
                    <a:cubicBezTo>
                      <a:pt x="1544" y="1090"/>
                      <a:pt x="1532" y="1067"/>
                      <a:pt x="1508" y="1055"/>
                    </a:cubicBezTo>
                    <a:lnTo>
                      <a:pt x="1139" y="912"/>
                    </a:lnTo>
                    <a:cubicBezTo>
                      <a:pt x="1139" y="888"/>
                      <a:pt x="1139" y="876"/>
                      <a:pt x="1139" y="864"/>
                    </a:cubicBezTo>
                    <a:lnTo>
                      <a:pt x="1556" y="805"/>
                    </a:lnTo>
                    <a:cubicBezTo>
                      <a:pt x="1592" y="805"/>
                      <a:pt x="1603" y="781"/>
                      <a:pt x="1603" y="757"/>
                    </a:cubicBezTo>
                    <a:cubicBezTo>
                      <a:pt x="1592" y="733"/>
                      <a:pt x="1568" y="721"/>
                      <a:pt x="1544" y="721"/>
                    </a:cubicBezTo>
                    <a:lnTo>
                      <a:pt x="1127" y="781"/>
                    </a:lnTo>
                    <a:cubicBezTo>
                      <a:pt x="1126" y="781"/>
                      <a:pt x="1125" y="781"/>
                      <a:pt x="1125" y="781"/>
                    </a:cubicBezTo>
                    <a:lnTo>
                      <a:pt x="1125" y="781"/>
                    </a:lnTo>
                    <a:lnTo>
                      <a:pt x="1282" y="578"/>
                    </a:lnTo>
                    <a:cubicBezTo>
                      <a:pt x="1306" y="555"/>
                      <a:pt x="1306" y="531"/>
                      <a:pt x="1282" y="519"/>
                    </a:cubicBezTo>
                    <a:cubicBezTo>
                      <a:pt x="1276" y="513"/>
                      <a:pt x="1267" y="510"/>
                      <a:pt x="1258" y="510"/>
                    </a:cubicBezTo>
                    <a:cubicBezTo>
                      <a:pt x="1249" y="510"/>
                      <a:pt x="1240" y="513"/>
                      <a:pt x="1234" y="519"/>
                    </a:cubicBezTo>
                    <a:lnTo>
                      <a:pt x="1068" y="721"/>
                    </a:lnTo>
                    <a:cubicBezTo>
                      <a:pt x="1032" y="698"/>
                      <a:pt x="996" y="674"/>
                      <a:pt x="949" y="662"/>
                    </a:cubicBezTo>
                    <a:cubicBezTo>
                      <a:pt x="960" y="626"/>
                      <a:pt x="960" y="578"/>
                      <a:pt x="949" y="543"/>
                    </a:cubicBezTo>
                    <a:cubicBezTo>
                      <a:pt x="927" y="390"/>
                      <a:pt x="796" y="278"/>
                      <a:pt x="646" y="278"/>
                    </a:cubicBezTo>
                    <a:cubicBezTo>
                      <a:pt x="632" y="278"/>
                      <a:pt x="618" y="279"/>
                      <a:pt x="603" y="281"/>
                    </a:cubicBezTo>
                    <a:lnTo>
                      <a:pt x="484" y="31"/>
                    </a:lnTo>
                    <a:cubicBezTo>
                      <a:pt x="476" y="9"/>
                      <a:pt x="459" y="0"/>
                      <a:pt x="442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7" name="Google Shape;442;p31">
                <a:extLst>
                  <a:ext uri="{FF2B5EF4-FFF2-40B4-BE49-F238E27FC236}">
                    <a16:creationId xmlns:a16="http://schemas.microsoft.com/office/drawing/2014/main" id="{3FBF6309-1CFA-0BD4-803F-5E7D46FAF33B}"/>
                  </a:ext>
                </a:extLst>
              </p:cNvPr>
              <p:cNvSpPr/>
              <p:nvPr/>
            </p:nvSpPr>
            <p:spPr>
              <a:xfrm>
                <a:off x="1781424" y="1719613"/>
                <a:ext cx="13181" cy="1181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68" extrusionOk="0">
                    <a:moveTo>
                      <a:pt x="202" y="1"/>
                    </a:moveTo>
                    <a:cubicBezTo>
                      <a:pt x="192" y="1"/>
                      <a:pt x="181" y="2"/>
                      <a:pt x="167" y="4"/>
                    </a:cubicBezTo>
                    <a:cubicBezTo>
                      <a:pt x="84" y="16"/>
                      <a:pt x="1" y="39"/>
                      <a:pt x="13" y="123"/>
                    </a:cubicBezTo>
                    <a:cubicBezTo>
                      <a:pt x="24" y="210"/>
                      <a:pt x="94" y="267"/>
                      <a:pt x="179" y="267"/>
                    </a:cubicBezTo>
                    <a:cubicBezTo>
                      <a:pt x="187" y="267"/>
                      <a:pt x="195" y="267"/>
                      <a:pt x="203" y="266"/>
                    </a:cubicBezTo>
                    <a:cubicBezTo>
                      <a:pt x="275" y="242"/>
                      <a:pt x="298" y="182"/>
                      <a:pt x="275" y="99"/>
                    </a:cubicBezTo>
                    <a:cubicBezTo>
                      <a:pt x="265" y="29"/>
                      <a:pt x="255" y="1"/>
                      <a:pt x="202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8" name="Google Shape;443;p31">
                <a:extLst>
                  <a:ext uri="{FF2B5EF4-FFF2-40B4-BE49-F238E27FC236}">
                    <a16:creationId xmlns:a16="http://schemas.microsoft.com/office/drawing/2014/main" id="{6D3CBE72-377F-4AC1-D1D8-084CAFCD42FA}"/>
                  </a:ext>
                </a:extLst>
              </p:cNvPr>
              <p:cNvSpPr/>
              <p:nvPr/>
            </p:nvSpPr>
            <p:spPr>
              <a:xfrm>
                <a:off x="1763085" y="1626109"/>
                <a:ext cx="69302" cy="78471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780" extrusionOk="0">
                    <a:moveTo>
                      <a:pt x="453" y="1"/>
                    </a:moveTo>
                    <a:cubicBezTo>
                      <a:pt x="446" y="1"/>
                      <a:pt x="438" y="2"/>
                      <a:pt x="429" y="5"/>
                    </a:cubicBezTo>
                    <a:cubicBezTo>
                      <a:pt x="405" y="17"/>
                      <a:pt x="393" y="41"/>
                      <a:pt x="405" y="77"/>
                    </a:cubicBezTo>
                    <a:lnTo>
                      <a:pt x="488" y="327"/>
                    </a:lnTo>
                    <a:cubicBezTo>
                      <a:pt x="441" y="351"/>
                      <a:pt x="393" y="386"/>
                      <a:pt x="357" y="434"/>
                    </a:cubicBezTo>
                    <a:lnTo>
                      <a:pt x="71" y="363"/>
                    </a:lnTo>
                    <a:cubicBezTo>
                      <a:pt x="65" y="360"/>
                      <a:pt x="59" y="359"/>
                      <a:pt x="53" y="359"/>
                    </a:cubicBezTo>
                    <a:cubicBezTo>
                      <a:pt x="27" y="359"/>
                      <a:pt x="10" y="379"/>
                      <a:pt x="0" y="398"/>
                    </a:cubicBezTo>
                    <a:cubicBezTo>
                      <a:pt x="0" y="434"/>
                      <a:pt x="12" y="458"/>
                      <a:pt x="48" y="470"/>
                    </a:cubicBezTo>
                    <a:lnTo>
                      <a:pt x="310" y="529"/>
                    </a:lnTo>
                    <a:cubicBezTo>
                      <a:pt x="298" y="565"/>
                      <a:pt x="298" y="601"/>
                      <a:pt x="298" y="636"/>
                    </a:cubicBezTo>
                    <a:cubicBezTo>
                      <a:pt x="310" y="791"/>
                      <a:pt x="452" y="922"/>
                      <a:pt x="619" y="922"/>
                    </a:cubicBezTo>
                    <a:cubicBezTo>
                      <a:pt x="619" y="934"/>
                      <a:pt x="619" y="946"/>
                      <a:pt x="619" y="958"/>
                    </a:cubicBezTo>
                    <a:cubicBezTo>
                      <a:pt x="248" y="1025"/>
                      <a:pt x="323" y="1559"/>
                      <a:pt x="663" y="1559"/>
                    </a:cubicBezTo>
                    <a:cubicBezTo>
                      <a:pt x="683" y="1559"/>
                      <a:pt x="704" y="1557"/>
                      <a:pt x="726" y="1553"/>
                    </a:cubicBezTo>
                    <a:cubicBezTo>
                      <a:pt x="786" y="1553"/>
                      <a:pt x="845" y="1529"/>
                      <a:pt x="893" y="1494"/>
                    </a:cubicBezTo>
                    <a:lnTo>
                      <a:pt x="1119" y="1756"/>
                    </a:lnTo>
                    <a:cubicBezTo>
                      <a:pt x="1131" y="1767"/>
                      <a:pt x="1143" y="1779"/>
                      <a:pt x="1155" y="1779"/>
                    </a:cubicBezTo>
                    <a:cubicBezTo>
                      <a:pt x="1167" y="1779"/>
                      <a:pt x="1179" y="1767"/>
                      <a:pt x="1191" y="1767"/>
                    </a:cubicBezTo>
                    <a:cubicBezTo>
                      <a:pt x="1203" y="1744"/>
                      <a:pt x="1203" y="1708"/>
                      <a:pt x="1191" y="1696"/>
                    </a:cubicBezTo>
                    <a:lnTo>
                      <a:pt x="964" y="1434"/>
                    </a:lnTo>
                    <a:cubicBezTo>
                      <a:pt x="964" y="1422"/>
                      <a:pt x="976" y="1398"/>
                      <a:pt x="988" y="1386"/>
                    </a:cubicBezTo>
                    <a:lnTo>
                      <a:pt x="1357" y="1506"/>
                    </a:lnTo>
                    <a:lnTo>
                      <a:pt x="1369" y="1506"/>
                    </a:lnTo>
                    <a:cubicBezTo>
                      <a:pt x="1393" y="1506"/>
                      <a:pt x="1417" y="1494"/>
                      <a:pt x="1417" y="1470"/>
                    </a:cubicBezTo>
                    <a:cubicBezTo>
                      <a:pt x="1429" y="1446"/>
                      <a:pt x="1417" y="1422"/>
                      <a:pt x="1393" y="1410"/>
                    </a:cubicBezTo>
                    <a:lnTo>
                      <a:pt x="1012" y="1291"/>
                    </a:lnTo>
                    <a:lnTo>
                      <a:pt x="1012" y="1244"/>
                    </a:lnTo>
                    <a:cubicBezTo>
                      <a:pt x="1012" y="1208"/>
                      <a:pt x="1000" y="1184"/>
                      <a:pt x="988" y="1148"/>
                    </a:cubicBezTo>
                    <a:cubicBezTo>
                      <a:pt x="1024" y="1136"/>
                      <a:pt x="1048" y="1101"/>
                      <a:pt x="1072" y="1065"/>
                    </a:cubicBezTo>
                    <a:lnTo>
                      <a:pt x="1405" y="1244"/>
                    </a:lnTo>
                    <a:lnTo>
                      <a:pt x="1429" y="1244"/>
                    </a:lnTo>
                    <a:cubicBezTo>
                      <a:pt x="1476" y="1244"/>
                      <a:pt x="1488" y="1172"/>
                      <a:pt x="1453" y="1148"/>
                    </a:cubicBezTo>
                    <a:lnTo>
                      <a:pt x="1107" y="970"/>
                    </a:lnTo>
                    <a:cubicBezTo>
                      <a:pt x="1107" y="958"/>
                      <a:pt x="1107" y="946"/>
                      <a:pt x="1107" y="934"/>
                    </a:cubicBezTo>
                    <a:lnTo>
                      <a:pt x="1524" y="910"/>
                    </a:lnTo>
                    <a:cubicBezTo>
                      <a:pt x="1548" y="910"/>
                      <a:pt x="1572" y="886"/>
                      <a:pt x="1572" y="863"/>
                    </a:cubicBezTo>
                    <a:cubicBezTo>
                      <a:pt x="1562" y="843"/>
                      <a:pt x="1544" y="824"/>
                      <a:pt x="1525" y="824"/>
                    </a:cubicBezTo>
                    <a:cubicBezTo>
                      <a:pt x="1521" y="824"/>
                      <a:pt x="1516" y="825"/>
                      <a:pt x="1512" y="827"/>
                    </a:cubicBezTo>
                    <a:lnTo>
                      <a:pt x="1095" y="851"/>
                    </a:lnTo>
                    <a:lnTo>
                      <a:pt x="1083" y="851"/>
                    </a:lnTo>
                    <a:lnTo>
                      <a:pt x="1274" y="648"/>
                    </a:lnTo>
                    <a:cubicBezTo>
                      <a:pt x="1286" y="624"/>
                      <a:pt x="1286" y="601"/>
                      <a:pt x="1274" y="589"/>
                    </a:cubicBezTo>
                    <a:cubicBezTo>
                      <a:pt x="1262" y="583"/>
                      <a:pt x="1250" y="580"/>
                      <a:pt x="1240" y="580"/>
                    </a:cubicBezTo>
                    <a:cubicBezTo>
                      <a:pt x="1229" y="580"/>
                      <a:pt x="1220" y="583"/>
                      <a:pt x="1214" y="589"/>
                    </a:cubicBezTo>
                    <a:lnTo>
                      <a:pt x="1036" y="779"/>
                    </a:lnTo>
                    <a:cubicBezTo>
                      <a:pt x="1000" y="744"/>
                      <a:pt x="953" y="720"/>
                      <a:pt x="905" y="708"/>
                    </a:cubicBezTo>
                    <a:cubicBezTo>
                      <a:pt x="917" y="672"/>
                      <a:pt x="917" y="624"/>
                      <a:pt x="917" y="589"/>
                    </a:cubicBezTo>
                    <a:cubicBezTo>
                      <a:pt x="905" y="429"/>
                      <a:pt x="774" y="302"/>
                      <a:pt x="616" y="302"/>
                    </a:cubicBezTo>
                    <a:cubicBezTo>
                      <a:pt x="609" y="302"/>
                      <a:pt x="602" y="302"/>
                      <a:pt x="595" y="303"/>
                    </a:cubicBezTo>
                    <a:lnTo>
                      <a:pt x="500" y="41"/>
                    </a:lnTo>
                    <a:cubicBezTo>
                      <a:pt x="491" y="14"/>
                      <a:pt x="476" y="1"/>
                      <a:pt x="453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9" name="Google Shape;444;p31">
                <a:extLst>
                  <a:ext uri="{FF2B5EF4-FFF2-40B4-BE49-F238E27FC236}">
                    <a16:creationId xmlns:a16="http://schemas.microsoft.com/office/drawing/2014/main" id="{8F5074DF-AADF-9022-72A5-5E50A8D2C194}"/>
                  </a:ext>
                </a:extLst>
              </p:cNvPr>
              <p:cNvSpPr/>
              <p:nvPr/>
            </p:nvSpPr>
            <p:spPr>
              <a:xfrm>
                <a:off x="1809771" y="1642508"/>
                <a:ext cx="12123" cy="1168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65" extrusionOk="0">
                    <a:moveTo>
                      <a:pt x="184" y="0"/>
                    </a:moveTo>
                    <a:cubicBezTo>
                      <a:pt x="175" y="0"/>
                      <a:pt x="166" y="1"/>
                      <a:pt x="155" y="2"/>
                    </a:cubicBezTo>
                    <a:cubicBezTo>
                      <a:pt x="72" y="2"/>
                      <a:pt x="1" y="26"/>
                      <a:pt x="13" y="110"/>
                    </a:cubicBezTo>
                    <a:cubicBezTo>
                      <a:pt x="13" y="205"/>
                      <a:pt x="84" y="264"/>
                      <a:pt x="179" y="264"/>
                    </a:cubicBezTo>
                    <a:cubicBezTo>
                      <a:pt x="263" y="252"/>
                      <a:pt x="275" y="193"/>
                      <a:pt x="275" y="110"/>
                    </a:cubicBezTo>
                    <a:cubicBezTo>
                      <a:pt x="264" y="37"/>
                      <a:pt x="245" y="0"/>
                      <a:pt x="18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0" name="Google Shape;445;p31">
                <a:extLst>
                  <a:ext uri="{FF2B5EF4-FFF2-40B4-BE49-F238E27FC236}">
                    <a16:creationId xmlns:a16="http://schemas.microsoft.com/office/drawing/2014/main" id="{80407728-2D5A-0FD3-1483-F6064BDB02B9}"/>
                  </a:ext>
                </a:extLst>
              </p:cNvPr>
              <p:cNvSpPr/>
              <p:nvPr/>
            </p:nvSpPr>
            <p:spPr>
              <a:xfrm>
                <a:off x="1861218" y="1435706"/>
                <a:ext cx="33637" cy="32711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42" extrusionOk="0">
                    <a:moveTo>
                      <a:pt x="414" y="0"/>
                    </a:moveTo>
                    <a:cubicBezTo>
                      <a:pt x="205" y="0"/>
                      <a:pt x="23" y="53"/>
                      <a:pt x="12" y="276"/>
                    </a:cubicBezTo>
                    <a:cubicBezTo>
                      <a:pt x="0" y="514"/>
                      <a:pt x="191" y="717"/>
                      <a:pt x="429" y="741"/>
                    </a:cubicBezTo>
                    <a:cubicBezTo>
                      <a:pt x="437" y="741"/>
                      <a:pt x="445" y="741"/>
                      <a:pt x="452" y="741"/>
                    </a:cubicBezTo>
                    <a:cubicBezTo>
                      <a:pt x="683" y="741"/>
                      <a:pt x="739" y="566"/>
                      <a:pt x="751" y="336"/>
                    </a:cubicBezTo>
                    <a:cubicBezTo>
                      <a:pt x="762" y="86"/>
                      <a:pt x="727" y="14"/>
                      <a:pt x="489" y="2"/>
                    </a:cubicBezTo>
                    <a:cubicBezTo>
                      <a:pt x="464" y="1"/>
                      <a:pt x="439" y="0"/>
                      <a:pt x="41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1" name="Google Shape;446;p31">
                <a:extLst>
                  <a:ext uri="{FF2B5EF4-FFF2-40B4-BE49-F238E27FC236}">
                    <a16:creationId xmlns:a16="http://schemas.microsoft.com/office/drawing/2014/main" id="{89BA7A2B-3DC1-8F8F-4CF2-33266DB0D615}"/>
                  </a:ext>
                </a:extLst>
              </p:cNvPr>
              <p:cNvSpPr/>
              <p:nvPr/>
            </p:nvSpPr>
            <p:spPr>
              <a:xfrm>
                <a:off x="1751006" y="1359262"/>
                <a:ext cx="136796" cy="216810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4918" extrusionOk="0">
                    <a:moveTo>
                      <a:pt x="1074" y="1"/>
                    </a:moveTo>
                    <a:cubicBezTo>
                      <a:pt x="1036" y="1"/>
                      <a:pt x="1006" y="23"/>
                      <a:pt x="988" y="58"/>
                    </a:cubicBezTo>
                    <a:cubicBezTo>
                      <a:pt x="881" y="296"/>
                      <a:pt x="869" y="558"/>
                      <a:pt x="941" y="808"/>
                    </a:cubicBezTo>
                    <a:cubicBezTo>
                      <a:pt x="822" y="867"/>
                      <a:pt x="715" y="939"/>
                      <a:pt x="631" y="1034"/>
                    </a:cubicBezTo>
                    <a:cubicBezTo>
                      <a:pt x="417" y="867"/>
                      <a:pt x="226" y="617"/>
                      <a:pt x="357" y="343"/>
                    </a:cubicBezTo>
                    <a:cubicBezTo>
                      <a:pt x="381" y="274"/>
                      <a:pt x="323" y="219"/>
                      <a:pt x="264" y="219"/>
                    </a:cubicBezTo>
                    <a:cubicBezTo>
                      <a:pt x="232" y="219"/>
                      <a:pt x="200" y="235"/>
                      <a:pt x="179" y="272"/>
                    </a:cubicBezTo>
                    <a:cubicBezTo>
                      <a:pt x="0" y="641"/>
                      <a:pt x="250" y="974"/>
                      <a:pt x="512" y="1189"/>
                    </a:cubicBezTo>
                    <a:cubicBezTo>
                      <a:pt x="119" y="1832"/>
                      <a:pt x="560" y="2665"/>
                      <a:pt x="1310" y="2701"/>
                    </a:cubicBezTo>
                    <a:lnTo>
                      <a:pt x="1334" y="2701"/>
                    </a:lnTo>
                    <a:cubicBezTo>
                      <a:pt x="1334" y="2748"/>
                      <a:pt x="1334" y="2796"/>
                      <a:pt x="1346" y="2844"/>
                    </a:cubicBezTo>
                    <a:cubicBezTo>
                      <a:pt x="1298" y="2867"/>
                      <a:pt x="1250" y="2903"/>
                      <a:pt x="1215" y="2927"/>
                    </a:cubicBezTo>
                    <a:cubicBezTo>
                      <a:pt x="834" y="3165"/>
                      <a:pt x="715" y="3677"/>
                      <a:pt x="953" y="4058"/>
                    </a:cubicBezTo>
                    <a:cubicBezTo>
                      <a:pt x="1110" y="4268"/>
                      <a:pt x="1352" y="4379"/>
                      <a:pt x="1596" y="4379"/>
                    </a:cubicBezTo>
                    <a:cubicBezTo>
                      <a:pt x="1740" y="4379"/>
                      <a:pt x="1884" y="4340"/>
                      <a:pt x="2012" y="4260"/>
                    </a:cubicBezTo>
                    <a:cubicBezTo>
                      <a:pt x="2239" y="4368"/>
                      <a:pt x="2370" y="4594"/>
                      <a:pt x="2358" y="4832"/>
                    </a:cubicBezTo>
                    <a:cubicBezTo>
                      <a:pt x="2358" y="4875"/>
                      <a:pt x="2396" y="4917"/>
                      <a:pt x="2438" y="4917"/>
                    </a:cubicBezTo>
                    <a:cubicBezTo>
                      <a:pt x="2443" y="4917"/>
                      <a:pt x="2448" y="4917"/>
                      <a:pt x="2453" y="4915"/>
                    </a:cubicBezTo>
                    <a:cubicBezTo>
                      <a:pt x="2500" y="4915"/>
                      <a:pt x="2548" y="4880"/>
                      <a:pt x="2548" y="4820"/>
                    </a:cubicBezTo>
                    <a:cubicBezTo>
                      <a:pt x="2560" y="4546"/>
                      <a:pt x="2417" y="4296"/>
                      <a:pt x="2191" y="4141"/>
                    </a:cubicBezTo>
                    <a:cubicBezTo>
                      <a:pt x="2310" y="4034"/>
                      <a:pt x="2405" y="3891"/>
                      <a:pt x="2441" y="3737"/>
                    </a:cubicBezTo>
                    <a:cubicBezTo>
                      <a:pt x="2512" y="3760"/>
                      <a:pt x="2572" y="3808"/>
                      <a:pt x="2631" y="3856"/>
                    </a:cubicBezTo>
                    <a:cubicBezTo>
                      <a:pt x="2727" y="3951"/>
                      <a:pt x="2774" y="4082"/>
                      <a:pt x="2774" y="4213"/>
                    </a:cubicBezTo>
                    <a:cubicBezTo>
                      <a:pt x="2774" y="4260"/>
                      <a:pt x="2822" y="4308"/>
                      <a:pt x="2870" y="4308"/>
                    </a:cubicBezTo>
                    <a:cubicBezTo>
                      <a:pt x="2917" y="4308"/>
                      <a:pt x="2965" y="4272"/>
                      <a:pt x="2965" y="4213"/>
                    </a:cubicBezTo>
                    <a:cubicBezTo>
                      <a:pt x="2965" y="4034"/>
                      <a:pt x="2893" y="3856"/>
                      <a:pt x="2774" y="3725"/>
                    </a:cubicBezTo>
                    <a:cubicBezTo>
                      <a:pt x="2691" y="3641"/>
                      <a:pt x="2596" y="3582"/>
                      <a:pt x="2477" y="3546"/>
                    </a:cubicBezTo>
                    <a:cubicBezTo>
                      <a:pt x="2489" y="3391"/>
                      <a:pt x="2441" y="3237"/>
                      <a:pt x="2358" y="3094"/>
                    </a:cubicBezTo>
                    <a:cubicBezTo>
                      <a:pt x="2381" y="3058"/>
                      <a:pt x="2417" y="3022"/>
                      <a:pt x="2441" y="2975"/>
                    </a:cubicBezTo>
                    <a:cubicBezTo>
                      <a:pt x="2798" y="2963"/>
                      <a:pt x="3024" y="2820"/>
                      <a:pt x="3096" y="2522"/>
                    </a:cubicBezTo>
                    <a:cubicBezTo>
                      <a:pt x="3103" y="2457"/>
                      <a:pt x="3049" y="2414"/>
                      <a:pt x="2995" y="2414"/>
                    </a:cubicBezTo>
                    <a:cubicBezTo>
                      <a:pt x="2959" y="2414"/>
                      <a:pt x="2924" y="2432"/>
                      <a:pt x="2905" y="2475"/>
                    </a:cubicBezTo>
                    <a:cubicBezTo>
                      <a:pt x="2893" y="2558"/>
                      <a:pt x="2834" y="2748"/>
                      <a:pt x="2500" y="2772"/>
                    </a:cubicBezTo>
                    <a:cubicBezTo>
                      <a:pt x="2500" y="2772"/>
                      <a:pt x="2500" y="2760"/>
                      <a:pt x="2500" y="2748"/>
                    </a:cubicBezTo>
                    <a:cubicBezTo>
                      <a:pt x="2500" y="2665"/>
                      <a:pt x="2489" y="2582"/>
                      <a:pt x="2453" y="2498"/>
                    </a:cubicBezTo>
                    <a:lnTo>
                      <a:pt x="2751" y="2415"/>
                    </a:lnTo>
                    <a:cubicBezTo>
                      <a:pt x="2878" y="2383"/>
                      <a:pt x="2844" y="2217"/>
                      <a:pt x="2741" y="2217"/>
                    </a:cubicBezTo>
                    <a:cubicBezTo>
                      <a:pt x="2729" y="2217"/>
                      <a:pt x="2717" y="2220"/>
                      <a:pt x="2703" y="2225"/>
                    </a:cubicBezTo>
                    <a:lnTo>
                      <a:pt x="2346" y="2332"/>
                    </a:lnTo>
                    <a:cubicBezTo>
                      <a:pt x="2310" y="2284"/>
                      <a:pt x="2274" y="2248"/>
                      <a:pt x="2215" y="2225"/>
                    </a:cubicBezTo>
                    <a:cubicBezTo>
                      <a:pt x="2608" y="1582"/>
                      <a:pt x="2167" y="760"/>
                      <a:pt x="1417" y="724"/>
                    </a:cubicBezTo>
                    <a:cubicBezTo>
                      <a:pt x="1391" y="721"/>
                      <a:pt x="1365" y="720"/>
                      <a:pt x="1338" y="720"/>
                    </a:cubicBezTo>
                    <a:cubicBezTo>
                      <a:pt x="1265" y="720"/>
                      <a:pt x="1189" y="731"/>
                      <a:pt x="1119" y="748"/>
                    </a:cubicBezTo>
                    <a:cubicBezTo>
                      <a:pt x="1060" y="546"/>
                      <a:pt x="1072" y="331"/>
                      <a:pt x="1167" y="141"/>
                    </a:cubicBezTo>
                    <a:cubicBezTo>
                      <a:pt x="1191" y="93"/>
                      <a:pt x="1167" y="34"/>
                      <a:pt x="1119" y="10"/>
                    </a:cubicBezTo>
                    <a:cubicBezTo>
                      <a:pt x="1103" y="4"/>
                      <a:pt x="1088" y="1"/>
                      <a:pt x="1074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2" name="Google Shape;447;p31">
                <a:extLst>
                  <a:ext uri="{FF2B5EF4-FFF2-40B4-BE49-F238E27FC236}">
                    <a16:creationId xmlns:a16="http://schemas.microsoft.com/office/drawing/2014/main" id="{2677FA7C-FDF4-EBC8-D514-452FF022AC2A}"/>
                  </a:ext>
                </a:extLst>
              </p:cNvPr>
              <p:cNvSpPr/>
              <p:nvPr/>
            </p:nvSpPr>
            <p:spPr>
              <a:xfrm>
                <a:off x="1787199" y="1434736"/>
                <a:ext cx="16840" cy="14019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18" extrusionOk="0">
                    <a:moveTo>
                      <a:pt x="227" y="1"/>
                    </a:moveTo>
                    <a:cubicBezTo>
                      <a:pt x="72" y="1"/>
                      <a:pt x="1" y="167"/>
                      <a:pt x="108" y="274"/>
                    </a:cubicBezTo>
                    <a:cubicBezTo>
                      <a:pt x="138" y="304"/>
                      <a:pt x="176" y="318"/>
                      <a:pt x="214" y="318"/>
                    </a:cubicBezTo>
                    <a:cubicBezTo>
                      <a:pt x="298" y="318"/>
                      <a:pt x="382" y="253"/>
                      <a:pt x="382" y="155"/>
                    </a:cubicBezTo>
                    <a:cubicBezTo>
                      <a:pt x="382" y="72"/>
                      <a:pt x="310" y="1"/>
                      <a:pt x="227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3" name="Google Shape;448;p31">
                <a:extLst>
                  <a:ext uri="{FF2B5EF4-FFF2-40B4-BE49-F238E27FC236}">
                    <a16:creationId xmlns:a16="http://schemas.microsoft.com/office/drawing/2014/main" id="{584D9EDC-C87B-C6B4-6444-D968D2B32813}"/>
                  </a:ext>
                </a:extLst>
              </p:cNvPr>
              <p:cNvSpPr/>
              <p:nvPr/>
            </p:nvSpPr>
            <p:spPr>
              <a:xfrm>
                <a:off x="1824495" y="1411106"/>
                <a:ext cx="16840" cy="1441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27" extrusionOk="0">
                    <a:moveTo>
                      <a:pt x="214" y="1"/>
                    </a:moveTo>
                    <a:cubicBezTo>
                      <a:pt x="71" y="1"/>
                      <a:pt x="0" y="179"/>
                      <a:pt x="107" y="275"/>
                    </a:cubicBezTo>
                    <a:cubicBezTo>
                      <a:pt x="139" y="310"/>
                      <a:pt x="180" y="326"/>
                      <a:pt x="221" y="326"/>
                    </a:cubicBezTo>
                    <a:cubicBezTo>
                      <a:pt x="302" y="326"/>
                      <a:pt x="381" y="263"/>
                      <a:pt x="381" y="167"/>
                    </a:cubicBezTo>
                    <a:cubicBezTo>
                      <a:pt x="381" y="72"/>
                      <a:pt x="310" y="1"/>
                      <a:pt x="214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4" name="Google Shape;449;p31">
                <a:extLst>
                  <a:ext uri="{FF2B5EF4-FFF2-40B4-BE49-F238E27FC236}">
                    <a16:creationId xmlns:a16="http://schemas.microsoft.com/office/drawing/2014/main" id="{806694CE-4D99-4F55-8DAC-57EC9676EEBD}"/>
                  </a:ext>
                </a:extLst>
              </p:cNvPr>
              <p:cNvSpPr/>
              <p:nvPr/>
            </p:nvSpPr>
            <p:spPr>
              <a:xfrm>
                <a:off x="1809374" y="1423582"/>
                <a:ext cx="15650" cy="13314"/>
              </a:xfrm>
              <a:custGeom>
                <a:avLst/>
                <a:gdLst/>
                <a:ahLst/>
                <a:cxnLst/>
                <a:rect l="l" t="t" r="r" b="b"/>
                <a:pathLst>
                  <a:path w="355" h="302" extrusionOk="0">
                    <a:moveTo>
                      <a:pt x="268" y="1"/>
                    </a:moveTo>
                    <a:cubicBezTo>
                      <a:pt x="244" y="1"/>
                      <a:pt x="219" y="26"/>
                      <a:pt x="236" y="51"/>
                    </a:cubicBezTo>
                    <a:cubicBezTo>
                      <a:pt x="284" y="99"/>
                      <a:pt x="272" y="170"/>
                      <a:pt x="224" y="218"/>
                    </a:cubicBezTo>
                    <a:cubicBezTo>
                      <a:pt x="209" y="229"/>
                      <a:pt x="191" y="235"/>
                      <a:pt x="173" y="235"/>
                    </a:cubicBezTo>
                    <a:cubicBezTo>
                      <a:pt x="134" y="235"/>
                      <a:pt x="93" y="211"/>
                      <a:pt x="69" y="170"/>
                    </a:cubicBezTo>
                    <a:cubicBezTo>
                      <a:pt x="64" y="165"/>
                      <a:pt x="57" y="162"/>
                      <a:pt x="50" y="162"/>
                    </a:cubicBezTo>
                    <a:cubicBezTo>
                      <a:pt x="27" y="162"/>
                      <a:pt x="0" y="190"/>
                      <a:pt x="10" y="218"/>
                    </a:cubicBezTo>
                    <a:cubicBezTo>
                      <a:pt x="45" y="265"/>
                      <a:pt x="105" y="301"/>
                      <a:pt x="176" y="301"/>
                    </a:cubicBezTo>
                    <a:cubicBezTo>
                      <a:pt x="212" y="301"/>
                      <a:pt x="236" y="289"/>
                      <a:pt x="272" y="277"/>
                    </a:cubicBezTo>
                    <a:cubicBezTo>
                      <a:pt x="343" y="206"/>
                      <a:pt x="355" y="99"/>
                      <a:pt x="295" y="15"/>
                    </a:cubicBezTo>
                    <a:cubicBezTo>
                      <a:pt x="288" y="5"/>
                      <a:pt x="278" y="1"/>
                      <a:pt x="26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5" name="Google Shape;450;p31">
                <a:extLst>
                  <a:ext uri="{FF2B5EF4-FFF2-40B4-BE49-F238E27FC236}">
                    <a16:creationId xmlns:a16="http://schemas.microsoft.com/office/drawing/2014/main" id="{054FCBEA-A344-705D-2A8E-EB55D02BCB30}"/>
                  </a:ext>
                </a:extLst>
              </p:cNvPr>
              <p:cNvSpPr/>
              <p:nvPr/>
            </p:nvSpPr>
            <p:spPr>
              <a:xfrm>
                <a:off x="1789844" y="1449945"/>
                <a:ext cx="14195" cy="1053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39" extrusionOk="0">
                    <a:moveTo>
                      <a:pt x="216" y="1"/>
                    </a:moveTo>
                    <a:cubicBezTo>
                      <a:pt x="182" y="1"/>
                      <a:pt x="143" y="13"/>
                      <a:pt x="107" y="37"/>
                    </a:cubicBezTo>
                    <a:cubicBezTo>
                      <a:pt x="36" y="84"/>
                      <a:pt x="0" y="156"/>
                      <a:pt x="36" y="203"/>
                    </a:cubicBezTo>
                    <a:cubicBezTo>
                      <a:pt x="54" y="227"/>
                      <a:pt x="84" y="239"/>
                      <a:pt x="118" y="239"/>
                    </a:cubicBezTo>
                    <a:cubicBezTo>
                      <a:pt x="152" y="239"/>
                      <a:pt x="191" y="227"/>
                      <a:pt x="226" y="203"/>
                    </a:cubicBezTo>
                    <a:cubicBezTo>
                      <a:pt x="298" y="156"/>
                      <a:pt x="322" y="84"/>
                      <a:pt x="298" y="37"/>
                    </a:cubicBezTo>
                    <a:cubicBezTo>
                      <a:pt x="280" y="13"/>
                      <a:pt x="250" y="1"/>
                      <a:pt x="216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6" name="Google Shape;451;p31">
                <a:extLst>
                  <a:ext uri="{FF2B5EF4-FFF2-40B4-BE49-F238E27FC236}">
                    <a16:creationId xmlns:a16="http://schemas.microsoft.com/office/drawing/2014/main" id="{4FA392A0-4009-D16F-7B62-B61639F322EC}"/>
                  </a:ext>
                </a:extLst>
              </p:cNvPr>
              <p:cNvSpPr/>
              <p:nvPr/>
            </p:nvSpPr>
            <p:spPr>
              <a:xfrm>
                <a:off x="1839705" y="1417807"/>
                <a:ext cx="16840" cy="1278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90" extrusionOk="0">
                    <a:moveTo>
                      <a:pt x="191" y="1"/>
                    </a:moveTo>
                    <a:cubicBezTo>
                      <a:pt x="161" y="1"/>
                      <a:pt x="131" y="10"/>
                      <a:pt x="107" y="27"/>
                    </a:cubicBezTo>
                    <a:cubicBezTo>
                      <a:pt x="0" y="111"/>
                      <a:pt x="60" y="289"/>
                      <a:pt x="191" y="289"/>
                    </a:cubicBezTo>
                    <a:cubicBezTo>
                      <a:pt x="322" y="289"/>
                      <a:pt x="381" y="111"/>
                      <a:pt x="274" y="27"/>
                    </a:cubicBezTo>
                    <a:cubicBezTo>
                      <a:pt x="250" y="10"/>
                      <a:pt x="221" y="1"/>
                      <a:pt x="191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7" name="Google Shape;452;p31">
                <a:extLst>
                  <a:ext uri="{FF2B5EF4-FFF2-40B4-BE49-F238E27FC236}">
                    <a16:creationId xmlns:a16="http://schemas.microsoft.com/office/drawing/2014/main" id="{DE1E5802-97F3-F4D7-A100-61B18AD9A1F4}"/>
                  </a:ext>
                </a:extLst>
              </p:cNvPr>
              <p:cNvSpPr/>
              <p:nvPr/>
            </p:nvSpPr>
            <p:spPr>
              <a:xfrm>
                <a:off x="1733151" y="1458894"/>
                <a:ext cx="489211" cy="549255"/>
              </a:xfrm>
              <a:custGeom>
                <a:avLst/>
                <a:gdLst/>
                <a:ahLst/>
                <a:cxnLst/>
                <a:rect l="l" t="t" r="r" b="b"/>
                <a:pathLst>
                  <a:path w="11097" h="12459" extrusionOk="0">
                    <a:moveTo>
                      <a:pt x="5584" y="2822"/>
                    </a:moveTo>
                    <a:cubicBezTo>
                      <a:pt x="5763" y="3524"/>
                      <a:pt x="5906" y="4096"/>
                      <a:pt x="6156" y="4882"/>
                    </a:cubicBezTo>
                    <a:lnTo>
                      <a:pt x="6763" y="6823"/>
                    </a:lnTo>
                    <a:lnTo>
                      <a:pt x="6192" y="7215"/>
                    </a:lnTo>
                    <a:cubicBezTo>
                      <a:pt x="6215" y="6953"/>
                      <a:pt x="6275" y="6692"/>
                      <a:pt x="6370" y="6442"/>
                    </a:cubicBezTo>
                    <a:lnTo>
                      <a:pt x="6370" y="6442"/>
                    </a:lnTo>
                    <a:cubicBezTo>
                      <a:pt x="6025" y="6668"/>
                      <a:pt x="5715" y="6918"/>
                      <a:pt x="5430" y="7204"/>
                    </a:cubicBezTo>
                    <a:cubicBezTo>
                      <a:pt x="5418" y="7001"/>
                      <a:pt x="5489" y="6799"/>
                      <a:pt x="5632" y="6656"/>
                    </a:cubicBezTo>
                    <a:cubicBezTo>
                      <a:pt x="5775" y="6513"/>
                      <a:pt x="5882" y="6334"/>
                      <a:pt x="5953" y="6156"/>
                    </a:cubicBezTo>
                    <a:lnTo>
                      <a:pt x="5953" y="6156"/>
                    </a:lnTo>
                    <a:cubicBezTo>
                      <a:pt x="5489" y="6394"/>
                      <a:pt x="5144" y="6811"/>
                      <a:pt x="4810" y="7227"/>
                    </a:cubicBezTo>
                    <a:cubicBezTo>
                      <a:pt x="4941" y="6811"/>
                      <a:pt x="5156" y="6430"/>
                      <a:pt x="5430" y="6096"/>
                    </a:cubicBezTo>
                    <a:lnTo>
                      <a:pt x="5430" y="6096"/>
                    </a:lnTo>
                    <a:cubicBezTo>
                      <a:pt x="5156" y="6227"/>
                      <a:pt x="4965" y="6477"/>
                      <a:pt x="4787" y="6727"/>
                    </a:cubicBezTo>
                    <a:lnTo>
                      <a:pt x="4334" y="7346"/>
                    </a:lnTo>
                    <a:lnTo>
                      <a:pt x="4048" y="7346"/>
                    </a:lnTo>
                    <a:lnTo>
                      <a:pt x="4822" y="4882"/>
                    </a:lnTo>
                    <a:cubicBezTo>
                      <a:pt x="5072" y="4096"/>
                      <a:pt x="5215" y="3524"/>
                      <a:pt x="5394" y="2822"/>
                    </a:cubicBezTo>
                    <a:close/>
                    <a:moveTo>
                      <a:pt x="6787" y="6930"/>
                    </a:moveTo>
                    <a:lnTo>
                      <a:pt x="6918" y="7346"/>
                    </a:lnTo>
                    <a:lnTo>
                      <a:pt x="6704" y="7346"/>
                    </a:lnTo>
                    <a:cubicBezTo>
                      <a:pt x="6727" y="7215"/>
                      <a:pt x="6763" y="7073"/>
                      <a:pt x="6787" y="6930"/>
                    </a:cubicBezTo>
                    <a:close/>
                    <a:moveTo>
                      <a:pt x="5561" y="0"/>
                    </a:moveTo>
                    <a:cubicBezTo>
                      <a:pt x="4552" y="0"/>
                      <a:pt x="3542" y="572"/>
                      <a:pt x="3144" y="1715"/>
                    </a:cubicBezTo>
                    <a:lnTo>
                      <a:pt x="84" y="10597"/>
                    </a:lnTo>
                    <a:cubicBezTo>
                      <a:pt x="24" y="10740"/>
                      <a:pt x="0" y="10894"/>
                      <a:pt x="0" y="11049"/>
                    </a:cubicBezTo>
                    <a:cubicBezTo>
                      <a:pt x="0" y="11740"/>
                      <a:pt x="512" y="12335"/>
                      <a:pt x="1203" y="12430"/>
                    </a:cubicBezTo>
                    <a:cubicBezTo>
                      <a:pt x="1276" y="12442"/>
                      <a:pt x="1349" y="12447"/>
                      <a:pt x="1421" y="12447"/>
                    </a:cubicBezTo>
                    <a:cubicBezTo>
                      <a:pt x="2020" y="12447"/>
                      <a:pt x="2571" y="12061"/>
                      <a:pt x="2763" y="11466"/>
                    </a:cubicBezTo>
                    <a:lnTo>
                      <a:pt x="3286" y="9740"/>
                    </a:lnTo>
                    <a:lnTo>
                      <a:pt x="7680" y="9740"/>
                    </a:lnTo>
                    <a:lnTo>
                      <a:pt x="8216" y="11430"/>
                    </a:lnTo>
                    <a:cubicBezTo>
                      <a:pt x="8419" y="12050"/>
                      <a:pt x="8996" y="12459"/>
                      <a:pt x="9628" y="12459"/>
                    </a:cubicBezTo>
                    <a:cubicBezTo>
                      <a:pt x="9700" y="12459"/>
                      <a:pt x="9773" y="12453"/>
                      <a:pt x="9847" y="12442"/>
                    </a:cubicBezTo>
                    <a:cubicBezTo>
                      <a:pt x="10561" y="12323"/>
                      <a:pt x="11085" y="11716"/>
                      <a:pt x="11097" y="10990"/>
                    </a:cubicBezTo>
                    <a:cubicBezTo>
                      <a:pt x="11085" y="10823"/>
                      <a:pt x="11061" y="10656"/>
                      <a:pt x="11014" y="10502"/>
                    </a:cubicBezTo>
                    <a:lnTo>
                      <a:pt x="7978" y="1715"/>
                    </a:lnTo>
                    <a:cubicBezTo>
                      <a:pt x="7579" y="572"/>
                      <a:pt x="6570" y="0"/>
                      <a:pt x="5561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8" name="Google Shape;453;p31">
                <a:extLst>
                  <a:ext uri="{FF2B5EF4-FFF2-40B4-BE49-F238E27FC236}">
                    <a16:creationId xmlns:a16="http://schemas.microsoft.com/office/drawing/2014/main" id="{53E8A02F-AD11-63C3-55AC-CDBE275D9A9A}"/>
                  </a:ext>
                </a:extLst>
              </p:cNvPr>
              <p:cNvSpPr/>
              <p:nvPr/>
            </p:nvSpPr>
            <p:spPr>
              <a:xfrm>
                <a:off x="1756252" y="1485389"/>
                <a:ext cx="441996" cy="496309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11258" extrusionOk="0">
                    <a:moveTo>
                      <a:pt x="5489" y="2042"/>
                    </a:moveTo>
                    <a:cubicBezTo>
                      <a:pt x="5668" y="2745"/>
                      <a:pt x="5799" y="3495"/>
                      <a:pt x="6049" y="4281"/>
                    </a:cubicBezTo>
                    <a:lnTo>
                      <a:pt x="6823" y="6972"/>
                    </a:lnTo>
                    <a:lnTo>
                      <a:pt x="3215" y="6972"/>
                    </a:lnTo>
                    <a:lnTo>
                      <a:pt x="3989" y="4281"/>
                    </a:lnTo>
                    <a:cubicBezTo>
                      <a:pt x="4227" y="3495"/>
                      <a:pt x="4382" y="2757"/>
                      <a:pt x="4560" y="2042"/>
                    </a:cubicBezTo>
                    <a:close/>
                    <a:moveTo>
                      <a:pt x="5032" y="1"/>
                    </a:moveTo>
                    <a:cubicBezTo>
                      <a:pt x="4123" y="1"/>
                      <a:pt x="3215" y="518"/>
                      <a:pt x="2858" y="1554"/>
                    </a:cubicBezTo>
                    <a:lnTo>
                      <a:pt x="72" y="9579"/>
                    </a:lnTo>
                    <a:cubicBezTo>
                      <a:pt x="24" y="9710"/>
                      <a:pt x="0" y="9841"/>
                      <a:pt x="0" y="9984"/>
                    </a:cubicBezTo>
                    <a:cubicBezTo>
                      <a:pt x="0" y="10686"/>
                      <a:pt x="250" y="11258"/>
                      <a:pt x="953" y="11258"/>
                    </a:cubicBezTo>
                    <a:cubicBezTo>
                      <a:pt x="1512" y="11258"/>
                      <a:pt x="2012" y="10901"/>
                      <a:pt x="2179" y="10365"/>
                    </a:cubicBezTo>
                    <a:lnTo>
                      <a:pt x="2655" y="8805"/>
                    </a:lnTo>
                    <a:lnTo>
                      <a:pt x="7180" y="8805"/>
                    </a:lnTo>
                    <a:lnTo>
                      <a:pt x="7668" y="10329"/>
                    </a:lnTo>
                    <a:cubicBezTo>
                      <a:pt x="7846" y="10877"/>
                      <a:pt x="8358" y="11246"/>
                      <a:pt x="8930" y="11258"/>
                    </a:cubicBezTo>
                    <a:cubicBezTo>
                      <a:pt x="9668" y="11258"/>
                      <a:pt x="10025" y="10663"/>
                      <a:pt x="10025" y="9924"/>
                    </a:cubicBezTo>
                    <a:cubicBezTo>
                      <a:pt x="10025" y="9770"/>
                      <a:pt x="10001" y="9627"/>
                      <a:pt x="9954" y="9484"/>
                    </a:cubicBezTo>
                    <a:lnTo>
                      <a:pt x="7215" y="1554"/>
                    </a:lnTo>
                    <a:cubicBezTo>
                      <a:pt x="6852" y="518"/>
                      <a:pt x="5941" y="1"/>
                      <a:pt x="5032" y="1"/>
                    </a:cubicBezTo>
                    <a:close/>
                  </a:path>
                </a:pathLst>
              </a:custGeom>
              <a:solidFill>
                <a:srgbClr val="F2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F80F56AF-4931-0BED-1F77-B3545920AC09}"/>
                </a:ext>
              </a:extLst>
            </p:cNvPr>
            <p:cNvSpPr txBox="1"/>
            <p:nvPr/>
          </p:nvSpPr>
          <p:spPr>
            <a:xfrm>
              <a:off x="3245559" y="2523340"/>
              <a:ext cx="6534364" cy="660287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Từ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bên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trái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sang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bên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phải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49" name="Google Shape;1408;p39">
            <a:extLst>
              <a:ext uri="{FF2B5EF4-FFF2-40B4-BE49-F238E27FC236}">
                <a16:creationId xmlns:a16="http://schemas.microsoft.com/office/drawing/2014/main" id="{AC3EB7E7-6058-FACE-2896-CBF8EFA4941E}"/>
              </a:ext>
            </a:extLst>
          </p:cNvPr>
          <p:cNvGrpSpPr/>
          <p:nvPr/>
        </p:nvGrpSpPr>
        <p:grpSpPr>
          <a:xfrm flipH="1">
            <a:off x="10386246" y="2182353"/>
            <a:ext cx="1805754" cy="1610631"/>
            <a:chOff x="2178000" y="1370575"/>
            <a:chExt cx="1417475" cy="1417450"/>
          </a:xfrm>
        </p:grpSpPr>
        <p:sp>
          <p:nvSpPr>
            <p:cNvPr id="150" name="Google Shape;1409;p39">
              <a:extLst>
                <a:ext uri="{FF2B5EF4-FFF2-40B4-BE49-F238E27FC236}">
                  <a16:creationId xmlns:a16="http://schemas.microsoft.com/office/drawing/2014/main" id="{4D65334E-B978-243E-C541-9AD2E6EF4B73}"/>
                </a:ext>
              </a:extLst>
            </p:cNvPr>
            <p:cNvSpPr/>
            <p:nvPr/>
          </p:nvSpPr>
          <p:spPr>
            <a:xfrm>
              <a:off x="2437575" y="1615825"/>
              <a:ext cx="926925" cy="926925"/>
            </a:xfrm>
            <a:custGeom>
              <a:avLst/>
              <a:gdLst/>
              <a:ahLst/>
              <a:cxnLst/>
              <a:rect l="l" t="t" r="r" b="b"/>
              <a:pathLst>
                <a:path w="37077" h="37077" extrusionOk="0">
                  <a:moveTo>
                    <a:pt x="18538" y="1"/>
                  </a:moveTo>
                  <a:cubicBezTo>
                    <a:pt x="8299" y="1"/>
                    <a:pt x="0" y="8300"/>
                    <a:pt x="0" y="18539"/>
                  </a:cubicBezTo>
                  <a:cubicBezTo>
                    <a:pt x="0" y="28778"/>
                    <a:pt x="8299" y="37077"/>
                    <a:pt x="18538" y="37077"/>
                  </a:cubicBezTo>
                  <a:cubicBezTo>
                    <a:pt x="28778" y="37077"/>
                    <a:pt x="37076" y="28778"/>
                    <a:pt x="37076" y="18539"/>
                  </a:cubicBezTo>
                  <a:cubicBezTo>
                    <a:pt x="37076" y="8300"/>
                    <a:pt x="28778" y="1"/>
                    <a:pt x="18538" y="1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1" name="Google Shape;1410;p39">
              <a:extLst>
                <a:ext uri="{FF2B5EF4-FFF2-40B4-BE49-F238E27FC236}">
                  <a16:creationId xmlns:a16="http://schemas.microsoft.com/office/drawing/2014/main" id="{58563B94-085F-3F33-A5ED-7C5BAE488063}"/>
                </a:ext>
              </a:extLst>
            </p:cNvPr>
            <p:cNvSpPr/>
            <p:nvPr/>
          </p:nvSpPr>
          <p:spPr>
            <a:xfrm>
              <a:off x="2725998" y="1974523"/>
              <a:ext cx="37100" cy="73041"/>
            </a:xfrm>
            <a:custGeom>
              <a:avLst/>
              <a:gdLst/>
              <a:ahLst/>
              <a:cxnLst/>
              <a:rect l="l" t="t" r="r" b="b"/>
              <a:pathLst>
                <a:path w="1120" h="2205" extrusionOk="0">
                  <a:moveTo>
                    <a:pt x="547" y="1"/>
                  </a:moveTo>
                  <a:cubicBezTo>
                    <a:pt x="543" y="1"/>
                    <a:pt x="540" y="1"/>
                    <a:pt x="536" y="1"/>
                  </a:cubicBezTo>
                  <a:cubicBezTo>
                    <a:pt x="239" y="13"/>
                    <a:pt x="1" y="501"/>
                    <a:pt x="13" y="1120"/>
                  </a:cubicBezTo>
                  <a:cubicBezTo>
                    <a:pt x="24" y="1720"/>
                    <a:pt x="280" y="2204"/>
                    <a:pt x="573" y="2204"/>
                  </a:cubicBezTo>
                  <a:cubicBezTo>
                    <a:pt x="577" y="2204"/>
                    <a:pt x="581" y="2204"/>
                    <a:pt x="584" y="2204"/>
                  </a:cubicBezTo>
                  <a:cubicBezTo>
                    <a:pt x="882" y="2204"/>
                    <a:pt x="1120" y="1704"/>
                    <a:pt x="1108" y="1097"/>
                  </a:cubicBezTo>
                  <a:cubicBezTo>
                    <a:pt x="1096" y="496"/>
                    <a:pt x="840" y="1"/>
                    <a:pt x="54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2" name="Google Shape;1411;p39">
              <a:extLst>
                <a:ext uri="{FF2B5EF4-FFF2-40B4-BE49-F238E27FC236}">
                  <a16:creationId xmlns:a16="http://schemas.microsoft.com/office/drawing/2014/main" id="{6AEE0E9D-53D0-09FD-2993-4BB634FDDDB1}"/>
                </a:ext>
              </a:extLst>
            </p:cNvPr>
            <p:cNvSpPr/>
            <p:nvPr/>
          </p:nvSpPr>
          <p:spPr>
            <a:xfrm>
              <a:off x="3037174" y="1967832"/>
              <a:ext cx="37100" cy="73405"/>
            </a:xfrm>
            <a:custGeom>
              <a:avLst/>
              <a:gdLst/>
              <a:ahLst/>
              <a:cxnLst/>
              <a:rect l="l" t="t" r="r" b="b"/>
              <a:pathLst>
                <a:path w="1120" h="2216" extrusionOk="0">
                  <a:moveTo>
                    <a:pt x="537" y="1"/>
                  </a:moveTo>
                  <a:cubicBezTo>
                    <a:pt x="239" y="13"/>
                    <a:pt x="1" y="513"/>
                    <a:pt x="25" y="1120"/>
                  </a:cubicBezTo>
                  <a:cubicBezTo>
                    <a:pt x="36" y="1727"/>
                    <a:pt x="286" y="2215"/>
                    <a:pt x="584" y="2215"/>
                  </a:cubicBezTo>
                  <a:cubicBezTo>
                    <a:pt x="894" y="2203"/>
                    <a:pt x="1120" y="1703"/>
                    <a:pt x="1108" y="1096"/>
                  </a:cubicBezTo>
                  <a:cubicBezTo>
                    <a:pt x="1096" y="501"/>
                    <a:pt x="846" y="1"/>
                    <a:pt x="53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3" name="Google Shape;1412;p39">
              <a:extLst>
                <a:ext uri="{FF2B5EF4-FFF2-40B4-BE49-F238E27FC236}">
                  <a16:creationId xmlns:a16="http://schemas.microsoft.com/office/drawing/2014/main" id="{DEC0C61F-1D4B-91BA-DC16-10AB1C68DD35}"/>
                </a:ext>
              </a:extLst>
            </p:cNvPr>
            <p:cNvSpPr/>
            <p:nvPr/>
          </p:nvSpPr>
          <p:spPr>
            <a:xfrm>
              <a:off x="2841173" y="2079427"/>
              <a:ext cx="120708" cy="48992"/>
            </a:xfrm>
            <a:custGeom>
              <a:avLst/>
              <a:gdLst/>
              <a:ahLst/>
              <a:cxnLst/>
              <a:rect l="l" t="t" r="r" b="b"/>
              <a:pathLst>
                <a:path w="3644" h="1479" extrusionOk="0">
                  <a:moveTo>
                    <a:pt x="3617" y="1"/>
                  </a:moveTo>
                  <a:cubicBezTo>
                    <a:pt x="3578" y="1"/>
                    <a:pt x="3458" y="223"/>
                    <a:pt x="3191" y="525"/>
                  </a:cubicBezTo>
                  <a:cubicBezTo>
                    <a:pt x="3036" y="704"/>
                    <a:pt x="2858" y="870"/>
                    <a:pt x="2655" y="989"/>
                  </a:cubicBezTo>
                  <a:cubicBezTo>
                    <a:pt x="2417" y="1144"/>
                    <a:pt x="2143" y="1228"/>
                    <a:pt x="1858" y="1251"/>
                  </a:cubicBezTo>
                  <a:cubicBezTo>
                    <a:pt x="1834" y="1252"/>
                    <a:pt x="1810" y="1253"/>
                    <a:pt x="1786" y="1253"/>
                  </a:cubicBezTo>
                  <a:cubicBezTo>
                    <a:pt x="1525" y="1253"/>
                    <a:pt x="1265" y="1193"/>
                    <a:pt x="1036" y="1073"/>
                  </a:cubicBezTo>
                  <a:cubicBezTo>
                    <a:pt x="822" y="978"/>
                    <a:pt x="631" y="835"/>
                    <a:pt x="465" y="668"/>
                  </a:cubicBezTo>
                  <a:cubicBezTo>
                    <a:pt x="192" y="384"/>
                    <a:pt x="82" y="143"/>
                    <a:pt x="41" y="143"/>
                  </a:cubicBezTo>
                  <a:cubicBezTo>
                    <a:pt x="39" y="143"/>
                    <a:pt x="38" y="143"/>
                    <a:pt x="36" y="144"/>
                  </a:cubicBezTo>
                  <a:cubicBezTo>
                    <a:pt x="0" y="156"/>
                    <a:pt x="60" y="418"/>
                    <a:pt x="334" y="775"/>
                  </a:cubicBezTo>
                  <a:cubicBezTo>
                    <a:pt x="500" y="978"/>
                    <a:pt x="703" y="1144"/>
                    <a:pt x="929" y="1263"/>
                  </a:cubicBezTo>
                  <a:cubicBezTo>
                    <a:pt x="1194" y="1407"/>
                    <a:pt x="1490" y="1479"/>
                    <a:pt x="1789" y="1479"/>
                  </a:cubicBezTo>
                  <a:cubicBezTo>
                    <a:pt x="1812" y="1479"/>
                    <a:pt x="1835" y="1478"/>
                    <a:pt x="1858" y="1478"/>
                  </a:cubicBezTo>
                  <a:cubicBezTo>
                    <a:pt x="2191" y="1466"/>
                    <a:pt x="2501" y="1359"/>
                    <a:pt x="2763" y="1168"/>
                  </a:cubicBezTo>
                  <a:cubicBezTo>
                    <a:pt x="2977" y="1025"/>
                    <a:pt x="3167" y="847"/>
                    <a:pt x="3322" y="632"/>
                  </a:cubicBezTo>
                  <a:cubicBezTo>
                    <a:pt x="3572" y="275"/>
                    <a:pt x="3644" y="13"/>
                    <a:pt x="3620" y="1"/>
                  </a:cubicBezTo>
                  <a:cubicBezTo>
                    <a:pt x="3619" y="1"/>
                    <a:pt x="3618" y="1"/>
                    <a:pt x="361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4" name="Google Shape;1413;p39">
              <a:extLst>
                <a:ext uri="{FF2B5EF4-FFF2-40B4-BE49-F238E27FC236}">
                  <a16:creationId xmlns:a16="http://schemas.microsoft.com/office/drawing/2014/main" id="{8E2C59EE-CB8E-235A-A276-64A13CC7D63D}"/>
                </a:ext>
              </a:extLst>
            </p:cNvPr>
            <p:cNvSpPr/>
            <p:nvPr/>
          </p:nvSpPr>
          <p:spPr>
            <a:xfrm>
              <a:off x="2644775" y="2060116"/>
              <a:ext cx="143564" cy="122331"/>
            </a:xfrm>
            <a:custGeom>
              <a:avLst/>
              <a:gdLst/>
              <a:ahLst/>
              <a:cxnLst/>
              <a:rect l="l" t="t" r="r" b="b"/>
              <a:pathLst>
                <a:path w="4334" h="3693" extrusionOk="0">
                  <a:moveTo>
                    <a:pt x="2182" y="0"/>
                  </a:moveTo>
                  <a:cubicBezTo>
                    <a:pt x="2165" y="0"/>
                    <a:pt x="2148" y="1"/>
                    <a:pt x="2131" y="1"/>
                  </a:cubicBezTo>
                  <a:cubicBezTo>
                    <a:pt x="941" y="25"/>
                    <a:pt x="0" y="870"/>
                    <a:pt x="24" y="1894"/>
                  </a:cubicBezTo>
                  <a:cubicBezTo>
                    <a:pt x="36" y="2891"/>
                    <a:pt x="984" y="3692"/>
                    <a:pt x="2151" y="3692"/>
                  </a:cubicBezTo>
                  <a:cubicBezTo>
                    <a:pt x="2168" y="3692"/>
                    <a:pt x="2186" y="3692"/>
                    <a:pt x="2203" y="3692"/>
                  </a:cubicBezTo>
                  <a:cubicBezTo>
                    <a:pt x="3393" y="3668"/>
                    <a:pt x="4334" y="2823"/>
                    <a:pt x="4322" y="1799"/>
                  </a:cubicBezTo>
                  <a:cubicBezTo>
                    <a:pt x="4299" y="801"/>
                    <a:pt x="3338" y="0"/>
                    <a:pt x="2182" y="0"/>
                  </a:cubicBezTo>
                  <a:close/>
                </a:path>
              </a:pathLst>
            </a:custGeom>
            <a:solidFill>
              <a:srgbClr val="EEA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5" name="Google Shape;1414;p39">
              <a:extLst>
                <a:ext uri="{FF2B5EF4-FFF2-40B4-BE49-F238E27FC236}">
                  <a16:creationId xmlns:a16="http://schemas.microsoft.com/office/drawing/2014/main" id="{84842469-573D-E3E9-9075-F86DDED50D05}"/>
                </a:ext>
              </a:extLst>
            </p:cNvPr>
            <p:cNvSpPr/>
            <p:nvPr/>
          </p:nvSpPr>
          <p:spPr>
            <a:xfrm>
              <a:off x="3015080" y="2052232"/>
              <a:ext cx="143994" cy="122728"/>
            </a:xfrm>
            <a:custGeom>
              <a:avLst/>
              <a:gdLst/>
              <a:ahLst/>
              <a:cxnLst/>
              <a:rect l="l" t="t" r="r" b="b"/>
              <a:pathLst>
                <a:path w="4347" h="3705" extrusionOk="0">
                  <a:moveTo>
                    <a:pt x="2183" y="0"/>
                  </a:moveTo>
                  <a:cubicBezTo>
                    <a:pt x="2166" y="0"/>
                    <a:pt x="2149" y="0"/>
                    <a:pt x="2132" y="1"/>
                  </a:cubicBezTo>
                  <a:cubicBezTo>
                    <a:pt x="953" y="25"/>
                    <a:pt x="1" y="870"/>
                    <a:pt x="25" y="1894"/>
                  </a:cubicBezTo>
                  <a:cubicBezTo>
                    <a:pt x="48" y="2903"/>
                    <a:pt x="997" y="3704"/>
                    <a:pt x="2164" y="3704"/>
                  </a:cubicBezTo>
                  <a:cubicBezTo>
                    <a:pt x="2181" y="3704"/>
                    <a:pt x="2198" y="3704"/>
                    <a:pt x="2216" y="3704"/>
                  </a:cubicBezTo>
                  <a:cubicBezTo>
                    <a:pt x="3394" y="3680"/>
                    <a:pt x="4347" y="2823"/>
                    <a:pt x="4323" y="1810"/>
                  </a:cubicBezTo>
                  <a:cubicBezTo>
                    <a:pt x="4299" y="801"/>
                    <a:pt x="3351" y="0"/>
                    <a:pt x="2183" y="0"/>
                  </a:cubicBezTo>
                  <a:close/>
                </a:path>
              </a:pathLst>
            </a:custGeom>
            <a:solidFill>
              <a:srgbClr val="EEA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6" name="Google Shape;1415;p39">
              <a:extLst>
                <a:ext uri="{FF2B5EF4-FFF2-40B4-BE49-F238E27FC236}">
                  <a16:creationId xmlns:a16="http://schemas.microsoft.com/office/drawing/2014/main" id="{BE765DDD-78E4-5569-6C61-6C1D48819167}"/>
                </a:ext>
              </a:extLst>
            </p:cNvPr>
            <p:cNvSpPr/>
            <p:nvPr/>
          </p:nvSpPr>
          <p:spPr>
            <a:xfrm>
              <a:off x="2833150" y="1370575"/>
              <a:ext cx="166725" cy="183375"/>
            </a:xfrm>
            <a:custGeom>
              <a:avLst/>
              <a:gdLst/>
              <a:ahLst/>
              <a:cxnLst/>
              <a:rect l="l" t="t" r="r" b="b"/>
              <a:pathLst>
                <a:path w="6669" h="7335" extrusionOk="0">
                  <a:moveTo>
                    <a:pt x="3334" y="0"/>
                  </a:moveTo>
                  <a:lnTo>
                    <a:pt x="1" y="7334"/>
                  </a:lnTo>
                  <a:lnTo>
                    <a:pt x="6668" y="7334"/>
                  </a:lnTo>
                  <a:lnTo>
                    <a:pt x="3334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7" name="Google Shape;1416;p39">
              <a:extLst>
                <a:ext uri="{FF2B5EF4-FFF2-40B4-BE49-F238E27FC236}">
                  <a16:creationId xmlns:a16="http://schemas.microsoft.com/office/drawing/2014/main" id="{F0B58166-E98A-7663-F74E-643732F5463F}"/>
                </a:ext>
              </a:extLst>
            </p:cNvPr>
            <p:cNvSpPr/>
            <p:nvPr/>
          </p:nvSpPr>
          <p:spPr>
            <a:xfrm>
              <a:off x="2833150" y="2604650"/>
              <a:ext cx="166725" cy="183375"/>
            </a:xfrm>
            <a:custGeom>
              <a:avLst/>
              <a:gdLst/>
              <a:ahLst/>
              <a:cxnLst/>
              <a:rect l="l" t="t" r="r" b="b"/>
              <a:pathLst>
                <a:path w="6669" h="7335" extrusionOk="0">
                  <a:moveTo>
                    <a:pt x="1" y="0"/>
                  </a:moveTo>
                  <a:lnTo>
                    <a:pt x="3334" y="7335"/>
                  </a:lnTo>
                  <a:lnTo>
                    <a:pt x="6668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8" name="Google Shape;1417;p39">
              <a:extLst>
                <a:ext uri="{FF2B5EF4-FFF2-40B4-BE49-F238E27FC236}">
                  <a16:creationId xmlns:a16="http://schemas.microsoft.com/office/drawing/2014/main" id="{634EEBD2-DF41-769C-DE45-C7180CF5E6F5}"/>
                </a:ext>
              </a:extLst>
            </p:cNvPr>
            <p:cNvSpPr/>
            <p:nvPr/>
          </p:nvSpPr>
          <p:spPr>
            <a:xfrm>
              <a:off x="3412100" y="1995950"/>
              <a:ext cx="183375" cy="166700"/>
            </a:xfrm>
            <a:custGeom>
              <a:avLst/>
              <a:gdLst/>
              <a:ahLst/>
              <a:cxnLst/>
              <a:rect l="l" t="t" r="r" b="b"/>
              <a:pathLst>
                <a:path w="7335" h="6668" extrusionOk="0">
                  <a:moveTo>
                    <a:pt x="0" y="0"/>
                  </a:moveTo>
                  <a:lnTo>
                    <a:pt x="0" y="6668"/>
                  </a:lnTo>
                  <a:lnTo>
                    <a:pt x="7334" y="3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9" name="Google Shape;1418;p39">
              <a:extLst>
                <a:ext uri="{FF2B5EF4-FFF2-40B4-BE49-F238E27FC236}">
                  <a16:creationId xmlns:a16="http://schemas.microsoft.com/office/drawing/2014/main" id="{D475EA19-67C9-2E52-4CFE-5DF7B6D07DC6}"/>
                </a:ext>
              </a:extLst>
            </p:cNvPr>
            <p:cNvSpPr/>
            <p:nvPr/>
          </p:nvSpPr>
          <p:spPr>
            <a:xfrm>
              <a:off x="2178000" y="1995950"/>
              <a:ext cx="183400" cy="166700"/>
            </a:xfrm>
            <a:custGeom>
              <a:avLst/>
              <a:gdLst/>
              <a:ahLst/>
              <a:cxnLst/>
              <a:rect l="l" t="t" r="r" b="b"/>
              <a:pathLst>
                <a:path w="7336" h="6668" extrusionOk="0">
                  <a:moveTo>
                    <a:pt x="7335" y="0"/>
                  </a:moveTo>
                  <a:lnTo>
                    <a:pt x="1" y="3334"/>
                  </a:lnTo>
                  <a:lnTo>
                    <a:pt x="7335" y="6668"/>
                  </a:lnTo>
                  <a:lnTo>
                    <a:pt x="7335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" name="Google Shape;1419;p39">
              <a:extLst>
                <a:ext uri="{FF2B5EF4-FFF2-40B4-BE49-F238E27FC236}">
                  <a16:creationId xmlns:a16="http://schemas.microsoft.com/office/drawing/2014/main" id="{3C0E2149-2A88-1D23-9A6F-DDB51446A4E0}"/>
                </a:ext>
              </a:extLst>
            </p:cNvPr>
            <p:cNvSpPr/>
            <p:nvPr/>
          </p:nvSpPr>
          <p:spPr>
            <a:xfrm>
              <a:off x="2420900" y="1556900"/>
              <a:ext cx="188725" cy="188750"/>
            </a:xfrm>
            <a:custGeom>
              <a:avLst/>
              <a:gdLst/>
              <a:ahLst/>
              <a:cxnLst/>
              <a:rect l="l" t="t" r="r" b="b"/>
              <a:pathLst>
                <a:path w="7549" h="7550" extrusionOk="0">
                  <a:moveTo>
                    <a:pt x="0" y="1"/>
                  </a:moveTo>
                  <a:lnTo>
                    <a:pt x="2822" y="7549"/>
                  </a:lnTo>
                  <a:lnTo>
                    <a:pt x="7549" y="28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1" name="Google Shape;1420;p39">
              <a:extLst>
                <a:ext uri="{FF2B5EF4-FFF2-40B4-BE49-F238E27FC236}">
                  <a16:creationId xmlns:a16="http://schemas.microsoft.com/office/drawing/2014/main" id="{2A5FE82C-2FE0-9F92-8650-112315870138}"/>
                </a:ext>
              </a:extLst>
            </p:cNvPr>
            <p:cNvSpPr/>
            <p:nvPr/>
          </p:nvSpPr>
          <p:spPr>
            <a:xfrm>
              <a:off x="3234400" y="2370700"/>
              <a:ext cx="188725" cy="188725"/>
            </a:xfrm>
            <a:custGeom>
              <a:avLst/>
              <a:gdLst/>
              <a:ahLst/>
              <a:cxnLst/>
              <a:rect l="l" t="t" r="r" b="b"/>
              <a:pathLst>
                <a:path w="7549" h="7549" extrusionOk="0">
                  <a:moveTo>
                    <a:pt x="4727" y="0"/>
                  </a:moveTo>
                  <a:lnTo>
                    <a:pt x="0" y="4715"/>
                  </a:lnTo>
                  <a:lnTo>
                    <a:pt x="7549" y="7549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2" name="Google Shape;1421;p39">
              <a:extLst>
                <a:ext uri="{FF2B5EF4-FFF2-40B4-BE49-F238E27FC236}">
                  <a16:creationId xmlns:a16="http://schemas.microsoft.com/office/drawing/2014/main" id="{C6C8A716-6D0F-06D4-C97F-F0A36EA64D2F}"/>
                </a:ext>
              </a:extLst>
            </p:cNvPr>
            <p:cNvSpPr/>
            <p:nvPr/>
          </p:nvSpPr>
          <p:spPr>
            <a:xfrm>
              <a:off x="3213550" y="1578025"/>
              <a:ext cx="188750" cy="188750"/>
            </a:xfrm>
            <a:custGeom>
              <a:avLst/>
              <a:gdLst/>
              <a:ahLst/>
              <a:cxnLst/>
              <a:rect l="l" t="t" r="r" b="b"/>
              <a:pathLst>
                <a:path w="7550" h="7550" extrusionOk="0">
                  <a:moveTo>
                    <a:pt x="7549" y="1"/>
                  </a:moveTo>
                  <a:lnTo>
                    <a:pt x="1" y="2835"/>
                  </a:lnTo>
                  <a:lnTo>
                    <a:pt x="4716" y="7549"/>
                  </a:lnTo>
                  <a:lnTo>
                    <a:pt x="7549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3" name="Google Shape;1422;p39">
              <a:extLst>
                <a:ext uri="{FF2B5EF4-FFF2-40B4-BE49-F238E27FC236}">
                  <a16:creationId xmlns:a16="http://schemas.microsoft.com/office/drawing/2014/main" id="{79AD8323-0B8E-DA3E-DF6D-AB718C042D6F}"/>
                </a:ext>
              </a:extLst>
            </p:cNvPr>
            <p:cNvSpPr/>
            <p:nvPr/>
          </p:nvSpPr>
          <p:spPr>
            <a:xfrm>
              <a:off x="2399775" y="2391825"/>
              <a:ext cx="188725" cy="188750"/>
            </a:xfrm>
            <a:custGeom>
              <a:avLst/>
              <a:gdLst/>
              <a:ahLst/>
              <a:cxnLst/>
              <a:rect l="l" t="t" r="r" b="b"/>
              <a:pathLst>
                <a:path w="7549" h="7550" extrusionOk="0">
                  <a:moveTo>
                    <a:pt x="2834" y="1"/>
                  </a:moveTo>
                  <a:lnTo>
                    <a:pt x="0" y="7549"/>
                  </a:lnTo>
                  <a:lnTo>
                    <a:pt x="0" y="7549"/>
                  </a:lnTo>
                  <a:lnTo>
                    <a:pt x="7549" y="4715"/>
                  </a:lnTo>
                  <a:lnTo>
                    <a:pt x="2834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214" name="Google Shape;118;p4">
            <a:extLst>
              <a:ext uri="{FF2B5EF4-FFF2-40B4-BE49-F238E27FC236}">
                <a16:creationId xmlns:a16="http://schemas.microsoft.com/office/drawing/2014/main" id="{488F3532-9D55-1B46-E972-02247F9E28B9}"/>
              </a:ext>
            </a:extLst>
          </p:cNvPr>
          <p:cNvSpPr/>
          <p:nvPr/>
        </p:nvSpPr>
        <p:spPr>
          <a:xfrm rot="19980337">
            <a:off x="9045549" y="4341591"/>
            <a:ext cx="1621216" cy="1519206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583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"/>
                  </p:tgtEl>
                </p:cond>
              </p:nextCondLst>
            </p:seq>
          </p:childTnLst>
        </p:cTn>
      </p:par>
    </p:tnLst>
    <p:bldLst>
      <p:bldP spid="2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81B5AFD3-5981-F001-A767-DB1D415D8BAA}"/>
              </a:ext>
            </a:extLst>
          </p:cNvPr>
          <p:cNvGrpSpPr/>
          <p:nvPr/>
        </p:nvGrpSpPr>
        <p:grpSpPr>
          <a:xfrm>
            <a:off x="285195" y="3826939"/>
            <a:ext cx="8546543" cy="1364750"/>
            <a:chOff x="2098496" y="3659454"/>
            <a:chExt cx="8546543" cy="1198789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9DC61915-0E62-E5EB-1653-923765C5B381}"/>
                </a:ext>
              </a:extLst>
            </p:cNvPr>
            <p:cNvSpPr/>
            <p:nvPr/>
          </p:nvSpPr>
          <p:spPr>
            <a:xfrm>
              <a:off x="2228688" y="3801319"/>
              <a:ext cx="8416351" cy="1056924"/>
            </a:xfrm>
            <a:custGeom>
              <a:avLst/>
              <a:gdLst>
                <a:gd name="connsiteX0" fmla="*/ 0 w 8416351"/>
                <a:gd name="connsiteY0" fmla="*/ 176158 h 1056924"/>
                <a:gd name="connsiteX1" fmla="*/ 176158 w 8416351"/>
                <a:gd name="connsiteY1" fmla="*/ 0 h 1056924"/>
                <a:gd name="connsiteX2" fmla="*/ 8240193 w 8416351"/>
                <a:gd name="connsiteY2" fmla="*/ 0 h 1056924"/>
                <a:gd name="connsiteX3" fmla="*/ 8416351 w 8416351"/>
                <a:gd name="connsiteY3" fmla="*/ 176158 h 1056924"/>
                <a:gd name="connsiteX4" fmla="*/ 8416351 w 8416351"/>
                <a:gd name="connsiteY4" fmla="*/ 880766 h 1056924"/>
                <a:gd name="connsiteX5" fmla="*/ 8240193 w 8416351"/>
                <a:gd name="connsiteY5" fmla="*/ 1056924 h 1056924"/>
                <a:gd name="connsiteX6" fmla="*/ 176158 w 8416351"/>
                <a:gd name="connsiteY6" fmla="*/ 1056924 h 1056924"/>
                <a:gd name="connsiteX7" fmla="*/ 0 w 8416351"/>
                <a:gd name="connsiteY7" fmla="*/ 880766 h 1056924"/>
                <a:gd name="connsiteX8" fmla="*/ 0 w 8416351"/>
                <a:gd name="connsiteY8" fmla="*/ 176158 h 105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6351" h="1056924" fill="none" extrusionOk="0">
                  <a:moveTo>
                    <a:pt x="0" y="176158"/>
                  </a:moveTo>
                  <a:cubicBezTo>
                    <a:pt x="7893" y="86111"/>
                    <a:pt x="87871" y="12775"/>
                    <a:pt x="176158" y="0"/>
                  </a:cubicBezTo>
                  <a:cubicBezTo>
                    <a:pt x="3287664" y="-168267"/>
                    <a:pt x="7429709" y="-42953"/>
                    <a:pt x="8240193" y="0"/>
                  </a:cubicBezTo>
                  <a:cubicBezTo>
                    <a:pt x="8338451" y="1100"/>
                    <a:pt x="8416199" y="76805"/>
                    <a:pt x="8416351" y="176158"/>
                  </a:cubicBezTo>
                  <a:cubicBezTo>
                    <a:pt x="8447587" y="400663"/>
                    <a:pt x="8400357" y="608119"/>
                    <a:pt x="8416351" y="880766"/>
                  </a:cubicBezTo>
                  <a:cubicBezTo>
                    <a:pt x="8419209" y="975368"/>
                    <a:pt x="8344736" y="1073000"/>
                    <a:pt x="8240193" y="1056924"/>
                  </a:cubicBezTo>
                  <a:cubicBezTo>
                    <a:pt x="5621790" y="1125149"/>
                    <a:pt x="3127106" y="1067800"/>
                    <a:pt x="176158" y="1056924"/>
                  </a:cubicBezTo>
                  <a:cubicBezTo>
                    <a:pt x="80438" y="1059435"/>
                    <a:pt x="14419" y="970632"/>
                    <a:pt x="0" y="880766"/>
                  </a:cubicBezTo>
                  <a:cubicBezTo>
                    <a:pt x="2431" y="685142"/>
                    <a:pt x="20249" y="458778"/>
                    <a:pt x="0" y="176158"/>
                  </a:cubicBezTo>
                  <a:close/>
                </a:path>
                <a:path w="8416351" h="1056924" stroke="0" extrusionOk="0">
                  <a:moveTo>
                    <a:pt x="0" y="176158"/>
                  </a:moveTo>
                  <a:cubicBezTo>
                    <a:pt x="-1824" y="70834"/>
                    <a:pt x="77632" y="2937"/>
                    <a:pt x="176158" y="0"/>
                  </a:cubicBezTo>
                  <a:cubicBezTo>
                    <a:pt x="3423790" y="163917"/>
                    <a:pt x="5828000" y="128764"/>
                    <a:pt x="8240193" y="0"/>
                  </a:cubicBezTo>
                  <a:cubicBezTo>
                    <a:pt x="8345984" y="5674"/>
                    <a:pt x="8417788" y="84358"/>
                    <a:pt x="8416351" y="176158"/>
                  </a:cubicBezTo>
                  <a:cubicBezTo>
                    <a:pt x="8468870" y="513959"/>
                    <a:pt x="8372524" y="656074"/>
                    <a:pt x="8416351" y="880766"/>
                  </a:cubicBezTo>
                  <a:cubicBezTo>
                    <a:pt x="8408151" y="993363"/>
                    <a:pt x="8337518" y="1059432"/>
                    <a:pt x="8240193" y="1056924"/>
                  </a:cubicBezTo>
                  <a:cubicBezTo>
                    <a:pt x="7110429" y="1034942"/>
                    <a:pt x="3876525" y="982036"/>
                    <a:pt x="176158" y="1056924"/>
                  </a:cubicBezTo>
                  <a:cubicBezTo>
                    <a:pt x="95668" y="1050394"/>
                    <a:pt x="-2288" y="982049"/>
                    <a:pt x="0" y="880766"/>
                  </a:cubicBezTo>
                  <a:cubicBezTo>
                    <a:pt x="47304" y="724577"/>
                    <a:pt x="4060" y="391678"/>
                    <a:pt x="0" y="176158"/>
                  </a:cubicBezTo>
                  <a:close/>
                </a:path>
              </a:pathLst>
            </a:custGeom>
            <a:ln w="38100">
              <a:extLst>
                <a:ext uri="{C807C97D-BFC1-408E-A445-0C87EB9F89A2}">
                  <ask:lineSketchStyleProps xmlns:ask="http://schemas.microsoft.com/office/drawing/2018/sketchyshapes" sd="187288149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grpSp>
          <p:nvGrpSpPr>
            <p:cNvPr id="22" name="Google Shape;282;p27">
              <a:extLst>
                <a:ext uri="{FF2B5EF4-FFF2-40B4-BE49-F238E27FC236}">
                  <a16:creationId xmlns:a16="http://schemas.microsoft.com/office/drawing/2014/main" id="{B3FB99B9-B318-4CC1-1E1E-4E3BAE806252}"/>
                </a:ext>
              </a:extLst>
            </p:cNvPr>
            <p:cNvGrpSpPr/>
            <p:nvPr/>
          </p:nvGrpSpPr>
          <p:grpSpPr>
            <a:xfrm rot="-488383">
              <a:off x="2098496" y="3659454"/>
              <a:ext cx="1094690" cy="1171482"/>
              <a:chOff x="2769810" y="1396779"/>
              <a:chExt cx="508124" cy="605419"/>
            </a:xfrm>
          </p:grpSpPr>
          <p:sp>
            <p:nvSpPr>
              <p:cNvPr id="24" name="Google Shape;283;p27">
                <a:extLst>
                  <a:ext uri="{FF2B5EF4-FFF2-40B4-BE49-F238E27FC236}">
                    <a16:creationId xmlns:a16="http://schemas.microsoft.com/office/drawing/2014/main" id="{6C6B4BBF-96BE-9247-E1D6-B0C7340DCD7B}"/>
                  </a:ext>
                </a:extLst>
              </p:cNvPr>
              <p:cNvSpPr/>
              <p:nvPr/>
            </p:nvSpPr>
            <p:spPr>
              <a:xfrm>
                <a:off x="2769810" y="1396779"/>
                <a:ext cx="508124" cy="605419"/>
              </a:xfrm>
              <a:custGeom>
                <a:avLst/>
                <a:gdLst/>
                <a:ahLst/>
                <a:cxnLst/>
                <a:rect l="l" t="t" r="r" b="b"/>
                <a:pathLst>
                  <a:path w="11526" h="13733" extrusionOk="0">
                    <a:moveTo>
                      <a:pt x="6561" y="3755"/>
                    </a:moveTo>
                    <a:cubicBezTo>
                      <a:pt x="7763" y="3755"/>
                      <a:pt x="8239" y="4243"/>
                      <a:pt x="8239" y="5076"/>
                    </a:cubicBezTo>
                    <a:cubicBezTo>
                      <a:pt x="8239" y="5922"/>
                      <a:pt x="7763" y="6422"/>
                      <a:pt x="6561" y="6422"/>
                    </a:cubicBezTo>
                    <a:lnTo>
                      <a:pt x="4536" y="6422"/>
                    </a:lnTo>
                    <a:lnTo>
                      <a:pt x="4536" y="3755"/>
                    </a:lnTo>
                    <a:close/>
                    <a:moveTo>
                      <a:pt x="6703" y="8636"/>
                    </a:moveTo>
                    <a:cubicBezTo>
                      <a:pt x="7811" y="8636"/>
                      <a:pt x="8525" y="9077"/>
                      <a:pt x="8525" y="10053"/>
                    </a:cubicBezTo>
                    <a:cubicBezTo>
                      <a:pt x="8525" y="11089"/>
                      <a:pt x="7870" y="11518"/>
                      <a:pt x="6703" y="11518"/>
                    </a:cubicBezTo>
                    <a:lnTo>
                      <a:pt x="4536" y="11518"/>
                    </a:lnTo>
                    <a:lnTo>
                      <a:pt x="4536" y="8636"/>
                    </a:lnTo>
                    <a:close/>
                    <a:moveTo>
                      <a:pt x="2279" y="0"/>
                    </a:moveTo>
                    <a:cubicBezTo>
                      <a:pt x="2117" y="0"/>
                      <a:pt x="1951" y="32"/>
                      <a:pt x="1786" y="100"/>
                    </a:cubicBezTo>
                    <a:cubicBezTo>
                      <a:pt x="834" y="492"/>
                      <a:pt x="726" y="1790"/>
                      <a:pt x="1584" y="2350"/>
                    </a:cubicBezTo>
                    <a:cubicBezTo>
                      <a:pt x="1536" y="2528"/>
                      <a:pt x="1500" y="2719"/>
                      <a:pt x="1500" y="2909"/>
                    </a:cubicBezTo>
                    <a:lnTo>
                      <a:pt x="1500" y="10768"/>
                    </a:lnTo>
                    <a:cubicBezTo>
                      <a:pt x="1358" y="10672"/>
                      <a:pt x="1179" y="10625"/>
                      <a:pt x="1012" y="10625"/>
                    </a:cubicBezTo>
                    <a:cubicBezTo>
                      <a:pt x="417" y="10637"/>
                      <a:pt x="0" y="11208"/>
                      <a:pt x="179" y="11768"/>
                    </a:cubicBezTo>
                    <a:cubicBezTo>
                      <a:pt x="295" y="12167"/>
                      <a:pt x="650" y="12409"/>
                      <a:pt x="1024" y="12409"/>
                    </a:cubicBezTo>
                    <a:cubicBezTo>
                      <a:pt x="1185" y="12409"/>
                      <a:pt x="1350" y="12365"/>
                      <a:pt x="1500" y="12268"/>
                    </a:cubicBezTo>
                    <a:lnTo>
                      <a:pt x="1500" y="12363"/>
                    </a:lnTo>
                    <a:cubicBezTo>
                      <a:pt x="1500" y="13256"/>
                      <a:pt x="1989" y="13732"/>
                      <a:pt x="2882" y="13732"/>
                    </a:cubicBezTo>
                    <a:lnTo>
                      <a:pt x="7132" y="13732"/>
                    </a:lnTo>
                    <a:cubicBezTo>
                      <a:pt x="9894" y="13732"/>
                      <a:pt x="11525" y="12303"/>
                      <a:pt x="11525" y="10089"/>
                    </a:cubicBezTo>
                    <a:cubicBezTo>
                      <a:pt x="11514" y="8529"/>
                      <a:pt x="10406" y="7600"/>
                      <a:pt x="8978" y="7339"/>
                    </a:cubicBezTo>
                    <a:lnTo>
                      <a:pt x="8978" y="7291"/>
                    </a:lnTo>
                    <a:cubicBezTo>
                      <a:pt x="10478" y="6827"/>
                      <a:pt x="11133" y="5838"/>
                      <a:pt x="11133" y="4588"/>
                    </a:cubicBezTo>
                    <a:cubicBezTo>
                      <a:pt x="11144" y="3790"/>
                      <a:pt x="10811" y="3017"/>
                      <a:pt x="10216" y="2481"/>
                    </a:cubicBezTo>
                    <a:cubicBezTo>
                      <a:pt x="11192" y="2147"/>
                      <a:pt x="11383" y="838"/>
                      <a:pt x="10537" y="242"/>
                    </a:cubicBezTo>
                    <a:cubicBezTo>
                      <a:pt x="10306" y="80"/>
                      <a:pt x="10051" y="6"/>
                      <a:pt x="9802" y="6"/>
                    </a:cubicBezTo>
                    <a:cubicBezTo>
                      <a:pt x="9141" y="6"/>
                      <a:pt x="8525" y="526"/>
                      <a:pt x="8525" y="1278"/>
                    </a:cubicBezTo>
                    <a:cubicBezTo>
                      <a:pt x="8525" y="1421"/>
                      <a:pt x="8549" y="1552"/>
                      <a:pt x="8597" y="1683"/>
                    </a:cubicBezTo>
                    <a:cubicBezTo>
                      <a:pt x="8144" y="1588"/>
                      <a:pt x="7668" y="1540"/>
                      <a:pt x="7203" y="1540"/>
                    </a:cubicBezTo>
                    <a:lnTo>
                      <a:pt x="3524" y="1540"/>
                    </a:lnTo>
                    <a:cubicBezTo>
                      <a:pt x="3702" y="713"/>
                      <a:pt x="3049" y="0"/>
                      <a:pt x="2279" y="0"/>
                    </a:cubicBezTo>
                    <a:close/>
                  </a:path>
                </a:pathLst>
              </a:custGeom>
              <a:solidFill>
                <a:srgbClr val="DD8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5" name="Google Shape;284;p27">
                <a:extLst>
                  <a:ext uri="{FF2B5EF4-FFF2-40B4-BE49-F238E27FC236}">
                    <a16:creationId xmlns:a16="http://schemas.microsoft.com/office/drawing/2014/main" id="{8B0343B1-73D7-3F5F-1410-B498EB3266DD}"/>
                  </a:ext>
                </a:extLst>
              </p:cNvPr>
              <p:cNvSpPr/>
              <p:nvPr/>
            </p:nvSpPr>
            <p:spPr>
              <a:xfrm>
                <a:off x="2828046" y="1421599"/>
                <a:ext cx="73534" cy="6343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9" extrusionOk="0">
                    <a:moveTo>
                      <a:pt x="953" y="1"/>
                    </a:moveTo>
                    <a:cubicBezTo>
                      <a:pt x="322" y="1"/>
                      <a:pt x="1" y="775"/>
                      <a:pt x="453" y="1227"/>
                    </a:cubicBezTo>
                    <a:cubicBezTo>
                      <a:pt x="599" y="1373"/>
                      <a:pt x="778" y="1439"/>
                      <a:pt x="952" y="1439"/>
                    </a:cubicBezTo>
                    <a:cubicBezTo>
                      <a:pt x="1318" y="1439"/>
                      <a:pt x="1668" y="1151"/>
                      <a:pt x="1668" y="715"/>
                    </a:cubicBezTo>
                    <a:cubicBezTo>
                      <a:pt x="1668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6" name="Google Shape;285;p27">
                <a:extLst>
                  <a:ext uri="{FF2B5EF4-FFF2-40B4-BE49-F238E27FC236}">
                    <a16:creationId xmlns:a16="http://schemas.microsoft.com/office/drawing/2014/main" id="{32959414-B562-7EA6-977E-2504BD1BE2D5}"/>
                  </a:ext>
                </a:extLst>
              </p:cNvPr>
              <p:cNvSpPr/>
              <p:nvPr/>
            </p:nvSpPr>
            <p:spPr>
              <a:xfrm>
                <a:off x="3159786" y="1421599"/>
                <a:ext cx="73534" cy="6321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4" extrusionOk="0">
                    <a:moveTo>
                      <a:pt x="953" y="1"/>
                    </a:moveTo>
                    <a:cubicBezTo>
                      <a:pt x="310" y="1"/>
                      <a:pt x="1" y="775"/>
                      <a:pt x="441" y="1227"/>
                    </a:cubicBezTo>
                    <a:cubicBezTo>
                      <a:pt x="587" y="1369"/>
                      <a:pt x="766" y="1433"/>
                      <a:pt x="942" y="1433"/>
                    </a:cubicBezTo>
                    <a:cubicBezTo>
                      <a:pt x="1312" y="1433"/>
                      <a:pt x="1667" y="1151"/>
                      <a:pt x="1667" y="715"/>
                    </a:cubicBezTo>
                    <a:cubicBezTo>
                      <a:pt x="1667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7" name="Google Shape;286;p27">
                <a:extLst>
                  <a:ext uri="{FF2B5EF4-FFF2-40B4-BE49-F238E27FC236}">
                    <a16:creationId xmlns:a16="http://schemas.microsoft.com/office/drawing/2014/main" id="{7E7281FF-3D7A-636C-D4E0-7608925A909E}"/>
                  </a:ext>
                </a:extLst>
              </p:cNvPr>
              <p:cNvSpPr/>
              <p:nvPr/>
            </p:nvSpPr>
            <p:spPr>
              <a:xfrm>
                <a:off x="2860581" y="1494559"/>
                <a:ext cx="392136" cy="477705"/>
              </a:xfrm>
              <a:custGeom>
                <a:avLst/>
                <a:gdLst/>
                <a:ahLst/>
                <a:cxnLst/>
                <a:rect l="l" t="t" r="r" b="b"/>
                <a:pathLst>
                  <a:path w="8895" h="10836" extrusionOk="0">
                    <a:moveTo>
                      <a:pt x="4537" y="1120"/>
                    </a:moveTo>
                    <a:cubicBezTo>
                      <a:pt x="5621" y="1120"/>
                      <a:pt x="6561" y="1644"/>
                      <a:pt x="6502" y="3156"/>
                    </a:cubicBezTo>
                    <a:cubicBezTo>
                      <a:pt x="6478" y="3894"/>
                      <a:pt x="5609" y="4597"/>
                      <a:pt x="4537" y="4597"/>
                    </a:cubicBezTo>
                    <a:lnTo>
                      <a:pt x="2168" y="4597"/>
                    </a:lnTo>
                    <a:lnTo>
                      <a:pt x="2168" y="1120"/>
                    </a:lnTo>
                    <a:close/>
                    <a:moveTo>
                      <a:pt x="4621" y="6109"/>
                    </a:moveTo>
                    <a:cubicBezTo>
                      <a:pt x="5609" y="6109"/>
                      <a:pt x="6680" y="6347"/>
                      <a:pt x="6680" y="7764"/>
                    </a:cubicBezTo>
                    <a:cubicBezTo>
                      <a:pt x="6680" y="9431"/>
                      <a:pt x="5621" y="9633"/>
                      <a:pt x="4597" y="9633"/>
                    </a:cubicBezTo>
                    <a:lnTo>
                      <a:pt x="2168" y="9633"/>
                    </a:lnTo>
                    <a:lnTo>
                      <a:pt x="2192" y="6109"/>
                    </a:lnTo>
                    <a:close/>
                    <a:moveTo>
                      <a:pt x="1215" y="1"/>
                    </a:moveTo>
                    <a:cubicBezTo>
                      <a:pt x="430" y="1"/>
                      <a:pt x="1" y="429"/>
                      <a:pt x="1" y="1227"/>
                    </a:cubicBezTo>
                    <a:lnTo>
                      <a:pt x="1" y="9621"/>
                    </a:lnTo>
                    <a:cubicBezTo>
                      <a:pt x="1" y="10407"/>
                      <a:pt x="430" y="10836"/>
                      <a:pt x="1215" y="10836"/>
                    </a:cubicBezTo>
                    <a:lnTo>
                      <a:pt x="4990" y="10836"/>
                    </a:lnTo>
                    <a:cubicBezTo>
                      <a:pt x="7442" y="10836"/>
                      <a:pt x="8895" y="9562"/>
                      <a:pt x="8895" y="7597"/>
                    </a:cubicBezTo>
                    <a:cubicBezTo>
                      <a:pt x="8895" y="6216"/>
                      <a:pt x="7919" y="5382"/>
                      <a:pt x="6645" y="5156"/>
                    </a:cubicBezTo>
                    <a:lnTo>
                      <a:pt x="6645" y="5109"/>
                    </a:lnTo>
                    <a:cubicBezTo>
                      <a:pt x="7978" y="4692"/>
                      <a:pt x="8550" y="3823"/>
                      <a:pt x="8550" y="2715"/>
                    </a:cubicBezTo>
                    <a:cubicBezTo>
                      <a:pt x="8550" y="1156"/>
                      <a:pt x="7359" y="1"/>
                      <a:pt x="5061" y="1"/>
                    </a:cubicBezTo>
                    <a:close/>
                  </a:path>
                </a:pathLst>
              </a:custGeom>
              <a:solidFill>
                <a:srgbClr val="EEA3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8" name="Google Shape;287;p27">
                <a:extLst>
                  <a:ext uri="{FF2B5EF4-FFF2-40B4-BE49-F238E27FC236}">
                    <a16:creationId xmlns:a16="http://schemas.microsoft.com/office/drawing/2014/main" id="{79BA692C-97B0-5A73-1D5F-44FC0EFFFFBB}"/>
                  </a:ext>
                </a:extLst>
              </p:cNvPr>
              <p:cNvSpPr/>
              <p:nvPr/>
            </p:nvSpPr>
            <p:spPr>
              <a:xfrm>
                <a:off x="2929354" y="1508225"/>
                <a:ext cx="42057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3" extrusionOk="0">
                    <a:moveTo>
                      <a:pt x="548" y="0"/>
                    </a:moveTo>
                    <a:cubicBezTo>
                      <a:pt x="191" y="0"/>
                      <a:pt x="1" y="441"/>
                      <a:pt x="263" y="691"/>
                    </a:cubicBezTo>
                    <a:cubicBezTo>
                      <a:pt x="343" y="775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9" name="Google Shape;288;p27">
                <a:extLst>
                  <a:ext uri="{FF2B5EF4-FFF2-40B4-BE49-F238E27FC236}">
                    <a16:creationId xmlns:a16="http://schemas.microsoft.com/office/drawing/2014/main" id="{901FAD18-C0F8-5CB3-D420-99FE5C26B06B}"/>
                  </a:ext>
                </a:extLst>
              </p:cNvPr>
              <p:cNvSpPr/>
              <p:nvPr/>
            </p:nvSpPr>
            <p:spPr>
              <a:xfrm>
                <a:off x="3105209" y="1508225"/>
                <a:ext cx="42013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3" extrusionOk="0">
                    <a:moveTo>
                      <a:pt x="548" y="0"/>
                    </a:moveTo>
                    <a:cubicBezTo>
                      <a:pt x="191" y="0"/>
                      <a:pt x="0" y="441"/>
                      <a:pt x="262" y="691"/>
                    </a:cubicBezTo>
                    <a:cubicBezTo>
                      <a:pt x="343" y="775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0" name="Google Shape;289;p27">
                <a:extLst>
                  <a:ext uri="{FF2B5EF4-FFF2-40B4-BE49-F238E27FC236}">
                    <a16:creationId xmlns:a16="http://schemas.microsoft.com/office/drawing/2014/main" id="{8E01A9B7-2736-4622-DD22-69968A288811}"/>
                  </a:ext>
                </a:extLst>
              </p:cNvPr>
              <p:cNvSpPr/>
              <p:nvPr/>
            </p:nvSpPr>
            <p:spPr>
              <a:xfrm>
                <a:off x="3021756" y="1509284"/>
                <a:ext cx="43732" cy="31521"/>
              </a:xfrm>
              <a:custGeom>
                <a:avLst/>
                <a:gdLst/>
                <a:ahLst/>
                <a:cxnLst/>
                <a:rect l="l" t="t" r="r" b="b"/>
                <a:pathLst>
                  <a:path w="992" h="715" extrusionOk="0">
                    <a:moveTo>
                      <a:pt x="465" y="0"/>
                    </a:moveTo>
                    <a:cubicBezTo>
                      <a:pt x="429" y="0"/>
                      <a:pt x="405" y="12"/>
                      <a:pt x="393" y="36"/>
                    </a:cubicBezTo>
                    <a:lnTo>
                      <a:pt x="36" y="560"/>
                    </a:lnTo>
                    <a:cubicBezTo>
                      <a:pt x="0" y="607"/>
                      <a:pt x="12" y="667"/>
                      <a:pt x="60" y="703"/>
                    </a:cubicBezTo>
                    <a:cubicBezTo>
                      <a:pt x="72" y="715"/>
                      <a:pt x="95" y="715"/>
                      <a:pt x="107" y="715"/>
                    </a:cubicBezTo>
                    <a:cubicBezTo>
                      <a:pt x="143" y="715"/>
                      <a:pt x="179" y="703"/>
                      <a:pt x="203" y="667"/>
                    </a:cubicBezTo>
                    <a:lnTo>
                      <a:pt x="476" y="262"/>
                    </a:lnTo>
                    <a:lnTo>
                      <a:pt x="786" y="679"/>
                    </a:lnTo>
                    <a:cubicBezTo>
                      <a:pt x="798" y="702"/>
                      <a:pt x="818" y="712"/>
                      <a:pt x="840" y="712"/>
                    </a:cubicBezTo>
                    <a:cubicBezTo>
                      <a:pt x="906" y="712"/>
                      <a:pt x="992" y="623"/>
                      <a:pt x="929" y="560"/>
                    </a:cubicBezTo>
                    <a:lnTo>
                      <a:pt x="548" y="36"/>
                    </a:lnTo>
                    <a:cubicBezTo>
                      <a:pt x="524" y="12"/>
                      <a:pt x="500" y="0"/>
                      <a:pt x="465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1" name="Google Shape;290;p27">
                <a:extLst>
                  <a:ext uri="{FF2B5EF4-FFF2-40B4-BE49-F238E27FC236}">
                    <a16:creationId xmlns:a16="http://schemas.microsoft.com/office/drawing/2014/main" id="{4841AE55-D889-B046-48F3-A2F55DD33E41}"/>
                  </a:ext>
                </a:extLst>
              </p:cNvPr>
              <p:cNvSpPr/>
              <p:nvPr/>
            </p:nvSpPr>
            <p:spPr>
              <a:xfrm>
                <a:off x="2882139" y="1536572"/>
                <a:ext cx="65643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858" extrusionOk="0">
                    <a:moveTo>
                      <a:pt x="738" y="0"/>
                    </a:moveTo>
                    <a:cubicBezTo>
                      <a:pt x="334" y="0"/>
                      <a:pt x="0" y="191"/>
                      <a:pt x="0" y="429"/>
                    </a:cubicBezTo>
                    <a:cubicBezTo>
                      <a:pt x="0" y="667"/>
                      <a:pt x="334" y="858"/>
                      <a:pt x="738" y="858"/>
                    </a:cubicBezTo>
                    <a:cubicBezTo>
                      <a:pt x="1155" y="858"/>
                      <a:pt x="1488" y="667"/>
                      <a:pt x="1488" y="429"/>
                    </a:cubicBezTo>
                    <a:cubicBezTo>
                      <a:pt x="1488" y="191"/>
                      <a:pt x="1155" y="0"/>
                      <a:pt x="738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2" name="Google Shape;291;p27">
                <a:extLst>
                  <a:ext uri="{FF2B5EF4-FFF2-40B4-BE49-F238E27FC236}">
                    <a16:creationId xmlns:a16="http://schemas.microsoft.com/office/drawing/2014/main" id="{8CBDC81F-8878-301D-3FA8-5E906DB71970}"/>
                  </a:ext>
                </a:extLst>
              </p:cNvPr>
              <p:cNvSpPr/>
              <p:nvPr/>
            </p:nvSpPr>
            <p:spPr>
              <a:xfrm>
                <a:off x="3136156" y="1536572"/>
                <a:ext cx="65687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858" extrusionOk="0">
                    <a:moveTo>
                      <a:pt x="751" y="0"/>
                    </a:moveTo>
                    <a:cubicBezTo>
                      <a:pt x="334" y="0"/>
                      <a:pt x="1" y="191"/>
                      <a:pt x="1" y="429"/>
                    </a:cubicBezTo>
                    <a:cubicBezTo>
                      <a:pt x="1" y="667"/>
                      <a:pt x="334" y="858"/>
                      <a:pt x="751" y="858"/>
                    </a:cubicBezTo>
                    <a:cubicBezTo>
                      <a:pt x="1156" y="858"/>
                      <a:pt x="1489" y="667"/>
                      <a:pt x="1489" y="429"/>
                    </a:cubicBezTo>
                    <a:cubicBezTo>
                      <a:pt x="1489" y="191"/>
                      <a:pt x="1156" y="0"/>
                      <a:pt x="751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3" name="Google Shape;292;p27">
                <a:extLst>
                  <a:ext uri="{FF2B5EF4-FFF2-40B4-BE49-F238E27FC236}">
                    <a16:creationId xmlns:a16="http://schemas.microsoft.com/office/drawing/2014/main" id="{9FFF0CF0-8AAA-29EB-E4E1-26D8BC962560}"/>
                  </a:ext>
                </a:extLst>
              </p:cNvPr>
              <p:cNvSpPr/>
              <p:nvPr/>
            </p:nvSpPr>
            <p:spPr>
              <a:xfrm>
                <a:off x="2975555" y="1646255"/>
                <a:ext cx="133357" cy="80147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1818" extrusionOk="0">
                    <a:moveTo>
                      <a:pt x="317" y="1"/>
                    </a:moveTo>
                    <a:cubicBezTo>
                      <a:pt x="221" y="1"/>
                      <a:pt x="143" y="77"/>
                      <a:pt x="84" y="239"/>
                    </a:cubicBezTo>
                    <a:cubicBezTo>
                      <a:pt x="0" y="465"/>
                      <a:pt x="203" y="918"/>
                      <a:pt x="203" y="918"/>
                    </a:cubicBezTo>
                    <a:cubicBezTo>
                      <a:pt x="203" y="918"/>
                      <a:pt x="12" y="1441"/>
                      <a:pt x="84" y="1584"/>
                    </a:cubicBezTo>
                    <a:cubicBezTo>
                      <a:pt x="139" y="1704"/>
                      <a:pt x="231" y="1817"/>
                      <a:pt x="341" y="1817"/>
                    </a:cubicBezTo>
                    <a:cubicBezTo>
                      <a:pt x="373" y="1817"/>
                      <a:pt x="406" y="1808"/>
                      <a:pt x="441" y="1787"/>
                    </a:cubicBezTo>
                    <a:lnTo>
                      <a:pt x="1251" y="1322"/>
                    </a:lnTo>
                    <a:cubicBezTo>
                      <a:pt x="1335" y="1345"/>
                      <a:pt x="1422" y="1357"/>
                      <a:pt x="1509" y="1357"/>
                    </a:cubicBezTo>
                    <a:cubicBezTo>
                      <a:pt x="1606" y="1357"/>
                      <a:pt x="1704" y="1342"/>
                      <a:pt x="1798" y="1310"/>
                    </a:cubicBezTo>
                    <a:lnTo>
                      <a:pt x="2644" y="1787"/>
                    </a:lnTo>
                    <a:cubicBezTo>
                      <a:pt x="2680" y="1806"/>
                      <a:pt x="2718" y="1815"/>
                      <a:pt x="2755" y="1815"/>
                    </a:cubicBezTo>
                    <a:cubicBezTo>
                      <a:pt x="2873" y="1815"/>
                      <a:pt x="2980" y="1721"/>
                      <a:pt x="2989" y="1584"/>
                    </a:cubicBezTo>
                    <a:cubicBezTo>
                      <a:pt x="3025" y="1418"/>
                      <a:pt x="2894" y="918"/>
                      <a:pt x="2894" y="918"/>
                    </a:cubicBezTo>
                    <a:cubicBezTo>
                      <a:pt x="2941" y="691"/>
                      <a:pt x="2977" y="465"/>
                      <a:pt x="2989" y="239"/>
                    </a:cubicBezTo>
                    <a:cubicBezTo>
                      <a:pt x="2989" y="102"/>
                      <a:pt x="2878" y="8"/>
                      <a:pt x="2756" y="8"/>
                    </a:cubicBezTo>
                    <a:cubicBezTo>
                      <a:pt x="2719" y="8"/>
                      <a:pt x="2680" y="17"/>
                      <a:pt x="2644" y="36"/>
                    </a:cubicBezTo>
                    <a:lnTo>
                      <a:pt x="1810" y="525"/>
                    </a:lnTo>
                    <a:cubicBezTo>
                      <a:pt x="1766" y="454"/>
                      <a:pt x="1635" y="418"/>
                      <a:pt x="1508" y="418"/>
                    </a:cubicBezTo>
                    <a:cubicBezTo>
                      <a:pt x="1397" y="418"/>
                      <a:pt x="1288" y="446"/>
                      <a:pt x="1239" y="501"/>
                    </a:cubicBezTo>
                    <a:lnTo>
                      <a:pt x="441" y="36"/>
                    </a:lnTo>
                    <a:cubicBezTo>
                      <a:pt x="397" y="13"/>
                      <a:pt x="356" y="1"/>
                      <a:pt x="317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0449302-55B8-5159-512B-AC19A442E2FF}"/>
                </a:ext>
              </a:extLst>
            </p:cNvPr>
            <p:cNvSpPr txBox="1"/>
            <p:nvPr/>
          </p:nvSpPr>
          <p:spPr>
            <a:xfrm>
              <a:off x="3877639" y="3935286"/>
              <a:ext cx="5306047" cy="868323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Số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bị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chia</a:t>
              </a:r>
              <a:endPara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4E0A765-4243-5ACC-1606-ED36C165E155}"/>
              </a:ext>
            </a:extLst>
          </p:cNvPr>
          <p:cNvGrpSpPr/>
          <p:nvPr/>
        </p:nvGrpSpPr>
        <p:grpSpPr>
          <a:xfrm>
            <a:off x="2808020" y="2130585"/>
            <a:ext cx="8819884" cy="1507248"/>
            <a:chOff x="1861723" y="2134893"/>
            <a:chExt cx="8819884" cy="1270717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D3BE5D83-7848-BB4E-DBA0-05BB2E6D7E85}"/>
                </a:ext>
              </a:extLst>
            </p:cNvPr>
            <p:cNvSpPr/>
            <p:nvPr/>
          </p:nvSpPr>
          <p:spPr>
            <a:xfrm>
              <a:off x="2265256" y="2348686"/>
              <a:ext cx="8416351" cy="1056924"/>
            </a:xfrm>
            <a:custGeom>
              <a:avLst/>
              <a:gdLst>
                <a:gd name="connsiteX0" fmla="*/ 0 w 8416351"/>
                <a:gd name="connsiteY0" fmla="*/ 176158 h 1056924"/>
                <a:gd name="connsiteX1" fmla="*/ 176158 w 8416351"/>
                <a:gd name="connsiteY1" fmla="*/ 0 h 1056924"/>
                <a:gd name="connsiteX2" fmla="*/ 8240193 w 8416351"/>
                <a:gd name="connsiteY2" fmla="*/ 0 h 1056924"/>
                <a:gd name="connsiteX3" fmla="*/ 8416351 w 8416351"/>
                <a:gd name="connsiteY3" fmla="*/ 176158 h 1056924"/>
                <a:gd name="connsiteX4" fmla="*/ 8416351 w 8416351"/>
                <a:gd name="connsiteY4" fmla="*/ 880766 h 1056924"/>
                <a:gd name="connsiteX5" fmla="*/ 8240193 w 8416351"/>
                <a:gd name="connsiteY5" fmla="*/ 1056924 h 1056924"/>
                <a:gd name="connsiteX6" fmla="*/ 176158 w 8416351"/>
                <a:gd name="connsiteY6" fmla="*/ 1056924 h 1056924"/>
                <a:gd name="connsiteX7" fmla="*/ 0 w 8416351"/>
                <a:gd name="connsiteY7" fmla="*/ 880766 h 1056924"/>
                <a:gd name="connsiteX8" fmla="*/ 0 w 8416351"/>
                <a:gd name="connsiteY8" fmla="*/ 176158 h 105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6351" h="1056924" fill="none" extrusionOk="0">
                  <a:moveTo>
                    <a:pt x="0" y="176158"/>
                  </a:moveTo>
                  <a:cubicBezTo>
                    <a:pt x="7893" y="86111"/>
                    <a:pt x="87871" y="12775"/>
                    <a:pt x="176158" y="0"/>
                  </a:cubicBezTo>
                  <a:cubicBezTo>
                    <a:pt x="3287664" y="-168267"/>
                    <a:pt x="7429709" y="-42953"/>
                    <a:pt x="8240193" y="0"/>
                  </a:cubicBezTo>
                  <a:cubicBezTo>
                    <a:pt x="8338451" y="1100"/>
                    <a:pt x="8416199" y="76805"/>
                    <a:pt x="8416351" y="176158"/>
                  </a:cubicBezTo>
                  <a:cubicBezTo>
                    <a:pt x="8447587" y="400663"/>
                    <a:pt x="8400357" y="608119"/>
                    <a:pt x="8416351" y="880766"/>
                  </a:cubicBezTo>
                  <a:cubicBezTo>
                    <a:pt x="8419209" y="975368"/>
                    <a:pt x="8344736" y="1073000"/>
                    <a:pt x="8240193" y="1056924"/>
                  </a:cubicBezTo>
                  <a:cubicBezTo>
                    <a:pt x="5621790" y="1125149"/>
                    <a:pt x="3127106" y="1067800"/>
                    <a:pt x="176158" y="1056924"/>
                  </a:cubicBezTo>
                  <a:cubicBezTo>
                    <a:pt x="80438" y="1059435"/>
                    <a:pt x="14419" y="970632"/>
                    <a:pt x="0" y="880766"/>
                  </a:cubicBezTo>
                  <a:cubicBezTo>
                    <a:pt x="2431" y="685142"/>
                    <a:pt x="20249" y="458778"/>
                    <a:pt x="0" y="176158"/>
                  </a:cubicBezTo>
                  <a:close/>
                </a:path>
                <a:path w="8416351" h="1056924" stroke="0" extrusionOk="0">
                  <a:moveTo>
                    <a:pt x="0" y="176158"/>
                  </a:moveTo>
                  <a:cubicBezTo>
                    <a:pt x="-1824" y="70834"/>
                    <a:pt x="77632" y="2937"/>
                    <a:pt x="176158" y="0"/>
                  </a:cubicBezTo>
                  <a:cubicBezTo>
                    <a:pt x="3423790" y="163917"/>
                    <a:pt x="5828000" y="128764"/>
                    <a:pt x="8240193" y="0"/>
                  </a:cubicBezTo>
                  <a:cubicBezTo>
                    <a:pt x="8345984" y="5674"/>
                    <a:pt x="8417788" y="84358"/>
                    <a:pt x="8416351" y="176158"/>
                  </a:cubicBezTo>
                  <a:cubicBezTo>
                    <a:pt x="8468870" y="513959"/>
                    <a:pt x="8372524" y="656074"/>
                    <a:pt x="8416351" y="880766"/>
                  </a:cubicBezTo>
                  <a:cubicBezTo>
                    <a:pt x="8408151" y="993363"/>
                    <a:pt x="8337518" y="1059432"/>
                    <a:pt x="8240193" y="1056924"/>
                  </a:cubicBezTo>
                  <a:cubicBezTo>
                    <a:pt x="7110429" y="1034942"/>
                    <a:pt x="3876525" y="982036"/>
                    <a:pt x="176158" y="1056924"/>
                  </a:cubicBezTo>
                  <a:cubicBezTo>
                    <a:pt x="95668" y="1050394"/>
                    <a:pt x="-2288" y="982049"/>
                    <a:pt x="0" y="880766"/>
                  </a:cubicBezTo>
                  <a:cubicBezTo>
                    <a:pt x="47304" y="724577"/>
                    <a:pt x="4060" y="391678"/>
                    <a:pt x="0" y="176158"/>
                  </a:cubicBezTo>
                  <a:close/>
                </a:path>
              </a:pathLst>
            </a:custGeom>
            <a:ln w="38100">
              <a:extLst>
                <a:ext uri="{C807C97D-BFC1-408E-A445-0C87EB9F89A2}">
                  <ask:lineSketchStyleProps xmlns:ask="http://schemas.microsoft.com/office/drawing/2018/sketchyshapes" sd="187288149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grpSp>
          <p:nvGrpSpPr>
            <p:cNvPr id="36" name="Google Shape;438;p31">
              <a:extLst>
                <a:ext uri="{FF2B5EF4-FFF2-40B4-BE49-F238E27FC236}">
                  <a16:creationId xmlns:a16="http://schemas.microsoft.com/office/drawing/2014/main" id="{39AEA930-711D-272F-1B63-693E6881697D}"/>
                </a:ext>
              </a:extLst>
            </p:cNvPr>
            <p:cNvGrpSpPr/>
            <p:nvPr/>
          </p:nvGrpSpPr>
          <p:grpSpPr>
            <a:xfrm>
              <a:off x="1861723" y="2134893"/>
              <a:ext cx="1371125" cy="1248645"/>
              <a:chOff x="1702688" y="1359262"/>
              <a:chExt cx="519674" cy="648887"/>
            </a:xfrm>
          </p:grpSpPr>
          <p:sp>
            <p:nvSpPr>
              <p:cNvPr id="38" name="Google Shape;439;p31">
                <a:extLst>
                  <a:ext uri="{FF2B5EF4-FFF2-40B4-BE49-F238E27FC236}">
                    <a16:creationId xmlns:a16="http://schemas.microsoft.com/office/drawing/2014/main" id="{95517F3F-CF3C-C608-CB34-F5FE052C2B6A}"/>
                  </a:ext>
                </a:extLst>
              </p:cNvPr>
              <p:cNvSpPr/>
              <p:nvPr/>
            </p:nvSpPr>
            <p:spPr>
              <a:xfrm>
                <a:off x="1702688" y="1792926"/>
                <a:ext cx="73402" cy="71197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615" extrusionOk="0">
                    <a:moveTo>
                      <a:pt x="399" y="0"/>
                    </a:moveTo>
                    <a:cubicBezTo>
                      <a:pt x="389" y="0"/>
                      <a:pt x="379" y="3"/>
                      <a:pt x="370" y="8"/>
                    </a:cubicBezTo>
                    <a:cubicBezTo>
                      <a:pt x="346" y="19"/>
                      <a:pt x="334" y="55"/>
                      <a:pt x="346" y="79"/>
                    </a:cubicBezTo>
                    <a:lnTo>
                      <a:pt x="477" y="317"/>
                    </a:lnTo>
                    <a:cubicBezTo>
                      <a:pt x="429" y="341"/>
                      <a:pt x="394" y="389"/>
                      <a:pt x="370" y="436"/>
                    </a:cubicBezTo>
                    <a:lnTo>
                      <a:pt x="72" y="424"/>
                    </a:lnTo>
                    <a:cubicBezTo>
                      <a:pt x="13" y="424"/>
                      <a:pt x="1" y="508"/>
                      <a:pt x="60" y="519"/>
                    </a:cubicBezTo>
                    <a:lnTo>
                      <a:pt x="346" y="543"/>
                    </a:lnTo>
                    <a:cubicBezTo>
                      <a:pt x="334" y="579"/>
                      <a:pt x="334" y="615"/>
                      <a:pt x="346" y="650"/>
                    </a:cubicBezTo>
                    <a:cubicBezTo>
                      <a:pt x="377" y="785"/>
                      <a:pt x="507" y="884"/>
                      <a:pt x="650" y="884"/>
                    </a:cubicBezTo>
                    <a:cubicBezTo>
                      <a:pt x="672" y="884"/>
                      <a:pt x="693" y="881"/>
                      <a:pt x="715" y="877"/>
                    </a:cubicBezTo>
                    <a:cubicBezTo>
                      <a:pt x="715" y="877"/>
                      <a:pt x="715" y="889"/>
                      <a:pt x="715" y="900"/>
                    </a:cubicBezTo>
                    <a:cubicBezTo>
                      <a:pt x="376" y="1017"/>
                      <a:pt x="499" y="1483"/>
                      <a:pt x="799" y="1483"/>
                    </a:cubicBezTo>
                    <a:cubicBezTo>
                      <a:pt x="836" y="1483"/>
                      <a:pt x="876" y="1476"/>
                      <a:pt x="918" y="1460"/>
                    </a:cubicBezTo>
                    <a:cubicBezTo>
                      <a:pt x="965" y="1448"/>
                      <a:pt x="1025" y="1424"/>
                      <a:pt x="1060" y="1377"/>
                    </a:cubicBezTo>
                    <a:lnTo>
                      <a:pt x="1334" y="1603"/>
                    </a:lnTo>
                    <a:cubicBezTo>
                      <a:pt x="1346" y="1603"/>
                      <a:pt x="1358" y="1615"/>
                      <a:pt x="1370" y="1615"/>
                    </a:cubicBezTo>
                    <a:cubicBezTo>
                      <a:pt x="1382" y="1615"/>
                      <a:pt x="1394" y="1603"/>
                      <a:pt x="1406" y="1591"/>
                    </a:cubicBezTo>
                    <a:cubicBezTo>
                      <a:pt x="1418" y="1579"/>
                      <a:pt x="1418" y="1543"/>
                      <a:pt x="1406" y="1531"/>
                    </a:cubicBezTo>
                    <a:lnTo>
                      <a:pt x="1120" y="1293"/>
                    </a:lnTo>
                    <a:cubicBezTo>
                      <a:pt x="1132" y="1281"/>
                      <a:pt x="1132" y="1258"/>
                      <a:pt x="1144" y="1246"/>
                    </a:cubicBezTo>
                    <a:lnTo>
                      <a:pt x="1525" y="1305"/>
                    </a:lnTo>
                    <a:lnTo>
                      <a:pt x="1537" y="1305"/>
                    </a:lnTo>
                    <a:cubicBezTo>
                      <a:pt x="1561" y="1305"/>
                      <a:pt x="1572" y="1293"/>
                      <a:pt x="1584" y="1270"/>
                    </a:cubicBezTo>
                    <a:cubicBezTo>
                      <a:pt x="1584" y="1246"/>
                      <a:pt x="1572" y="1222"/>
                      <a:pt x="1537" y="1210"/>
                    </a:cubicBezTo>
                    <a:lnTo>
                      <a:pt x="1144" y="1150"/>
                    </a:lnTo>
                    <a:cubicBezTo>
                      <a:pt x="1144" y="1127"/>
                      <a:pt x="1144" y="1115"/>
                      <a:pt x="1144" y="1103"/>
                    </a:cubicBezTo>
                    <a:cubicBezTo>
                      <a:pt x="1144" y="1067"/>
                      <a:pt x="1132" y="1043"/>
                      <a:pt x="1108" y="1020"/>
                    </a:cubicBezTo>
                    <a:cubicBezTo>
                      <a:pt x="1144" y="996"/>
                      <a:pt x="1168" y="960"/>
                      <a:pt x="1180" y="924"/>
                    </a:cubicBezTo>
                    <a:lnTo>
                      <a:pt x="1537" y="1031"/>
                    </a:lnTo>
                    <a:lnTo>
                      <a:pt x="1561" y="1031"/>
                    </a:lnTo>
                    <a:cubicBezTo>
                      <a:pt x="1572" y="1031"/>
                      <a:pt x="1596" y="1020"/>
                      <a:pt x="1596" y="1008"/>
                    </a:cubicBezTo>
                    <a:cubicBezTo>
                      <a:pt x="1608" y="984"/>
                      <a:pt x="1596" y="948"/>
                      <a:pt x="1572" y="948"/>
                    </a:cubicBezTo>
                    <a:lnTo>
                      <a:pt x="1191" y="829"/>
                    </a:lnTo>
                    <a:cubicBezTo>
                      <a:pt x="1191" y="817"/>
                      <a:pt x="1191" y="793"/>
                      <a:pt x="1191" y="781"/>
                    </a:cubicBezTo>
                    <a:lnTo>
                      <a:pt x="1608" y="698"/>
                    </a:lnTo>
                    <a:cubicBezTo>
                      <a:pt x="1664" y="687"/>
                      <a:pt x="1646" y="602"/>
                      <a:pt x="1594" y="602"/>
                    </a:cubicBezTo>
                    <a:cubicBezTo>
                      <a:pt x="1591" y="602"/>
                      <a:pt x="1588" y="602"/>
                      <a:pt x="1584" y="603"/>
                    </a:cubicBezTo>
                    <a:lnTo>
                      <a:pt x="1180" y="698"/>
                    </a:lnTo>
                    <a:cubicBezTo>
                      <a:pt x="1168" y="698"/>
                      <a:pt x="1168" y="698"/>
                      <a:pt x="1156" y="710"/>
                    </a:cubicBezTo>
                    <a:lnTo>
                      <a:pt x="1310" y="484"/>
                    </a:lnTo>
                    <a:cubicBezTo>
                      <a:pt x="1328" y="450"/>
                      <a:pt x="1302" y="422"/>
                      <a:pt x="1273" y="422"/>
                    </a:cubicBezTo>
                    <a:cubicBezTo>
                      <a:pt x="1261" y="422"/>
                      <a:pt x="1249" y="426"/>
                      <a:pt x="1239" y="436"/>
                    </a:cubicBezTo>
                    <a:lnTo>
                      <a:pt x="1096" y="650"/>
                    </a:lnTo>
                    <a:cubicBezTo>
                      <a:pt x="1049" y="615"/>
                      <a:pt x="1001" y="603"/>
                      <a:pt x="941" y="603"/>
                    </a:cubicBezTo>
                    <a:cubicBezTo>
                      <a:pt x="953" y="567"/>
                      <a:pt x="953" y="531"/>
                      <a:pt x="941" y="496"/>
                    </a:cubicBezTo>
                    <a:cubicBezTo>
                      <a:pt x="911" y="352"/>
                      <a:pt x="783" y="262"/>
                      <a:pt x="642" y="262"/>
                    </a:cubicBezTo>
                    <a:cubicBezTo>
                      <a:pt x="619" y="262"/>
                      <a:pt x="596" y="264"/>
                      <a:pt x="572" y="269"/>
                    </a:cubicBezTo>
                    <a:lnTo>
                      <a:pt x="441" y="31"/>
                    </a:lnTo>
                    <a:cubicBezTo>
                      <a:pt x="434" y="9"/>
                      <a:pt x="417" y="0"/>
                      <a:pt x="399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9" name="Google Shape;440;p31">
                <a:extLst>
                  <a:ext uri="{FF2B5EF4-FFF2-40B4-BE49-F238E27FC236}">
                    <a16:creationId xmlns:a16="http://schemas.microsoft.com/office/drawing/2014/main" id="{A9EDE623-D571-014E-E5F4-72C72953700C}"/>
                  </a:ext>
                </a:extLst>
              </p:cNvPr>
              <p:cNvSpPr/>
              <p:nvPr/>
            </p:nvSpPr>
            <p:spPr>
              <a:xfrm>
                <a:off x="1749948" y="1801567"/>
                <a:ext cx="13137" cy="12256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8" extrusionOk="0">
                    <a:moveTo>
                      <a:pt x="209" y="0"/>
                    </a:moveTo>
                    <a:cubicBezTo>
                      <a:pt x="195" y="0"/>
                      <a:pt x="177" y="5"/>
                      <a:pt x="155" y="14"/>
                    </a:cubicBezTo>
                    <a:cubicBezTo>
                      <a:pt x="72" y="38"/>
                      <a:pt x="0" y="73"/>
                      <a:pt x="24" y="157"/>
                    </a:cubicBezTo>
                    <a:cubicBezTo>
                      <a:pt x="35" y="232"/>
                      <a:pt x="103" y="278"/>
                      <a:pt x="186" y="278"/>
                    </a:cubicBezTo>
                    <a:cubicBezTo>
                      <a:pt x="195" y="278"/>
                      <a:pt x="205" y="277"/>
                      <a:pt x="215" y="276"/>
                    </a:cubicBezTo>
                    <a:cubicBezTo>
                      <a:pt x="298" y="252"/>
                      <a:pt x="298" y="193"/>
                      <a:pt x="274" y="97"/>
                    </a:cubicBezTo>
                    <a:cubicBezTo>
                      <a:pt x="265" y="36"/>
                      <a:pt x="250" y="0"/>
                      <a:pt x="209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0" name="Google Shape;441;p31">
                <a:extLst>
                  <a:ext uri="{FF2B5EF4-FFF2-40B4-BE49-F238E27FC236}">
                    <a16:creationId xmlns:a16="http://schemas.microsoft.com/office/drawing/2014/main" id="{24B2005D-5DE5-7C23-3BA8-C47D050CEE49}"/>
                  </a:ext>
                </a:extLst>
              </p:cNvPr>
              <p:cNvSpPr/>
              <p:nvPr/>
            </p:nvSpPr>
            <p:spPr>
              <a:xfrm>
                <a:off x="1734915" y="1706343"/>
                <a:ext cx="70712" cy="74856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698" extrusionOk="0">
                    <a:moveTo>
                      <a:pt x="442" y="0"/>
                    </a:moveTo>
                    <a:cubicBezTo>
                      <a:pt x="413" y="0"/>
                      <a:pt x="381" y="28"/>
                      <a:pt x="389" y="67"/>
                    </a:cubicBezTo>
                    <a:lnTo>
                      <a:pt x="496" y="317"/>
                    </a:lnTo>
                    <a:cubicBezTo>
                      <a:pt x="449" y="340"/>
                      <a:pt x="413" y="376"/>
                      <a:pt x="377" y="436"/>
                    </a:cubicBezTo>
                    <a:lnTo>
                      <a:pt x="79" y="388"/>
                    </a:lnTo>
                    <a:cubicBezTo>
                      <a:pt x="75" y="387"/>
                      <a:pt x="71" y="387"/>
                      <a:pt x="67" y="387"/>
                    </a:cubicBezTo>
                    <a:cubicBezTo>
                      <a:pt x="7" y="387"/>
                      <a:pt x="0" y="472"/>
                      <a:pt x="68" y="483"/>
                    </a:cubicBezTo>
                    <a:lnTo>
                      <a:pt x="341" y="531"/>
                    </a:lnTo>
                    <a:cubicBezTo>
                      <a:pt x="329" y="567"/>
                      <a:pt x="329" y="602"/>
                      <a:pt x="341" y="638"/>
                    </a:cubicBezTo>
                    <a:cubicBezTo>
                      <a:pt x="364" y="785"/>
                      <a:pt x="494" y="889"/>
                      <a:pt x="639" y="889"/>
                    </a:cubicBezTo>
                    <a:cubicBezTo>
                      <a:pt x="647" y="889"/>
                      <a:pt x="655" y="889"/>
                      <a:pt x="663" y="888"/>
                    </a:cubicBezTo>
                    <a:cubicBezTo>
                      <a:pt x="663" y="912"/>
                      <a:pt x="663" y="924"/>
                      <a:pt x="663" y="936"/>
                    </a:cubicBezTo>
                    <a:cubicBezTo>
                      <a:pt x="340" y="1092"/>
                      <a:pt x="516" y="1514"/>
                      <a:pt x="787" y="1514"/>
                    </a:cubicBezTo>
                    <a:cubicBezTo>
                      <a:pt x="845" y="1514"/>
                      <a:pt x="909" y="1494"/>
                      <a:pt x="972" y="1448"/>
                    </a:cubicBezTo>
                    <a:lnTo>
                      <a:pt x="1222" y="1686"/>
                    </a:lnTo>
                    <a:cubicBezTo>
                      <a:pt x="1234" y="1698"/>
                      <a:pt x="1246" y="1698"/>
                      <a:pt x="1258" y="1698"/>
                    </a:cubicBezTo>
                    <a:cubicBezTo>
                      <a:pt x="1270" y="1698"/>
                      <a:pt x="1282" y="1698"/>
                      <a:pt x="1294" y="1686"/>
                    </a:cubicBezTo>
                    <a:cubicBezTo>
                      <a:pt x="1306" y="1674"/>
                      <a:pt x="1306" y="1638"/>
                      <a:pt x="1294" y="1614"/>
                    </a:cubicBezTo>
                    <a:lnTo>
                      <a:pt x="1032" y="1364"/>
                    </a:lnTo>
                    <a:cubicBezTo>
                      <a:pt x="1044" y="1352"/>
                      <a:pt x="1044" y="1329"/>
                      <a:pt x="1056" y="1317"/>
                    </a:cubicBezTo>
                    <a:lnTo>
                      <a:pt x="1437" y="1412"/>
                    </a:lnTo>
                    <a:lnTo>
                      <a:pt x="1449" y="1412"/>
                    </a:lnTo>
                    <a:cubicBezTo>
                      <a:pt x="1508" y="1412"/>
                      <a:pt x="1520" y="1329"/>
                      <a:pt x="1461" y="1317"/>
                    </a:cubicBezTo>
                    <a:lnTo>
                      <a:pt x="1068" y="1221"/>
                    </a:lnTo>
                    <a:cubicBezTo>
                      <a:pt x="1068" y="1210"/>
                      <a:pt x="1068" y="1186"/>
                      <a:pt x="1068" y="1174"/>
                    </a:cubicBezTo>
                    <a:cubicBezTo>
                      <a:pt x="1068" y="1138"/>
                      <a:pt x="1056" y="1114"/>
                      <a:pt x="1044" y="1090"/>
                    </a:cubicBezTo>
                    <a:cubicBezTo>
                      <a:pt x="1080" y="1067"/>
                      <a:pt x="1103" y="1031"/>
                      <a:pt x="1115" y="995"/>
                    </a:cubicBezTo>
                    <a:lnTo>
                      <a:pt x="1472" y="1150"/>
                    </a:lnTo>
                    <a:lnTo>
                      <a:pt x="1484" y="1150"/>
                    </a:lnTo>
                    <a:cubicBezTo>
                      <a:pt x="1508" y="1150"/>
                      <a:pt x="1520" y="1138"/>
                      <a:pt x="1532" y="1114"/>
                    </a:cubicBezTo>
                    <a:cubicBezTo>
                      <a:pt x="1544" y="1090"/>
                      <a:pt x="1532" y="1067"/>
                      <a:pt x="1508" y="1055"/>
                    </a:cubicBezTo>
                    <a:lnTo>
                      <a:pt x="1139" y="912"/>
                    </a:lnTo>
                    <a:cubicBezTo>
                      <a:pt x="1139" y="888"/>
                      <a:pt x="1139" y="876"/>
                      <a:pt x="1139" y="864"/>
                    </a:cubicBezTo>
                    <a:lnTo>
                      <a:pt x="1556" y="805"/>
                    </a:lnTo>
                    <a:cubicBezTo>
                      <a:pt x="1592" y="805"/>
                      <a:pt x="1603" y="781"/>
                      <a:pt x="1603" y="757"/>
                    </a:cubicBezTo>
                    <a:cubicBezTo>
                      <a:pt x="1592" y="733"/>
                      <a:pt x="1568" y="721"/>
                      <a:pt x="1544" y="721"/>
                    </a:cubicBezTo>
                    <a:lnTo>
                      <a:pt x="1127" y="781"/>
                    </a:lnTo>
                    <a:cubicBezTo>
                      <a:pt x="1126" y="781"/>
                      <a:pt x="1125" y="781"/>
                      <a:pt x="1125" y="781"/>
                    </a:cubicBezTo>
                    <a:lnTo>
                      <a:pt x="1125" y="781"/>
                    </a:lnTo>
                    <a:lnTo>
                      <a:pt x="1282" y="578"/>
                    </a:lnTo>
                    <a:cubicBezTo>
                      <a:pt x="1306" y="555"/>
                      <a:pt x="1306" y="531"/>
                      <a:pt x="1282" y="519"/>
                    </a:cubicBezTo>
                    <a:cubicBezTo>
                      <a:pt x="1276" y="513"/>
                      <a:pt x="1267" y="510"/>
                      <a:pt x="1258" y="510"/>
                    </a:cubicBezTo>
                    <a:cubicBezTo>
                      <a:pt x="1249" y="510"/>
                      <a:pt x="1240" y="513"/>
                      <a:pt x="1234" y="519"/>
                    </a:cubicBezTo>
                    <a:lnTo>
                      <a:pt x="1068" y="721"/>
                    </a:lnTo>
                    <a:cubicBezTo>
                      <a:pt x="1032" y="698"/>
                      <a:pt x="996" y="674"/>
                      <a:pt x="949" y="662"/>
                    </a:cubicBezTo>
                    <a:cubicBezTo>
                      <a:pt x="960" y="626"/>
                      <a:pt x="960" y="578"/>
                      <a:pt x="949" y="543"/>
                    </a:cubicBezTo>
                    <a:cubicBezTo>
                      <a:pt x="927" y="390"/>
                      <a:pt x="796" y="278"/>
                      <a:pt x="646" y="278"/>
                    </a:cubicBezTo>
                    <a:cubicBezTo>
                      <a:pt x="632" y="278"/>
                      <a:pt x="618" y="279"/>
                      <a:pt x="603" y="281"/>
                    </a:cubicBezTo>
                    <a:lnTo>
                      <a:pt x="484" y="31"/>
                    </a:lnTo>
                    <a:cubicBezTo>
                      <a:pt x="476" y="9"/>
                      <a:pt x="459" y="0"/>
                      <a:pt x="442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" name="Google Shape;442;p31">
                <a:extLst>
                  <a:ext uri="{FF2B5EF4-FFF2-40B4-BE49-F238E27FC236}">
                    <a16:creationId xmlns:a16="http://schemas.microsoft.com/office/drawing/2014/main" id="{E208CCF5-7E53-25C3-F94D-B2D90D247738}"/>
                  </a:ext>
                </a:extLst>
              </p:cNvPr>
              <p:cNvSpPr/>
              <p:nvPr/>
            </p:nvSpPr>
            <p:spPr>
              <a:xfrm>
                <a:off x="1781424" y="1719613"/>
                <a:ext cx="13181" cy="1181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68" extrusionOk="0">
                    <a:moveTo>
                      <a:pt x="202" y="1"/>
                    </a:moveTo>
                    <a:cubicBezTo>
                      <a:pt x="192" y="1"/>
                      <a:pt x="181" y="2"/>
                      <a:pt x="167" y="4"/>
                    </a:cubicBezTo>
                    <a:cubicBezTo>
                      <a:pt x="84" y="16"/>
                      <a:pt x="1" y="39"/>
                      <a:pt x="13" y="123"/>
                    </a:cubicBezTo>
                    <a:cubicBezTo>
                      <a:pt x="24" y="210"/>
                      <a:pt x="94" y="267"/>
                      <a:pt x="179" y="267"/>
                    </a:cubicBezTo>
                    <a:cubicBezTo>
                      <a:pt x="187" y="267"/>
                      <a:pt x="195" y="267"/>
                      <a:pt x="203" y="266"/>
                    </a:cubicBezTo>
                    <a:cubicBezTo>
                      <a:pt x="275" y="242"/>
                      <a:pt x="298" y="182"/>
                      <a:pt x="275" y="99"/>
                    </a:cubicBezTo>
                    <a:cubicBezTo>
                      <a:pt x="265" y="29"/>
                      <a:pt x="255" y="1"/>
                      <a:pt x="202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" name="Google Shape;443;p31">
                <a:extLst>
                  <a:ext uri="{FF2B5EF4-FFF2-40B4-BE49-F238E27FC236}">
                    <a16:creationId xmlns:a16="http://schemas.microsoft.com/office/drawing/2014/main" id="{D7EC82A6-F0DF-A911-6A45-00A88BB2227F}"/>
                  </a:ext>
                </a:extLst>
              </p:cNvPr>
              <p:cNvSpPr/>
              <p:nvPr/>
            </p:nvSpPr>
            <p:spPr>
              <a:xfrm>
                <a:off x="1763085" y="1626109"/>
                <a:ext cx="69302" cy="78471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780" extrusionOk="0">
                    <a:moveTo>
                      <a:pt x="453" y="1"/>
                    </a:moveTo>
                    <a:cubicBezTo>
                      <a:pt x="446" y="1"/>
                      <a:pt x="438" y="2"/>
                      <a:pt x="429" y="5"/>
                    </a:cubicBezTo>
                    <a:cubicBezTo>
                      <a:pt x="405" y="17"/>
                      <a:pt x="393" y="41"/>
                      <a:pt x="405" y="77"/>
                    </a:cubicBezTo>
                    <a:lnTo>
                      <a:pt x="488" y="327"/>
                    </a:lnTo>
                    <a:cubicBezTo>
                      <a:pt x="441" y="351"/>
                      <a:pt x="393" y="386"/>
                      <a:pt x="357" y="434"/>
                    </a:cubicBezTo>
                    <a:lnTo>
                      <a:pt x="71" y="363"/>
                    </a:lnTo>
                    <a:cubicBezTo>
                      <a:pt x="65" y="360"/>
                      <a:pt x="59" y="359"/>
                      <a:pt x="53" y="359"/>
                    </a:cubicBezTo>
                    <a:cubicBezTo>
                      <a:pt x="27" y="359"/>
                      <a:pt x="10" y="379"/>
                      <a:pt x="0" y="398"/>
                    </a:cubicBezTo>
                    <a:cubicBezTo>
                      <a:pt x="0" y="434"/>
                      <a:pt x="12" y="458"/>
                      <a:pt x="48" y="470"/>
                    </a:cubicBezTo>
                    <a:lnTo>
                      <a:pt x="310" y="529"/>
                    </a:lnTo>
                    <a:cubicBezTo>
                      <a:pt x="298" y="565"/>
                      <a:pt x="298" y="601"/>
                      <a:pt x="298" y="636"/>
                    </a:cubicBezTo>
                    <a:cubicBezTo>
                      <a:pt x="310" y="791"/>
                      <a:pt x="452" y="922"/>
                      <a:pt x="619" y="922"/>
                    </a:cubicBezTo>
                    <a:cubicBezTo>
                      <a:pt x="619" y="934"/>
                      <a:pt x="619" y="946"/>
                      <a:pt x="619" y="958"/>
                    </a:cubicBezTo>
                    <a:cubicBezTo>
                      <a:pt x="248" y="1025"/>
                      <a:pt x="323" y="1559"/>
                      <a:pt x="663" y="1559"/>
                    </a:cubicBezTo>
                    <a:cubicBezTo>
                      <a:pt x="683" y="1559"/>
                      <a:pt x="704" y="1557"/>
                      <a:pt x="726" y="1553"/>
                    </a:cubicBezTo>
                    <a:cubicBezTo>
                      <a:pt x="786" y="1553"/>
                      <a:pt x="845" y="1529"/>
                      <a:pt x="893" y="1494"/>
                    </a:cubicBezTo>
                    <a:lnTo>
                      <a:pt x="1119" y="1756"/>
                    </a:lnTo>
                    <a:cubicBezTo>
                      <a:pt x="1131" y="1767"/>
                      <a:pt x="1143" y="1779"/>
                      <a:pt x="1155" y="1779"/>
                    </a:cubicBezTo>
                    <a:cubicBezTo>
                      <a:pt x="1167" y="1779"/>
                      <a:pt x="1179" y="1767"/>
                      <a:pt x="1191" y="1767"/>
                    </a:cubicBezTo>
                    <a:cubicBezTo>
                      <a:pt x="1203" y="1744"/>
                      <a:pt x="1203" y="1708"/>
                      <a:pt x="1191" y="1696"/>
                    </a:cubicBezTo>
                    <a:lnTo>
                      <a:pt x="964" y="1434"/>
                    </a:lnTo>
                    <a:cubicBezTo>
                      <a:pt x="964" y="1422"/>
                      <a:pt x="976" y="1398"/>
                      <a:pt x="988" y="1386"/>
                    </a:cubicBezTo>
                    <a:lnTo>
                      <a:pt x="1357" y="1506"/>
                    </a:lnTo>
                    <a:lnTo>
                      <a:pt x="1369" y="1506"/>
                    </a:lnTo>
                    <a:cubicBezTo>
                      <a:pt x="1393" y="1506"/>
                      <a:pt x="1417" y="1494"/>
                      <a:pt x="1417" y="1470"/>
                    </a:cubicBezTo>
                    <a:cubicBezTo>
                      <a:pt x="1429" y="1446"/>
                      <a:pt x="1417" y="1422"/>
                      <a:pt x="1393" y="1410"/>
                    </a:cubicBezTo>
                    <a:lnTo>
                      <a:pt x="1012" y="1291"/>
                    </a:lnTo>
                    <a:lnTo>
                      <a:pt x="1012" y="1244"/>
                    </a:lnTo>
                    <a:cubicBezTo>
                      <a:pt x="1012" y="1208"/>
                      <a:pt x="1000" y="1184"/>
                      <a:pt x="988" y="1148"/>
                    </a:cubicBezTo>
                    <a:cubicBezTo>
                      <a:pt x="1024" y="1136"/>
                      <a:pt x="1048" y="1101"/>
                      <a:pt x="1072" y="1065"/>
                    </a:cubicBezTo>
                    <a:lnTo>
                      <a:pt x="1405" y="1244"/>
                    </a:lnTo>
                    <a:lnTo>
                      <a:pt x="1429" y="1244"/>
                    </a:lnTo>
                    <a:cubicBezTo>
                      <a:pt x="1476" y="1244"/>
                      <a:pt x="1488" y="1172"/>
                      <a:pt x="1453" y="1148"/>
                    </a:cubicBezTo>
                    <a:lnTo>
                      <a:pt x="1107" y="970"/>
                    </a:lnTo>
                    <a:cubicBezTo>
                      <a:pt x="1107" y="958"/>
                      <a:pt x="1107" y="946"/>
                      <a:pt x="1107" y="934"/>
                    </a:cubicBezTo>
                    <a:lnTo>
                      <a:pt x="1524" y="910"/>
                    </a:lnTo>
                    <a:cubicBezTo>
                      <a:pt x="1548" y="910"/>
                      <a:pt x="1572" y="886"/>
                      <a:pt x="1572" y="863"/>
                    </a:cubicBezTo>
                    <a:cubicBezTo>
                      <a:pt x="1562" y="843"/>
                      <a:pt x="1544" y="824"/>
                      <a:pt x="1525" y="824"/>
                    </a:cubicBezTo>
                    <a:cubicBezTo>
                      <a:pt x="1521" y="824"/>
                      <a:pt x="1516" y="825"/>
                      <a:pt x="1512" y="827"/>
                    </a:cubicBezTo>
                    <a:lnTo>
                      <a:pt x="1095" y="851"/>
                    </a:lnTo>
                    <a:lnTo>
                      <a:pt x="1083" y="851"/>
                    </a:lnTo>
                    <a:lnTo>
                      <a:pt x="1274" y="648"/>
                    </a:lnTo>
                    <a:cubicBezTo>
                      <a:pt x="1286" y="624"/>
                      <a:pt x="1286" y="601"/>
                      <a:pt x="1274" y="589"/>
                    </a:cubicBezTo>
                    <a:cubicBezTo>
                      <a:pt x="1262" y="583"/>
                      <a:pt x="1250" y="580"/>
                      <a:pt x="1240" y="580"/>
                    </a:cubicBezTo>
                    <a:cubicBezTo>
                      <a:pt x="1229" y="580"/>
                      <a:pt x="1220" y="583"/>
                      <a:pt x="1214" y="589"/>
                    </a:cubicBezTo>
                    <a:lnTo>
                      <a:pt x="1036" y="779"/>
                    </a:lnTo>
                    <a:cubicBezTo>
                      <a:pt x="1000" y="744"/>
                      <a:pt x="953" y="720"/>
                      <a:pt x="905" y="708"/>
                    </a:cubicBezTo>
                    <a:cubicBezTo>
                      <a:pt x="917" y="672"/>
                      <a:pt x="917" y="624"/>
                      <a:pt x="917" y="589"/>
                    </a:cubicBezTo>
                    <a:cubicBezTo>
                      <a:pt x="905" y="429"/>
                      <a:pt x="774" y="302"/>
                      <a:pt x="616" y="302"/>
                    </a:cubicBezTo>
                    <a:cubicBezTo>
                      <a:pt x="609" y="302"/>
                      <a:pt x="602" y="302"/>
                      <a:pt x="595" y="303"/>
                    </a:cubicBezTo>
                    <a:lnTo>
                      <a:pt x="500" y="41"/>
                    </a:lnTo>
                    <a:cubicBezTo>
                      <a:pt x="491" y="14"/>
                      <a:pt x="476" y="1"/>
                      <a:pt x="453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3" name="Google Shape;444;p31">
                <a:extLst>
                  <a:ext uri="{FF2B5EF4-FFF2-40B4-BE49-F238E27FC236}">
                    <a16:creationId xmlns:a16="http://schemas.microsoft.com/office/drawing/2014/main" id="{C61E89D1-6AFE-AED9-A170-098541FA01DC}"/>
                  </a:ext>
                </a:extLst>
              </p:cNvPr>
              <p:cNvSpPr/>
              <p:nvPr/>
            </p:nvSpPr>
            <p:spPr>
              <a:xfrm>
                <a:off x="1809771" y="1642508"/>
                <a:ext cx="12123" cy="1168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65" extrusionOk="0">
                    <a:moveTo>
                      <a:pt x="184" y="0"/>
                    </a:moveTo>
                    <a:cubicBezTo>
                      <a:pt x="175" y="0"/>
                      <a:pt x="166" y="1"/>
                      <a:pt x="155" y="2"/>
                    </a:cubicBezTo>
                    <a:cubicBezTo>
                      <a:pt x="72" y="2"/>
                      <a:pt x="1" y="26"/>
                      <a:pt x="13" y="110"/>
                    </a:cubicBezTo>
                    <a:cubicBezTo>
                      <a:pt x="13" y="205"/>
                      <a:pt x="84" y="264"/>
                      <a:pt x="179" y="264"/>
                    </a:cubicBezTo>
                    <a:cubicBezTo>
                      <a:pt x="263" y="252"/>
                      <a:pt x="275" y="193"/>
                      <a:pt x="275" y="110"/>
                    </a:cubicBezTo>
                    <a:cubicBezTo>
                      <a:pt x="264" y="37"/>
                      <a:pt x="245" y="0"/>
                      <a:pt x="18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4" name="Google Shape;445;p31">
                <a:extLst>
                  <a:ext uri="{FF2B5EF4-FFF2-40B4-BE49-F238E27FC236}">
                    <a16:creationId xmlns:a16="http://schemas.microsoft.com/office/drawing/2014/main" id="{EF2C1908-9766-FD20-6C3A-350911269160}"/>
                  </a:ext>
                </a:extLst>
              </p:cNvPr>
              <p:cNvSpPr/>
              <p:nvPr/>
            </p:nvSpPr>
            <p:spPr>
              <a:xfrm>
                <a:off x="1861218" y="1435706"/>
                <a:ext cx="33637" cy="32711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42" extrusionOk="0">
                    <a:moveTo>
                      <a:pt x="414" y="0"/>
                    </a:moveTo>
                    <a:cubicBezTo>
                      <a:pt x="205" y="0"/>
                      <a:pt x="23" y="53"/>
                      <a:pt x="12" y="276"/>
                    </a:cubicBezTo>
                    <a:cubicBezTo>
                      <a:pt x="0" y="514"/>
                      <a:pt x="191" y="717"/>
                      <a:pt x="429" y="741"/>
                    </a:cubicBezTo>
                    <a:cubicBezTo>
                      <a:pt x="437" y="741"/>
                      <a:pt x="445" y="741"/>
                      <a:pt x="452" y="741"/>
                    </a:cubicBezTo>
                    <a:cubicBezTo>
                      <a:pt x="683" y="741"/>
                      <a:pt x="739" y="566"/>
                      <a:pt x="751" y="336"/>
                    </a:cubicBezTo>
                    <a:cubicBezTo>
                      <a:pt x="762" y="86"/>
                      <a:pt x="727" y="14"/>
                      <a:pt x="489" y="2"/>
                    </a:cubicBezTo>
                    <a:cubicBezTo>
                      <a:pt x="464" y="1"/>
                      <a:pt x="439" y="0"/>
                      <a:pt x="41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5" name="Google Shape;446;p31">
                <a:extLst>
                  <a:ext uri="{FF2B5EF4-FFF2-40B4-BE49-F238E27FC236}">
                    <a16:creationId xmlns:a16="http://schemas.microsoft.com/office/drawing/2014/main" id="{7695CD6F-81BB-5BB6-0F3E-FF9259C3FC80}"/>
                  </a:ext>
                </a:extLst>
              </p:cNvPr>
              <p:cNvSpPr/>
              <p:nvPr/>
            </p:nvSpPr>
            <p:spPr>
              <a:xfrm>
                <a:off x="1751006" y="1359262"/>
                <a:ext cx="136796" cy="216810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4918" extrusionOk="0">
                    <a:moveTo>
                      <a:pt x="1074" y="1"/>
                    </a:moveTo>
                    <a:cubicBezTo>
                      <a:pt x="1036" y="1"/>
                      <a:pt x="1006" y="23"/>
                      <a:pt x="988" y="58"/>
                    </a:cubicBezTo>
                    <a:cubicBezTo>
                      <a:pt x="881" y="296"/>
                      <a:pt x="869" y="558"/>
                      <a:pt x="941" y="808"/>
                    </a:cubicBezTo>
                    <a:cubicBezTo>
                      <a:pt x="822" y="867"/>
                      <a:pt x="715" y="939"/>
                      <a:pt x="631" y="1034"/>
                    </a:cubicBezTo>
                    <a:cubicBezTo>
                      <a:pt x="417" y="867"/>
                      <a:pt x="226" y="617"/>
                      <a:pt x="357" y="343"/>
                    </a:cubicBezTo>
                    <a:cubicBezTo>
                      <a:pt x="381" y="274"/>
                      <a:pt x="323" y="219"/>
                      <a:pt x="264" y="219"/>
                    </a:cubicBezTo>
                    <a:cubicBezTo>
                      <a:pt x="232" y="219"/>
                      <a:pt x="200" y="235"/>
                      <a:pt x="179" y="272"/>
                    </a:cubicBezTo>
                    <a:cubicBezTo>
                      <a:pt x="0" y="641"/>
                      <a:pt x="250" y="974"/>
                      <a:pt x="512" y="1189"/>
                    </a:cubicBezTo>
                    <a:cubicBezTo>
                      <a:pt x="119" y="1832"/>
                      <a:pt x="560" y="2665"/>
                      <a:pt x="1310" y="2701"/>
                    </a:cubicBezTo>
                    <a:lnTo>
                      <a:pt x="1334" y="2701"/>
                    </a:lnTo>
                    <a:cubicBezTo>
                      <a:pt x="1334" y="2748"/>
                      <a:pt x="1334" y="2796"/>
                      <a:pt x="1346" y="2844"/>
                    </a:cubicBezTo>
                    <a:cubicBezTo>
                      <a:pt x="1298" y="2867"/>
                      <a:pt x="1250" y="2903"/>
                      <a:pt x="1215" y="2927"/>
                    </a:cubicBezTo>
                    <a:cubicBezTo>
                      <a:pt x="834" y="3165"/>
                      <a:pt x="715" y="3677"/>
                      <a:pt x="953" y="4058"/>
                    </a:cubicBezTo>
                    <a:cubicBezTo>
                      <a:pt x="1110" y="4268"/>
                      <a:pt x="1352" y="4379"/>
                      <a:pt x="1596" y="4379"/>
                    </a:cubicBezTo>
                    <a:cubicBezTo>
                      <a:pt x="1740" y="4379"/>
                      <a:pt x="1884" y="4340"/>
                      <a:pt x="2012" y="4260"/>
                    </a:cubicBezTo>
                    <a:cubicBezTo>
                      <a:pt x="2239" y="4368"/>
                      <a:pt x="2370" y="4594"/>
                      <a:pt x="2358" y="4832"/>
                    </a:cubicBezTo>
                    <a:cubicBezTo>
                      <a:pt x="2358" y="4875"/>
                      <a:pt x="2396" y="4917"/>
                      <a:pt x="2438" y="4917"/>
                    </a:cubicBezTo>
                    <a:cubicBezTo>
                      <a:pt x="2443" y="4917"/>
                      <a:pt x="2448" y="4917"/>
                      <a:pt x="2453" y="4915"/>
                    </a:cubicBezTo>
                    <a:cubicBezTo>
                      <a:pt x="2500" y="4915"/>
                      <a:pt x="2548" y="4880"/>
                      <a:pt x="2548" y="4820"/>
                    </a:cubicBezTo>
                    <a:cubicBezTo>
                      <a:pt x="2560" y="4546"/>
                      <a:pt x="2417" y="4296"/>
                      <a:pt x="2191" y="4141"/>
                    </a:cubicBezTo>
                    <a:cubicBezTo>
                      <a:pt x="2310" y="4034"/>
                      <a:pt x="2405" y="3891"/>
                      <a:pt x="2441" y="3737"/>
                    </a:cubicBezTo>
                    <a:cubicBezTo>
                      <a:pt x="2512" y="3760"/>
                      <a:pt x="2572" y="3808"/>
                      <a:pt x="2631" y="3856"/>
                    </a:cubicBezTo>
                    <a:cubicBezTo>
                      <a:pt x="2727" y="3951"/>
                      <a:pt x="2774" y="4082"/>
                      <a:pt x="2774" y="4213"/>
                    </a:cubicBezTo>
                    <a:cubicBezTo>
                      <a:pt x="2774" y="4260"/>
                      <a:pt x="2822" y="4308"/>
                      <a:pt x="2870" y="4308"/>
                    </a:cubicBezTo>
                    <a:cubicBezTo>
                      <a:pt x="2917" y="4308"/>
                      <a:pt x="2965" y="4272"/>
                      <a:pt x="2965" y="4213"/>
                    </a:cubicBezTo>
                    <a:cubicBezTo>
                      <a:pt x="2965" y="4034"/>
                      <a:pt x="2893" y="3856"/>
                      <a:pt x="2774" y="3725"/>
                    </a:cubicBezTo>
                    <a:cubicBezTo>
                      <a:pt x="2691" y="3641"/>
                      <a:pt x="2596" y="3582"/>
                      <a:pt x="2477" y="3546"/>
                    </a:cubicBezTo>
                    <a:cubicBezTo>
                      <a:pt x="2489" y="3391"/>
                      <a:pt x="2441" y="3237"/>
                      <a:pt x="2358" y="3094"/>
                    </a:cubicBezTo>
                    <a:cubicBezTo>
                      <a:pt x="2381" y="3058"/>
                      <a:pt x="2417" y="3022"/>
                      <a:pt x="2441" y="2975"/>
                    </a:cubicBezTo>
                    <a:cubicBezTo>
                      <a:pt x="2798" y="2963"/>
                      <a:pt x="3024" y="2820"/>
                      <a:pt x="3096" y="2522"/>
                    </a:cubicBezTo>
                    <a:cubicBezTo>
                      <a:pt x="3103" y="2457"/>
                      <a:pt x="3049" y="2414"/>
                      <a:pt x="2995" y="2414"/>
                    </a:cubicBezTo>
                    <a:cubicBezTo>
                      <a:pt x="2959" y="2414"/>
                      <a:pt x="2924" y="2432"/>
                      <a:pt x="2905" y="2475"/>
                    </a:cubicBezTo>
                    <a:cubicBezTo>
                      <a:pt x="2893" y="2558"/>
                      <a:pt x="2834" y="2748"/>
                      <a:pt x="2500" y="2772"/>
                    </a:cubicBezTo>
                    <a:cubicBezTo>
                      <a:pt x="2500" y="2772"/>
                      <a:pt x="2500" y="2760"/>
                      <a:pt x="2500" y="2748"/>
                    </a:cubicBezTo>
                    <a:cubicBezTo>
                      <a:pt x="2500" y="2665"/>
                      <a:pt x="2489" y="2582"/>
                      <a:pt x="2453" y="2498"/>
                    </a:cubicBezTo>
                    <a:lnTo>
                      <a:pt x="2751" y="2415"/>
                    </a:lnTo>
                    <a:cubicBezTo>
                      <a:pt x="2878" y="2383"/>
                      <a:pt x="2844" y="2217"/>
                      <a:pt x="2741" y="2217"/>
                    </a:cubicBezTo>
                    <a:cubicBezTo>
                      <a:pt x="2729" y="2217"/>
                      <a:pt x="2717" y="2220"/>
                      <a:pt x="2703" y="2225"/>
                    </a:cubicBezTo>
                    <a:lnTo>
                      <a:pt x="2346" y="2332"/>
                    </a:lnTo>
                    <a:cubicBezTo>
                      <a:pt x="2310" y="2284"/>
                      <a:pt x="2274" y="2248"/>
                      <a:pt x="2215" y="2225"/>
                    </a:cubicBezTo>
                    <a:cubicBezTo>
                      <a:pt x="2608" y="1582"/>
                      <a:pt x="2167" y="760"/>
                      <a:pt x="1417" y="724"/>
                    </a:cubicBezTo>
                    <a:cubicBezTo>
                      <a:pt x="1391" y="721"/>
                      <a:pt x="1365" y="720"/>
                      <a:pt x="1338" y="720"/>
                    </a:cubicBezTo>
                    <a:cubicBezTo>
                      <a:pt x="1265" y="720"/>
                      <a:pt x="1189" y="731"/>
                      <a:pt x="1119" y="748"/>
                    </a:cubicBezTo>
                    <a:cubicBezTo>
                      <a:pt x="1060" y="546"/>
                      <a:pt x="1072" y="331"/>
                      <a:pt x="1167" y="141"/>
                    </a:cubicBezTo>
                    <a:cubicBezTo>
                      <a:pt x="1191" y="93"/>
                      <a:pt x="1167" y="34"/>
                      <a:pt x="1119" y="10"/>
                    </a:cubicBezTo>
                    <a:cubicBezTo>
                      <a:pt x="1103" y="4"/>
                      <a:pt x="1088" y="1"/>
                      <a:pt x="1074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6" name="Google Shape;447;p31">
                <a:extLst>
                  <a:ext uri="{FF2B5EF4-FFF2-40B4-BE49-F238E27FC236}">
                    <a16:creationId xmlns:a16="http://schemas.microsoft.com/office/drawing/2014/main" id="{772D4E9F-D9DE-86BE-86E3-DE93F8297F70}"/>
                  </a:ext>
                </a:extLst>
              </p:cNvPr>
              <p:cNvSpPr/>
              <p:nvPr/>
            </p:nvSpPr>
            <p:spPr>
              <a:xfrm>
                <a:off x="1787199" y="1434736"/>
                <a:ext cx="16840" cy="14019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18" extrusionOk="0">
                    <a:moveTo>
                      <a:pt x="227" y="1"/>
                    </a:moveTo>
                    <a:cubicBezTo>
                      <a:pt x="72" y="1"/>
                      <a:pt x="1" y="167"/>
                      <a:pt x="108" y="274"/>
                    </a:cubicBezTo>
                    <a:cubicBezTo>
                      <a:pt x="138" y="304"/>
                      <a:pt x="176" y="318"/>
                      <a:pt x="214" y="318"/>
                    </a:cubicBezTo>
                    <a:cubicBezTo>
                      <a:pt x="298" y="318"/>
                      <a:pt x="382" y="253"/>
                      <a:pt x="382" y="155"/>
                    </a:cubicBezTo>
                    <a:cubicBezTo>
                      <a:pt x="382" y="72"/>
                      <a:pt x="310" y="1"/>
                      <a:pt x="227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7" name="Google Shape;448;p31">
                <a:extLst>
                  <a:ext uri="{FF2B5EF4-FFF2-40B4-BE49-F238E27FC236}">
                    <a16:creationId xmlns:a16="http://schemas.microsoft.com/office/drawing/2014/main" id="{A491D992-2C96-87D2-ACD5-24B801BFE4CE}"/>
                  </a:ext>
                </a:extLst>
              </p:cNvPr>
              <p:cNvSpPr/>
              <p:nvPr/>
            </p:nvSpPr>
            <p:spPr>
              <a:xfrm>
                <a:off x="1824495" y="1411106"/>
                <a:ext cx="16840" cy="1441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27" extrusionOk="0">
                    <a:moveTo>
                      <a:pt x="214" y="1"/>
                    </a:moveTo>
                    <a:cubicBezTo>
                      <a:pt x="71" y="1"/>
                      <a:pt x="0" y="179"/>
                      <a:pt x="107" y="275"/>
                    </a:cubicBezTo>
                    <a:cubicBezTo>
                      <a:pt x="139" y="310"/>
                      <a:pt x="180" y="326"/>
                      <a:pt x="221" y="326"/>
                    </a:cubicBezTo>
                    <a:cubicBezTo>
                      <a:pt x="302" y="326"/>
                      <a:pt x="381" y="263"/>
                      <a:pt x="381" y="167"/>
                    </a:cubicBezTo>
                    <a:cubicBezTo>
                      <a:pt x="381" y="72"/>
                      <a:pt x="310" y="1"/>
                      <a:pt x="214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8" name="Google Shape;449;p31">
                <a:extLst>
                  <a:ext uri="{FF2B5EF4-FFF2-40B4-BE49-F238E27FC236}">
                    <a16:creationId xmlns:a16="http://schemas.microsoft.com/office/drawing/2014/main" id="{C916ECB8-2C9E-466C-5B04-E6B8560B574F}"/>
                  </a:ext>
                </a:extLst>
              </p:cNvPr>
              <p:cNvSpPr/>
              <p:nvPr/>
            </p:nvSpPr>
            <p:spPr>
              <a:xfrm>
                <a:off x="1809374" y="1423582"/>
                <a:ext cx="15650" cy="13314"/>
              </a:xfrm>
              <a:custGeom>
                <a:avLst/>
                <a:gdLst/>
                <a:ahLst/>
                <a:cxnLst/>
                <a:rect l="l" t="t" r="r" b="b"/>
                <a:pathLst>
                  <a:path w="355" h="302" extrusionOk="0">
                    <a:moveTo>
                      <a:pt x="268" y="1"/>
                    </a:moveTo>
                    <a:cubicBezTo>
                      <a:pt x="244" y="1"/>
                      <a:pt x="219" y="26"/>
                      <a:pt x="236" y="51"/>
                    </a:cubicBezTo>
                    <a:cubicBezTo>
                      <a:pt x="284" y="99"/>
                      <a:pt x="272" y="170"/>
                      <a:pt x="224" y="218"/>
                    </a:cubicBezTo>
                    <a:cubicBezTo>
                      <a:pt x="209" y="229"/>
                      <a:pt x="191" y="235"/>
                      <a:pt x="173" y="235"/>
                    </a:cubicBezTo>
                    <a:cubicBezTo>
                      <a:pt x="134" y="235"/>
                      <a:pt x="93" y="211"/>
                      <a:pt x="69" y="170"/>
                    </a:cubicBezTo>
                    <a:cubicBezTo>
                      <a:pt x="64" y="165"/>
                      <a:pt x="57" y="162"/>
                      <a:pt x="50" y="162"/>
                    </a:cubicBezTo>
                    <a:cubicBezTo>
                      <a:pt x="27" y="162"/>
                      <a:pt x="0" y="190"/>
                      <a:pt x="10" y="218"/>
                    </a:cubicBezTo>
                    <a:cubicBezTo>
                      <a:pt x="45" y="265"/>
                      <a:pt x="105" y="301"/>
                      <a:pt x="176" y="301"/>
                    </a:cubicBezTo>
                    <a:cubicBezTo>
                      <a:pt x="212" y="301"/>
                      <a:pt x="236" y="289"/>
                      <a:pt x="272" y="277"/>
                    </a:cubicBezTo>
                    <a:cubicBezTo>
                      <a:pt x="343" y="206"/>
                      <a:pt x="355" y="99"/>
                      <a:pt x="295" y="15"/>
                    </a:cubicBezTo>
                    <a:cubicBezTo>
                      <a:pt x="288" y="5"/>
                      <a:pt x="278" y="1"/>
                      <a:pt x="26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9" name="Google Shape;450;p31">
                <a:extLst>
                  <a:ext uri="{FF2B5EF4-FFF2-40B4-BE49-F238E27FC236}">
                    <a16:creationId xmlns:a16="http://schemas.microsoft.com/office/drawing/2014/main" id="{20DDEA54-F1AF-AD22-2FB0-9DE13AAD626F}"/>
                  </a:ext>
                </a:extLst>
              </p:cNvPr>
              <p:cNvSpPr/>
              <p:nvPr/>
            </p:nvSpPr>
            <p:spPr>
              <a:xfrm>
                <a:off x="1789844" y="1449945"/>
                <a:ext cx="14195" cy="1053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39" extrusionOk="0">
                    <a:moveTo>
                      <a:pt x="216" y="1"/>
                    </a:moveTo>
                    <a:cubicBezTo>
                      <a:pt x="182" y="1"/>
                      <a:pt x="143" y="13"/>
                      <a:pt x="107" y="37"/>
                    </a:cubicBezTo>
                    <a:cubicBezTo>
                      <a:pt x="36" y="84"/>
                      <a:pt x="0" y="156"/>
                      <a:pt x="36" y="203"/>
                    </a:cubicBezTo>
                    <a:cubicBezTo>
                      <a:pt x="54" y="227"/>
                      <a:pt x="84" y="239"/>
                      <a:pt x="118" y="239"/>
                    </a:cubicBezTo>
                    <a:cubicBezTo>
                      <a:pt x="152" y="239"/>
                      <a:pt x="191" y="227"/>
                      <a:pt x="226" y="203"/>
                    </a:cubicBezTo>
                    <a:cubicBezTo>
                      <a:pt x="298" y="156"/>
                      <a:pt x="322" y="84"/>
                      <a:pt x="298" y="37"/>
                    </a:cubicBezTo>
                    <a:cubicBezTo>
                      <a:pt x="280" y="13"/>
                      <a:pt x="250" y="1"/>
                      <a:pt x="216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0" name="Google Shape;451;p31">
                <a:extLst>
                  <a:ext uri="{FF2B5EF4-FFF2-40B4-BE49-F238E27FC236}">
                    <a16:creationId xmlns:a16="http://schemas.microsoft.com/office/drawing/2014/main" id="{3929919B-6069-297B-6554-7679F50D6350}"/>
                  </a:ext>
                </a:extLst>
              </p:cNvPr>
              <p:cNvSpPr/>
              <p:nvPr/>
            </p:nvSpPr>
            <p:spPr>
              <a:xfrm>
                <a:off x="1839705" y="1417807"/>
                <a:ext cx="16840" cy="1278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90" extrusionOk="0">
                    <a:moveTo>
                      <a:pt x="191" y="1"/>
                    </a:moveTo>
                    <a:cubicBezTo>
                      <a:pt x="161" y="1"/>
                      <a:pt x="131" y="10"/>
                      <a:pt x="107" y="27"/>
                    </a:cubicBezTo>
                    <a:cubicBezTo>
                      <a:pt x="0" y="111"/>
                      <a:pt x="60" y="289"/>
                      <a:pt x="191" y="289"/>
                    </a:cubicBezTo>
                    <a:cubicBezTo>
                      <a:pt x="322" y="289"/>
                      <a:pt x="381" y="111"/>
                      <a:pt x="274" y="27"/>
                    </a:cubicBezTo>
                    <a:cubicBezTo>
                      <a:pt x="250" y="10"/>
                      <a:pt x="221" y="1"/>
                      <a:pt x="191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1" name="Google Shape;452;p31">
                <a:extLst>
                  <a:ext uri="{FF2B5EF4-FFF2-40B4-BE49-F238E27FC236}">
                    <a16:creationId xmlns:a16="http://schemas.microsoft.com/office/drawing/2014/main" id="{D411A46E-C5F5-3E37-F82C-EF55EA4F4D18}"/>
                  </a:ext>
                </a:extLst>
              </p:cNvPr>
              <p:cNvSpPr/>
              <p:nvPr/>
            </p:nvSpPr>
            <p:spPr>
              <a:xfrm>
                <a:off x="1733151" y="1458894"/>
                <a:ext cx="489211" cy="549255"/>
              </a:xfrm>
              <a:custGeom>
                <a:avLst/>
                <a:gdLst/>
                <a:ahLst/>
                <a:cxnLst/>
                <a:rect l="l" t="t" r="r" b="b"/>
                <a:pathLst>
                  <a:path w="11097" h="12459" extrusionOk="0">
                    <a:moveTo>
                      <a:pt x="5584" y="2822"/>
                    </a:moveTo>
                    <a:cubicBezTo>
                      <a:pt x="5763" y="3524"/>
                      <a:pt x="5906" y="4096"/>
                      <a:pt x="6156" y="4882"/>
                    </a:cubicBezTo>
                    <a:lnTo>
                      <a:pt x="6763" y="6823"/>
                    </a:lnTo>
                    <a:lnTo>
                      <a:pt x="6192" y="7215"/>
                    </a:lnTo>
                    <a:cubicBezTo>
                      <a:pt x="6215" y="6953"/>
                      <a:pt x="6275" y="6692"/>
                      <a:pt x="6370" y="6442"/>
                    </a:cubicBezTo>
                    <a:lnTo>
                      <a:pt x="6370" y="6442"/>
                    </a:lnTo>
                    <a:cubicBezTo>
                      <a:pt x="6025" y="6668"/>
                      <a:pt x="5715" y="6918"/>
                      <a:pt x="5430" y="7204"/>
                    </a:cubicBezTo>
                    <a:cubicBezTo>
                      <a:pt x="5418" y="7001"/>
                      <a:pt x="5489" y="6799"/>
                      <a:pt x="5632" y="6656"/>
                    </a:cubicBezTo>
                    <a:cubicBezTo>
                      <a:pt x="5775" y="6513"/>
                      <a:pt x="5882" y="6334"/>
                      <a:pt x="5953" y="6156"/>
                    </a:cubicBezTo>
                    <a:lnTo>
                      <a:pt x="5953" y="6156"/>
                    </a:lnTo>
                    <a:cubicBezTo>
                      <a:pt x="5489" y="6394"/>
                      <a:pt x="5144" y="6811"/>
                      <a:pt x="4810" y="7227"/>
                    </a:cubicBezTo>
                    <a:cubicBezTo>
                      <a:pt x="4941" y="6811"/>
                      <a:pt x="5156" y="6430"/>
                      <a:pt x="5430" y="6096"/>
                    </a:cubicBezTo>
                    <a:lnTo>
                      <a:pt x="5430" y="6096"/>
                    </a:lnTo>
                    <a:cubicBezTo>
                      <a:pt x="5156" y="6227"/>
                      <a:pt x="4965" y="6477"/>
                      <a:pt x="4787" y="6727"/>
                    </a:cubicBezTo>
                    <a:lnTo>
                      <a:pt x="4334" y="7346"/>
                    </a:lnTo>
                    <a:lnTo>
                      <a:pt x="4048" y="7346"/>
                    </a:lnTo>
                    <a:lnTo>
                      <a:pt x="4822" y="4882"/>
                    </a:lnTo>
                    <a:cubicBezTo>
                      <a:pt x="5072" y="4096"/>
                      <a:pt x="5215" y="3524"/>
                      <a:pt x="5394" y="2822"/>
                    </a:cubicBezTo>
                    <a:close/>
                    <a:moveTo>
                      <a:pt x="6787" y="6930"/>
                    </a:moveTo>
                    <a:lnTo>
                      <a:pt x="6918" y="7346"/>
                    </a:lnTo>
                    <a:lnTo>
                      <a:pt x="6704" y="7346"/>
                    </a:lnTo>
                    <a:cubicBezTo>
                      <a:pt x="6727" y="7215"/>
                      <a:pt x="6763" y="7073"/>
                      <a:pt x="6787" y="6930"/>
                    </a:cubicBezTo>
                    <a:close/>
                    <a:moveTo>
                      <a:pt x="5561" y="0"/>
                    </a:moveTo>
                    <a:cubicBezTo>
                      <a:pt x="4552" y="0"/>
                      <a:pt x="3542" y="572"/>
                      <a:pt x="3144" y="1715"/>
                    </a:cubicBezTo>
                    <a:lnTo>
                      <a:pt x="84" y="10597"/>
                    </a:lnTo>
                    <a:cubicBezTo>
                      <a:pt x="24" y="10740"/>
                      <a:pt x="0" y="10894"/>
                      <a:pt x="0" y="11049"/>
                    </a:cubicBezTo>
                    <a:cubicBezTo>
                      <a:pt x="0" y="11740"/>
                      <a:pt x="512" y="12335"/>
                      <a:pt x="1203" y="12430"/>
                    </a:cubicBezTo>
                    <a:cubicBezTo>
                      <a:pt x="1276" y="12442"/>
                      <a:pt x="1349" y="12447"/>
                      <a:pt x="1421" y="12447"/>
                    </a:cubicBezTo>
                    <a:cubicBezTo>
                      <a:pt x="2020" y="12447"/>
                      <a:pt x="2571" y="12061"/>
                      <a:pt x="2763" y="11466"/>
                    </a:cubicBezTo>
                    <a:lnTo>
                      <a:pt x="3286" y="9740"/>
                    </a:lnTo>
                    <a:lnTo>
                      <a:pt x="7680" y="9740"/>
                    </a:lnTo>
                    <a:lnTo>
                      <a:pt x="8216" y="11430"/>
                    </a:lnTo>
                    <a:cubicBezTo>
                      <a:pt x="8419" y="12050"/>
                      <a:pt x="8996" y="12459"/>
                      <a:pt x="9628" y="12459"/>
                    </a:cubicBezTo>
                    <a:cubicBezTo>
                      <a:pt x="9700" y="12459"/>
                      <a:pt x="9773" y="12453"/>
                      <a:pt x="9847" y="12442"/>
                    </a:cubicBezTo>
                    <a:cubicBezTo>
                      <a:pt x="10561" y="12323"/>
                      <a:pt x="11085" y="11716"/>
                      <a:pt x="11097" y="10990"/>
                    </a:cubicBezTo>
                    <a:cubicBezTo>
                      <a:pt x="11085" y="10823"/>
                      <a:pt x="11061" y="10656"/>
                      <a:pt x="11014" y="10502"/>
                    </a:cubicBezTo>
                    <a:lnTo>
                      <a:pt x="7978" y="1715"/>
                    </a:lnTo>
                    <a:cubicBezTo>
                      <a:pt x="7579" y="572"/>
                      <a:pt x="6570" y="0"/>
                      <a:pt x="5561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2" name="Google Shape;453;p31">
                <a:extLst>
                  <a:ext uri="{FF2B5EF4-FFF2-40B4-BE49-F238E27FC236}">
                    <a16:creationId xmlns:a16="http://schemas.microsoft.com/office/drawing/2014/main" id="{5A338685-9948-1841-6130-54E63BC6686F}"/>
                  </a:ext>
                </a:extLst>
              </p:cNvPr>
              <p:cNvSpPr/>
              <p:nvPr/>
            </p:nvSpPr>
            <p:spPr>
              <a:xfrm>
                <a:off x="1756252" y="1485389"/>
                <a:ext cx="441996" cy="496309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11258" extrusionOk="0">
                    <a:moveTo>
                      <a:pt x="5489" y="2042"/>
                    </a:moveTo>
                    <a:cubicBezTo>
                      <a:pt x="5668" y="2745"/>
                      <a:pt x="5799" y="3495"/>
                      <a:pt x="6049" y="4281"/>
                    </a:cubicBezTo>
                    <a:lnTo>
                      <a:pt x="6823" y="6972"/>
                    </a:lnTo>
                    <a:lnTo>
                      <a:pt x="3215" y="6972"/>
                    </a:lnTo>
                    <a:lnTo>
                      <a:pt x="3989" y="4281"/>
                    </a:lnTo>
                    <a:cubicBezTo>
                      <a:pt x="4227" y="3495"/>
                      <a:pt x="4382" y="2757"/>
                      <a:pt x="4560" y="2042"/>
                    </a:cubicBezTo>
                    <a:close/>
                    <a:moveTo>
                      <a:pt x="5032" y="1"/>
                    </a:moveTo>
                    <a:cubicBezTo>
                      <a:pt x="4123" y="1"/>
                      <a:pt x="3215" y="518"/>
                      <a:pt x="2858" y="1554"/>
                    </a:cubicBezTo>
                    <a:lnTo>
                      <a:pt x="72" y="9579"/>
                    </a:lnTo>
                    <a:cubicBezTo>
                      <a:pt x="24" y="9710"/>
                      <a:pt x="0" y="9841"/>
                      <a:pt x="0" y="9984"/>
                    </a:cubicBezTo>
                    <a:cubicBezTo>
                      <a:pt x="0" y="10686"/>
                      <a:pt x="250" y="11258"/>
                      <a:pt x="953" y="11258"/>
                    </a:cubicBezTo>
                    <a:cubicBezTo>
                      <a:pt x="1512" y="11258"/>
                      <a:pt x="2012" y="10901"/>
                      <a:pt x="2179" y="10365"/>
                    </a:cubicBezTo>
                    <a:lnTo>
                      <a:pt x="2655" y="8805"/>
                    </a:lnTo>
                    <a:lnTo>
                      <a:pt x="7180" y="8805"/>
                    </a:lnTo>
                    <a:lnTo>
                      <a:pt x="7668" y="10329"/>
                    </a:lnTo>
                    <a:cubicBezTo>
                      <a:pt x="7846" y="10877"/>
                      <a:pt x="8358" y="11246"/>
                      <a:pt x="8930" y="11258"/>
                    </a:cubicBezTo>
                    <a:cubicBezTo>
                      <a:pt x="9668" y="11258"/>
                      <a:pt x="10025" y="10663"/>
                      <a:pt x="10025" y="9924"/>
                    </a:cubicBezTo>
                    <a:cubicBezTo>
                      <a:pt x="10025" y="9770"/>
                      <a:pt x="10001" y="9627"/>
                      <a:pt x="9954" y="9484"/>
                    </a:cubicBezTo>
                    <a:lnTo>
                      <a:pt x="7215" y="1554"/>
                    </a:lnTo>
                    <a:cubicBezTo>
                      <a:pt x="6852" y="518"/>
                      <a:pt x="5941" y="1"/>
                      <a:pt x="5032" y="1"/>
                    </a:cubicBezTo>
                    <a:close/>
                  </a:path>
                </a:pathLst>
              </a:custGeom>
              <a:solidFill>
                <a:srgbClr val="F2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E03E25C-E3D4-F050-0A70-F53C2687B0C6}"/>
                </a:ext>
              </a:extLst>
            </p:cNvPr>
            <p:cNvSpPr txBox="1"/>
            <p:nvPr/>
          </p:nvSpPr>
          <p:spPr>
            <a:xfrm>
              <a:off x="3869471" y="2523340"/>
              <a:ext cx="5306047" cy="803829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Số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chia</a:t>
              </a:r>
              <a:endPara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AC7D656-9B6C-CD51-B57C-98EF6B9266D5}"/>
              </a:ext>
            </a:extLst>
          </p:cNvPr>
          <p:cNvGrpSpPr/>
          <p:nvPr/>
        </p:nvGrpSpPr>
        <p:grpSpPr>
          <a:xfrm>
            <a:off x="2104240" y="5232171"/>
            <a:ext cx="8973766" cy="1624977"/>
            <a:chOff x="1612674" y="5184381"/>
            <a:chExt cx="8973766" cy="1409055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E7999CD0-C3E4-A374-9E38-DB6E4754300E}"/>
                </a:ext>
              </a:extLst>
            </p:cNvPr>
            <p:cNvSpPr/>
            <p:nvPr/>
          </p:nvSpPr>
          <p:spPr>
            <a:xfrm>
              <a:off x="2170089" y="5479849"/>
              <a:ext cx="8416351" cy="1056924"/>
            </a:xfrm>
            <a:custGeom>
              <a:avLst/>
              <a:gdLst>
                <a:gd name="connsiteX0" fmla="*/ 0 w 8416351"/>
                <a:gd name="connsiteY0" fmla="*/ 176158 h 1056924"/>
                <a:gd name="connsiteX1" fmla="*/ 176158 w 8416351"/>
                <a:gd name="connsiteY1" fmla="*/ 0 h 1056924"/>
                <a:gd name="connsiteX2" fmla="*/ 8240193 w 8416351"/>
                <a:gd name="connsiteY2" fmla="*/ 0 h 1056924"/>
                <a:gd name="connsiteX3" fmla="*/ 8416351 w 8416351"/>
                <a:gd name="connsiteY3" fmla="*/ 176158 h 1056924"/>
                <a:gd name="connsiteX4" fmla="*/ 8416351 w 8416351"/>
                <a:gd name="connsiteY4" fmla="*/ 880766 h 1056924"/>
                <a:gd name="connsiteX5" fmla="*/ 8240193 w 8416351"/>
                <a:gd name="connsiteY5" fmla="*/ 1056924 h 1056924"/>
                <a:gd name="connsiteX6" fmla="*/ 176158 w 8416351"/>
                <a:gd name="connsiteY6" fmla="*/ 1056924 h 1056924"/>
                <a:gd name="connsiteX7" fmla="*/ 0 w 8416351"/>
                <a:gd name="connsiteY7" fmla="*/ 880766 h 1056924"/>
                <a:gd name="connsiteX8" fmla="*/ 0 w 8416351"/>
                <a:gd name="connsiteY8" fmla="*/ 176158 h 105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6351" h="1056924" fill="none" extrusionOk="0">
                  <a:moveTo>
                    <a:pt x="0" y="176158"/>
                  </a:moveTo>
                  <a:cubicBezTo>
                    <a:pt x="7893" y="86111"/>
                    <a:pt x="87871" y="12775"/>
                    <a:pt x="176158" y="0"/>
                  </a:cubicBezTo>
                  <a:cubicBezTo>
                    <a:pt x="3287664" y="-168267"/>
                    <a:pt x="7429709" y="-42953"/>
                    <a:pt x="8240193" y="0"/>
                  </a:cubicBezTo>
                  <a:cubicBezTo>
                    <a:pt x="8338451" y="1100"/>
                    <a:pt x="8416199" y="76805"/>
                    <a:pt x="8416351" y="176158"/>
                  </a:cubicBezTo>
                  <a:cubicBezTo>
                    <a:pt x="8447587" y="400663"/>
                    <a:pt x="8400357" y="608119"/>
                    <a:pt x="8416351" y="880766"/>
                  </a:cubicBezTo>
                  <a:cubicBezTo>
                    <a:pt x="8419209" y="975368"/>
                    <a:pt x="8344736" y="1073000"/>
                    <a:pt x="8240193" y="1056924"/>
                  </a:cubicBezTo>
                  <a:cubicBezTo>
                    <a:pt x="5621790" y="1125149"/>
                    <a:pt x="3127106" y="1067800"/>
                    <a:pt x="176158" y="1056924"/>
                  </a:cubicBezTo>
                  <a:cubicBezTo>
                    <a:pt x="80438" y="1059435"/>
                    <a:pt x="14419" y="970632"/>
                    <a:pt x="0" y="880766"/>
                  </a:cubicBezTo>
                  <a:cubicBezTo>
                    <a:pt x="2431" y="685142"/>
                    <a:pt x="20249" y="458778"/>
                    <a:pt x="0" y="176158"/>
                  </a:cubicBezTo>
                  <a:close/>
                </a:path>
                <a:path w="8416351" h="1056924" stroke="0" extrusionOk="0">
                  <a:moveTo>
                    <a:pt x="0" y="176158"/>
                  </a:moveTo>
                  <a:cubicBezTo>
                    <a:pt x="-1824" y="70834"/>
                    <a:pt x="77632" y="2937"/>
                    <a:pt x="176158" y="0"/>
                  </a:cubicBezTo>
                  <a:cubicBezTo>
                    <a:pt x="3423790" y="163917"/>
                    <a:pt x="5828000" y="128764"/>
                    <a:pt x="8240193" y="0"/>
                  </a:cubicBezTo>
                  <a:cubicBezTo>
                    <a:pt x="8345984" y="5674"/>
                    <a:pt x="8417788" y="84358"/>
                    <a:pt x="8416351" y="176158"/>
                  </a:cubicBezTo>
                  <a:cubicBezTo>
                    <a:pt x="8468870" y="513959"/>
                    <a:pt x="8372524" y="656074"/>
                    <a:pt x="8416351" y="880766"/>
                  </a:cubicBezTo>
                  <a:cubicBezTo>
                    <a:pt x="8408151" y="993363"/>
                    <a:pt x="8337518" y="1059432"/>
                    <a:pt x="8240193" y="1056924"/>
                  </a:cubicBezTo>
                  <a:cubicBezTo>
                    <a:pt x="7110429" y="1034942"/>
                    <a:pt x="3876525" y="982036"/>
                    <a:pt x="176158" y="1056924"/>
                  </a:cubicBezTo>
                  <a:cubicBezTo>
                    <a:pt x="95668" y="1050394"/>
                    <a:pt x="-2288" y="982049"/>
                    <a:pt x="0" y="880766"/>
                  </a:cubicBezTo>
                  <a:cubicBezTo>
                    <a:pt x="47304" y="724577"/>
                    <a:pt x="4060" y="391678"/>
                    <a:pt x="0" y="176158"/>
                  </a:cubicBezTo>
                  <a:close/>
                </a:path>
              </a:pathLst>
            </a:custGeom>
            <a:ln w="38100">
              <a:extLst>
                <a:ext uri="{C807C97D-BFC1-408E-A445-0C87EB9F89A2}">
                  <ask:lineSketchStyleProps xmlns:ask="http://schemas.microsoft.com/office/drawing/2018/sketchyshapes" sd="187288149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grpSp>
          <p:nvGrpSpPr>
            <p:cNvPr id="55" name="Google Shape;293;p27">
              <a:extLst>
                <a:ext uri="{FF2B5EF4-FFF2-40B4-BE49-F238E27FC236}">
                  <a16:creationId xmlns:a16="http://schemas.microsoft.com/office/drawing/2014/main" id="{59D4F3E0-1221-8B63-251C-62A63D3133AE}"/>
                </a:ext>
              </a:extLst>
            </p:cNvPr>
            <p:cNvGrpSpPr/>
            <p:nvPr/>
          </p:nvGrpSpPr>
          <p:grpSpPr>
            <a:xfrm rot="21403310">
              <a:off x="1612674" y="5184381"/>
              <a:ext cx="1724419" cy="1409055"/>
              <a:chOff x="3676506" y="1404273"/>
              <a:chExt cx="792384" cy="610489"/>
            </a:xfrm>
          </p:grpSpPr>
          <p:sp>
            <p:nvSpPr>
              <p:cNvPr id="57" name="Google Shape;294;p27">
                <a:extLst>
                  <a:ext uri="{FF2B5EF4-FFF2-40B4-BE49-F238E27FC236}">
                    <a16:creationId xmlns:a16="http://schemas.microsoft.com/office/drawing/2014/main" id="{ECE855B9-87AB-8B2D-EA22-C166CFE7D5D8}"/>
                  </a:ext>
                </a:extLst>
              </p:cNvPr>
              <p:cNvSpPr/>
              <p:nvPr/>
            </p:nvSpPr>
            <p:spPr>
              <a:xfrm>
                <a:off x="3899885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1158" y="1"/>
                    </a:moveTo>
                    <a:cubicBezTo>
                      <a:pt x="1024" y="1"/>
                      <a:pt x="906" y="30"/>
                      <a:pt x="810" y="96"/>
                    </a:cubicBezTo>
                    <a:cubicBezTo>
                      <a:pt x="0" y="656"/>
                      <a:pt x="1096" y="3644"/>
                      <a:pt x="1096" y="3644"/>
                    </a:cubicBezTo>
                    <a:lnTo>
                      <a:pt x="4025" y="1620"/>
                    </a:lnTo>
                    <a:cubicBezTo>
                      <a:pt x="4025" y="1620"/>
                      <a:pt x="2155" y="1"/>
                      <a:pt x="1158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8" name="Google Shape;295;p27">
                <a:extLst>
                  <a:ext uri="{FF2B5EF4-FFF2-40B4-BE49-F238E27FC236}">
                    <a16:creationId xmlns:a16="http://schemas.microsoft.com/office/drawing/2014/main" id="{EE65A1CA-F1DD-6102-EB6A-DA0508880F38}"/>
                  </a:ext>
                </a:extLst>
              </p:cNvPr>
              <p:cNvSpPr/>
              <p:nvPr/>
            </p:nvSpPr>
            <p:spPr>
              <a:xfrm>
                <a:off x="3935065" y="1440820"/>
                <a:ext cx="121807" cy="109948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494" extrusionOk="0">
                    <a:moveTo>
                      <a:pt x="798" y="0"/>
                    </a:moveTo>
                    <a:cubicBezTo>
                      <a:pt x="706" y="0"/>
                      <a:pt x="625" y="20"/>
                      <a:pt x="560" y="65"/>
                    </a:cubicBezTo>
                    <a:cubicBezTo>
                      <a:pt x="0" y="446"/>
                      <a:pt x="750" y="2494"/>
                      <a:pt x="750" y="2494"/>
                    </a:cubicBezTo>
                    <a:lnTo>
                      <a:pt x="2762" y="1113"/>
                    </a:lnTo>
                    <a:cubicBezTo>
                      <a:pt x="2762" y="1113"/>
                      <a:pt x="1483" y="0"/>
                      <a:pt x="798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9" name="Google Shape;296;p27">
                <a:extLst>
                  <a:ext uri="{FF2B5EF4-FFF2-40B4-BE49-F238E27FC236}">
                    <a16:creationId xmlns:a16="http://schemas.microsoft.com/office/drawing/2014/main" id="{82CB9922-86A4-D3EB-4D1C-5BE28F3933F2}"/>
                  </a:ext>
                </a:extLst>
              </p:cNvPr>
              <p:cNvSpPr/>
              <p:nvPr/>
            </p:nvSpPr>
            <p:spPr>
              <a:xfrm>
                <a:off x="4228450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2856" y="1"/>
                    </a:moveTo>
                    <a:cubicBezTo>
                      <a:pt x="1861" y="1"/>
                      <a:pt x="1" y="1620"/>
                      <a:pt x="1" y="1620"/>
                    </a:cubicBezTo>
                    <a:lnTo>
                      <a:pt x="2918" y="3644"/>
                    </a:lnTo>
                    <a:cubicBezTo>
                      <a:pt x="2918" y="3644"/>
                      <a:pt x="4025" y="656"/>
                      <a:pt x="3203" y="96"/>
                    </a:cubicBezTo>
                    <a:cubicBezTo>
                      <a:pt x="3108" y="30"/>
                      <a:pt x="2990" y="1"/>
                      <a:pt x="2856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0" name="Google Shape;297;p27">
                <a:extLst>
                  <a:ext uri="{FF2B5EF4-FFF2-40B4-BE49-F238E27FC236}">
                    <a16:creationId xmlns:a16="http://schemas.microsoft.com/office/drawing/2014/main" id="{B1A056D7-7F56-37F3-6AE7-D232E500DA57}"/>
                  </a:ext>
                </a:extLst>
              </p:cNvPr>
              <p:cNvSpPr/>
              <p:nvPr/>
            </p:nvSpPr>
            <p:spPr>
              <a:xfrm>
                <a:off x="4246834" y="1437601"/>
                <a:ext cx="126524" cy="114753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603" extrusionOk="0">
                    <a:moveTo>
                      <a:pt x="2044" y="0"/>
                    </a:moveTo>
                    <a:cubicBezTo>
                      <a:pt x="1338" y="0"/>
                      <a:pt x="0" y="1162"/>
                      <a:pt x="0" y="1162"/>
                    </a:cubicBezTo>
                    <a:lnTo>
                      <a:pt x="2084" y="2603"/>
                    </a:lnTo>
                    <a:cubicBezTo>
                      <a:pt x="2084" y="2603"/>
                      <a:pt x="2870" y="471"/>
                      <a:pt x="2286" y="67"/>
                    </a:cubicBezTo>
                    <a:cubicBezTo>
                      <a:pt x="2220" y="21"/>
                      <a:pt x="2138" y="0"/>
                      <a:pt x="2044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1" name="Google Shape;298;p27">
                <a:extLst>
                  <a:ext uri="{FF2B5EF4-FFF2-40B4-BE49-F238E27FC236}">
                    <a16:creationId xmlns:a16="http://schemas.microsoft.com/office/drawing/2014/main" id="{B0A3B9FF-4A40-162E-FEC6-0C8B5DDCED48}"/>
                  </a:ext>
                </a:extLst>
              </p:cNvPr>
              <p:cNvSpPr/>
              <p:nvPr/>
            </p:nvSpPr>
            <p:spPr>
              <a:xfrm>
                <a:off x="3891994" y="1453648"/>
                <a:ext cx="480306" cy="560673"/>
              </a:xfrm>
              <a:custGeom>
                <a:avLst/>
                <a:gdLst/>
                <a:ahLst/>
                <a:cxnLst/>
                <a:rect l="l" t="t" r="r" b="b"/>
                <a:pathLst>
                  <a:path w="10895" h="12718" extrusionOk="0">
                    <a:moveTo>
                      <a:pt x="5966" y="0"/>
                    </a:moveTo>
                    <a:cubicBezTo>
                      <a:pt x="5311" y="0"/>
                      <a:pt x="4668" y="84"/>
                      <a:pt x="4049" y="262"/>
                    </a:cubicBezTo>
                    <a:cubicBezTo>
                      <a:pt x="3954" y="298"/>
                      <a:pt x="3858" y="322"/>
                      <a:pt x="3763" y="357"/>
                    </a:cubicBezTo>
                    <a:cubicBezTo>
                      <a:pt x="3573" y="429"/>
                      <a:pt x="3394" y="500"/>
                      <a:pt x="3215" y="595"/>
                    </a:cubicBezTo>
                    <a:cubicBezTo>
                      <a:pt x="3120" y="631"/>
                      <a:pt x="3037" y="679"/>
                      <a:pt x="2954" y="726"/>
                    </a:cubicBezTo>
                    <a:cubicBezTo>
                      <a:pt x="1084" y="1750"/>
                      <a:pt x="1" y="3822"/>
                      <a:pt x="1" y="6453"/>
                    </a:cubicBezTo>
                    <a:cubicBezTo>
                      <a:pt x="1" y="8751"/>
                      <a:pt x="715" y="10537"/>
                      <a:pt x="2120" y="11597"/>
                    </a:cubicBezTo>
                    <a:cubicBezTo>
                      <a:pt x="2668" y="12002"/>
                      <a:pt x="3299" y="12299"/>
                      <a:pt x="3954" y="12466"/>
                    </a:cubicBezTo>
                    <a:cubicBezTo>
                      <a:pt x="4568" y="12633"/>
                      <a:pt x="5202" y="12717"/>
                      <a:pt x="5839" y="12717"/>
                    </a:cubicBezTo>
                    <a:cubicBezTo>
                      <a:pt x="5881" y="12717"/>
                      <a:pt x="5923" y="12717"/>
                      <a:pt x="5966" y="12716"/>
                    </a:cubicBezTo>
                    <a:cubicBezTo>
                      <a:pt x="6168" y="12716"/>
                      <a:pt x="6383" y="12704"/>
                      <a:pt x="6597" y="12692"/>
                    </a:cubicBezTo>
                    <a:cubicBezTo>
                      <a:pt x="6799" y="12680"/>
                      <a:pt x="7014" y="12656"/>
                      <a:pt x="7228" y="12621"/>
                    </a:cubicBezTo>
                    <a:cubicBezTo>
                      <a:pt x="9073" y="12323"/>
                      <a:pt x="10895" y="11406"/>
                      <a:pt x="10895" y="9775"/>
                    </a:cubicBezTo>
                    <a:cubicBezTo>
                      <a:pt x="10895" y="9239"/>
                      <a:pt x="10609" y="8727"/>
                      <a:pt x="10133" y="8466"/>
                    </a:cubicBezTo>
                    <a:cubicBezTo>
                      <a:pt x="9907" y="8335"/>
                      <a:pt x="9645" y="8263"/>
                      <a:pt x="9383" y="8263"/>
                    </a:cubicBezTo>
                    <a:cubicBezTo>
                      <a:pt x="8204" y="8263"/>
                      <a:pt x="8085" y="9394"/>
                      <a:pt x="7192" y="9966"/>
                    </a:cubicBezTo>
                    <a:cubicBezTo>
                      <a:pt x="7073" y="10037"/>
                      <a:pt x="6942" y="10097"/>
                      <a:pt x="6811" y="10144"/>
                    </a:cubicBezTo>
                    <a:cubicBezTo>
                      <a:pt x="6565" y="10230"/>
                      <a:pt x="6309" y="10277"/>
                      <a:pt x="6052" y="10277"/>
                    </a:cubicBezTo>
                    <a:cubicBezTo>
                      <a:pt x="6024" y="10277"/>
                      <a:pt x="5995" y="10276"/>
                      <a:pt x="5966" y="10275"/>
                    </a:cubicBezTo>
                    <a:cubicBezTo>
                      <a:pt x="5945" y="10276"/>
                      <a:pt x="5925" y="10276"/>
                      <a:pt x="5904" y="10276"/>
                    </a:cubicBezTo>
                    <a:cubicBezTo>
                      <a:pt x="5473" y="10276"/>
                      <a:pt x="5055" y="10157"/>
                      <a:pt x="4680" y="9930"/>
                    </a:cubicBezTo>
                    <a:cubicBezTo>
                      <a:pt x="4644" y="9906"/>
                      <a:pt x="4608" y="9882"/>
                      <a:pt x="4573" y="9847"/>
                    </a:cubicBezTo>
                    <a:cubicBezTo>
                      <a:pt x="4489" y="9799"/>
                      <a:pt x="4418" y="9739"/>
                      <a:pt x="4358" y="9680"/>
                    </a:cubicBezTo>
                    <a:cubicBezTo>
                      <a:pt x="4323" y="9644"/>
                      <a:pt x="4287" y="9608"/>
                      <a:pt x="4251" y="9573"/>
                    </a:cubicBezTo>
                    <a:cubicBezTo>
                      <a:pt x="3644" y="8954"/>
                      <a:pt x="3251" y="7894"/>
                      <a:pt x="3251" y="6299"/>
                    </a:cubicBezTo>
                    <a:cubicBezTo>
                      <a:pt x="3251" y="4917"/>
                      <a:pt x="3549" y="3953"/>
                      <a:pt x="4049" y="3322"/>
                    </a:cubicBezTo>
                    <a:cubicBezTo>
                      <a:pt x="4097" y="3262"/>
                      <a:pt x="4156" y="3191"/>
                      <a:pt x="4227" y="3132"/>
                    </a:cubicBezTo>
                    <a:cubicBezTo>
                      <a:pt x="4251" y="3096"/>
                      <a:pt x="4287" y="3060"/>
                      <a:pt x="4323" y="3024"/>
                    </a:cubicBezTo>
                    <a:cubicBezTo>
                      <a:pt x="4763" y="2642"/>
                      <a:pt x="5328" y="2429"/>
                      <a:pt x="5918" y="2429"/>
                    </a:cubicBezTo>
                    <a:cubicBezTo>
                      <a:pt x="5934" y="2429"/>
                      <a:pt x="5950" y="2429"/>
                      <a:pt x="5966" y="2429"/>
                    </a:cubicBezTo>
                    <a:cubicBezTo>
                      <a:pt x="5988" y="2428"/>
                      <a:pt x="6011" y="2428"/>
                      <a:pt x="6033" y="2428"/>
                    </a:cubicBezTo>
                    <a:cubicBezTo>
                      <a:pt x="6369" y="2428"/>
                      <a:pt x="6713" y="2510"/>
                      <a:pt x="7025" y="2655"/>
                    </a:cubicBezTo>
                    <a:cubicBezTo>
                      <a:pt x="7240" y="2762"/>
                      <a:pt x="7430" y="2905"/>
                      <a:pt x="7597" y="3084"/>
                    </a:cubicBezTo>
                    <a:cubicBezTo>
                      <a:pt x="7823" y="3334"/>
                      <a:pt x="8014" y="3608"/>
                      <a:pt x="8240" y="3822"/>
                    </a:cubicBezTo>
                    <a:cubicBezTo>
                      <a:pt x="8481" y="4086"/>
                      <a:pt x="8833" y="4239"/>
                      <a:pt x="9199" y="4239"/>
                    </a:cubicBezTo>
                    <a:cubicBezTo>
                      <a:pt x="9213" y="4239"/>
                      <a:pt x="9226" y="4239"/>
                      <a:pt x="9240" y="4239"/>
                    </a:cubicBezTo>
                    <a:cubicBezTo>
                      <a:pt x="9585" y="4239"/>
                      <a:pt x="9907" y="4120"/>
                      <a:pt x="10169" y="3905"/>
                    </a:cubicBezTo>
                    <a:cubicBezTo>
                      <a:pt x="10204" y="3882"/>
                      <a:pt x="10240" y="3846"/>
                      <a:pt x="10276" y="3822"/>
                    </a:cubicBezTo>
                    <a:cubicBezTo>
                      <a:pt x="10550" y="3536"/>
                      <a:pt x="10716" y="3167"/>
                      <a:pt x="10704" y="2774"/>
                    </a:cubicBezTo>
                    <a:cubicBezTo>
                      <a:pt x="10704" y="2191"/>
                      <a:pt x="10454" y="1643"/>
                      <a:pt x="10014" y="1262"/>
                    </a:cubicBezTo>
                    <a:cubicBezTo>
                      <a:pt x="9788" y="1060"/>
                      <a:pt x="9538" y="881"/>
                      <a:pt x="9264" y="738"/>
                    </a:cubicBezTo>
                    <a:cubicBezTo>
                      <a:pt x="8299" y="226"/>
                      <a:pt x="7025" y="0"/>
                      <a:pt x="5966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2" name="Google Shape;299;p27">
                <a:extLst>
                  <a:ext uri="{FF2B5EF4-FFF2-40B4-BE49-F238E27FC236}">
                    <a16:creationId xmlns:a16="http://schemas.microsoft.com/office/drawing/2014/main" id="{B8B66864-EECB-8887-E40A-2C4A15A27B03}"/>
                  </a:ext>
                </a:extLst>
              </p:cNvPr>
              <p:cNvSpPr/>
              <p:nvPr/>
            </p:nvSpPr>
            <p:spPr>
              <a:xfrm>
                <a:off x="3676506" y="1453648"/>
                <a:ext cx="721482" cy="561114"/>
              </a:xfrm>
              <a:custGeom>
                <a:avLst/>
                <a:gdLst/>
                <a:ahLst/>
                <a:cxnLst/>
                <a:rect l="l" t="t" r="r" b="b"/>
                <a:pathLst>
                  <a:path w="15783" h="12728" extrusionOk="0">
                    <a:moveTo>
                      <a:pt x="10854" y="465"/>
                    </a:moveTo>
                    <a:cubicBezTo>
                      <a:pt x="12628" y="465"/>
                      <a:pt x="15128" y="1179"/>
                      <a:pt x="15128" y="2774"/>
                    </a:cubicBezTo>
                    <a:cubicBezTo>
                      <a:pt x="15140" y="3315"/>
                      <a:pt x="14699" y="3763"/>
                      <a:pt x="14161" y="3763"/>
                    </a:cubicBezTo>
                    <a:cubicBezTo>
                      <a:pt x="14154" y="3763"/>
                      <a:pt x="14147" y="3763"/>
                      <a:pt x="14140" y="3763"/>
                    </a:cubicBezTo>
                    <a:cubicBezTo>
                      <a:pt x="13699" y="3763"/>
                      <a:pt x="13509" y="3560"/>
                      <a:pt x="13176" y="3143"/>
                    </a:cubicBezTo>
                    <a:cubicBezTo>
                      <a:pt x="12759" y="2643"/>
                      <a:pt x="12199" y="1953"/>
                      <a:pt x="10854" y="1953"/>
                    </a:cubicBezTo>
                    <a:cubicBezTo>
                      <a:pt x="8865" y="1953"/>
                      <a:pt x="7675" y="3584"/>
                      <a:pt x="7675" y="6310"/>
                    </a:cubicBezTo>
                    <a:cubicBezTo>
                      <a:pt x="7675" y="10430"/>
                      <a:pt x="10116" y="10751"/>
                      <a:pt x="10854" y="10751"/>
                    </a:cubicBezTo>
                    <a:cubicBezTo>
                      <a:pt x="12259" y="10751"/>
                      <a:pt x="12830" y="9989"/>
                      <a:pt x="13259" y="9442"/>
                    </a:cubicBezTo>
                    <a:cubicBezTo>
                      <a:pt x="13616" y="8966"/>
                      <a:pt x="13818" y="8739"/>
                      <a:pt x="14283" y="8739"/>
                    </a:cubicBezTo>
                    <a:cubicBezTo>
                      <a:pt x="14854" y="8739"/>
                      <a:pt x="15307" y="9204"/>
                      <a:pt x="15307" y="9775"/>
                    </a:cubicBezTo>
                    <a:cubicBezTo>
                      <a:pt x="15307" y="11466"/>
                      <a:pt x="12652" y="12240"/>
                      <a:pt x="10854" y="12240"/>
                    </a:cubicBezTo>
                    <a:cubicBezTo>
                      <a:pt x="9068" y="12240"/>
                      <a:pt x="7687" y="11728"/>
                      <a:pt x="6758" y="10728"/>
                    </a:cubicBezTo>
                    <a:lnTo>
                      <a:pt x="6818" y="10680"/>
                    </a:lnTo>
                    <a:cubicBezTo>
                      <a:pt x="7195" y="10274"/>
                      <a:pt x="6857" y="9711"/>
                      <a:pt x="6411" y="9711"/>
                    </a:cubicBezTo>
                    <a:cubicBezTo>
                      <a:pt x="6308" y="9711"/>
                      <a:pt x="6199" y="9741"/>
                      <a:pt x="6091" y="9811"/>
                    </a:cubicBezTo>
                    <a:cubicBezTo>
                      <a:pt x="5603" y="8918"/>
                      <a:pt x="5353" y="7787"/>
                      <a:pt x="5353" y="6453"/>
                    </a:cubicBezTo>
                    <a:cubicBezTo>
                      <a:pt x="5353" y="2810"/>
                      <a:pt x="7508" y="465"/>
                      <a:pt x="10854" y="465"/>
                    </a:cubicBezTo>
                    <a:close/>
                    <a:moveTo>
                      <a:pt x="10854" y="0"/>
                    </a:moveTo>
                    <a:cubicBezTo>
                      <a:pt x="7187" y="0"/>
                      <a:pt x="4877" y="2631"/>
                      <a:pt x="4877" y="6453"/>
                    </a:cubicBezTo>
                    <a:cubicBezTo>
                      <a:pt x="4877" y="7882"/>
                      <a:pt x="5151" y="9108"/>
                      <a:pt x="5698" y="10085"/>
                    </a:cubicBezTo>
                    <a:cubicBezTo>
                      <a:pt x="5437" y="10194"/>
                      <a:pt x="5081" y="10263"/>
                      <a:pt x="4740" y="10263"/>
                    </a:cubicBezTo>
                    <a:cubicBezTo>
                      <a:pt x="4413" y="10263"/>
                      <a:pt x="4098" y="10200"/>
                      <a:pt x="3889" y="10049"/>
                    </a:cubicBezTo>
                    <a:cubicBezTo>
                      <a:pt x="3448" y="9739"/>
                      <a:pt x="3698" y="8989"/>
                      <a:pt x="3996" y="8430"/>
                    </a:cubicBezTo>
                    <a:cubicBezTo>
                      <a:pt x="5091" y="6370"/>
                      <a:pt x="4484" y="5037"/>
                      <a:pt x="3555" y="4477"/>
                    </a:cubicBezTo>
                    <a:cubicBezTo>
                      <a:pt x="3168" y="4247"/>
                      <a:pt x="2730" y="4138"/>
                      <a:pt x="2295" y="4138"/>
                    </a:cubicBezTo>
                    <a:cubicBezTo>
                      <a:pt x="1512" y="4138"/>
                      <a:pt x="741" y="4493"/>
                      <a:pt x="305" y="5144"/>
                    </a:cubicBezTo>
                    <a:cubicBezTo>
                      <a:pt x="0" y="5592"/>
                      <a:pt x="393" y="6040"/>
                      <a:pt x="795" y="6040"/>
                    </a:cubicBezTo>
                    <a:cubicBezTo>
                      <a:pt x="959" y="6040"/>
                      <a:pt x="1125" y="5966"/>
                      <a:pt x="1245" y="5787"/>
                    </a:cubicBezTo>
                    <a:cubicBezTo>
                      <a:pt x="1467" y="5458"/>
                      <a:pt x="1884" y="5277"/>
                      <a:pt x="2303" y="5277"/>
                    </a:cubicBezTo>
                    <a:cubicBezTo>
                      <a:pt x="2537" y="5277"/>
                      <a:pt x="2771" y="5334"/>
                      <a:pt x="2972" y="5453"/>
                    </a:cubicBezTo>
                    <a:cubicBezTo>
                      <a:pt x="3603" y="5834"/>
                      <a:pt x="3615" y="6727"/>
                      <a:pt x="2996" y="7906"/>
                    </a:cubicBezTo>
                    <a:cubicBezTo>
                      <a:pt x="2019" y="9728"/>
                      <a:pt x="2722" y="10609"/>
                      <a:pt x="3222" y="10978"/>
                    </a:cubicBezTo>
                    <a:cubicBezTo>
                      <a:pt x="3644" y="11244"/>
                      <a:pt x="4128" y="11397"/>
                      <a:pt x="4636" y="11397"/>
                    </a:cubicBezTo>
                    <a:cubicBezTo>
                      <a:pt x="4672" y="11397"/>
                      <a:pt x="4709" y="11396"/>
                      <a:pt x="4746" y="11394"/>
                    </a:cubicBezTo>
                    <a:cubicBezTo>
                      <a:pt x="4769" y="11395"/>
                      <a:pt x="4793" y="11395"/>
                      <a:pt x="4816" y="11395"/>
                    </a:cubicBezTo>
                    <a:cubicBezTo>
                      <a:pt x="5351" y="11395"/>
                      <a:pt x="5874" y="11264"/>
                      <a:pt x="6353" y="11013"/>
                    </a:cubicBezTo>
                    <a:cubicBezTo>
                      <a:pt x="7365" y="12121"/>
                      <a:pt x="8865" y="12728"/>
                      <a:pt x="10854" y="12728"/>
                    </a:cubicBezTo>
                    <a:cubicBezTo>
                      <a:pt x="13009" y="12728"/>
                      <a:pt x="15771" y="11787"/>
                      <a:pt x="15771" y="9787"/>
                    </a:cubicBezTo>
                    <a:cubicBezTo>
                      <a:pt x="15783" y="8954"/>
                      <a:pt x="15116" y="8275"/>
                      <a:pt x="14283" y="8263"/>
                    </a:cubicBezTo>
                    <a:cubicBezTo>
                      <a:pt x="12711" y="8263"/>
                      <a:pt x="13009" y="10275"/>
                      <a:pt x="10854" y="10275"/>
                    </a:cubicBezTo>
                    <a:cubicBezTo>
                      <a:pt x="9389" y="10275"/>
                      <a:pt x="8139" y="9132"/>
                      <a:pt x="8139" y="6310"/>
                    </a:cubicBezTo>
                    <a:cubicBezTo>
                      <a:pt x="8139" y="3572"/>
                      <a:pt x="9318" y="2441"/>
                      <a:pt x="10854" y="2441"/>
                    </a:cubicBezTo>
                    <a:cubicBezTo>
                      <a:pt x="12914" y="2441"/>
                      <a:pt x="12640" y="4251"/>
                      <a:pt x="14128" y="4251"/>
                    </a:cubicBezTo>
                    <a:cubicBezTo>
                      <a:pt x="14938" y="4251"/>
                      <a:pt x="15604" y="3584"/>
                      <a:pt x="15604" y="2774"/>
                    </a:cubicBezTo>
                    <a:cubicBezTo>
                      <a:pt x="15604" y="834"/>
                      <a:pt x="12854" y="0"/>
                      <a:pt x="10854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3" name="Google Shape;300;p27">
                <a:extLst>
                  <a:ext uri="{FF2B5EF4-FFF2-40B4-BE49-F238E27FC236}">
                    <a16:creationId xmlns:a16="http://schemas.microsoft.com/office/drawing/2014/main" id="{6DAE620E-9633-F022-E52F-11F181F2B414}"/>
                  </a:ext>
                </a:extLst>
              </p:cNvPr>
              <p:cNvSpPr/>
              <p:nvPr/>
            </p:nvSpPr>
            <p:spPr>
              <a:xfrm>
                <a:off x="4049465" y="1507167"/>
                <a:ext cx="42057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4" extrusionOk="0">
                    <a:moveTo>
                      <a:pt x="548" y="1"/>
                    </a:moveTo>
                    <a:cubicBezTo>
                      <a:pt x="191" y="1"/>
                      <a:pt x="1" y="441"/>
                      <a:pt x="263" y="691"/>
                    </a:cubicBezTo>
                    <a:cubicBezTo>
                      <a:pt x="343" y="776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4" name="Google Shape;301;p27">
                <a:extLst>
                  <a:ext uri="{FF2B5EF4-FFF2-40B4-BE49-F238E27FC236}">
                    <a16:creationId xmlns:a16="http://schemas.microsoft.com/office/drawing/2014/main" id="{B063B58B-D7B2-AA23-F74A-9B578370A4E3}"/>
                  </a:ext>
                </a:extLst>
              </p:cNvPr>
              <p:cNvSpPr/>
              <p:nvPr/>
            </p:nvSpPr>
            <p:spPr>
              <a:xfrm>
                <a:off x="4140809" y="1511223"/>
                <a:ext cx="53563" cy="23806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540" extrusionOk="0">
                    <a:moveTo>
                      <a:pt x="1103" y="1"/>
                    </a:moveTo>
                    <a:cubicBezTo>
                      <a:pt x="1054" y="1"/>
                      <a:pt x="1006" y="34"/>
                      <a:pt x="1000" y="99"/>
                    </a:cubicBezTo>
                    <a:cubicBezTo>
                      <a:pt x="989" y="182"/>
                      <a:pt x="953" y="254"/>
                      <a:pt x="893" y="313"/>
                    </a:cubicBezTo>
                    <a:cubicBezTo>
                      <a:pt x="810" y="278"/>
                      <a:pt x="739" y="242"/>
                      <a:pt x="679" y="171"/>
                    </a:cubicBezTo>
                    <a:cubicBezTo>
                      <a:pt x="655" y="153"/>
                      <a:pt x="628" y="144"/>
                      <a:pt x="603" y="144"/>
                    </a:cubicBezTo>
                    <a:cubicBezTo>
                      <a:pt x="578" y="144"/>
                      <a:pt x="554" y="153"/>
                      <a:pt x="536" y="171"/>
                    </a:cubicBezTo>
                    <a:cubicBezTo>
                      <a:pt x="465" y="230"/>
                      <a:pt x="405" y="278"/>
                      <a:pt x="334" y="325"/>
                    </a:cubicBezTo>
                    <a:cubicBezTo>
                      <a:pt x="262" y="278"/>
                      <a:pt x="215" y="194"/>
                      <a:pt x="215" y="111"/>
                    </a:cubicBezTo>
                    <a:cubicBezTo>
                      <a:pt x="215" y="40"/>
                      <a:pt x="161" y="4"/>
                      <a:pt x="107" y="4"/>
                    </a:cubicBezTo>
                    <a:cubicBezTo>
                      <a:pt x="54" y="4"/>
                      <a:pt x="0" y="40"/>
                      <a:pt x="0" y="111"/>
                    </a:cubicBezTo>
                    <a:cubicBezTo>
                      <a:pt x="0" y="266"/>
                      <a:pt x="72" y="409"/>
                      <a:pt x="203" y="504"/>
                    </a:cubicBezTo>
                    <a:cubicBezTo>
                      <a:pt x="234" y="523"/>
                      <a:pt x="269" y="531"/>
                      <a:pt x="304" y="531"/>
                    </a:cubicBezTo>
                    <a:cubicBezTo>
                      <a:pt x="403" y="531"/>
                      <a:pt x="511" y="470"/>
                      <a:pt x="608" y="409"/>
                    </a:cubicBezTo>
                    <a:cubicBezTo>
                      <a:pt x="679" y="480"/>
                      <a:pt x="786" y="528"/>
                      <a:pt x="905" y="540"/>
                    </a:cubicBezTo>
                    <a:cubicBezTo>
                      <a:pt x="929" y="528"/>
                      <a:pt x="965" y="516"/>
                      <a:pt x="989" y="492"/>
                    </a:cubicBezTo>
                    <a:cubicBezTo>
                      <a:pt x="1120" y="409"/>
                      <a:pt x="1203" y="254"/>
                      <a:pt x="1215" y="99"/>
                    </a:cubicBezTo>
                    <a:cubicBezTo>
                      <a:pt x="1203" y="34"/>
                      <a:pt x="1152" y="1"/>
                      <a:pt x="1103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5" name="Google Shape;302;p27">
                <a:extLst>
                  <a:ext uri="{FF2B5EF4-FFF2-40B4-BE49-F238E27FC236}">
                    <a16:creationId xmlns:a16="http://schemas.microsoft.com/office/drawing/2014/main" id="{A08495FF-DB6C-6104-FAEE-6D6657CB3700}"/>
                  </a:ext>
                </a:extLst>
              </p:cNvPr>
              <p:cNvSpPr/>
              <p:nvPr/>
            </p:nvSpPr>
            <p:spPr>
              <a:xfrm>
                <a:off x="4225320" y="1507167"/>
                <a:ext cx="42013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4" extrusionOk="0">
                    <a:moveTo>
                      <a:pt x="548" y="1"/>
                    </a:moveTo>
                    <a:cubicBezTo>
                      <a:pt x="191" y="1"/>
                      <a:pt x="0" y="441"/>
                      <a:pt x="262" y="691"/>
                    </a:cubicBezTo>
                    <a:cubicBezTo>
                      <a:pt x="343" y="776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6" name="Google Shape;303;p27">
                <a:extLst>
                  <a:ext uri="{FF2B5EF4-FFF2-40B4-BE49-F238E27FC236}">
                    <a16:creationId xmlns:a16="http://schemas.microsoft.com/office/drawing/2014/main" id="{1C4FB3DA-8F08-E220-29DC-16F5DED9A4D4}"/>
                  </a:ext>
                </a:extLst>
              </p:cNvPr>
              <p:cNvSpPr/>
              <p:nvPr/>
            </p:nvSpPr>
            <p:spPr>
              <a:xfrm>
                <a:off x="4003264" y="1538556"/>
                <a:ext cx="53078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84" extrusionOk="0">
                    <a:moveTo>
                      <a:pt x="102" y="1"/>
                    </a:moveTo>
                    <a:cubicBezTo>
                      <a:pt x="61" y="1"/>
                      <a:pt x="23" y="34"/>
                      <a:pt x="13" y="86"/>
                    </a:cubicBezTo>
                    <a:cubicBezTo>
                      <a:pt x="1" y="134"/>
                      <a:pt x="37" y="182"/>
                      <a:pt x="84" y="193"/>
                    </a:cubicBezTo>
                    <a:lnTo>
                      <a:pt x="1061" y="384"/>
                    </a:lnTo>
                    <a:lnTo>
                      <a:pt x="1072" y="384"/>
                    </a:lnTo>
                    <a:cubicBezTo>
                      <a:pt x="1192" y="372"/>
                      <a:pt x="1203" y="217"/>
                      <a:pt x="1096" y="193"/>
                    </a:cubicBezTo>
                    <a:lnTo>
                      <a:pt x="120" y="3"/>
                    </a:lnTo>
                    <a:cubicBezTo>
                      <a:pt x="114" y="1"/>
                      <a:pt x="108" y="1"/>
                      <a:pt x="102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7" name="Google Shape;304;p27">
                <a:extLst>
                  <a:ext uri="{FF2B5EF4-FFF2-40B4-BE49-F238E27FC236}">
                    <a16:creationId xmlns:a16="http://schemas.microsoft.com/office/drawing/2014/main" id="{E82F6A72-642C-F5CD-E109-BA078A192F14}"/>
                  </a:ext>
                </a:extLst>
              </p:cNvPr>
              <p:cNvSpPr/>
              <p:nvPr/>
            </p:nvSpPr>
            <p:spPr>
              <a:xfrm>
                <a:off x="3998547" y="1560731"/>
                <a:ext cx="54621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20" y="191"/>
                    </a:lnTo>
                    <a:cubicBezTo>
                      <a:pt x="1239" y="191"/>
                      <a:pt x="1239" y="0"/>
                      <a:pt x="1120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8" name="Google Shape;305;p27">
                <a:extLst>
                  <a:ext uri="{FF2B5EF4-FFF2-40B4-BE49-F238E27FC236}">
                    <a16:creationId xmlns:a16="http://schemas.microsoft.com/office/drawing/2014/main" id="{383A865B-6984-250B-646D-73754EF2ECAB}"/>
                  </a:ext>
                </a:extLst>
              </p:cNvPr>
              <p:cNvSpPr/>
              <p:nvPr/>
            </p:nvSpPr>
            <p:spPr>
              <a:xfrm>
                <a:off x="4264688" y="1538556"/>
                <a:ext cx="51976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384" extrusionOk="0">
                    <a:moveTo>
                      <a:pt x="1078" y="1"/>
                    </a:moveTo>
                    <a:cubicBezTo>
                      <a:pt x="1072" y="1"/>
                      <a:pt x="1066" y="1"/>
                      <a:pt x="1060" y="3"/>
                    </a:cubicBezTo>
                    <a:lnTo>
                      <a:pt x="84" y="193"/>
                    </a:lnTo>
                    <a:cubicBezTo>
                      <a:pt x="36" y="193"/>
                      <a:pt x="0" y="241"/>
                      <a:pt x="12" y="301"/>
                    </a:cubicBezTo>
                    <a:cubicBezTo>
                      <a:pt x="12" y="348"/>
                      <a:pt x="60" y="384"/>
                      <a:pt x="107" y="384"/>
                    </a:cubicBezTo>
                    <a:lnTo>
                      <a:pt x="119" y="372"/>
                    </a:lnTo>
                    <a:lnTo>
                      <a:pt x="1096" y="193"/>
                    </a:lnTo>
                    <a:cubicBezTo>
                      <a:pt x="1143" y="182"/>
                      <a:pt x="1179" y="134"/>
                      <a:pt x="1167" y="86"/>
                    </a:cubicBezTo>
                    <a:cubicBezTo>
                      <a:pt x="1157" y="34"/>
                      <a:pt x="1119" y="1"/>
                      <a:pt x="107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9" name="Google Shape;306;p27">
                <a:extLst>
                  <a:ext uri="{FF2B5EF4-FFF2-40B4-BE49-F238E27FC236}">
                    <a16:creationId xmlns:a16="http://schemas.microsoft.com/office/drawing/2014/main" id="{64F8D1E2-F302-1BAC-A6D8-80622A61A4CC}"/>
                  </a:ext>
                </a:extLst>
              </p:cNvPr>
              <p:cNvSpPr/>
              <p:nvPr/>
            </p:nvSpPr>
            <p:spPr>
              <a:xfrm>
                <a:off x="4266760" y="1560731"/>
                <a:ext cx="54665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08" y="191"/>
                    </a:lnTo>
                    <a:cubicBezTo>
                      <a:pt x="1239" y="191"/>
                      <a:pt x="1239" y="0"/>
                      <a:pt x="110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0" name="Google Shape;307;p27">
                <a:extLst>
                  <a:ext uri="{FF2B5EF4-FFF2-40B4-BE49-F238E27FC236}">
                    <a16:creationId xmlns:a16="http://schemas.microsoft.com/office/drawing/2014/main" id="{175090D6-598D-16B8-2ADD-4E489A4B7BAF}"/>
                  </a:ext>
                </a:extLst>
              </p:cNvPr>
              <p:cNvSpPr/>
              <p:nvPr/>
            </p:nvSpPr>
            <p:spPr>
              <a:xfrm>
                <a:off x="4362292" y="1636821"/>
                <a:ext cx="66172" cy="56341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278" extrusionOk="0">
                    <a:moveTo>
                      <a:pt x="858" y="0"/>
                    </a:moveTo>
                    <a:cubicBezTo>
                      <a:pt x="287" y="0"/>
                      <a:pt x="1" y="691"/>
                      <a:pt x="406" y="1096"/>
                    </a:cubicBezTo>
                    <a:cubicBezTo>
                      <a:pt x="535" y="1222"/>
                      <a:pt x="694" y="1278"/>
                      <a:pt x="850" y="1278"/>
                    </a:cubicBezTo>
                    <a:cubicBezTo>
                      <a:pt x="1182" y="1278"/>
                      <a:pt x="1501" y="1024"/>
                      <a:pt x="1501" y="643"/>
                    </a:cubicBezTo>
                    <a:cubicBezTo>
                      <a:pt x="1501" y="286"/>
                      <a:pt x="1215" y="0"/>
                      <a:pt x="858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1" name="Google Shape;308;p27">
                <a:extLst>
                  <a:ext uri="{FF2B5EF4-FFF2-40B4-BE49-F238E27FC236}">
                    <a16:creationId xmlns:a16="http://schemas.microsoft.com/office/drawing/2014/main" id="{1A3C3D8F-B94E-507E-D582-E699324B2128}"/>
                  </a:ext>
                </a:extLst>
              </p:cNvPr>
              <p:cNvSpPr/>
              <p:nvPr/>
            </p:nvSpPr>
            <p:spPr>
              <a:xfrm>
                <a:off x="4407435" y="1615308"/>
                <a:ext cx="28391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44" h="560" extrusionOk="0">
                    <a:moveTo>
                      <a:pt x="370" y="0"/>
                    </a:moveTo>
                    <a:cubicBezTo>
                      <a:pt x="120" y="0"/>
                      <a:pt x="1" y="298"/>
                      <a:pt x="167" y="477"/>
                    </a:cubicBezTo>
                    <a:cubicBezTo>
                      <a:pt x="225" y="534"/>
                      <a:pt x="295" y="560"/>
                      <a:pt x="363" y="560"/>
                    </a:cubicBezTo>
                    <a:cubicBezTo>
                      <a:pt x="507" y="560"/>
                      <a:pt x="644" y="447"/>
                      <a:pt x="644" y="286"/>
                    </a:cubicBezTo>
                    <a:cubicBezTo>
                      <a:pt x="644" y="131"/>
                      <a:pt x="525" y="0"/>
                      <a:pt x="37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2" name="Google Shape;309;p27">
                <a:extLst>
                  <a:ext uri="{FF2B5EF4-FFF2-40B4-BE49-F238E27FC236}">
                    <a16:creationId xmlns:a16="http://schemas.microsoft.com/office/drawing/2014/main" id="{D4634E0E-A227-A24A-5E41-D13EB1777E2B}"/>
                  </a:ext>
                </a:extLst>
              </p:cNvPr>
              <p:cNvSpPr/>
              <p:nvPr/>
            </p:nvSpPr>
            <p:spPr>
              <a:xfrm>
                <a:off x="4375430" y="1608960"/>
                <a:ext cx="28920" cy="24335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52" extrusionOk="0">
                    <a:moveTo>
                      <a:pt x="389" y="1"/>
                    </a:moveTo>
                    <a:cubicBezTo>
                      <a:pt x="383" y="1"/>
                      <a:pt x="376" y="1"/>
                      <a:pt x="370" y="1"/>
                    </a:cubicBezTo>
                    <a:cubicBezTo>
                      <a:pt x="119" y="1"/>
                      <a:pt x="0" y="299"/>
                      <a:pt x="179" y="466"/>
                    </a:cubicBezTo>
                    <a:cubicBezTo>
                      <a:pt x="234" y="525"/>
                      <a:pt x="305" y="551"/>
                      <a:pt x="375" y="551"/>
                    </a:cubicBezTo>
                    <a:cubicBezTo>
                      <a:pt x="517" y="551"/>
                      <a:pt x="655" y="443"/>
                      <a:pt x="655" y="275"/>
                    </a:cubicBezTo>
                    <a:cubicBezTo>
                      <a:pt x="644" y="127"/>
                      <a:pt x="534" y="1"/>
                      <a:pt x="38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3" name="Google Shape;310;p27">
                <a:extLst>
                  <a:ext uri="{FF2B5EF4-FFF2-40B4-BE49-F238E27FC236}">
                    <a16:creationId xmlns:a16="http://schemas.microsoft.com/office/drawing/2014/main" id="{7F4E4A9F-5AE1-158D-BF44-56DCCFC27014}"/>
                  </a:ext>
                </a:extLst>
              </p:cNvPr>
              <p:cNvSpPr/>
              <p:nvPr/>
            </p:nvSpPr>
            <p:spPr>
              <a:xfrm>
                <a:off x="4427406" y="1639951"/>
                <a:ext cx="28876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55" h="560" extrusionOk="0">
                    <a:moveTo>
                      <a:pt x="369" y="1"/>
                    </a:moveTo>
                    <a:cubicBezTo>
                      <a:pt x="119" y="1"/>
                      <a:pt x="0" y="299"/>
                      <a:pt x="179" y="477"/>
                    </a:cubicBezTo>
                    <a:cubicBezTo>
                      <a:pt x="232" y="534"/>
                      <a:pt x="300" y="560"/>
                      <a:pt x="368" y="560"/>
                    </a:cubicBezTo>
                    <a:cubicBezTo>
                      <a:pt x="512" y="560"/>
                      <a:pt x="655" y="445"/>
                      <a:pt x="655" y="275"/>
                    </a:cubicBezTo>
                    <a:cubicBezTo>
                      <a:pt x="655" y="120"/>
                      <a:pt x="524" y="1"/>
                      <a:pt x="36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4" name="Google Shape;311;p27">
                <a:extLst>
                  <a:ext uri="{FF2B5EF4-FFF2-40B4-BE49-F238E27FC236}">
                    <a16:creationId xmlns:a16="http://schemas.microsoft.com/office/drawing/2014/main" id="{A303C753-297A-09D6-C4CB-3D124DFD419B}"/>
                  </a:ext>
                </a:extLst>
              </p:cNvPr>
              <p:cNvSpPr/>
              <p:nvPr/>
            </p:nvSpPr>
            <p:spPr>
              <a:xfrm>
                <a:off x="4411139" y="1559144"/>
                <a:ext cx="57222" cy="43071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977" extrusionOk="0">
                    <a:moveTo>
                      <a:pt x="655" y="0"/>
                    </a:moveTo>
                    <a:cubicBezTo>
                      <a:pt x="530" y="0"/>
                      <a:pt x="405" y="48"/>
                      <a:pt x="310" y="143"/>
                    </a:cubicBezTo>
                    <a:cubicBezTo>
                      <a:pt x="0" y="453"/>
                      <a:pt x="226" y="977"/>
                      <a:pt x="655" y="977"/>
                    </a:cubicBezTo>
                    <a:cubicBezTo>
                      <a:pt x="1084" y="977"/>
                      <a:pt x="1298" y="453"/>
                      <a:pt x="1000" y="143"/>
                    </a:cubicBezTo>
                    <a:cubicBezTo>
                      <a:pt x="905" y="48"/>
                      <a:pt x="780" y="0"/>
                      <a:pt x="655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5" name="Google Shape;312;p27">
                <a:extLst>
                  <a:ext uri="{FF2B5EF4-FFF2-40B4-BE49-F238E27FC236}">
                    <a16:creationId xmlns:a16="http://schemas.microsoft.com/office/drawing/2014/main" id="{1A2D576B-F57F-A443-5829-DE3B9B59EDFA}"/>
                  </a:ext>
                </a:extLst>
              </p:cNvPr>
              <p:cNvSpPr/>
              <p:nvPr/>
            </p:nvSpPr>
            <p:spPr>
              <a:xfrm>
                <a:off x="4420044" y="1538556"/>
                <a:ext cx="25217" cy="18516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0" extrusionOk="0">
                    <a:moveTo>
                      <a:pt x="280" y="0"/>
                    </a:moveTo>
                    <a:cubicBezTo>
                      <a:pt x="227" y="0"/>
                      <a:pt x="173" y="21"/>
                      <a:pt x="131" y="63"/>
                    </a:cubicBezTo>
                    <a:cubicBezTo>
                      <a:pt x="0" y="193"/>
                      <a:pt x="96" y="420"/>
                      <a:pt x="286" y="420"/>
                    </a:cubicBezTo>
                    <a:cubicBezTo>
                      <a:pt x="477" y="420"/>
                      <a:pt x="572" y="193"/>
                      <a:pt x="429" y="63"/>
                    </a:cubicBezTo>
                    <a:cubicBezTo>
                      <a:pt x="387" y="21"/>
                      <a:pt x="334" y="0"/>
                      <a:pt x="28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6" name="Google Shape;313;p27">
                <a:extLst>
                  <a:ext uri="{FF2B5EF4-FFF2-40B4-BE49-F238E27FC236}">
                    <a16:creationId xmlns:a16="http://schemas.microsoft.com/office/drawing/2014/main" id="{7D9BD3AB-C870-FC50-AD27-D9988E56A2B7}"/>
                  </a:ext>
                </a:extLst>
              </p:cNvPr>
              <p:cNvSpPr/>
              <p:nvPr/>
            </p:nvSpPr>
            <p:spPr>
              <a:xfrm>
                <a:off x="4399059" y="1552178"/>
                <a:ext cx="25217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1" extrusionOk="0">
                    <a:moveTo>
                      <a:pt x="292" y="1"/>
                    </a:moveTo>
                    <a:cubicBezTo>
                      <a:pt x="238" y="1"/>
                      <a:pt x="185" y="21"/>
                      <a:pt x="143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76" y="420"/>
                      <a:pt x="572" y="194"/>
                      <a:pt x="441" y="63"/>
                    </a:cubicBezTo>
                    <a:cubicBezTo>
                      <a:pt x="399" y="21"/>
                      <a:pt x="345" y="1"/>
                      <a:pt x="292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7" name="Google Shape;314;p27">
                <a:extLst>
                  <a:ext uri="{FF2B5EF4-FFF2-40B4-BE49-F238E27FC236}">
                    <a16:creationId xmlns:a16="http://schemas.microsoft.com/office/drawing/2014/main" id="{EDFAC28A-C724-6004-8E74-FB7D9E8DB154}"/>
                  </a:ext>
                </a:extLst>
              </p:cNvPr>
              <p:cNvSpPr/>
              <p:nvPr/>
            </p:nvSpPr>
            <p:spPr>
              <a:xfrm>
                <a:off x="4444202" y="1541157"/>
                <a:ext cx="24688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421" extrusionOk="0">
                    <a:moveTo>
                      <a:pt x="280" y="1"/>
                    </a:moveTo>
                    <a:cubicBezTo>
                      <a:pt x="226" y="1"/>
                      <a:pt x="173" y="21"/>
                      <a:pt x="131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64" y="420"/>
                      <a:pt x="560" y="194"/>
                      <a:pt x="429" y="63"/>
                    </a:cubicBezTo>
                    <a:cubicBezTo>
                      <a:pt x="387" y="21"/>
                      <a:pt x="334" y="1"/>
                      <a:pt x="280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2804AD4-1F31-50BE-AF90-0B7ABE2385E9}"/>
                </a:ext>
              </a:extLst>
            </p:cNvPr>
            <p:cNvSpPr txBox="1"/>
            <p:nvPr/>
          </p:nvSpPr>
          <p:spPr>
            <a:xfrm>
              <a:off x="3877638" y="5564860"/>
              <a:ext cx="5306047" cy="826761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Thừa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số</a:t>
              </a:r>
              <a:endPara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78" name="Google Shape;1408;p39">
            <a:extLst>
              <a:ext uri="{FF2B5EF4-FFF2-40B4-BE49-F238E27FC236}">
                <a16:creationId xmlns:a16="http://schemas.microsoft.com/office/drawing/2014/main" id="{C2478A37-2BF7-8F3F-2FAE-9BDF35EBD811}"/>
              </a:ext>
            </a:extLst>
          </p:cNvPr>
          <p:cNvGrpSpPr/>
          <p:nvPr/>
        </p:nvGrpSpPr>
        <p:grpSpPr>
          <a:xfrm flipH="1">
            <a:off x="6822963" y="3829908"/>
            <a:ext cx="1805754" cy="1610631"/>
            <a:chOff x="2178000" y="1370575"/>
            <a:chExt cx="1417475" cy="1417450"/>
          </a:xfrm>
        </p:grpSpPr>
        <p:sp>
          <p:nvSpPr>
            <p:cNvPr id="79" name="Google Shape;1409;p39">
              <a:extLst>
                <a:ext uri="{FF2B5EF4-FFF2-40B4-BE49-F238E27FC236}">
                  <a16:creationId xmlns:a16="http://schemas.microsoft.com/office/drawing/2014/main" id="{923CF08C-51B5-9B08-EF5C-A88775363AE9}"/>
                </a:ext>
              </a:extLst>
            </p:cNvPr>
            <p:cNvSpPr/>
            <p:nvPr/>
          </p:nvSpPr>
          <p:spPr>
            <a:xfrm>
              <a:off x="2437575" y="1615825"/>
              <a:ext cx="926925" cy="926925"/>
            </a:xfrm>
            <a:custGeom>
              <a:avLst/>
              <a:gdLst/>
              <a:ahLst/>
              <a:cxnLst/>
              <a:rect l="l" t="t" r="r" b="b"/>
              <a:pathLst>
                <a:path w="37077" h="37077" extrusionOk="0">
                  <a:moveTo>
                    <a:pt x="18538" y="1"/>
                  </a:moveTo>
                  <a:cubicBezTo>
                    <a:pt x="8299" y="1"/>
                    <a:pt x="0" y="8300"/>
                    <a:pt x="0" y="18539"/>
                  </a:cubicBezTo>
                  <a:cubicBezTo>
                    <a:pt x="0" y="28778"/>
                    <a:pt x="8299" y="37077"/>
                    <a:pt x="18538" y="37077"/>
                  </a:cubicBezTo>
                  <a:cubicBezTo>
                    <a:pt x="28778" y="37077"/>
                    <a:pt x="37076" y="28778"/>
                    <a:pt x="37076" y="18539"/>
                  </a:cubicBezTo>
                  <a:cubicBezTo>
                    <a:pt x="37076" y="8300"/>
                    <a:pt x="28778" y="1"/>
                    <a:pt x="18538" y="1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0" name="Google Shape;1410;p39">
              <a:extLst>
                <a:ext uri="{FF2B5EF4-FFF2-40B4-BE49-F238E27FC236}">
                  <a16:creationId xmlns:a16="http://schemas.microsoft.com/office/drawing/2014/main" id="{2FDCAC83-7D47-E4A9-3C29-DE80A449ACA3}"/>
                </a:ext>
              </a:extLst>
            </p:cNvPr>
            <p:cNvSpPr/>
            <p:nvPr/>
          </p:nvSpPr>
          <p:spPr>
            <a:xfrm>
              <a:off x="2725998" y="1974523"/>
              <a:ext cx="37100" cy="73041"/>
            </a:xfrm>
            <a:custGeom>
              <a:avLst/>
              <a:gdLst/>
              <a:ahLst/>
              <a:cxnLst/>
              <a:rect l="l" t="t" r="r" b="b"/>
              <a:pathLst>
                <a:path w="1120" h="2205" extrusionOk="0">
                  <a:moveTo>
                    <a:pt x="547" y="1"/>
                  </a:moveTo>
                  <a:cubicBezTo>
                    <a:pt x="543" y="1"/>
                    <a:pt x="540" y="1"/>
                    <a:pt x="536" y="1"/>
                  </a:cubicBezTo>
                  <a:cubicBezTo>
                    <a:pt x="239" y="13"/>
                    <a:pt x="1" y="501"/>
                    <a:pt x="13" y="1120"/>
                  </a:cubicBezTo>
                  <a:cubicBezTo>
                    <a:pt x="24" y="1720"/>
                    <a:pt x="280" y="2204"/>
                    <a:pt x="573" y="2204"/>
                  </a:cubicBezTo>
                  <a:cubicBezTo>
                    <a:pt x="577" y="2204"/>
                    <a:pt x="581" y="2204"/>
                    <a:pt x="584" y="2204"/>
                  </a:cubicBezTo>
                  <a:cubicBezTo>
                    <a:pt x="882" y="2204"/>
                    <a:pt x="1120" y="1704"/>
                    <a:pt x="1108" y="1097"/>
                  </a:cubicBezTo>
                  <a:cubicBezTo>
                    <a:pt x="1096" y="496"/>
                    <a:pt x="840" y="1"/>
                    <a:pt x="54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1" name="Google Shape;1411;p39">
              <a:extLst>
                <a:ext uri="{FF2B5EF4-FFF2-40B4-BE49-F238E27FC236}">
                  <a16:creationId xmlns:a16="http://schemas.microsoft.com/office/drawing/2014/main" id="{CC9204C5-5B65-B813-6C15-D65230266348}"/>
                </a:ext>
              </a:extLst>
            </p:cNvPr>
            <p:cNvSpPr/>
            <p:nvPr/>
          </p:nvSpPr>
          <p:spPr>
            <a:xfrm>
              <a:off x="3037174" y="1967832"/>
              <a:ext cx="37100" cy="73405"/>
            </a:xfrm>
            <a:custGeom>
              <a:avLst/>
              <a:gdLst/>
              <a:ahLst/>
              <a:cxnLst/>
              <a:rect l="l" t="t" r="r" b="b"/>
              <a:pathLst>
                <a:path w="1120" h="2216" extrusionOk="0">
                  <a:moveTo>
                    <a:pt x="537" y="1"/>
                  </a:moveTo>
                  <a:cubicBezTo>
                    <a:pt x="239" y="13"/>
                    <a:pt x="1" y="513"/>
                    <a:pt x="25" y="1120"/>
                  </a:cubicBezTo>
                  <a:cubicBezTo>
                    <a:pt x="36" y="1727"/>
                    <a:pt x="286" y="2215"/>
                    <a:pt x="584" y="2215"/>
                  </a:cubicBezTo>
                  <a:cubicBezTo>
                    <a:pt x="894" y="2203"/>
                    <a:pt x="1120" y="1703"/>
                    <a:pt x="1108" y="1096"/>
                  </a:cubicBezTo>
                  <a:cubicBezTo>
                    <a:pt x="1096" y="501"/>
                    <a:pt x="846" y="1"/>
                    <a:pt x="53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2" name="Google Shape;1412;p39">
              <a:extLst>
                <a:ext uri="{FF2B5EF4-FFF2-40B4-BE49-F238E27FC236}">
                  <a16:creationId xmlns:a16="http://schemas.microsoft.com/office/drawing/2014/main" id="{D993A3E6-F277-E022-28DC-3167A141616C}"/>
                </a:ext>
              </a:extLst>
            </p:cNvPr>
            <p:cNvSpPr/>
            <p:nvPr/>
          </p:nvSpPr>
          <p:spPr>
            <a:xfrm>
              <a:off x="2841173" y="2079427"/>
              <a:ext cx="120708" cy="48992"/>
            </a:xfrm>
            <a:custGeom>
              <a:avLst/>
              <a:gdLst/>
              <a:ahLst/>
              <a:cxnLst/>
              <a:rect l="l" t="t" r="r" b="b"/>
              <a:pathLst>
                <a:path w="3644" h="1479" extrusionOk="0">
                  <a:moveTo>
                    <a:pt x="3617" y="1"/>
                  </a:moveTo>
                  <a:cubicBezTo>
                    <a:pt x="3578" y="1"/>
                    <a:pt x="3458" y="223"/>
                    <a:pt x="3191" y="525"/>
                  </a:cubicBezTo>
                  <a:cubicBezTo>
                    <a:pt x="3036" y="704"/>
                    <a:pt x="2858" y="870"/>
                    <a:pt x="2655" y="989"/>
                  </a:cubicBezTo>
                  <a:cubicBezTo>
                    <a:pt x="2417" y="1144"/>
                    <a:pt x="2143" y="1228"/>
                    <a:pt x="1858" y="1251"/>
                  </a:cubicBezTo>
                  <a:cubicBezTo>
                    <a:pt x="1834" y="1252"/>
                    <a:pt x="1810" y="1253"/>
                    <a:pt x="1786" y="1253"/>
                  </a:cubicBezTo>
                  <a:cubicBezTo>
                    <a:pt x="1525" y="1253"/>
                    <a:pt x="1265" y="1193"/>
                    <a:pt x="1036" y="1073"/>
                  </a:cubicBezTo>
                  <a:cubicBezTo>
                    <a:pt x="822" y="978"/>
                    <a:pt x="631" y="835"/>
                    <a:pt x="465" y="668"/>
                  </a:cubicBezTo>
                  <a:cubicBezTo>
                    <a:pt x="192" y="384"/>
                    <a:pt x="82" y="143"/>
                    <a:pt x="41" y="143"/>
                  </a:cubicBezTo>
                  <a:cubicBezTo>
                    <a:pt x="39" y="143"/>
                    <a:pt x="38" y="143"/>
                    <a:pt x="36" y="144"/>
                  </a:cubicBezTo>
                  <a:cubicBezTo>
                    <a:pt x="0" y="156"/>
                    <a:pt x="60" y="418"/>
                    <a:pt x="334" y="775"/>
                  </a:cubicBezTo>
                  <a:cubicBezTo>
                    <a:pt x="500" y="978"/>
                    <a:pt x="703" y="1144"/>
                    <a:pt x="929" y="1263"/>
                  </a:cubicBezTo>
                  <a:cubicBezTo>
                    <a:pt x="1194" y="1407"/>
                    <a:pt x="1490" y="1479"/>
                    <a:pt x="1789" y="1479"/>
                  </a:cubicBezTo>
                  <a:cubicBezTo>
                    <a:pt x="1812" y="1479"/>
                    <a:pt x="1835" y="1478"/>
                    <a:pt x="1858" y="1478"/>
                  </a:cubicBezTo>
                  <a:cubicBezTo>
                    <a:pt x="2191" y="1466"/>
                    <a:pt x="2501" y="1359"/>
                    <a:pt x="2763" y="1168"/>
                  </a:cubicBezTo>
                  <a:cubicBezTo>
                    <a:pt x="2977" y="1025"/>
                    <a:pt x="3167" y="847"/>
                    <a:pt x="3322" y="632"/>
                  </a:cubicBezTo>
                  <a:cubicBezTo>
                    <a:pt x="3572" y="275"/>
                    <a:pt x="3644" y="13"/>
                    <a:pt x="3620" y="1"/>
                  </a:cubicBezTo>
                  <a:cubicBezTo>
                    <a:pt x="3619" y="1"/>
                    <a:pt x="3618" y="1"/>
                    <a:pt x="361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" name="Google Shape;1413;p39">
              <a:extLst>
                <a:ext uri="{FF2B5EF4-FFF2-40B4-BE49-F238E27FC236}">
                  <a16:creationId xmlns:a16="http://schemas.microsoft.com/office/drawing/2014/main" id="{151538D1-D9C2-614A-DB41-347D3C9F9F3E}"/>
                </a:ext>
              </a:extLst>
            </p:cNvPr>
            <p:cNvSpPr/>
            <p:nvPr/>
          </p:nvSpPr>
          <p:spPr>
            <a:xfrm>
              <a:off x="2644775" y="2060116"/>
              <a:ext cx="143564" cy="122331"/>
            </a:xfrm>
            <a:custGeom>
              <a:avLst/>
              <a:gdLst/>
              <a:ahLst/>
              <a:cxnLst/>
              <a:rect l="l" t="t" r="r" b="b"/>
              <a:pathLst>
                <a:path w="4334" h="3693" extrusionOk="0">
                  <a:moveTo>
                    <a:pt x="2182" y="0"/>
                  </a:moveTo>
                  <a:cubicBezTo>
                    <a:pt x="2165" y="0"/>
                    <a:pt x="2148" y="1"/>
                    <a:pt x="2131" y="1"/>
                  </a:cubicBezTo>
                  <a:cubicBezTo>
                    <a:pt x="941" y="25"/>
                    <a:pt x="0" y="870"/>
                    <a:pt x="24" y="1894"/>
                  </a:cubicBezTo>
                  <a:cubicBezTo>
                    <a:pt x="36" y="2891"/>
                    <a:pt x="984" y="3692"/>
                    <a:pt x="2151" y="3692"/>
                  </a:cubicBezTo>
                  <a:cubicBezTo>
                    <a:pt x="2168" y="3692"/>
                    <a:pt x="2186" y="3692"/>
                    <a:pt x="2203" y="3692"/>
                  </a:cubicBezTo>
                  <a:cubicBezTo>
                    <a:pt x="3393" y="3668"/>
                    <a:pt x="4334" y="2823"/>
                    <a:pt x="4322" y="1799"/>
                  </a:cubicBezTo>
                  <a:cubicBezTo>
                    <a:pt x="4299" y="801"/>
                    <a:pt x="3338" y="0"/>
                    <a:pt x="2182" y="0"/>
                  </a:cubicBezTo>
                  <a:close/>
                </a:path>
              </a:pathLst>
            </a:custGeom>
            <a:solidFill>
              <a:srgbClr val="EEA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" name="Google Shape;1414;p39">
              <a:extLst>
                <a:ext uri="{FF2B5EF4-FFF2-40B4-BE49-F238E27FC236}">
                  <a16:creationId xmlns:a16="http://schemas.microsoft.com/office/drawing/2014/main" id="{3C3BDB25-46A9-07A9-9506-3910AC067692}"/>
                </a:ext>
              </a:extLst>
            </p:cNvPr>
            <p:cNvSpPr/>
            <p:nvPr/>
          </p:nvSpPr>
          <p:spPr>
            <a:xfrm>
              <a:off x="3015080" y="2052232"/>
              <a:ext cx="143994" cy="122728"/>
            </a:xfrm>
            <a:custGeom>
              <a:avLst/>
              <a:gdLst/>
              <a:ahLst/>
              <a:cxnLst/>
              <a:rect l="l" t="t" r="r" b="b"/>
              <a:pathLst>
                <a:path w="4347" h="3705" extrusionOk="0">
                  <a:moveTo>
                    <a:pt x="2183" y="0"/>
                  </a:moveTo>
                  <a:cubicBezTo>
                    <a:pt x="2166" y="0"/>
                    <a:pt x="2149" y="0"/>
                    <a:pt x="2132" y="1"/>
                  </a:cubicBezTo>
                  <a:cubicBezTo>
                    <a:pt x="953" y="25"/>
                    <a:pt x="1" y="870"/>
                    <a:pt x="25" y="1894"/>
                  </a:cubicBezTo>
                  <a:cubicBezTo>
                    <a:pt x="48" y="2903"/>
                    <a:pt x="997" y="3704"/>
                    <a:pt x="2164" y="3704"/>
                  </a:cubicBezTo>
                  <a:cubicBezTo>
                    <a:pt x="2181" y="3704"/>
                    <a:pt x="2198" y="3704"/>
                    <a:pt x="2216" y="3704"/>
                  </a:cubicBezTo>
                  <a:cubicBezTo>
                    <a:pt x="3394" y="3680"/>
                    <a:pt x="4347" y="2823"/>
                    <a:pt x="4323" y="1810"/>
                  </a:cubicBezTo>
                  <a:cubicBezTo>
                    <a:pt x="4299" y="801"/>
                    <a:pt x="3351" y="0"/>
                    <a:pt x="2183" y="0"/>
                  </a:cubicBezTo>
                  <a:close/>
                </a:path>
              </a:pathLst>
            </a:custGeom>
            <a:solidFill>
              <a:srgbClr val="EEA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" name="Google Shape;1415;p39">
              <a:extLst>
                <a:ext uri="{FF2B5EF4-FFF2-40B4-BE49-F238E27FC236}">
                  <a16:creationId xmlns:a16="http://schemas.microsoft.com/office/drawing/2014/main" id="{9D006B52-9AAE-BC5D-663C-510CA32C3459}"/>
                </a:ext>
              </a:extLst>
            </p:cNvPr>
            <p:cNvSpPr/>
            <p:nvPr/>
          </p:nvSpPr>
          <p:spPr>
            <a:xfrm>
              <a:off x="2833150" y="1370575"/>
              <a:ext cx="166725" cy="183375"/>
            </a:xfrm>
            <a:custGeom>
              <a:avLst/>
              <a:gdLst/>
              <a:ahLst/>
              <a:cxnLst/>
              <a:rect l="l" t="t" r="r" b="b"/>
              <a:pathLst>
                <a:path w="6669" h="7335" extrusionOk="0">
                  <a:moveTo>
                    <a:pt x="3334" y="0"/>
                  </a:moveTo>
                  <a:lnTo>
                    <a:pt x="1" y="7334"/>
                  </a:lnTo>
                  <a:lnTo>
                    <a:pt x="6668" y="7334"/>
                  </a:lnTo>
                  <a:lnTo>
                    <a:pt x="3334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" name="Google Shape;1416;p39">
              <a:extLst>
                <a:ext uri="{FF2B5EF4-FFF2-40B4-BE49-F238E27FC236}">
                  <a16:creationId xmlns:a16="http://schemas.microsoft.com/office/drawing/2014/main" id="{009C6E80-8E63-E29D-DB38-11B87E4FD718}"/>
                </a:ext>
              </a:extLst>
            </p:cNvPr>
            <p:cNvSpPr/>
            <p:nvPr/>
          </p:nvSpPr>
          <p:spPr>
            <a:xfrm>
              <a:off x="2833150" y="2604650"/>
              <a:ext cx="166725" cy="183375"/>
            </a:xfrm>
            <a:custGeom>
              <a:avLst/>
              <a:gdLst/>
              <a:ahLst/>
              <a:cxnLst/>
              <a:rect l="l" t="t" r="r" b="b"/>
              <a:pathLst>
                <a:path w="6669" h="7335" extrusionOk="0">
                  <a:moveTo>
                    <a:pt x="1" y="0"/>
                  </a:moveTo>
                  <a:lnTo>
                    <a:pt x="3334" y="7335"/>
                  </a:lnTo>
                  <a:lnTo>
                    <a:pt x="6668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" name="Google Shape;1417;p39">
              <a:extLst>
                <a:ext uri="{FF2B5EF4-FFF2-40B4-BE49-F238E27FC236}">
                  <a16:creationId xmlns:a16="http://schemas.microsoft.com/office/drawing/2014/main" id="{61FF8998-C631-5AB6-CFA3-800AEEF00A98}"/>
                </a:ext>
              </a:extLst>
            </p:cNvPr>
            <p:cNvSpPr/>
            <p:nvPr/>
          </p:nvSpPr>
          <p:spPr>
            <a:xfrm>
              <a:off x="3412100" y="1995950"/>
              <a:ext cx="183375" cy="166700"/>
            </a:xfrm>
            <a:custGeom>
              <a:avLst/>
              <a:gdLst/>
              <a:ahLst/>
              <a:cxnLst/>
              <a:rect l="l" t="t" r="r" b="b"/>
              <a:pathLst>
                <a:path w="7335" h="6668" extrusionOk="0">
                  <a:moveTo>
                    <a:pt x="0" y="0"/>
                  </a:moveTo>
                  <a:lnTo>
                    <a:pt x="0" y="6668"/>
                  </a:lnTo>
                  <a:lnTo>
                    <a:pt x="7334" y="3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" name="Google Shape;1418;p39">
              <a:extLst>
                <a:ext uri="{FF2B5EF4-FFF2-40B4-BE49-F238E27FC236}">
                  <a16:creationId xmlns:a16="http://schemas.microsoft.com/office/drawing/2014/main" id="{3F837775-817E-E8E4-951A-360675708F7C}"/>
                </a:ext>
              </a:extLst>
            </p:cNvPr>
            <p:cNvSpPr/>
            <p:nvPr/>
          </p:nvSpPr>
          <p:spPr>
            <a:xfrm>
              <a:off x="2178000" y="1995950"/>
              <a:ext cx="183400" cy="166700"/>
            </a:xfrm>
            <a:custGeom>
              <a:avLst/>
              <a:gdLst/>
              <a:ahLst/>
              <a:cxnLst/>
              <a:rect l="l" t="t" r="r" b="b"/>
              <a:pathLst>
                <a:path w="7336" h="6668" extrusionOk="0">
                  <a:moveTo>
                    <a:pt x="7335" y="0"/>
                  </a:moveTo>
                  <a:lnTo>
                    <a:pt x="1" y="3334"/>
                  </a:lnTo>
                  <a:lnTo>
                    <a:pt x="7335" y="6668"/>
                  </a:lnTo>
                  <a:lnTo>
                    <a:pt x="7335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" name="Google Shape;1419;p39">
              <a:extLst>
                <a:ext uri="{FF2B5EF4-FFF2-40B4-BE49-F238E27FC236}">
                  <a16:creationId xmlns:a16="http://schemas.microsoft.com/office/drawing/2014/main" id="{04574DF9-3B2B-DE36-1F63-7DB2855A00B1}"/>
                </a:ext>
              </a:extLst>
            </p:cNvPr>
            <p:cNvSpPr/>
            <p:nvPr/>
          </p:nvSpPr>
          <p:spPr>
            <a:xfrm>
              <a:off x="2420900" y="1556900"/>
              <a:ext cx="188725" cy="188750"/>
            </a:xfrm>
            <a:custGeom>
              <a:avLst/>
              <a:gdLst/>
              <a:ahLst/>
              <a:cxnLst/>
              <a:rect l="l" t="t" r="r" b="b"/>
              <a:pathLst>
                <a:path w="7549" h="7550" extrusionOk="0">
                  <a:moveTo>
                    <a:pt x="0" y="1"/>
                  </a:moveTo>
                  <a:lnTo>
                    <a:pt x="2822" y="7549"/>
                  </a:lnTo>
                  <a:lnTo>
                    <a:pt x="7549" y="28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" name="Google Shape;1420;p39">
              <a:extLst>
                <a:ext uri="{FF2B5EF4-FFF2-40B4-BE49-F238E27FC236}">
                  <a16:creationId xmlns:a16="http://schemas.microsoft.com/office/drawing/2014/main" id="{465385CD-0C09-5114-0301-7A8C67A50A68}"/>
                </a:ext>
              </a:extLst>
            </p:cNvPr>
            <p:cNvSpPr/>
            <p:nvPr/>
          </p:nvSpPr>
          <p:spPr>
            <a:xfrm>
              <a:off x="3234400" y="2370700"/>
              <a:ext cx="188725" cy="188725"/>
            </a:xfrm>
            <a:custGeom>
              <a:avLst/>
              <a:gdLst/>
              <a:ahLst/>
              <a:cxnLst/>
              <a:rect l="l" t="t" r="r" b="b"/>
              <a:pathLst>
                <a:path w="7549" h="7549" extrusionOk="0">
                  <a:moveTo>
                    <a:pt x="4727" y="0"/>
                  </a:moveTo>
                  <a:lnTo>
                    <a:pt x="0" y="4715"/>
                  </a:lnTo>
                  <a:lnTo>
                    <a:pt x="7549" y="7549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" name="Google Shape;1421;p39">
              <a:extLst>
                <a:ext uri="{FF2B5EF4-FFF2-40B4-BE49-F238E27FC236}">
                  <a16:creationId xmlns:a16="http://schemas.microsoft.com/office/drawing/2014/main" id="{9AC9F5C6-8E9B-17F1-938E-F09CE58FC90B}"/>
                </a:ext>
              </a:extLst>
            </p:cNvPr>
            <p:cNvSpPr/>
            <p:nvPr/>
          </p:nvSpPr>
          <p:spPr>
            <a:xfrm>
              <a:off x="3213550" y="1578025"/>
              <a:ext cx="188750" cy="188750"/>
            </a:xfrm>
            <a:custGeom>
              <a:avLst/>
              <a:gdLst/>
              <a:ahLst/>
              <a:cxnLst/>
              <a:rect l="l" t="t" r="r" b="b"/>
              <a:pathLst>
                <a:path w="7550" h="7550" extrusionOk="0">
                  <a:moveTo>
                    <a:pt x="7549" y="1"/>
                  </a:moveTo>
                  <a:lnTo>
                    <a:pt x="1" y="2835"/>
                  </a:lnTo>
                  <a:lnTo>
                    <a:pt x="4716" y="7549"/>
                  </a:lnTo>
                  <a:lnTo>
                    <a:pt x="7549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" name="Google Shape;1422;p39">
              <a:extLst>
                <a:ext uri="{FF2B5EF4-FFF2-40B4-BE49-F238E27FC236}">
                  <a16:creationId xmlns:a16="http://schemas.microsoft.com/office/drawing/2014/main" id="{700E90A0-D9DB-ECD0-47A7-743A1B927B3D}"/>
                </a:ext>
              </a:extLst>
            </p:cNvPr>
            <p:cNvSpPr/>
            <p:nvPr/>
          </p:nvSpPr>
          <p:spPr>
            <a:xfrm>
              <a:off x="2399775" y="2391825"/>
              <a:ext cx="188725" cy="188750"/>
            </a:xfrm>
            <a:custGeom>
              <a:avLst/>
              <a:gdLst/>
              <a:ahLst/>
              <a:cxnLst/>
              <a:rect l="l" t="t" r="r" b="b"/>
              <a:pathLst>
                <a:path w="7549" h="7550" extrusionOk="0">
                  <a:moveTo>
                    <a:pt x="2834" y="1"/>
                  </a:moveTo>
                  <a:lnTo>
                    <a:pt x="0" y="7549"/>
                  </a:lnTo>
                  <a:lnTo>
                    <a:pt x="0" y="7549"/>
                  </a:lnTo>
                  <a:lnTo>
                    <a:pt x="7549" y="4715"/>
                  </a:lnTo>
                  <a:lnTo>
                    <a:pt x="2834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93" name="Google Shape;118;p4">
            <a:extLst>
              <a:ext uri="{FF2B5EF4-FFF2-40B4-BE49-F238E27FC236}">
                <a16:creationId xmlns:a16="http://schemas.microsoft.com/office/drawing/2014/main" id="{69468DFF-D0E2-CAB3-DAAE-B36296DF8590}"/>
              </a:ext>
            </a:extLst>
          </p:cNvPr>
          <p:cNvSpPr/>
          <p:nvPr/>
        </p:nvSpPr>
        <p:spPr>
          <a:xfrm rot="19980337">
            <a:off x="9512631" y="5414670"/>
            <a:ext cx="1621216" cy="1519206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4" name="Google Shape;118;p4">
            <a:extLst>
              <a:ext uri="{FF2B5EF4-FFF2-40B4-BE49-F238E27FC236}">
                <a16:creationId xmlns:a16="http://schemas.microsoft.com/office/drawing/2014/main" id="{1E0F6780-2ABA-DF79-611B-5BF2C3008B53}"/>
              </a:ext>
            </a:extLst>
          </p:cNvPr>
          <p:cNvSpPr/>
          <p:nvPr/>
        </p:nvSpPr>
        <p:spPr>
          <a:xfrm rot="19980337">
            <a:off x="9657703" y="2222421"/>
            <a:ext cx="1621216" cy="1519206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FBE8033-E0B7-318A-C12A-A6116D6A19FA}"/>
              </a:ext>
            </a:extLst>
          </p:cNvPr>
          <p:cNvGrpSpPr/>
          <p:nvPr/>
        </p:nvGrpSpPr>
        <p:grpSpPr>
          <a:xfrm>
            <a:off x="-693571" y="141735"/>
            <a:ext cx="13579140" cy="2452152"/>
            <a:chOff x="-693571" y="141735"/>
            <a:chExt cx="13579140" cy="245215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4371CF6-959F-296A-DCCC-51765A410DAB}"/>
                </a:ext>
              </a:extLst>
            </p:cNvPr>
            <p:cNvSpPr/>
            <p:nvPr/>
          </p:nvSpPr>
          <p:spPr>
            <a:xfrm>
              <a:off x="-693571" y="258857"/>
              <a:ext cx="13579140" cy="1719865"/>
            </a:xfrm>
            <a:prstGeom prst="rect">
              <a:avLst/>
            </a:prstGeom>
            <a:solidFill>
              <a:srgbClr val="FFFF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1686775-3806-8442-230F-77AD4AE6E993}"/>
                </a:ext>
              </a:extLst>
            </p:cNvPr>
            <p:cNvSpPr txBox="1"/>
            <p:nvPr/>
          </p:nvSpPr>
          <p:spPr>
            <a:xfrm>
              <a:off x="2842674" y="430000"/>
              <a:ext cx="8235332" cy="1464231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Trong phép tính 489 325 : 5, số 489 325 được gọi là gì?</a:t>
              </a:r>
            </a:p>
          </p:txBody>
        </p:sp>
        <p:pic>
          <p:nvPicPr>
            <p:cNvPr id="95" name="Picture 94">
              <a:hlinkClick r:id="rId4" action="ppaction://hlinksldjump"/>
              <a:extLst>
                <a:ext uri="{FF2B5EF4-FFF2-40B4-BE49-F238E27FC236}">
                  <a16:creationId xmlns:a16="http://schemas.microsoft.com/office/drawing/2014/main" id="{892FEB64-772E-4754-0D04-1726D5206F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0556" y="141735"/>
              <a:ext cx="1990020" cy="24521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654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C1D243B2-748F-559A-C2C1-282EC8A3B486}"/>
              </a:ext>
            </a:extLst>
          </p:cNvPr>
          <p:cNvGrpSpPr/>
          <p:nvPr/>
        </p:nvGrpSpPr>
        <p:grpSpPr>
          <a:xfrm>
            <a:off x="3440388" y="3841659"/>
            <a:ext cx="8546543" cy="1364750"/>
            <a:chOff x="2098496" y="3659454"/>
            <a:chExt cx="8546543" cy="1198789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B116C137-75AB-72D2-DA99-317994BC8111}"/>
                </a:ext>
              </a:extLst>
            </p:cNvPr>
            <p:cNvSpPr/>
            <p:nvPr/>
          </p:nvSpPr>
          <p:spPr>
            <a:xfrm>
              <a:off x="2228688" y="3801319"/>
              <a:ext cx="8416351" cy="1056924"/>
            </a:xfrm>
            <a:custGeom>
              <a:avLst/>
              <a:gdLst>
                <a:gd name="connsiteX0" fmla="*/ 0 w 8416351"/>
                <a:gd name="connsiteY0" fmla="*/ 176158 h 1056924"/>
                <a:gd name="connsiteX1" fmla="*/ 176158 w 8416351"/>
                <a:gd name="connsiteY1" fmla="*/ 0 h 1056924"/>
                <a:gd name="connsiteX2" fmla="*/ 8240193 w 8416351"/>
                <a:gd name="connsiteY2" fmla="*/ 0 h 1056924"/>
                <a:gd name="connsiteX3" fmla="*/ 8416351 w 8416351"/>
                <a:gd name="connsiteY3" fmla="*/ 176158 h 1056924"/>
                <a:gd name="connsiteX4" fmla="*/ 8416351 w 8416351"/>
                <a:gd name="connsiteY4" fmla="*/ 880766 h 1056924"/>
                <a:gd name="connsiteX5" fmla="*/ 8240193 w 8416351"/>
                <a:gd name="connsiteY5" fmla="*/ 1056924 h 1056924"/>
                <a:gd name="connsiteX6" fmla="*/ 176158 w 8416351"/>
                <a:gd name="connsiteY6" fmla="*/ 1056924 h 1056924"/>
                <a:gd name="connsiteX7" fmla="*/ 0 w 8416351"/>
                <a:gd name="connsiteY7" fmla="*/ 880766 h 1056924"/>
                <a:gd name="connsiteX8" fmla="*/ 0 w 8416351"/>
                <a:gd name="connsiteY8" fmla="*/ 176158 h 105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6351" h="1056924" fill="none" extrusionOk="0">
                  <a:moveTo>
                    <a:pt x="0" y="176158"/>
                  </a:moveTo>
                  <a:cubicBezTo>
                    <a:pt x="7893" y="86111"/>
                    <a:pt x="87871" y="12775"/>
                    <a:pt x="176158" y="0"/>
                  </a:cubicBezTo>
                  <a:cubicBezTo>
                    <a:pt x="3287664" y="-168267"/>
                    <a:pt x="7429709" y="-42953"/>
                    <a:pt x="8240193" y="0"/>
                  </a:cubicBezTo>
                  <a:cubicBezTo>
                    <a:pt x="8338451" y="1100"/>
                    <a:pt x="8416199" y="76805"/>
                    <a:pt x="8416351" y="176158"/>
                  </a:cubicBezTo>
                  <a:cubicBezTo>
                    <a:pt x="8447587" y="400663"/>
                    <a:pt x="8400357" y="608119"/>
                    <a:pt x="8416351" y="880766"/>
                  </a:cubicBezTo>
                  <a:cubicBezTo>
                    <a:pt x="8419209" y="975368"/>
                    <a:pt x="8344736" y="1073000"/>
                    <a:pt x="8240193" y="1056924"/>
                  </a:cubicBezTo>
                  <a:cubicBezTo>
                    <a:pt x="5621790" y="1125149"/>
                    <a:pt x="3127106" y="1067800"/>
                    <a:pt x="176158" y="1056924"/>
                  </a:cubicBezTo>
                  <a:cubicBezTo>
                    <a:pt x="80438" y="1059435"/>
                    <a:pt x="14419" y="970632"/>
                    <a:pt x="0" y="880766"/>
                  </a:cubicBezTo>
                  <a:cubicBezTo>
                    <a:pt x="2431" y="685142"/>
                    <a:pt x="20249" y="458778"/>
                    <a:pt x="0" y="176158"/>
                  </a:cubicBezTo>
                  <a:close/>
                </a:path>
                <a:path w="8416351" h="1056924" stroke="0" extrusionOk="0">
                  <a:moveTo>
                    <a:pt x="0" y="176158"/>
                  </a:moveTo>
                  <a:cubicBezTo>
                    <a:pt x="-1824" y="70834"/>
                    <a:pt x="77632" y="2937"/>
                    <a:pt x="176158" y="0"/>
                  </a:cubicBezTo>
                  <a:cubicBezTo>
                    <a:pt x="3423790" y="163917"/>
                    <a:pt x="5828000" y="128764"/>
                    <a:pt x="8240193" y="0"/>
                  </a:cubicBezTo>
                  <a:cubicBezTo>
                    <a:pt x="8345984" y="5674"/>
                    <a:pt x="8417788" y="84358"/>
                    <a:pt x="8416351" y="176158"/>
                  </a:cubicBezTo>
                  <a:cubicBezTo>
                    <a:pt x="8468870" y="513959"/>
                    <a:pt x="8372524" y="656074"/>
                    <a:pt x="8416351" y="880766"/>
                  </a:cubicBezTo>
                  <a:cubicBezTo>
                    <a:pt x="8408151" y="993363"/>
                    <a:pt x="8337518" y="1059432"/>
                    <a:pt x="8240193" y="1056924"/>
                  </a:cubicBezTo>
                  <a:cubicBezTo>
                    <a:pt x="7110429" y="1034942"/>
                    <a:pt x="3876525" y="982036"/>
                    <a:pt x="176158" y="1056924"/>
                  </a:cubicBezTo>
                  <a:cubicBezTo>
                    <a:pt x="95668" y="1050394"/>
                    <a:pt x="-2288" y="982049"/>
                    <a:pt x="0" y="880766"/>
                  </a:cubicBezTo>
                  <a:cubicBezTo>
                    <a:pt x="47304" y="724577"/>
                    <a:pt x="4060" y="391678"/>
                    <a:pt x="0" y="176158"/>
                  </a:cubicBezTo>
                  <a:close/>
                </a:path>
              </a:pathLst>
            </a:custGeom>
            <a:ln w="38100">
              <a:extLst>
                <a:ext uri="{C807C97D-BFC1-408E-A445-0C87EB9F89A2}">
                  <ask:lineSketchStyleProps xmlns:ask="http://schemas.microsoft.com/office/drawing/2018/sketchyshapes" sd="187288149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grpSp>
          <p:nvGrpSpPr>
            <p:cNvPr id="23" name="Google Shape;282;p27">
              <a:extLst>
                <a:ext uri="{FF2B5EF4-FFF2-40B4-BE49-F238E27FC236}">
                  <a16:creationId xmlns:a16="http://schemas.microsoft.com/office/drawing/2014/main" id="{1F5BE7CA-7E8E-576E-1981-AD71AFFAE4D9}"/>
                </a:ext>
              </a:extLst>
            </p:cNvPr>
            <p:cNvGrpSpPr/>
            <p:nvPr/>
          </p:nvGrpSpPr>
          <p:grpSpPr>
            <a:xfrm rot="-488383">
              <a:off x="2098496" y="3659454"/>
              <a:ext cx="1094690" cy="1171482"/>
              <a:chOff x="2769810" y="1396779"/>
              <a:chExt cx="508124" cy="605419"/>
            </a:xfrm>
          </p:grpSpPr>
          <p:sp>
            <p:nvSpPr>
              <p:cNvPr id="25" name="Google Shape;283;p27">
                <a:extLst>
                  <a:ext uri="{FF2B5EF4-FFF2-40B4-BE49-F238E27FC236}">
                    <a16:creationId xmlns:a16="http://schemas.microsoft.com/office/drawing/2014/main" id="{0A4C761D-A579-0CD1-A969-454CE28550C2}"/>
                  </a:ext>
                </a:extLst>
              </p:cNvPr>
              <p:cNvSpPr/>
              <p:nvPr/>
            </p:nvSpPr>
            <p:spPr>
              <a:xfrm>
                <a:off x="2769810" y="1396779"/>
                <a:ext cx="508124" cy="605419"/>
              </a:xfrm>
              <a:custGeom>
                <a:avLst/>
                <a:gdLst/>
                <a:ahLst/>
                <a:cxnLst/>
                <a:rect l="l" t="t" r="r" b="b"/>
                <a:pathLst>
                  <a:path w="11526" h="13733" extrusionOk="0">
                    <a:moveTo>
                      <a:pt x="6561" y="3755"/>
                    </a:moveTo>
                    <a:cubicBezTo>
                      <a:pt x="7763" y="3755"/>
                      <a:pt x="8239" y="4243"/>
                      <a:pt x="8239" y="5076"/>
                    </a:cubicBezTo>
                    <a:cubicBezTo>
                      <a:pt x="8239" y="5922"/>
                      <a:pt x="7763" y="6422"/>
                      <a:pt x="6561" y="6422"/>
                    </a:cubicBezTo>
                    <a:lnTo>
                      <a:pt x="4536" y="6422"/>
                    </a:lnTo>
                    <a:lnTo>
                      <a:pt x="4536" y="3755"/>
                    </a:lnTo>
                    <a:close/>
                    <a:moveTo>
                      <a:pt x="6703" y="8636"/>
                    </a:moveTo>
                    <a:cubicBezTo>
                      <a:pt x="7811" y="8636"/>
                      <a:pt x="8525" y="9077"/>
                      <a:pt x="8525" y="10053"/>
                    </a:cubicBezTo>
                    <a:cubicBezTo>
                      <a:pt x="8525" y="11089"/>
                      <a:pt x="7870" y="11518"/>
                      <a:pt x="6703" y="11518"/>
                    </a:cubicBezTo>
                    <a:lnTo>
                      <a:pt x="4536" y="11518"/>
                    </a:lnTo>
                    <a:lnTo>
                      <a:pt x="4536" y="8636"/>
                    </a:lnTo>
                    <a:close/>
                    <a:moveTo>
                      <a:pt x="2279" y="0"/>
                    </a:moveTo>
                    <a:cubicBezTo>
                      <a:pt x="2117" y="0"/>
                      <a:pt x="1951" y="32"/>
                      <a:pt x="1786" y="100"/>
                    </a:cubicBezTo>
                    <a:cubicBezTo>
                      <a:pt x="834" y="492"/>
                      <a:pt x="726" y="1790"/>
                      <a:pt x="1584" y="2350"/>
                    </a:cubicBezTo>
                    <a:cubicBezTo>
                      <a:pt x="1536" y="2528"/>
                      <a:pt x="1500" y="2719"/>
                      <a:pt x="1500" y="2909"/>
                    </a:cubicBezTo>
                    <a:lnTo>
                      <a:pt x="1500" y="10768"/>
                    </a:lnTo>
                    <a:cubicBezTo>
                      <a:pt x="1358" y="10672"/>
                      <a:pt x="1179" y="10625"/>
                      <a:pt x="1012" y="10625"/>
                    </a:cubicBezTo>
                    <a:cubicBezTo>
                      <a:pt x="417" y="10637"/>
                      <a:pt x="0" y="11208"/>
                      <a:pt x="179" y="11768"/>
                    </a:cubicBezTo>
                    <a:cubicBezTo>
                      <a:pt x="295" y="12167"/>
                      <a:pt x="650" y="12409"/>
                      <a:pt x="1024" y="12409"/>
                    </a:cubicBezTo>
                    <a:cubicBezTo>
                      <a:pt x="1185" y="12409"/>
                      <a:pt x="1350" y="12365"/>
                      <a:pt x="1500" y="12268"/>
                    </a:cubicBezTo>
                    <a:lnTo>
                      <a:pt x="1500" y="12363"/>
                    </a:lnTo>
                    <a:cubicBezTo>
                      <a:pt x="1500" y="13256"/>
                      <a:pt x="1989" y="13732"/>
                      <a:pt x="2882" y="13732"/>
                    </a:cubicBezTo>
                    <a:lnTo>
                      <a:pt x="7132" y="13732"/>
                    </a:lnTo>
                    <a:cubicBezTo>
                      <a:pt x="9894" y="13732"/>
                      <a:pt x="11525" y="12303"/>
                      <a:pt x="11525" y="10089"/>
                    </a:cubicBezTo>
                    <a:cubicBezTo>
                      <a:pt x="11514" y="8529"/>
                      <a:pt x="10406" y="7600"/>
                      <a:pt x="8978" y="7339"/>
                    </a:cubicBezTo>
                    <a:lnTo>
                      <a:pt x="8978" y="7291"/>
                    </a:lnTo>
                    <a:cubicBezTo>
                      <a:pt x="10478" y="6827"/>
                      <a:pt x="11133" y="5838"/>
                      <a:pt x="11133" y="4588"/>
                    </a:cubicBezTo>
                    <a:cubicBezTo>
                      <a:pt x="11144" y="3790"/>
                      <a:pt x="10811" y="3017"/>
                      <a:pt x="10216" y="2481"/>
                    </a:cubicBezTo>
                    <a:cubicBezTo>
                      <a:pt x="11192" y="2147"/>
                      <a:pt x="11383" y="838"/>
                      <a:pt x="10537" y="242"/>
                    </a:cubicBezTo>
                    <a:cubicBezTo>
                      <a:pt x="10306" y="80"/>
                      <a:pt x="10051" y="6"/>
                      <a:pt x="9802" y="6"/>
                    </a:cubicBezTo>
                    <a:cubicBezTo>
                      <a:pt x="9141" y="6"/>
                      <a:pt x="8525" y="526"/>
                      <a:pt x="8525" y="1278"/>
                    </a:cubicBezTo>
                    <a:cubicBezTo>
                      <a:pt x="8525" y="1421"/>
                      <a:pt x="8549" y="1552"/>
                      <a:pt x="8597" y="1683"/>
                    </a:cubicBezTo>
                    <a:cubicBezTo>
                      <a:pt x="8144" y="1588"/>
                      <a:pt x="7668" y="1540"/>
                      <a:pt x="7203" y="1540"/>
                    </a:cubicBezTo>
                    <a:lnTo>
                      <a:pt x="3524" y="1540"/>
                    </a:lnTo>
                    <a:cubicBezTo>
                      <a:pt x="3702" y="713"/>
                      <a:pt x="3049" y="0"/>
                      <a:pt x="2279" y="0"/>
                    </a:cubicBezTo>
                    <a:close/>
                  </a:path>
                </a:pathLst>
              </a:custGeom>
              <a:solidFill>
                <a:srgbClr val="DD8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6" name="Google Shape;284;p27">
                <a:extLst>
                  <a:ext uri="{FF2B5EF4-FFF2-40B4-BE49-F238E27FC236}">
                    <a16:creationId xmlns:a16="http://schemas.microsoft.com/office/drawing/2014/main" id="{8297E678-27AE-048C-05DF-18E2A0564194}"/>
                  </a:ext>
                </a:extLst>
              </p:cNvPr>
              <p:cNvSpPr/>
              <p:nvPr/>
            </p:nvSpPr>
            <p:spPr>
              <a:xfrm>
                <a:off x="2828046" y="1421599"/>
                <a:ext cx="73534" cy="6343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9" extrusionOk="0">
                    <a:moveTo>
                      <a:pt x="953" y="1"/>
                    </a:moveTo>
                    <a:cubicBezTo>
                      <a:pt x="322" y="1"/>
                      <a:pt x="1" y="775"/>
                      <a:pt x="453" y="1227"/>
                    </a:cubicBezTo>
                    <a:cubicBezTo>
                      <a:pt x="599" y="1373"/>
                      <a:pt x="778" y="1439"/>
                      <a:pt x="952" y="1439"/>
                    </a:cubicBezTo>
                    <a:cubicBezTo>
                      <a:pt x="1318" y="1439"/>
                      <a:pt x="1668" y="1151"/>
                      <a:pt x="1668" y="715"/>
                    </a:cubicBezTo>
                    <a:cubicBezTo>
                      <a:pt x="1668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7" name="Google Shape;285;p27">
                <a:extLst>
                  <a:ext uri="{FF2B5EF4-FFF2-40B4-BE49-F238E27FC236}">
                    <a16:creationId xmlns:a16="http://schemas.microsoft.com/office/drawing/2014/main" id="{6052E752-0B84-94F8-0312-B4D180C25415}"/>
                  </a:ext>
                </a:extLst>
              </p:cNvPr>
              <p:cNvSpPr/>
              <p:nvPr/>
            </p:nvSpPr>
            <p:spPr>
              <a:xfrm>
                <a:off x="3159786" y="1421599"/>
                <a:ext cx="73534" cy="6321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4" extrusionOk="0">
                    <a:moveTo>
                      <a:pt x="953" y="1"/>
                    </a:moveTo>
                    <a:cubicBezTo>
                      <a:pt x="310" y="1"/>
                      <a:pt x="1" y="775"/>
                      <a:pt x="441" y="1227"/>
                    </a:cubicBezTo>
                    <a:cubicBezTo>
                      <a:pt x="587" y="1369"/>
                      <a:pt x="766" y="1433"/>
                      <a:pt x="942" y="1433"/>
                    </a:cubicBezTo>
                    <a:cubicBezTo>
                      <a:pt x="1312" y="1433"/>
                      <a:pt x="1667" y="1151"/>
                      <a:pt x="1667" y="715"/>
                    </a:cubicBezTo>
                    <a:cubicBezTo>
                      <a:pt x="1667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8" name="Google Shape;286;p27">
                <a:extLst>
                  <a:ext uri="{FF2B5EF4-FFF2-40B4-BE49-F238E27FC236}">
                    <a16:creationId xmlns:a16="http://schemas.microsoft.com/office/drawing/2014/main" id="{0E501726-6A44-01E1-3207-BC700EEDDE83}"/>
                  </a:ext>
                </a:extLst>
              </p:cNvPr>
              <p:cNvSpPr/>
              <p:nvPr/>
            </p:nvSpPr>
            <p:spPr>
              <a:xfrm>
                <a:off x="2860581" y="1494559"/>
                <a:ext cx="392136" cy="477705"/>
              </a:xfrm>
              <a:custGeom>
                <a:avLst/>
                <a:gdLst/>
                <a:ahLst/>
                <a:cxnLst/>
                <a:rect l="l" t="t" r="r" b="b"/>
                <a:pathLst>
                  <a:path w="8895" h="10836" extrusionOk="0">
                    <a:moveTo>
                      <a:pt x="4537" y="1120"/>
                    </a:moveTo>
                    <a:cubicBezTo>
                      <a:pt x="5621" y="1120"/>
                      <a:pt x="6561" y="1644"/>
                      <a:pt x="6502" y="3156"/>
                    </a:cubicBezTo>
                    <a:cubicBezTo>
                      <a:pt x="6478" y="3894"/>
                      <a:pt x="5609" y="4597"/>
                      <a:pt x="4537" y="4597"/>
                    </a:cubicBezTo>
                    <a:lnTo>
                      <a:pt x="2168" y="4597"/>
                    </a:lnTo>
                    <a:lnTo>
                      <a:pt x="2168" y="1120"/>
                    </a:lnTo>
                    <a:close/>
                    <a:moveTo>
                      <a:pt x="4621" y="6109"/>
                    </a:moveTo>
                    <a:cubicBezTo>
                      <a:pt x="5609" y="6109"/>
                      <a:pt x="6680" y="6347"/>
                      <a:pt x="6680" y="7764"/>
                    </a:cubicBezTo>
                    <a:cubicBezTo>
                      <a:pt x="6680" y="9431"/>
                      <a:pt x="5621" y="9633"/>
                      <a:pt x="4597" y="9633"/>
                    </a:cubicBezTo>
                    <a:lnTo>
                      <a:pt x="2168" y="9633"/>
                    </a:lnTo>
                    <a:lnTo>
                      <a:pt x="2192" y="6109"/>
                    </a:lnTo>
                    <a:close/>
                    <a:moveTo>
                      <a:pt x="1215" y="1"/>
                    </a:moveTo>
                    <a:cubicBezTo>
                      <a:pt x="430" y="1"/>
                      <a:pt x="1" y="429"/>
                      <a:pt x="1" y="1227"/>
                    </a:cubicBezTo>
                    <a:lnTo>
                      <a:pt x="1" y="9621"/>
                    </a:lnTo>
                    <a:cubicBezTo>
                      <a:pt x="1" y="10407"/>
                      <a:pt x="430" y="10836"/>
                      <a:pt x="1215" y="10836"/>
                    </a:cubicBezTo>
                    <a:lnTo>
                      <a:pt x="4990" y="10836"/>
                    </a:lnTo>
                    <a:cubicBezTo>
                      <a:pt x="7442" y="10836"/>
                      <a:pt x="8895" y="9562"/>
                      <a:pt x="8895" y="7597"/>
                    </a:cubicBezTo>
                    <a:cubicBezTo>
                      <a:pt x="8895" y="6216"/>
                      <a:pt x="7919" y="5382"/>
                      <a:pt x="6645" y="5156"/>
                    </a:cubicBezTo>
                    <a:lnTo>
                      <a:pt x="6645" y="5109"/>
                    </a:lnTo>
                    <a:cubicBezTo>
                      <a:pt x="7978" y="4692"/>
                      <a:pt x="8550" y="3823"/>
                      <a:pt x="8550" y="2715"/>
                    </a:cubicBezTo>
                    <a:cubicBezTo>
                      <a:pt x="8550" y="1156"/>
                      <a:pt x="7359" y="1"/>
                      <a:pt x="5061" y="1"/>
                    </a:cubicBezTo>
                    <a:close/>
                  </a:path>
                </a:pathLst>
              </a:custGeom>
              <a:solidFill>
                <a:srgbClr val="EEA3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9" name="Google Shape;287;p27">
                <a:extLst>
                  <a:ext uri="{FF2B5EF4-FFF2-40B4-BE49-F238E27FC236}">
                    <a16:creationId xmlns:a16="http://schemas.microsoft.com/office/drawing/2014/main" id="{10E070EE-7039-6F1E-959C-A5BADFFBC7DD}"/>
                  </a:ext>
                </a:extLst>
              </p:cNvPr>
              <p:cNvSpPr/>
              <p:nvPr/>
            </p:nvSpPr>
            <p:spPr>
              <a:xfrm>
                <a:off x="2929354" y="1508225"/>
                <a:ext cx="42057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3" extrusionOk="0">
                    <a:moveTo>
                      <a:pt x="548" y="0"/>
                    </a:moveTo>
                    <a:cubicBezTo>
                      <a:pt x="191" y="0"/>
                      <a:pt x="1" y="441"/>
                      <a:pt x="263" y="691"/>
                    </a:cubicBezTo>
                    <a:cubicBezTo>
                      <a:pt x="343" y="775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0" name="Google Shape;288;p27">
                <a:extLst>
                  <a:ext uri="{FF2B5EF4-FFF2-40B4-BE49-F238E27FC236}">
                    <a16:creationId xmlns:a16="http://schemas.microsoft.com/office/drawing/2014/main" id="{A5F4193E-8000-BE02-62B4-26D53D4A332C}"/>
                  </a:ext>
                </a:extLst>
              </p:cNvPr>
              <p:cNvSpPr/>
              <p:nvPr/>
            </p:nvSpPr>
            <p:spPr>
              <a:xfrm>
                <a:off x="3105209" y="1508225"/>
                <a:ext cx="42013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3" extrusionOk="0">
                    <a:moveTo>
                      <a:pt x="548" y="0"/>
                    </a:moveTo>
                    <a:cubicBezTo>
                      <a:pt x="191" y="0"/>
                      <a:pt x="0" y="441"/>
                      <a:pt x="262" y="691"/>
                    </a:cubicBezTo>
                    <a:cubicBezTo>
                      <a:pt x="343" y="775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1" name="Google Shape;289;p27">
                <a:extLst>
                  <a:ext uri="{FF2B5EF4-FFF2-40B4-BE49-F238E27FC236}">
                    <a16:creationId xmlns:a16="http://schemas.microsoft.com/office/drawing/2014/main" id="{401A2BB8-0187-85D0-0560-137F9B6F2477}"/>
                  </a:ext>
                </a:extLst>
              </p:cNvPr>
              <p:cNvSpPr/>
              <p:nvPr/>
            </p:nvSpPr>
            <p:spPr>
              <a:xfrm>
                <a:off x="3021756" y="1509284"/>
                <a:ext cx="43732" cy="31521"/>
              </a:xfrm>
              <a:custGeom>
                <a:avLst/>
                <a:gdLst/>
                <a:ahLst/>
                <a:cxnLst/>
                <a:rect l="l" t="t" r="r" b="b"/>
                <a:pathLst>
                  <a:path w="992" h="715" extrusionOk="0">
                    <a:moveTo>
                      <a:pt x="465" y="0"/>
                    </a:moveTo>
                    <a:cubicBezTo>
                      <a:pt x="429" y="0"/>
                      <a:pt x="405" y="12"/>
                      <a:pt x="393" y="36"/>
                    </a:cubicBezTo>
                    <a:lnTo>
                      <a:pt x="36" y="560"/>
                    </a:lnTo>
                    <a:cubicBezTo>
                      <a:pt x="0" y="607"/>
                      <a:pt x="12" y="667"/>
                      <a:pt x="60" y="703"/>
                    </a:cubicBezTo>
                    <a:cubicBezTo>
                      <a:pt x="72" y="715"/>
                      <a:pt x="95" y="715"/>
                      <a:pt x="107" y="715"/>
                    </a:cubicBezTo>
                    <a:cubicBezTo>
                      <a:pt x="143" y="715"/>
                      <a:pt x="179" y="703"/>
                      <a:pt x="203" y="667"/>
                    </a:cubicBezTo>
                    <a:lnTo>
                      <a:pt x="476" y="262"/>
                    </a:lnTo>
                    <a:lnTo>
                      <a:pt x="786" y="679"/>
                    </a:lnTo>
                    <a:cubicBezTo>
                      <a:pt x="798" y="702"/>
                      <a:pt x="818" y="712"/>
                      <a:pt x="840" y="712"/>
                    </a:cubicBezTo>
                    <a:cubicBezTo>
                      <a:pt x="906" y="712"/>
                      <a:pt x="992" y="623"/>
                      <a:pt x="929" y="560"/>
                    </a:cubicBezTo>
                    <a:lnTo>
                      <a:pt x="548" y="36"/>
                    </a:lnTo>
                    <a:cubicBezTo>
                      <a:pt x="524" y="12"/>
                      <a:pt x="500" y="0"/>
                      <a:pt x="465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2" name="Google Shape;290;p27">
                <a:extLst>
                  <a:ext uri="{FF2B5EF4-FFF2-40B4-BE49-F238E27FC236}">
                    <a16:creationId xmlns:a16="http://schemas.microsoft.com/office/drawing/2014/main" id="{BF9C5157-F41E-4485-4DEF-F109E3385B3C}"/>
                  </a:ext>
                </a:extLst>
              </p:cNvPr>
              <p:cNvSpPr/>
              <p:nvPr/>
            </p:nvSpPr>
            <p:spPr>
              <a:xfrm>
                <a:off x="2882139" y="1536572"/>
                <a:ext cx="65643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858" extrusionOk="0">
                    <a:moveTo>
                      <a:pt x="738" y="0"/>
                    </a:moveTo>
                    <a:cubicBezTo>
                      <a:pt x="334" y="0"/>
                      <a:pt x="0" y="191"/>
                      <a:pt x="0" y="429"/>
                    </a:cubicBezTo>
                    <a:cubicBezTo>
                      <a:pt x="0" y="667"/>
                      <a:pt x="334" y="858"/>
                      <a:pt x="738" y="858"/>
                    </a:cubicBezTo>
                    <a:cubicBezTo>
                      <a:pt x="1155" y="858"/>
                      <a:pt x="1488" y="667"/>
                      <a:pt x="1488" y="429"/>
                    </a:cubicBezTo>
                    <a:cubicBezTo>
                      <a:pt x="1488" y="191"/>
                      <a:pt x="1155" y="0"/>
                      <a:pt x="738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3" name="Google Shape;291;p27">
                <a:extLst>
                  <a:ext uri="{FF2B5EF4-FFF2-40B4-BE49-F238E27FC236}">
                    <a16:creationId xmlns:a16="http://schemas.microsoft.com/office/drawing/2014/main" id="{FDBEB4E4-1FD5-8BCC-008A-4EBC4DDA8706}"/>
                  </a:ext>
                </a:extLst>
              </p:cNvPr>
              <p:cNvSpPr/>
              <p:nvPr/>
            </p:nvSpPr>
            <p:spPr>
              <a:xfrm>
                <a:off x="3136156" y="1536572"/>
                <a:ext cx="65687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858" extrusionOk="0">
                    <a:moveTo>
                      <a:pt x="751" y="0"/>
                    </a:moveTo>
                    <a:cubicBezTo>
                      <a:pt x="334" y="0"/>
                      <a:pt x="1" y="191"/>
                      <a:pt x="1" y="429"/>
                    </a:cubicBezTo>
                    <a:cubicBezTo>
                      <a:pt x="1" y="667"/>
                      <a:pt x="334" y="858"/>
                      <a:pt x="751" y="858"/>
                    </a:cubicBezTo>
                    <a:cubicBezTo>
                      <a:pt x="1156" y="858"/>
                      <a:pt x="1489" y="667"/>
                      <a:pt x="1489" y="429"/>
                    </a:cubicBezTo>
                    <a:cubicBezTo>
                      <a:pt x="1489" y="191"/>
                      <a:pt x="1156" y="0"/>
                      <a:pt x="751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4" name="Google Shape;292;p27">
                <a:extLst>
                  <a:ext uri="{FF2B5EF4-FFF2-40B4-BE49-F238E27FC236}">
                    <a16:creationId xmlns:a16="http://schemas.microsoft.com/office/drawing/2014/main" id="{01F2EB89-3C14-5473-AFAE-DA8FC8086F34}"/>
                  </a:ext>
                </a:extLst>
              </p:cNvPr>
              <p:cNvSpPr/>
              <p:nvPr/>
            </p:nvSpPr>
            <p:spPr>
              <a:xfrm>
                <a:off x="2975555" y="1646255"/>
                <a:ext cx="133357" cy="80147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1818" extrusionOk="0">
                    <a:moveTo>
                      <a:pt x="317" y="1"/>
                    </a:moveTo>
                    <a:cubicBezTo>
                      <a:pt x="221" y="1"/>
                      <a:pt x="143" y="77"/>
                      <a:pt x="84" y="239"/>
                    </a:cubicBezTo>
                    <a:cubicBezTo>
                      <a:pt x="0" y="465"/>
                      <a:pt x="203" y="918"/>
                      <a:pt x="203" y="918"/>
                    </a:cubicBezTo>
                    <a:cubicBezTo>
                      <a:pt x="203" y="918"/>
                      <a:pt x="12" y="1441"/>
                      <a:pt x="84" y="1584"/>
                    </a:cubicBezTo>
                    <a:cubicBezTo>
                      <a:pt x="139" y="1704"/>
                      <a:pt x="231" y="1817"/>
                      <a:pt x="341" y="1817"/>
                    </a:cubicBezTo>
                    <a:cubicBezTo>
                      <a:pt x="373" y="1817"/>
                      <a:pt x="406" y="1808"/>
                      <a:pt x="441" y="1787"/>
                    </a:cubicBezTo>
                    <a:lnTo>
                      <a:pt x="1251" y="1322"/>
                    </a:lnTo>
                    <a:cubicBezTo>
                      <a:pt x="1335" y="1345"/>
                      <a:pt x="1422" y="1357"/>
                      <a:pt x="1509" y="1357"/>
                    </a:cubicBezTo>
                    <a:cubicBezTo>
                      <a:pt x="1606" y="1357"/>
                      <a:pt x="1704" y="1342"/>
                      <a:pt x="1798" y="1310"/>
                    </a:cubicBezTo>
                    <a:lnTo>
                      <a:pt x="2644" y="1787"/>
                    </a:lnTo>
                    <a:cubicBezTo>
                      <a:pt x="2680" y="1806"/>
                      <a:pt x="2718" y="1815"/>
                      <a:pt x="2755" y="1815"/>
                    </a:cubicBezTo>
                    <a:cubicBezTo>
                      <a:pt x="2873" y="1815"/>
                      <a:pt x="2980" y="1721"/>
                      <a:pt x="2989" y="1584"/>
                    </a:cubicBezTo>
                    <a:cubicBezTo>
                      <a:pt x="3025" y="1418"/>
                      <a:pt x="2894" y="918"/>
                      <a:pt x="2894" y="918"/>
                    </a:cubicBezTo>
                    <a:cubicBezTo>
                      <a:pt x="2941" y="691"/>
                      <a:pt x="2977" y="465"/>
                      <a:pt x="2989" y="239"/>
                    </a:cubicBezTo>
                    <a:cubicBezTo>
                      <a:pt x="2989" y="102"/>
                      <a:pt x="2878" y="8"/>
                      <a:pt x="2756" y="8"/>
                    </a:cubicBezTo>
                    <a:cubicBezTo>
                      <a:pt x="2719" y="8"/>
                      <a:pt x="2680" y="17"/>
                      <a:pt x="2644" y="36"/>
                    </a:cubicBezTo>
                    <a:lnTo>
                      <a:pt x="1810" y="525"/>
                    </a:lnTo>
                    <a:cubicBezTo>
                      <a:pt x="1766" y="454"/>
                      <a:pt x="1635" y="418"/>
                      <a:pt x="1508" y="418"/>
                    </a:cubicBezTo>
                    <a:cubicBezTo>
                      <a:pt x="1397" y="418"/>
                      <a:pt x="1288" y="446"/>
                      <a:pt x="1239" y="501"/>
                    </a:cubicBezTo>
                    <a:lnTo>
                      <a:pt x="441" y="36"/>
                    </a:lnTo>
                    <a:cubicBezTo>
                      <a:pt x="397" y="13"/>
                      <a:pt x="356" y="1"/>
                      <a:pt x="317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D0FD5D8-A7C3-6F46-A212-A20077D9FD75}"/>
                </a:ext>
              </a:extLst>
            </p:cNvPr>
            <p:cNvSpPr txBox="1"/>
            <p:nvPr/>
          </p:nvSpPr>
          <p:spPr>
            <a:xfrm>
              <a:off x="3877639" y="3935286"/>
              <a:ext cx="5306047" cy="868323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Số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bị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chia</a:t>
              </a:r>
              <a:endPara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5CD5CE6-7705-1DEB-93FE-5CF567542DEC}"/>
              </a:ext>
            </a:extLst>
          </p:cNvPr>
          <p:cNvGrpSpPr/>
          <p:nvPr/>
        </p:nvGrpSpPr>
        <p:grpSpPr>
          <a:xfrm>
            <a:off x="196294" y="2197017"/>
            <a:ext cx="8819884" cy="1507248"/>
            <a:chOff x="1861723" y="2134893"/>
            <a:chExt cx="8819884" cy="1270717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FD590951-796E-9CCE-EE18-42E3A86889A3}"/>
                </a:ext>
              </a:extLst>
            </p:cNvPr>
            <p:cNvSpPr/>
            <p:nvPr/>
          </p:nvSpPr>
          <p:spPr>
            <a:xfrm>
              <a:off x="2265256" y="2348686"/>
              <a:ext cx="8416351" cy="1056924"/>
            </a:xfrm>
            <a:custGeom>
              <a:avLst/>
              <a:gdLst>
                <a:gd name="connsiteX0" fmla="*/ 0 w 8416351"/>
                <a:gd name="connsiteY0" fmla="*/ 176158 h 1056924"/>
                <a:gd name="connsiteX1" fmla="*/ 176158 w 8416351"/>
                <a:gd name="connsiteY1" fmla="*/ 0 h 1056924"/>
                <a:gd name="connsiteX2" fmla="*/ 8240193 w 8416351"/>
                <a:gd name="connsiteY2" fmla="*/ 0 h 1056924"/>
                <a:gd name="connsiteX3" fmla="*/ 8416351 w 8416351"/>
                <a:gd name="connsiteY3" fmla="*/ 176158 h 1056924"/>
                <a:gd name="connsiteX4" fmla="*/ 8416351 w 8416351"/>
                <a:gd name="connsiteY4" fmla="*/ 880766 h 1056924"/>
                <a:gd name="connsiteX5" fmla="*/ 8240193 w 8416351"/>
                <a:gd name="connsiteY5" fmla="*/ 1056924 h 1056924"/>
                <a:gd name="connsiteX6" fmla="*/ 176158 w 8416351"/>
                <a:gd name="connsiteY6" fmla="*/ 1056924 h 1056924"/>
                <a:gd name="connsiteX7" fmla="*/ 0 w 8416351"/>
                <a:gd name="connsiteY7" fmla="*/ 880766 h 1056924"/>
                <a:gd name="connsiteX8" fmla="*/ 0 w 8416351"/>
                <a:gd name="connsiteY8" fmla="*/ 176158 h 105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6351" h="1056924" fill="none" extrusionOk="0">
                  <a:moveTo>
                    <a:pt x="0" y="176158"/>
                  </a:moveTo>
                  <a:cubicBezTo>
                    <a:pt x="7893" y="86111"/>
                    <a:pt x="87871" y="12775"/>
                    <a:pt x="176158" y="0"/>
                  </a:cubicBezTo>
                  <a:cubicBezTo>
                    <a:pt x="3287664" y="-168267"/>
                    <a:pt x="7429709" y="-42953"/>
                    <a:pt x="8240193" y="0"/>
                  </a:cubicBezTo>
                  <a:cubicBezTo>
                    <a:pt x="8338451" y="1100"/>
                    <a:pt x="8416199" y="76805"/>
                    <a:pt x="8416351" y="176158"/>
                  </a:cubicBezTo>
                  <a:cubicBezTo>
                    <a:pt x="8447587" y="400663"/>
                    <a:pt x="8400357" y="608119"/>
                    <a:pt x="8416351" y="880766"/>
                  </a:cubicBezTo>
                  <a:cubicBezTo>
                    <a:pt x="8419209" y="975368"/>
                    <a:pt x="8344736" y="1073000"/>
                    <a:pt x="8240193" y="1056924"/>
                  </a:cubicBezTo>
                  <a:cubicBezTo>
                    <a:pt x="5621790" y="1125149"/>
                    <a:pt x="3127106" y="1067800"/>
                    <a:pt x="176158" y="1056924"/>
                  </a:cubicBezTo>
                  <a:cubicBezTo>
                    <a:pt x="80438" y="1059435"/>
                    <a:pt x="14419" y="970632"/>
                    <a:pt x="0" y="880766"/>
                  </a:cubicBezTo>
                  <a:cubicBezTo>
                    <a:pt x="2431" y="685142"/>
                    <a:pt x="20249" y="458778"/>
                    <a:pt x="0" y="176158"/>
                  </a:cubicBezTo>
                  <a:close/>
                </a:path>
                <a:path w="8416351" h="1056924" stroke="0" extrusionOk="0">
                  <a:moveTo>
                    <a:pt x="0" y="176158"/>
                  </a:moveTo>
                  <a:cubicBezTo>
                    <a:pt x="-1824" y="70834"/>
                    <a:pt x="77632" y="2937"/>
                    <a:pt x="176158" y="0"/>
                  </a:cubicBezTo>
                  <a:cubicBezTo>
                    <a:pt x="3423790" y="163917"/>
                    <a:pt x="5828000" y="128764"/>
                    <a:pt x="8240193" y="0"/>
                  </a:cubicBezTo>
                  <a:cubicBezTo>
                    <a:pt x="8345984" y="5674"/>
                    <a:pt x="8417788" y="84358"/>
                    <a:pt x="8416351" y="176158"/>
                  </a:cubicBezTo>
                  <a:cubicBezTo>
                    <a:pt x="8468870" y="513959"/>
                    <a:pt x="8372524" y="656074"/>
                    <a:pt x="8416351" y="880766"/>
                  </a:cubicBezTo>
                  <a:cubicBezTo>
                    <a:pt x="8408151" y="993363"/>
                    <a:pt x="8337518" y="1059432"/>
                    <a:pt x="8240193" y="1056924"/>
                  </a:cubicBezTo>
                  <a:cubicBezTo>
                    <a:pt x="7110429" y="1034942"/>
                    <a:pt x="3876525" y="982036"/>
                    <a:pt x="176158" y="1056924"/>
                  </a:cubicBezTo>
                  <a:cubicBezTo>
                    <a:pt x="95668" y="1050394"/>
                    <a:pt x="-2288" y="982049"/>
                    <a:pt x="0" y="880766"/>
                  </a:cubicBezTo>
                  <a:cubicBezTo>
                    <a:pt x="47304" y="724577"/>
                    <a:pt x="4060" y="391678"/>
                    <a:pt x="0" y="176158"/>
                  </a:cubicBezTo>
                  <a:close/>
                </a:path>
              </a:pathLst>
            </a:custGeom>
            <a:ln w="38100">
              <a:extLst>
                <a:ext uri="{C807C97D-BFC1-408E-A445-0C87EB9F89A2}">
                  <ask:lineSketchStyleProps xmlns:ask="http://schemas.microsoft.com/office/drawing/2018/sketchyshapes" sd="187288149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grpSp>
          <p:nvGrpSpPr>
            <p:cNvPr id="37" name="Google Shape;438;p31">
              <a:extLst>
                <a:ext uri="{FF2B5EF4-FFF2-40B4-BE49-F238E27FC236}">
                  <a16:creationId xmlns:a16="http://schemas.microsoft.com/office/drawing/2014/main" id="{5AD131C6-AFA7-81DC-EFC6-7D0580B52271}"/>
                </a:ext>
              </a:extLst>
            </p:cNvPr>
            <p:cNvGrpSpPr/>
            <p:nvPr/>
          </p:nvGrpSpPr>
          <p:grpSpPr>
            <a:xfrm>
              <a:off x="1861723" y="2134893"/>
              <a:ext cx="1371125" cy="1248645"/>
              <a:chOff x="1702688" y="1359262"/>
              <a:chExt cx="519674" cy="648887"/>
            </a:xfrm>
          </p:grpSpPr>
          <p:sp>
            <p:nvSpPr>
              <p:cNvPr id="39" name="Google Shape;439;p31">
                <a:extLst>
                  <a:ext uri="{FF2B5EF4-FFF2-40B4-BE49-F238E27FC236}">
                    <a16:creationId xmlns:a16="http://schemas.microsoft.com/office/drawing/2014/main" id="{654093A8-DAD0-6E70-FEAC-523AD7C73B86}"/>
                  </a:ext>
                </a:extLst>
              </p:cNvPr>
              <p:cNvSpPr/>
              <p:nvPr/>
            </p:nvSpPr>
            <p:spPr>
              <a:xfrm>
                <a:off x="1702688" y="1792926"/>
                <a:ext cx="73402" cy="71197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615" extrusionOk="0">
                    <a:moveTo>
                      <a:pt x="399" y="0"/>
                    </a:moveTo>
                    <a:cubicBezTo>
                      <a:pt x="389" y="0"/>
                      <a:pt x="379" y="3"/>
                      <a:pt x="370" y="8"/>
                    </a:cubicBezTo>
                    <a:cubicBezTo>
                      <a:pt x="346" y="19"/>
                      <a:pt x="334" y="55"/>
                      <a:pt x="346" y="79"/>
                    </a:cubicBezTo>
                    <a:lnTo>
                      <a:pt x="477" y="317"/>
                    </a:lnTo>
                    <a:cubicBezTo>
                      <a:pt x="429" y="341"/>
                      <a:pt x="394" y="389"/>
                      <a:pt x="370" y="436"/>
                    </a:cubicBezTo>
                    <a:lnTo>
                      <a:pt x="72" y="424"/>
                    </a:lnTo>
                    <a:cubicBezTo>
                      <a:pt x="13" y="424"/>
                      <a:pt x="1" y="508"/>
                      <a:pt x="60" y="519"/>
                    </a:cubicBezTo>
                    <a:lnTo>
                      <a:pt x="346" y="543"/>
                    </a:lnTo>
                    <a:cubicBezTo>
                      <a:pt x="334" y="579"/>
                      <a:pt x="334" y="615"/>
                      <a:pt x="346" y="650"/>
                    </a:cubicBezTo>
                    <a:cubicBezTo>
                      <a:pt x="377" y="785"/>
                      <a:pt x="507" y="884"/>
                      <a:pt x="650" y="884"/>
                    </a:cubicBezTo>
                    <a:cubicBezTo>
                      <a:pt x="672" y="884"/>
                      <a:pt x="693" y="881"/>
                      <a:pt x="715" y="877"/>
                    </a:cubicBezTo>
                    <a:cubicBezTo>
                      <a:pt x="715" y="877"/>
                      <a:pt x="715" y="889"/>
                      <a:pt x="715" y="900"/>
                    </a:cubicBezTo>
                    <a:cubicBezTo>
                      <a:pt x="376" y="1017"/>
                      <a:pt x="499" y="1483"/>
                      <a:pt x="799" y="1483"/>
                    </a:cubicBezTo>
                    <a:cubicBezTo>
                      <a:pt x="836" y="1483"/>
                      <a:pt x="876" y="1476"/>
                      <a:pt x="918" y="1460"/>
                    </a:cubicBezTo>
                    <a:cubicBezTo>
                      <a:pt x="965" y="1448"/>
                      <a:pt x="1025" y="1424"/>
                      <a:pt x="1060" y="1377"/>
                    </a:cubicBezTo>
                    <a:lnTo>
                      <a:pt x="1334" y="1603"/>
                    </a:lnTo>
                    <a:cubicBezTo>
                      <a:pt x="1346" y="1603"/>
                      <a:pt x="1358" y="1615"/>
                      <a:pt x="1370" y="1615"/>
                    </a:cubicBezTo>
                    <a:cubicBezTo>
                      <a:pt x="1382" y="1615"/>
                      <a:pt x="1394" y="1603"/>
                      <a:pt x="1406" y="1591"/>
                    </a:cubicBezTo>
                    <a:cubicBezTo>
                      <a:pt x="1418" y="1579"/>
                      <a:pt x="1418" y="1543"/>
                      <a:pt x="1406" y="1531"/>
                    </a:cubicBezTo>
                    <a:lnTo>
                      <a:pt x="1120" y="1293"/>
                    </a:lnTo>
                    <a:cubicBezTo>
                      <a:pt x="1132" y="1281"/>
                      <a:pt x="1132" y="1258"/>
                      <a:pt x="1144" y="1246"/>
                    </a:cubicBezTo>
                    <a:lnTo>
                      <a:pt x="1525" y="1305"/>
                    </a:lnTo>
                    <a:lnTo>
                      <a:pt x="1537" y="1305"/>
                    </a:lnTo>
                    <a:cubicBezTo>
                      <a:pt x="1561" y="1305"/>
                      <a:pt x="1572" y="1293"/>
                      <a:pt x="1584" y="1270"/>
                    </a:cubicBezTo>
                    <a:cubicBezTo>
                      <a:pt x="1584" y="1246"/>
                      <a:pt x="1572" y="1222"/>
                      <a:pt x="1537" y="1210"/>
                    </a:cubicBezTo>
                    <a:lnTo>
                      <a:pt x="1144" y="1150"/>
                    </a:lnTo>
                    <a:cubicBezTo>
                      <a:pt x="1144" y="1127"/>
                      <a:pt x="1144" y="1115"/>
                      <a:pt x="1144" y="1103"/>
                    </a:cubicBezTo>
                    <a:cubicBezTo>
                      <a:pt x="1144" y="1067"/>
                      <a:pt x="1132" y="1043"/>
                      <a:pt x="1108" y="1020"/>
                    </a:cubicBezTo>
                    <a:cubicBezTo>
                      <a:pt x="1144" y="996"/>
                      <a:pt x="1168" y="960"/>
                      <a:pt x="1180" y="924"/>
                    </a:cubicBezTo>
                    <a:lnTo>
                      <a:pt x="1537" y="1031"/>
                    </a:lnTo>
                    <a:lnTo>
                      <a:pt x="1561" y="1031"/>
                    </a:lnTo>
                    <a:cubicBezTo>
                      <a:pt x="1572" y="1031"/>
                      <a:pt x="1596" y="1020"/>
                      <a:pt x="1596" y="1008"/>
                    </a:cubicBezTo>
                    <a:cubicBezTo>
                      <a:pt x="1608" y="984"/>
                      <a:pt x="1596" y="948"/>
                      <a:pt x="1572" y="948"/>
                    </a:cubicBezTo>
                    <a:lnTo>
                      <a:pt x="1191" y="829"/>
                    </a:lnTo>
                    <a:cubicBezTo>
                      <a:pt x="1191" y="817"/>
                      <a:pt x="1191" y="793"/>
                      <a:pt x="1191" y="781"/>
                    </a:cubicBezTo>
                    <a:lnTo>
                      <a:pt x="1608" y="698"/>
                    </a:lnTo>
                    <a:cubicBezTo>
                      <a:pt x="1664" y="687"/>
                      <a:pt x="1646" y="602"/>
                      <a:pt x="1594" y="602"/>
                    </a:cubicBezTo>
                    <a:cubicBezTo>
                      <a:pt x="1591" y="602"/>
                      <a:pt x="1588" y="602"/>
                      <a:pt x="1584" y="603"/>
                    </a:cubicBezTo>
                    <a:lnTo>
                      <a:pt x="1180" y="698"/>
                    </a:lnTo>
                    <a:cubicBezTo>
                      <a:pt x="1168" y="698"/>
                      <a:pt x="1168" y="698"/>
                      <a:pt x="1156" y="710"/>
                    </a:cubicBezTo>
                    <a:lnTo>
                      <a:pt x="1310" y="484"/>
                    </a:lnTo>
                    <a:cubicBezTo>
                      <a:pt x="1328" y="450"/>
                      <a:pt x="1302" y="422"/>
                      <a:pt x="1273" y="422"/>
                    </a:cubicBezTo>
                    <a:cubicBezTo>
                      <a:pt x="1261" y="422"/>
                      <a:pt x="1249" y="426"/>
                      <a:pt x="1239" y="436"/>
                    </a:cubicBezTo>
                    <a:lnTo>
                      <a:pt x="1096" y="650"/>
                    </a:lnTo>
                    <a:cubicBezTo>
                      <a:pt x="1049" y="615"/>
                      <a:pt x="1001" y="603"/>
                      <a:pt x="941" y="603"/>
                    </a:cubicBezTo>
                    <a:cubicBezTo>
                      <a:pt x="953" y="567"/>
                      <a:pt x="953" y="531"/>
                      <a:pt x="941" y="496"/>
                    </a:cubicBezTo>
                    <a:cubicBezTo>
                      <a:pt x="911" y="352"/>
                      <a:pt x="783" y="262"/>
                      <a:pt x="642" y="262"/>
                    </a:cubicBezTo>
                    <a:cubicBezTo>
                      <a:pt x="619" y="262"/>
                      <a:pt x="596" y="264"/>
                      <a:pt x="572" y="269"/>
                    </a:cubicBezTo>
                    <a:lnTo>
                      <a:pt x="441" y="31"/>
                    </a:lnTo>
                    <a:cubicBezTo>
                      <a:pt x="434" y="9"/>
                      <a:pt x="417" y="0"/>
                      <a:pt x="399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0" name="Google Shape;440;p31">
                <a:extLst>
                  <a:ext uri="{FF2B5EF4-FFF2-40B4-BE49-F238E27FC236}">
                    <a16:creationId xmlns:a16="http://schemas.microsoft.com/office/drawing/2014/main" id="{D9A58BB4-0BE0-CDF9-6097-A008A489794D}"/>
                  </a:ext>
                </a:extLst>
              </p:cNvPr>
              <p:cNvSpPr/>
              <p:nvPr/>
            </p:nvSpPr>
            <p:spPr>
              <a:xfrm>
                <a:off x="1749948" y="1801567"/>
                <a:ext cx="13137" cy="12256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8" extrusionOk="0">
                    <a:moveTo>
                      <a:pt x="209" y="0"/>
                    </a:moveTo>
                    <a:cubicBezTo>
                      <a:pt x="195" y="0"/>
                      <a:pt x="177" y="5"/>
                      <a:pt x="155" y="14"/>
                    </a:cubicBezTo>
                    <a:cubicBezTo>
                      <a:pt x="72" y="38"/>
                      <a:pt x="0" y="73"/>
                      <a:pt x="24" y="157"/>
                    </a:cubicBezTo>
                    <a:cubicBezTo>
                      <a:pt x="35" y="232"/>
                      <a:pt x="103" y="278"/>
                      <a:pt x="186" y="278"/>
                    </a:cubicBezTo>
                    <a:cubicBezTo>
                      <a:pt x="195" y="278"/>
                      <a:pt x="205" y="277"/>
                      <a:pt x="215" y="276"/>
                    </a:cubicBezTo>
                    <a:cubicBezTo>
                      <a:pt x="298" y="252"/>
                      <a:pt x="298" y="193"/>
                      <a:pt x="274" y="97"/>
                    </a:cubicBezTo>
                    <a:cubicBezTo>
                      <a:pt x="265" y="36"/>
                      <a:pt x="250" y="0"/>
                      <a:pt x="209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" name="Google Shape;441;p31">
                <a:extLst>
                  <a:ext uri="{FF2B5EF4-FFF2-40B4-BE49-F238E27FC236}">
                    <a16:creationId xmlns:a16="http://schemas.microsoft.com/office/drawing/2014/main" id="{57D90EA6-44C8-0DAD-32C6-D4288C73C1F8}"/>
                  </a:ext>
                </a:extLst>
              </p:cNvPr>
              <p:cNvSpPr/>
              <p:nvPr/>
            </p:nvSpPr>
            <p:spPr>
              <a:xfrm>
                <a:off x="1734915" y="1706343"/>
                <a:ext cx="70712" cy="74856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698" extrusionOk="0">
                    <a:moveTo>
                      <a:pt x="442" y="0"/>
                    </a:moveTo>
                    <a:cubicBezTo>
                      <a:pt x="413" y="0"/>
                      <a:pt x="381" y="28"/>
                      <a:pt x="389" y="67"/>
                    </a:cubicBezTo>
                    <a:lnTo>
                      <a:pt x="496" y="317"/>
                    </a:lnTo>
                    <a:cubicBezTo>
                      <a:pt x="449" y="340"/>
                      <a:pt x="413" y="376"/>
                      <a:pt x="377" y="436"/>
                    </a:cubicBezTo>
                    <a:lnTo>
                      <a:pt x="79" y="388"/>
                    </a:lnTo>
                    <a:cubicBezTo>
                      <a:pt x="75" y="387"/>
                      <a:pt x="71" y="387"/>
                      <a:pt x="67" y="387"/>
                    </a:cubicBezTo>
                    <a:cubicBezTo>
                      <a:pt x="7" y="387"/>
                      <a:pt x="0" y="472"/>
                      <a:pt x="68" y="483"/>
                    </a:cubicBezTo>
                    <a:lnTo>
                      <a:pt x="341" y="531"/>
                    </a:lnTo>
                    <a:cubicBezTo>
                      <a:pt x="329" y="567"/>
                      <a:pt x="329" y="602"/>
                      <a:pt x="341" y="638"/>
                    </a:cubicBezTo>
                    <a:cubicBezTo>
                      <a:pt x="364" y="785"/>
                      <a:pt x="494" y="889"/>
                      <a:pt x="639" y="889"/>
                    </a:cubicBezTo>
                    <a:cubicBezTo>
                      <a:pt x="647" y="889"/>
                      <a:pt x="655" y="889"/>
                      <a:pt x="663" y="888"/>
                    </a:cubicBezTo>
                    <a:cubicBezTo>
                      <a:pt x="663" y="912"/>
                      <a:pt x="663" y="924"/>
                      <a:pt x="663" y="936"/>
                    </a:cubicBezTo>
                    <a:cubicBezTo>
                      <a:pt x="340" y="1092"/>
                      <a:pt x="516" y="1514"/>
                      <a:pt x="787" y="1514"/>
                    </a:cubicBezTo>
                    <a:cubicBezTo>
                      <a:pt x="845" y="1514"/>
                      <a:pt x="909" y="1494"/>
                      <a:pt x="972" y="1448"/>
                    </a:cubicBezTo>
                    <a:lnTo>
                      <a:pt x="1222" y="1686"/>
                    </a:lnTo>
                    <a:cubicBezTo>
                      <a:pt x="1234" y="1698"/>
                      <a:pt x="1246" y="1698"/>
                      <a:pt x="1258" y="1698"/>
                    </a:cubicBezTo>
                    <a:cubicBezTo>
                      <a:pt x="1270" y="1698"/>
                      <a:pt x="1282" y="1698"/>
                      <a:pt x="1294" y="1686"/>
                    </a:cubicBezTo>
                    <a:cubicBezTo>
                      <a:pt x="1306" y="1674"/>
                      <a:pt x="1306" y="1638"/>
                      <a:pt x="1294" y="1614"/>
                    </a:cubicBezTo>
                    <a:lnTo>
                      <a:pt x="1032" y="1364"/>
                    </a:lnTo>
                    <a:cubicBezTo>
                      <a:pt x="1044" y="1352"/>
                      <a:pt x="1044" y="1329"/>
                      <a:pt x="1056" y="1317"/>
                    </a:cubicBezTo>
                    <a:lnTo>
                      <a:pt x="1437" y="1412"/>
                    </a:lnTo>
                    <a:lnTo>
                      <a:pt x="1449" y="1412"/>
                    </a:lnTo>
                    <a:cubicBezTo>
                      <a:pt x="1508" y="1412"/>
                      <a:pt x="1520" y="1329"/>
                      <a:pt x="1461" y="1317"/>
                    </a:cubicBezTo>
                    <a:lnTo>
                      <a:pt x="1068" y="1221"/>
                    </a:lnTo>
                    <a:cubicBezTo>
                      <a:pt x="1068" y="1210"/>
                      <a:pt x="1068" y="1186"/>
                      <a:pt x="1068" y="1174"/>
                    </a:cubicBezTo>
                    <a:cubicBezTo>
                      <a:pt x="1068" y="1138"/>
                      <a:pt x="1056" y="1114"/>
                      <a:pt x="1044" y="1090"/>
                    </a:cubicBezTo>
                    <a:cubicBezTo>
                      <a:pt x="1080" y="1067"/>
                      <a:pt x="1103" y="1031"/>
                      <a:pt x="1115" y="995"/>
                    </a:cubicBezTo>
                    <a:lnTo>
                      <a:pt x="1472" y="1150"/>
                    </a:lnTo>
                    <a:lnTo>
                      <a:pt x="1484" y="1150"/>
                    </a:lnTo>
                    <a:cubicBezTo>
                      <a:pt x="1508" y="1150"/>
                      <a:pt x="1520" y="1138"/>
                      <a:pt x="1532" y="1114"/>
                    </a:cubicBezTo>
                    <a:cubicBezTo>
                      <a:pt x="1544" y="1090"/>
                      <a:pt x="1532" y="1067"/>
                      <a:pt x="1508" y="1055"/>
                    </a:cubicBezTo>
                    <a:lnTo>
                      <a:pt x="1139" y="912"/>
                    </a:lnTo>
                    <a:cubicBezTo>
                      <a:pt x="1139" y="888"/>
                      <a:pt x="1139" y="876"/>
                      <a:pt x="1139" y="864"/>
                    </a:cubicBezTo>
                    <a:lnTo>
                      <a:pt x="1556" y="805"/>
                    </a:lnTo>
                    <a:cubicBezTo>
                      <a:pt x="1592" y="805"/>
                      <a:pt x="1603" y="781"/>
                      <a:pt x="1603" y="757"/>
                    </a:cubicBezTo>
                    <a:cubicBezTo>
                      <a:pt x="1592" y="733"/>
                      <a:pt x="1568" y="721"/>
                      <a:pt x="1544" y="721"/>
                    </a:cubicBezTo>
                    <a:lnTo>
                      <a:pt x="1127" y="781"/>
                    </a:lnTo>
                    <a:cubicBezTo>
                      <a:pt x="1126" y="781"/>
                      <a:pt x="1125" y="781"/>
                      <a:pt x="1125" y="781"/>
                    </a:cubicBezTo>
                    <a:lnTo>
                      <a:pt x="1125" y="781"/>
                    </a:lnTo>
                    <a:lnTo>
                      <a:pt x="1282" y="578"/>
                    </a:lnTo>
                    <a:cubicBezTo>
                      <a:pt x="1306" y="555"/>
                      <a:pt x="1306" y="531"/>
                      <a:pt x="1282" y="519"/>
                    </a:cubicBezTo>
                    <a:cubicBezTo>
                      <a:pt x="1276" y="513"/>
                      <a:pt x="1267" y="510"/>
                      <a:pt x="1258" y="510"/>
                    </a:cubicBezTo>
                    <a:cubicBezTo>
                      <a:pt x="1249" y="510"/>
                      <a:pt x="1240" y="513"/>
                      <a:pt x="1234" y="519"/>
                    </a:cubicBezTo>
                    <a:lnTo>
                      <a:pt x="1068" y="721"/>
                    </a:lnTo>
                    <a:cubicBezTo>
                      <a:pt x="1032" y="698"/>
                      <a:pt x="996" y="674"/>
                      <a:pt x="949" y="662"/>
                    </a:cubicBezTo>
                    <a:cubicBezTo>
                      <a:pt x="960" y="626"/>
                      <a:pt x="960" y="578"/>
                      <a:pt x="949" y="543"/>
                    </a:cubicBezTo>
                    <a:cubicBezTo>
                      <a:pt x="927" y="390"/>
                      <a:pt x="796" y="278"/>
                      <a:pt x="646" y="278"/>
                    </a:cubicBezTo>
                    <a:cubicBezTo>
                      <a:pt x="632" y="278"/>
                      <a:pt x="618" y="279"/>
                      <a:pt x="603" y="281"/>
                    </a:cubicBezTo>
                    <a:lnTo>
                      <a:pt x="484" y="31"/>
                    </a:lnTo>
                    <a:cubicBezTo>
                      <a:pt x="476" y="9"/>
                      <a:pt x="459" y="0"/>
                      <a:pt x="442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" name="Google Shape;442;p31">
                <a:extLst>
                  <a:ext uri="{FF2B5EF4-FFF2-40B4-BE49-F238E27FC236}">
                    <a16:creationId xmlns:a16="http://schemas.microsoft.com/office/drawing/2014/main" id="{8F7D06EC-F1EC-F235-CE0C-695765DD9DE5}"/>
                  </a:ext>
                </a:extLst>
              </p:cNvPr>
              <p:cNvSpPr/>
              <p:nvPr/>
            </p:nvSpPr>
            <p:spPr>
              <a:xfrm>
                <a:off x="1781424" y="1719613"/>
                <a:ext cx="13181" cy="1181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68" extrusionOk="0">
                    <a:moveTo>
                      <a:pt x="202" y="1"/>
                    </a:moveTo>
                    <a:cubicBezTo>
                      <a:pt x="192" y="1"/>
                      <a:pt x="181" y="2"/>
                      <a:pt x="167" y="4"/>
                    </a:cubicBezTo>
                    <a:cubicBezTo>
                      <a:pt x="84" y="16"/>
                      <a:pt x="1" y="39"/>
                      <a:pt x="13" y="123"/>
                    </a:cubicBezTo>
                    <a:cubicBezTo>
                      <a:pt x="24" y="210"/>
                      <a:pt x="94" y="267"/>
                      <a:pt x="179" y="267"/>
                    </a:cubicBezTo>
                    <a:cubicBezTo>
                      <a:pt x="187" y="267"/>
                      <a:pt x="195" y="267"/>
                      <a:pt x="203" y="266"/>
                    </a:cubicBezTo>
                    <a:cubicBezTo>
                      <a:pt x="275" y="242"/>
                      <a:pt x="298" y="182"/>
                      <a:pt x="275" y="99"/>
                    </a:cubicBezTo>
                    <a:cubicBezTo>
                      <a:pt x="265" y="29"/>
                      <a:pt x="255" y="1"/>
                      <a:pt x="202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3" name="Google Shape;443;p31">
                <a:extLst>
                  <a:ext uri="{FF2B5EF4-FFF2-40B4-BE49-F238E27FC236}">
                    <a16:creationId xmlns:a16="http://schemas.microsoft.com/office/drawing/2014/main" id="{79A93F92-5558-717E-F5BE-5F4F97D8E110}"/>
                  </a:ext>
                </a:extLst>
              </p:cNvPr>
              <p:cNvSpPr/>
              <p:nvPr/>
            </p:nvSpPr>
            <p:spPr>
              <a:xfrm>
                <a:off x="1763085" y="1626109"/>
                <a:ext cx="69302" cy="78471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780" extrusionOk="0">
                    <a:moveTo>
                      <a:pt x="453" y="1"/>
                    </a:moveTo>
                    <a:cubicBezTo>
                      <a:pt x="446" y="1"/>
                      <a:pt x="438" y="2"/>
                      <a:pt x="429" y="5"/>
                    </a:cubicBezTo>
                    <a:cubicBezTo>
                      <a:pt x="405" y="17"/>
                      <a:pt x="393" y="41"/>
                      <a:pt x="405" y="77"/>
                    </a:cubicBezTo>
                    <a:lnTo>
                      <a:pt x="488" y="327"/>
                    </a:lnTo>
                    <a:cubicBezTo>
                      <a:pt x="441" y="351"/>
                      <a:pt x="393" y="386"/>
                      <a:pt x="357" y="434"/>
                    </a:cubicBezTo>
                    <a:lnTo>
                      <a:pt x="71" y="363"/>
                    </a:lnTo>
                    <a:cubicBezTo>
                      <a:pt x="65" y="360"/>
                      <a:pt x="59" y="359"/>
                      <a:pt x="53" y="359"/>
                    </a:cubicBezTo>
                    <a:cubicBezTo>
                      <a:pt x="27" y="359"/>
                      <a:pt x="10" y="379"/>
                      <a:pt x="0" y="398"/>
                    </a:cubicBezTo>
                    <a:cubicBezTo>
                      <a:pt x="0" y="434"/>
                      <a:pt x="12" y="458"/>
                      <a:pt x="48" y="470"/>
                    </a:cubicBezTo>
                    <a:lnTo>
                      <a:pt x="310" y="529"/>
                    </a:lnTo>
                    <a:cubicBezTo>
                      <a:pt x="298" y="565"/>
                      <a:pt x="298" y="601"/>
                      <a:pt x="298" y="636"/>
                    </a:cubicBezTo>
                    <a:cubicBezTo>
                      <a:pt x="310" y="791"/>
                      <a:pt x="452" y="922"/>
                      <a:pt x="619" y="922"/>
                    </a:cubicBezTo>
                    <a:cubicBezTo>
                      <a:pt x="619" y="934"/>
                      <a:pt x="619" y="946"/>
                      <a:pt x="619" y="958"/>
                    </a:cubicBezTo>
                    <a:cubicBezTo>
                      <a:pt x="248" y="1025"/>
                      <a:pt x="323" y="1559"/>
                      <a:pt x="663" y="1559"/>
                    </a:cubicBezTo>
                    <a:cubicBezTo>
                      <a:pt x="683" y="1559"/>
                      <a:pt x="704" y="1557"/>
                      <a:pt x="726" y="1553"/>
                    </a:cubicBezTo>
                    <a:cubicBezTo>
                      <a:pt x="786" y="1553"/>
                      <a:pt x="845" y="1529"/>
                      <a:pt x="893" y="1494"/>
                    </a:cubicBezTo>
                    <a:lnTo>
                      <a:pt x="1119" y="1756"/>
                    </a:lnTo>
                    <a:cubicBezTo>
                      <a:pt x="1131" y="1767"/>
                      <a:pt x="1143" y="1779"/>
                      <a:pt x="1155" y="1779"/>
                    </a:cubicBezTo>
                    <a:cubicBezTo>
                      <a:pt x="1167" y="1779"/>
                      <a:pt x="1179" y="1767"/>
                      <a:pt x="1191" y="1767"/>
                    </a:cubicBezTo>
                    <a:cubicBezTo>
                      <a:pt x="1203" y="1744"/>
                      <a:pt x="1203" y="1708"/>
                      <a:pt x="1191" y="1696"/>
                    </a:cubicBezTo>
                    <a:lnTo>
                      <a:pt x="964" y="1434"/>
                    </a:lnTo>
                    <a:cubicBezTo>
                      <a:pt x="964" y="1422"/>
                      <a:pt x="976" y="1398"/>
                      <a:pt x="988" y="1386"/>
                    </a:cubicBezTo>
                    <a:lnTo>
                      <a:pt x="1357" y="1506"/>
                    </a:lnTo>
                    <a:lnTo>
                      <a:pt x="1369" y="1506"/>
                    </a:lnTo>
                    <a:cubicBezTo>
                      <a:pt x="1393" y="1506"/>
                      <a:pt x="1417" y="1494"/>
                      <a:pt x="1417" y="1470"/>
                    </a:cubicBezTo>
                    <a:cubicBezTo>
                      <a:pt x="1429" y="1446"/>
                      <a:pt x="1417" y="1422"/>
                      <a:pt x="1393" y="1410"/>
                    </a:cubicBezTo>
                    <a:lnTo>
                      <a:pt x="1012" y="1291"/>
                    </a:lnTo>
                    <a:lnTo>
                      <a:pt x="1012" y="1244"/>
                    </a:lnTo>
                    <a:cubicBezTo>
                      <a:pt x="1012" y="1208"/>
                      <a:pt x="1000" y="1184"/>
                      <a:pt x="988" y="1148"/>
                    </a:cubicBezTo>
                    <a:cubicBezTo>
                      <a:pt x="1024" y="1136"/>
                      <a:pt x="1048" y="1101"/>
                      <a:pt x="1072" y="1065"/>
                    </a:cubicBezTo>
                    <a:lnTo>
                      <a:pt x="1405" y="1244"/>
                    </a:lnTo>
                    <a:lnTo>
                      <a:pt x="1429" y="1244"/>
                    </a:lnTo>
                    <a:cubicBezTo>
                      <a:pt x="1476" y="1244"/>
                      <a:pt x="1488" y="1172"/>
                      <a:pt x="1453" y="1148"/>
                    </a:cubicBezTo>
                    <a:lnTo>
                      <a:pt x="1107" y="970"/>
                    </a:lnTo>
                    <a:cubicBezTo>
                      <a:pt x="1107" y="958"/>
                      <a:pt x="1107" y="946"/>
                      <a:pt x="1107" y="934"/>
                    </a:cubicBezTo>
                    <a:lnTo>
                      <a:pt x="1524" y="910"/>
                    </a:lnTo>
                    <a:cubicBezTo>
                      <a:pt x="1548" y="910"/>
                      <a:pt x="1572" y="886"/>
                      <a:pt x="1572" y="863"/>
                    </a:cubicBezTo>
                    <a:cubicBezTo>
                      <a:pt x="1562" y="843"/>
                      <a:pt x="1544" y="824"/>
                      <a:pt x="1525" y="824"/>
                    </a:cubicBezTo>
                    <a:cubicBezTo>
                      <a:pt x="1521" y="824"/>
                      <a:pt x="1516" y="825"/>
                      <a:pt x="1512" y="827"/>
                    </a:cubicBezTo>
                    <a:lnTo>
                      <a:pt x="1095" y="851"/>
                    </a:lnTo>
                    <a:lnTo>
                      <a:pt x="1083" y="851"/>
                    </a:lnTo>
                    <a:lnTo>
                      <a:pt x="1274" y="648"/>
                    </a:lnTo>
                    <a:cubicBezTo>
                      <a:pt x="1286" y="624"/>
                      <a:pt x="1286" y="601"/>
                      <a:pt x="1274" y="589"/>
                    </a:cubicBezTo>
                    <a:cubicBezTo>
                      <a:pt x="1262" y="583"/>
                      <a:pt x="1250" y="580"/>
                      <a:pt x="1240" y="580"/>
                    </a:cubicBezTo>
                    <a:cubicBezTo>
                      <a:pt x="1229" y="580"/>
                      <a:pt x="1220" y="583"/>
                      <a:pt x="1214" y="589"/>
                    </a:cubicBezTo>
                    <a:lnTo>
                      <a:pt x="1036" y="779"/>
                    </a:lnTo>
                    <a:cubicBezTo>
                      <a:pt x="1000" y="744"/>
                      <a:pt x="953" y="720"/>
                      <a:pt x="905" y="708"/>
                    </a:cubicBezTo>
                    <a:cubicBezTo>
                      <a:pt x="917" y="672"/>
                      <a:pt x="917" y="624"/>
                      <a:pt x="917" y="589"/>
                    </a:cubicBezTo>
                    <a:cubicBezTo>
                      <a:pt x="905" y="429"/>
                      <a:pt x="774" y="302"/>
                      <a:pt x="616" y="302"/>
                    </a:cubicBezTo>
                    <a:cubicBezTo>
                      <a:pt x="609" y="302"/>
                      <a:pt x="602" y="302"/>
                      <a:pt x="595" y="303"/>
                    </a:cubicBezTo>
                    <a:lnTo>
                      <a:pt x="500" y="41"/>
                    </a:lnTo>
                    <a:cubicBezTo>
                      <a:pt x="491" y="14"/>
                      <a:pt x="476" y="1"/>
                      <a:pt x="453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4" name="Google Shape;444;p31">
                <a:extLst>
                  <a:ext uri="{FF2B5EF4-FFF2-40B4-BE49-F238E27FC236}">
                    <a16:creationId xmlns:a16="http://schemas.microsoft.com/office/drawing/2014/main" id="{C3E9A8D3-1F70-1D2D-B64E-E31004373EBD}"/>
                  </a:ext>
                </a:extLst>
              </p:cNvPr>
              <p:cNvSpPr/>
              <p:nvPr/>
            </p:nvSpPr>
            <p:spPr>
              <a:xfrm>
                <a:off x="1809771" y="1642508"/>
                <a:ext cx="12123" cy="1168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65" extrusionOk="0">
                    <a:moveTo>
                      <a:pt x="184" y="0"/>
                    </a:moveTo>
                    <a:cubicBezTo>
                      <a:pt x="175" y="0"/>
                      <a:pt x="166" y="1"/>
                      <a:pt x="155" y="2"/>
                    </a:cubicBezTo>
                    <a:cubicBezTo>
                      <a:pt x="72" y="2"/>
                      <a:pt x="1" y="26"/>
                      <a:pt x="13" y="110"/>
                    </a:cubicBezTo>
                    <a:cubicBezTo>
                      <a:pt x="13" y="205"/>
                      <a:pt x="84" y="264"/>
                      <a:pt x="179" y="264"/>
                    </a:cubicBezTo>
                    <a:cubicBezTo>
                      <a:pt x="263" y="252"/>
                      <a:pt x="275" y="193"/>
                      <a:pt x="275" y="110"/>
                    </a:cubicBezTo>
                    <a:cubicBezTo>
                      <a:pt x="264" y="37"/>
                      <a:pt x="245" y="0"/>
                      <a:pt x="18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5" name="Google Shape;445;p31">
                <a:extLst>
                  <a:ext uri="{FF2B5EF4-FFF2-40B4-BE49-F238E27FC236}">
                    <a16:creationId xmlns:a16="http://schemas.microsoft.com/office/drawing/2014/main" id="{1D795A98-ED7D-FA7F-A798-6D6B51D469CD}"/>
                  </a:ext>
                </a:extLst>
              </p:cNvPr>
              <p:cNvSpPr/>
              <p:nvPr/>
            </p:nvSpPr>
            <p:spPr>
              <a:xfrm>
                <a:off x="1861218" y="1435706"/>
                <a:ext cx="33637" cy="32711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42" extrusionOk="0">
                    <a:moveTo>
                      <a:pt x="414" y="0"/>
                    </a:moveTo>
                    <a:cubicBezTo>
                      <a:pt x="205" y="0"/>
                      <a:pt x="23" y="53"/>
                      <a:pt x="12" y="276"/>
                    </a:cubicBezTo>
                    <a:cubicBezTo>
                      <a:pt x="0" y="514"/>
                      <a:pt x="191" y="717"/>
                      <a:pt x="429" y="741"/>
                    </a:cubicBezTo>
                    <a:cubicBezTo>
                      <a:pt x="437" y="741"/>
                      <a:pt x="445" y="741"/>
                      <a:pt x="452" y="741"/>
                    </a:cubicBezTo>
                    <a:cubicBezTo>
                      <a:pt x="683" y="741"/>
                      <a:pt x="739" y="566"/>
                      <a:pt x="751" y="336"/>
                    </a:cubicBezTo>
                    <a:cubicBezTo>
                      <a:pt x="762" y="86"/>
                      <a:pt x="727" y="14"/>
                      <a:pt x="489" y="2"/>
                    </a:cubicBezTo>
                    <a:cubicBezTo>
                      <a:pt x="464" y="1"/>
                      <a:pt x="439" y="0"/>
                      <a:pt x="41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6" name="Google Shape;446;p31">
                <a:extLst>
                  <a:ext uri="{FF2B5EF4-FFF2-40B4-BE49-F238E27FC236}">
                    <a16:creationId xmlns:a16="http://schemas.microsoft.com/office/drawing/2014/main" id="{27349DDA-5032-37E9-5EF6-598DC6855DBA}"/>
                  </a:ext>
                </a:extLst>
              </p:cNvPr>
              <p:cNvSpPr/>
              <p:nvPr/>
            </p:nvSpPr>
            <p:spPr>
              <a:xfrm>
                <a:off x="1751006" y="1359262"/>
                <a:ext cx="136796" cy="216810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4918" extrusionOk="0">
                    <a:moveTo>
                      <a:pt x="1074" y="1"/>
                    </a:moveTo>
                    <a:cubicBezTo>
                      <a:pt x="1036" y="1"/>
                      <a:pt x="1006" y="23"/>
                      <a:pt x="988" y="58"/>
                    </a:cubicBezTo>
                    <a:cubicBezTo>
                      <a:pt x="881" y="296"/>
                      <a:pt x="869" y="558"/>
                      <a:pt x="941" y="808"/>
                    </a:cubicBezTo>
                    <a:cubicBezTo>
                      <a:pt x="822" y="867"/>
                      <a:pt x="715" y="939"/>
                      <a:pt x="631" y="1034"/>
                    </a:cubicBezTo>
                    <a:cubicBezTo>
                      <a:pt x="417" y="867"/>
                      <a:pt x="226" y="617"/>
                      <a:pt x="357" y="343"/>
                    </a:cubicBezTo>
                    <a:cubicBezTo>
                      <a:pt x="381" y="274"/>
                      <a:pt x="323" y="219"/>
                      <a:pt x="264" y="219"/>
                    </a:cubicBezTo>
                    <a:cubicBezTo>
                      <a:pt x="232" y="219"/>
                      <a:pt x="200" y="235"/>
                      <a:pt x="179" y="272"/>
                    </a:cubicBezTo>
                    <a:cubicBezTo>
                      <a:pt x="0" y="641"/>
                      <a:pt x="250" y="974"/>
                      <a:pt x="512" y="1189"/>
                    </a:cubicBezTo>
                    <a:cubicBezTo>
                      <a:pt x="119" y="1832"/>
                      <a:pt x="560" y="2665"/>
                      <a:pt x="1310" y="2701"/>
                    </a:cubicBezTo>
                    <a:lnTo>
                      <a:pt x="1334" y="2701"/>
                    </a:lnTo>
                    <a:cubicBezTo>
                      <a:pt x="1334" y="2748"/>
                      <a:pt x="1334" y="2796"/>
                      <a:pt x="1346" y="2844"/>
                    </a:cubicBezTo>
                    <a:cubicBezTo>
                      <a:pt x="1298" y="2867"/>
                      <a:pt x="1250" y="2903"/>
                      <a:pt x="1215" y="2927"/>
                    </a:cubicBezTo>
                    <a:cubicBezTo>
                      <a:pt x="834" y="3165"/>
                      <a:pt x="715" y="3677"/>
                      <a:pt x="953" y="4058"/>
                    </a:cubicBezTo>
                    <a:cubicBezTo>
                      <a:pt x="1110" y="4268"/>
                      <a:pt x="1352" y="4379"/>
                      <a:pt x="1596" y="4379"/>
                    </a:cubicBezTo>
                    <a:cubicBezTo>
                      <a:pt x="1740" y="4379"/>
                      <a:pt x="1884" y="4340"/>
                      <a:pt x="2012" y="4260"/>
                    </a:cubicBezTo>
                    <a:cubicBezTo>
                      <a:pt x="2239" y="4368"/>
                      <a:pt x="2370" y="4594"/>
                      <a:pt x="2358" y="4832"/>
                    </a:cubicBezTo>
                    <a:cubicBezTo>
                      <a:pt x="2358" y="4875"/>
                      <a:pt x="2396" y="4917"/>
                      <a:pt x="2438" y="4917"/>
                    </a:cubicBezTo>
                    <a:cubicBezTo>
                      <a:pt x="2443" y="4917"/>
                      <a:pt x="2448" y="4917"/>
                      <a:pt x="2453" y="4915"/>
                    </a:cubicBezTo>
                    <a:cubicBezTo>
                      <a:pt x="2500" y="4915"/>
                      <a:pt x="2548" y="4880"/>
                      <a:pt x="2548" y="4820"/>
                    </a:cubicBezTo>
                    <a:cubicBezTo>
                      <a:pt x="2560" y="4546"/>
                      <a:pt x="2417" y="4296"/>
                      <a:pt x="2191" y="4141"/>
                    </a:cubicBezTo>
                    <a:cubicBezTo>
                      <a:pt x="2310" y="4034"/>
                      <a:pt x="2405" y="3891"/>
                      <a:pt x="2441" y="3737"/>
                    </a:cubicBezTo>
                    <a:cubicBezTo>
                      <a:pt x="2512" y="3760"/>
                      <a:pt x="2572" y="3808"/>
                      <a:pt x="2631" y="3856"/>
                    </a:cubicBezTo>
                    <a:cubicBezTo>
                      <a:pt x="2727" y="3951"/>
                      <a:pt x="2774" y="4082"/>
                      <a:pt x="2774" y="4213"/>
                    </a:cubicBezTo>
                    <a:cubicBezTo>
                      <a:pt x="2774" y="4260"/>
                      <a:pt x="2822" y="4308"/>
                      <a:pt x="2870" y="4308"/>
                    </a:cubicBezTo>
                    <a:cubicBezTo>
                      <a:pt x="2917" y="4308"/>
                      <a:pt x="2965" y="4272"/>
                      <a:pt x="2965" y="4213"/>
                    </a:cubicBezTo>
                    <a:cubicBezTo>
                      <a:pt x="2965" y="4034"/>
                      <a:pt x="2893" y="3856"/>
                      <a:pt x="2774" y="3725"/>
                    </a:cubicBezTo>
                    <a:cubicBezTo>
                      <a:pt x="2691" y="3641"/>
                      <a:pt x="2596" y="3582"/>
                      <a:pt x="2477" y="3546"/>
                    </a:cubicBezTo>
                    <a:cubicBezTo>
                      <a:pt x="2489" y="3391"/>
                      <a:pt x="2441" y="3237"/>
                      <a:pt x="2358" y="3094"/>
                    </a:cubicBezTo>
                    <a:cubicBezTo>
                      <a:pt x="2381" y="3058"/>
                      <a:pt x="2417" y="3022"/>
                      <a:pt x="2441" y="2975"/>
                    </a:cubicBezTo>
                    <a:cubicBezTo>
                      <a:pt x="2798" y="2963"/>
                      <a:pt x="3024" y="2820"/>
                      <a:pt x="3096" y="2522"/>
                    </a:cubicBezTo>
                    <a:cubicBezTo>
                      <a:pt x="3103" y="2457"/>
                      <a:pt x="3049" y="2414"/>
                      <a:pt x="2995" y="2414"/>
                    </a:cubicBezTo>
                    <a:cubicBezTo>
                      <a:pt x="2959" y="2414"/>
                      <a:pt x="2924" y="2432"/>
                      <a:pt x="2905" y="2475"/>
                    </a:cubicBezTo>
                    <a:cubicBezTo>
                      <a:pt x="2893" y="2558"/>
                      <a:pt x="2834" y="2748"/>
                      <a:pt x="2500" y="2772"/>
                    </a:cubicBezTo>
                    <a:cubicBezTo>
                      <a:pt x="2500" y="2772"/>
                      <a:pt x="2500" y="2760"/>
                      <a:pt x="2500" y="2748"/>
                    </a:cubicBezTo>
                    <a:cubicBezTo>
                      <a:pt x="2500" y="2665"/>
                      <a:pt x="2489" y="2582"/>
                      <a:pt x="2453" y="2498"/>
                    </a:cubicBezTo>
                    <a:lnTo>
                      <a:pt x="2751" y="2415"/>
                    </a:lnTo>
                    <a:cubicBezTo>
                      <a:pt x="2878" y="2383"/>
                      <a:pt x="2844" y="2217"/>
                      <a:pt x="2741" y="2217"/>
                    </a:cubicBezTo>
                    <a:cubicBezTo>
                      <a:pt x="2729" y="2217"/>
                      <a:pt x="2717" y="2220"/>
                      <a:pt x="2703" y="2225"/>
                    </a:cubicBezTo>
                    <a:lnTo>
                      <a:pt x="2346" y="2332"/>
                    </a:lnTo>
                    <a:cubicBezTo>
                      <a:pt x="2310" y="2284"/>
                      <a:pt x="2274" y="2248"/>
                      <a:pt x="2215" y="2225"/>
                    </a:cubicBezTo>
                    <a:cubicBezTo>
                      <a:pt x="2608" y="1582"/>
                      <a:pt x="2167" y="760"/>
                      <a:pt x="1417" y="724"/>
                    </a:cubicBezTo>
                    <a:cubicBezTo>
                      <a:pt x="1391" y="721"/>
                      <a:pt x="1365" y="720"/>
                      <a:pt x="1338" y="720"/>
                    </a:cubicBezTo>
                    <a:cubicBezTo>
                      <a:pt x="1265" y="720"/>
                      <a:pt x="1189" y="731"/>
                      <a:pt x="1119" y="748"/>
                    </a:cubicBezTo>
                    <a:cubicBezTo>
                      <a:pt x="1060" y="546"/>
                      <a:pt x="1072" y="331"/>
                      <a:pt x="1167" y="141"/>
                    </a:cubicBezTo>
                    <a:cubicBezTo>
                      <a:pt x="1191" y="93"/>
                      <a:pt x="1167" y="34"/>
                      <a:pt x="1119" y="10"/>
                    </a:cubicBezTo>
                    <a:cubicBezTo>
                      <a:pt x="1103" y="4"/>
                      <a:pt x="1088" y="1"/>
                      <a:pt x="1074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7" name="Google Shape;447;p31">
                <a:extLst>
                  <a:ext uri="{FF2B5EF4-FFF2-40B4-BE49-F238E27FC236}">
                    <a16:creationId xmlns:a16="http://schemas.microsoft.com/office/drawing/2014/main" id="{5BE4FA1F-8F6D-D8DC-B7F9-62172DBA591A}"/>
                  </a:ext>
                </a:extLst>
              </p:cNvPr>
              <p:cNvSpPr/>
              <p:nvPr/>
            </p:nvSpPr>
            <p:spPr>
              <a:xfrm>
                <a:off x="1787199" y="1434736"/>
                <a:ext cx="16840" cy="14019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18" extrusionOk="0">
                    <a:moveTo>
                      <a:pt x="227" y="1"/>
                    </a:moveTo>
                    <a:cubicBezTo>
                      <a:pt x="72" y="1"/>
                      <a:pt x="1" y="167"/>
                      <a:pt x="108" y="274"/>
                    </a:cubicBezTo>
                    <a:cubicBezTo>
                      <a:pt x="138" y="304"/>
                      <a:pt x="176" y="318"/>
                      <a:pt x="214" y="318"/>
                    </a:cubicBezTo>
                    <a:cubicBezTo>
                      <a:pt x="298" y="318"/>
                      <a:pt x="382" y="253"/>
                      <a:pt x="382" y="155"/>
                    </a:cubicBezTo>
                    <a:cubicBezTo>
                      <a:pt x="382" y="72"/>
                      <a:pt x="310" y="1"/>
                      <a:pt x="227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8" name="Google Shape;448;p31">
                <a:extLst>
                  <a:ext uri="{FF2B5EF4-FFF2-40B4-BE49-F238E27FC236}">
                    <a16:creationId xmlns:a16="http://schemas.microsoft.com/office/drawing/2014/main" id="{2ECEAFEF-6852-A33B-0FB1-AE08C9A26318}"/>
                  </a:ext>
                </a:extLst>
              </p:cNvPr>
              <p:cNvSpPr/>
              <p:nvPr/>
            </p:nvSpPr>
            <p:spPr>
              <a:xfrm>
                <a:off x="1824495" y="1411106"/>
                <a:ext cx="16840" cy="1441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27" extrusionOk="0">
                    <a:moveTo>
                      <a:pt x="214" y="1"/>
                    </a:moveTo>
                    <a:cubicBezTo>
                      <a:pt x="71" y="1"/>
                      <a:pt x="0" y="179"/>
                      <a:pt x="107" y="275"/>
                    </a:cubicBezTo>
                    <a:cubicBezTo>
                      <a:pt x="139" y="310"/>
                      <a:pt x="180" y="326"/>
                      <a:pt x="221" y="326"/>
                    </a:cubicBezTo>
                    <a:cubicBezTo>
                      <a:pt x="302" y="326"/>
                      <a:pt x="381" y="263"/>
                      <a:pt x="381" y="167"/>
                    </a:cubicBezTo>
                    <a:cubicBezTo>
                      <a:pt x="381" y="72"/>
                      <a:pt x="310" y="1"/>
                      <a:pt x="214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9" name="Google Shape;449;p31">
                <a:extLst>
                  <a:ext uri="{FF2B5EF4-FFF2-40B4-BE49-F238E27FC236}">
                    <a16:creationId xmlns:a16="http://schemas.microsoft.com/office/drawing/2014/main" id="{2CF2D8C1-AD36-50E5-2901-654088485E48}"/>
                  </a:ext>
                </a:extLst>
              </p:cNvPr>
              <p:cNvSpPr/>
              <p:nvPr/>
            </p:nvSpPr>
            <p:spPr>
              <a:xfrm>
                <a:off x="1809374" y="1423582"/>
                <a:ext cx="15650" cy="13314"/>
              </a:xfrm>
              <a:custGeom>
                <a:avLst/>
                <a:gdLst/>
                <a:ahLst/>
                <a:cxnLst/>
                <a:rect l="l" t="t" r="r" b="b"/>
                <a:pathLst>
                  <a:path w="355" h="302" extrusionOk="0">
                    <a:moveTo>
                      <a:pt x="268" y="1"/>
                    </a:moveTo>
                    <a:cubicBezTo>
                      <a:pt x="244" y="1"/>
                      <a:pt x="219" y="26"/>
                      <a:pt x="236" y="51"/>
                    </a:cubicBezTo>
                    <a:cubicBezTo>
                      <a:pt x="284" y="99"/>
                      <a:pt x="272" y="170"/>
                      <a:pt x="224" y="218"/>
                    </a:cubicBezTo>
                    <a:cubicBezTo>
                      <a:pt x="209" y="229"/>
                      <a:pt x="191" y="235"/>
                      <a:pt x="173" y="235"/>
                    </a:cubicBezTo>
                    <a:cubicBezTo>
                      <a:pt x="134" y="235"/>
                      <a:pt x="93" y="211"/>
                      <a:pt x="69" y="170"/>
                    </a:cubicBezTo>
                    <a:cubicBezTo>
                      <a:pt x="64" y="165"/>
                      <a:pt x="57" y="162"/>
                      <a:pt x="50" y="162"/>
                    </a:cubicBezTo>
                    <a:cubicBezTo>
                      <a:pt x="27" y="162"/>
                      <a:pt x="0" y="190"/>
                      <a:pt x="10" y="218"/>
                    </a:cubicBezTo>
                    <a:cubicBezTo>
                      <a:pt x="45" y="265"/>
                      <a:pt x="105" y="301"/>
                      <a:pt x="176" y="301"/>
                    </a:cubicBezTo>
                    <a:cubicBezTo>
                      <a:pt x="212" y="301"/>
                      <a:pt x="236" y="289"/>
                      <a:pt x="272" y="277"/>
                    </a:cubicBezTo>
                    <a:cubicBezTo>
                      <a:pt x="343" y="206"/>
                      <a:pt x="355" y="99"/>
                      <a:pt x="295" y="15"/>
                    </a:cubicBezTo>
                    <a:cubicBezTo>
                      <a:pt x="288" y="5"/>
                      <a:pt x="278" y="1"/>
                      <a:pt x="26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0" name="Google Shape;450;p31">
                <a:extLst>
                  <a:ext uri="{FF2B5EF4-FFF2-40B4-BE49-F238E27FC236}">
                    <a16:creationId xmlns:a16="http://schemas.microsoft.com/office/drawing/2014/main" id="{0EF9CB73-13F0-192B-81A1-DC12C175B94F}"/>
                  </a:ext>
                </a:extLst>
              </p:cNvPr>
              <p:cNvSpPr/>
              <p:nvPr/>
            </p:nvSpPr>
            <p:spPr>
              <a:xfrm>
                <a:off x="1789844" y="1449945"/>
                <a:ext cx="14195" cy="1053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39" extrusionOk="0">
                    <a:moveTo>
                      <a:pt x="216" y="1"/>
                    </a:moveTo>
                    <a:cubicBezTo>
                      <a:pt x="182" y="1"/>
                      <a:pt x="143" y="13"/>
                      <a:pt x="107" y="37"/>
                    </a:cubicBezTo>
                    <a:cubicBezTo>
                      <a:pt x="36" y="84"/>
                      <a:pt x="0" y="156"/>
                      <a:pt x="36" y="203"/>
                    </a:cubicBezTo>
                    <a:cubicBezTo>
                      <a:pt x="54" y="227"/>
                      <a:pt x="84" y="239"/>
                      <a:pt x="118" y="239"/>
                    </a:cubicBezTo>
                    <a:cubicBezTo>
                      <a:pt x="152" y="239"/>
                      <a:pt x="191" y="227"/>
                      <a:pt x="226" y="203"/>
                    </a:cubicBezTo>
                    <a:cubicBezTo>
                      <a:pt x="298" y="156"/>
                      <a:pt x="322" y="84"/>
                      <a:pt x="298" y="37"/>
                    </a:cubicBezTo>
                    <a:cubicBezTo>
                      <a:pt x="280" y="13"/>
                      <a:pt x="250" y="1"/>
                      <a:pt x="216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1" name="Google Shape;451;p31">
                <a:extLst>
                  <a:ext uri="{FF2B5EF4-FFF2-40B4-BE49-F238E27FC236}">
                    <a16:creationId xmlns:a16="http://schemas.microsoft.com/office/drawing/2014/main" id="{6674E2B8-CCBD-01EB-AB06-8C8C4E672BE3}"/>
                  </a:ext>
                </a:extLst>
              </p:cNvPr>
              <p:cNvSpPr/>
              <p:nvPr/>
            </p:nvSpPr>
            <p:spPr>
              <a:xfrm>
                <a:off x="1839705" y="1417807"/>
                <a:ext cx="16840" cy="1278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90" extrusionOk="0">
                    <a:moveTo>
                      <a:pt x="191" y="1"/>
                    </a:moveTo>
                    <a:cubicBezTo>
                      <a:pt x="161" y="1"/>
                      <a:pt x="131" y="10"/>
                      <a:pt x="107" y="27"/>
                    </a:cubicBezTo>
                    <a:cubicBezTo>
                      <a:pt x="0" y="111"/>
                      <a:pt x="60" y="289"/>
                      <a:pt x="191" y="289"/>
                    </a:cubicBezTo>
                    <a:cubicBezTo>
                      <a:pt x="322" y="289"/>
                      <a:pt x="381" y="111"/>
                      <a:pt x="274" y="27"/>
                    </a:cubicBezTo>
                    <a:cubicBezTo>
                      <a:pt x="250" y="10"/>
                      <a:pt x="221" y="1"/>
                      <a:pt x="191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2" name="Google Shape;452;p31">
                <a:extLst>
                  <a:ext uri="{FF2B5EF4-FFF2-40B4-BE49-F238E27FC236}">
                    <a16:creationId xmlns:a16="http://schemas.microsoft.com/office/drawing/2014/main" id="{9267773E-3881-3D95-17CC-8ECF5F8FE8B5}"/>
                  </a:ext>
                </a:extLst>
              </p:cNvPr>
              <p:cNvSpPr/>
              <p:nvPr/>
            </p:nvSpPr>
            <p:spPr>
              <a:xfrm>
                <a:off x="1733151" y="1458894"/>
                <a:ext cx="489211" cy="549255"/>
              </a:xfrm>
              <a:custGeom>
                <a:avLst/>
                <a:gdLst/>
                <a:ahLst/>
                <a:cxnLst/>
                <a:rect l="l" t="t" r="r" b="b"/>
                <a:pathLst>
                  <a:path w="11097" h="12459" extrusionOk="0">
                    <a:moveTo>
                      <a:pt x="5584" y="2822"/>
                    </a:moveTo>
                    <a:cubicBezTo>
                      <a:pt x="5763" y="3524"/>
                      <a:pt x="5906" y="4096"/>
                      <a:pt x="6156" y="4882"/>
                    </a:cubicBezTo>
                    <a:lnTo>
                      <a:pt x="6763" y="6823"/>
                    </a:lnTo>
                    <a:lnTo>
                      <a:pt x="6192" y="7215"/>
                    </a:lnTo>
                    <a:cubicBezTo>
                      <a:pt x="6215" y="6953"/>
                      <a:pt x="6275" y="6692"/>
                      <a:pt x="6370" y="6442"/>
                    </a:cubicBezTo>
                    <a:lnTo>
                      <a:pt x="6370" y="6442"/>
                    </a:lnTo>
                    <a:cubicBezTo>
                      <a:pt x="6025" y="6668"/>
                      <a:pt x="5715" y="6918"/>
                      <a:pt x="5430" y="7204"/>
                    </a:cubicBezTo>
                    <a:cubicBezTo>
                      <a:pt x="5418" y="7001"/>
                      <a:pt x="5489" y="6799"/>
                      <a:pt x="5632" y="6656"/>
                    </a:cubicBezTo>
                    <a:cubicBezTo>
                      <a:pt x="5775" y="6513"/>
                      <a:pt x="5882" y="6334"/>
                      <a:pt x="5953" y="6156"/>
                    </a:cubicBezTo>
                    <a:lnTo>
                      <a:pt x="5953" y="6156"/>
                    </a:lnTo>
                    <a:cubicBezTo>
                      <a:pt x="5489" y="6394"/>
                      <a:pt x="5144" y="6811"/>
                      <a:pt x="4810" y="7227"/>
                    </a:cubicBezTo>
                    <a:cubicBezTo>
                      <a:pt x="4941" y="6811"/>
                      <a:pt x="5156" y="6430"/>
                      <a:pt x="5430" y="6096"/>
                    </a:cubicBezTo>
                    <a:lnTo>
                      <a:pt x="5430" y="6096"/>
                    </a:lnTo>
                    <a:cubicBezTo>
                      <a:pt x="5156" y="6227"/>
                      <a:pt x="4965" y="6477"/>
                      <a:pt x="4787" y="6727"/>
                    </a:cubicBezTo>
                    <a:lnTo>
                      <a:pt x="4334" y="7346"/>
                    </a:lnTo>
                    <a:lnTo>
                      <a:pt x="4048" y="7346"/>
                    </a:lnTo>
                    <a:lnTo>
                      <a:pt x="4822" y="4882"/>
                    </a:lnTo>
                    <a:cubicBezTo>
                      <a:pt x="5072" y="4096"/>
                      <a:pt x="5215" y="3524"/>
                      <a:pt x="5394" y="2822"/>
                    </a:cubicBezTo>
                    <a:close/>
                    <a:moveTo>
                      <a:pt x="6787" y="6930"/>
                    </a:moveTo>
                    <a:lnTo>
                      <a:pt x="6918" y="7346"/>
                    </a:lnTo>
                    <a:lnTo>
                      <a:pt x="6704" y="7346"/>
                    </a:lnTo>
                    <a:cubicBezTo>
                      <a:pt x="6727" y="7215"/>
                      <a:pt x="6763" y="7073"/>
                      <a:pt x="6787" y="6930"/>
                    </a:cubicBezTo>
                    <a:close/>
                    <a:moveTo>
                      <a:pt x="5561" y="0"/>
                    </a:moveTo>
                    <a:cubicBezTo>
                      <a:pt x="4552" y="0"/>
                      <a:pt x="3542" y="572"/>
                      <a:pt x="3144" y="1715"/>
                    </a:cubicBezTo>
                    <a:lnTo>
                      <a:pt x="84" y="10597"/>
                    </a:lnTo>
                    <a:cubicBezTo>
                      <a:pt x="24" y="10740"/>
                      <a:pt x="0" y="10894"/>
                      <a:pt x="0" y="11049"/>
                    </a:cubicBezTo>
                    <a:cubicBezTo>
                      <a:pt x="0" y="11740"/>
                      <a:pt x="512" y="12335"/>
                      <a:pt x="1203" y="12430"/>
                    </a:cubicBezTo>
                    <a:cubicBezTo>
                      <a:pt x="1276" y="12442"/>
                      <a:pt x="1349" y="12447"/>
                      <a:pt x="1421" y="12447"/>
                    </a:cubicBezTo>
                    <a:cubicBezTo>
                      <a:pt x="2020" y="12447"/>
                      <a:pt x="2571" y="12061"/>
                      <a:pt x="2763" y="11466"/>
                    </a:cubicBezTo>
                    <a:lnTo>
                      <a:pt x="3286" y="9740"/>
                    </a:lnTo>
                    <a:lnTo>
                      <a:pt x="7680" y="9740"/>
                    </a:lnTo>
                    <a:lnTo>
                      <a:pt x="8216" y="11430"/>
                    </a:lnTo>
                    <a:cubicBezTo>
                      <a:pt x="8419" y="12050"/>
                      <a:pt x="8996" y="12459"/>
                      <a:pt x="9628" y="12459"/>
                    </a:cubicBezTo>
                    <a:cubicBezTo>
                      <a:pt x="9700" y="12459"/>
                      <a:pt x="9773" y="12453"/>
                      <a:pt x="9847" y="12442"/>
                    </a:cubicBezTo>
                    <a:cubicBezTo>
                      <a:pt x="10561" y="12323"/>
                      <a:pt x="11085" y="11716"/>
                      <a:pt x="11097" y="10990"/>
                    </a:cubicBezTo>
                    <a:cubicBezTo>
                      <a:pt x="11085" y="10823"/>
                      <a:pt x="11061" y="10656"/>
                      <a:pt x="11014" y="10502"/>
                    </a:cubicBezTo>
                    <a:lnTo>
                      <a:pt x="7978" y="1715"/>
                    </a:lnTo>
                    <a:cubicBezTo>
                      <a:pt x="7579" y="572"/>
                      <a:pt x="6570" y="0"/>
                      <a:pt x="5561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3" name="Google Shape;453;p31">
                <a:extLst>
                  <a:ext uri="{FF2B5EF4-FFF2-40B4-BE49-F238E27FC236}">
                    <a16:creationId xmlns:a16="http://schemas.microsoft.com/office/drawing/2014/main" id="{7B2EF4BB-C833-FF53-0CD8-77B20C514DB6}"/>
                  </a:ext>
                </a:extLst>
              </p:cNvPr>
              <p:cNvSpPr/>
              <p:nvPr/>
            </p:nvSpPr>
            <p:spPr>
              <a:xfrm>
                <a:off x="1756252" y="1485389"/>
                <a:ext cx="441996" cy="496309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11258" extrusionOk="0">
                    <a:moveTo>
                      <a:pt x="5489" y="2042"/>
                    </a:moveTo>
                    <a:cubicBezTo>
                      <a:pt x="5668" y="2745"/>
                      <a:pt x="5799" y="3495"/>
                      <a:pt x="6049" y="4281"/>
                    </a:cubicBezTo>
                    <a:lnTo>
                      <a:pt x="6823" y="6972"/>
                    </a:lnTo>
                    <a:lnTo>
                      <a:pt x="3215" y="6972"/>
                    </a:lnTo>
                    <a:lnTo>
                      <a:pt x="3989" y="4281"/>
                    </a:lnTo>
                    <a:cubicBezTo>
                      <a:pt x="4227" y="3495"/>
                      <a:pt x="4382" y="2757"/>
                      <a:pt x="4560" y="2042"/>
                    </a:cubicBezTo>
                    <a:close/>
                    <a:moveTo>
                      <a:pt x="5032" y="1"/>
                    </a:moveTo>
                    <a:cubicBezTo>
                      <a:pt x="4123" y="1"/>
                      <a:pt x="3215" y="518"/>
                      <a:pt x="2858" y="1554"/>
                    </a:cubicBezTo>
                    <a:lnTo>
                      <a:pt x="72" y="9579"/>
                    </a:lnTo>
                    <a:cubicBezTo>
                      <a:pt x="24" y="9710"/>
                      <a:pt x="0" y="9841"/>
                      <a:pt x="0" y="9984"/>
                    </a:cubicBezTo>
                    <a:cubicBezTo>
                      <a:pt x="0" y="10686"/>
                      <a:pt x="250" y="11258"/>
                      <a:pt x="953" y="11258"/>
                    </a:cubicBezTo>
                    <a:cubicBezTo>
                      <a:pt x="1512" y="11258"/>
                      <a:pt x="2012" y="10901"/>
                      <a:pt x="2179" y="10365"/>
                    </a:cubicBezTo>
                    <a:lnTo>
                      <a:pt x="2655" y="8805"/>
                    </a:lnTo>
                    <a:lnTo>
                      <a:pt x="7180" y="8805"/>
                    </a:lnTo>
                    <a:lnTo>
                      <a:pt x="7668" y="10329"/>
                    </a:lnTo>
                    <a:cubicBezTo>
                      <a:pt x="7846" y="10877"/>
                      <a:pt x="8358" y="11246"/>
                      <a:pt x="8930" y="11258"/>
                    </a:cubicBezTo>
                    <a:cubicBezTo>
                      <a:pt x="9668" y="11258"/>
                      <a:pt x="10025" y="10663"/>
                      <a:pt x="10025" y="9924"/>
                    </a:cubicBezTo>
                    <a:cubicBezTo>
                      <a:pt x="10025" y="9770"/>
                      <a:pt x="10001" y="9627"/>
                      <a:pt x="9954" y="9484"/>
                    </a:cubicBezTo>
                    <a:lnTo>
                      <a:pt x="7215" y="1554"/>
                    </a:lnTo>
                    <a:cubicBezTo>
                      <a:pt x="6852" y="518"/>
                      <a:pt x="5941" y="1"/>
                      <a:pt x="5032" y="1"/>
                    </a:cubicBezTo>
                    <a:close/>
                  </a:path>
                </a:pathLst>
              </a:custGeom>
              <a:solidFill>
                <a:srgbClr val="F2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BA69331-7FCB-BEC3-E92F-EA285263B32D}"/>
                </a:ext>
              </a:extLst>
            </p:cNvPr>
            <p:cNvSpPr txBox="1"/>
            <p:nvPr/>
          </p:nvSpPr>
          <p:spPr>
            <a:xfrm>
              <a:off x="3869471" y="2523340"/>
              <a:ext cx="5306047" cy="803829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Thừa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số</a:t>
              </a:r>
              <a:endPara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CFDA4EC-A277-F10A-2771-117F04601AAB}"/>
              </a:ext>
            </a:extLst>
          </p:cNvPr>
          <p:cNvGrpSpPr/>
          <p:nvPr/>
        </p:nvGrpSpPr>
        <p:grpSpPr>
          <a:xfrm>
            <a:off x="364803" y="5097554"/>
            <a:ext cx="8973766" cy="1626618"/>
            <a:chOff x="1612674" y="5184381"/>
            <a:chExt cx="8973766" cy="1409055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9BCEB223-BBFC-039C-0E5B-7C349C320707}"/>
                </a:ext>
              </a:extLst>
            </p:cNvPr>
            <p:cNvSpPr/>
            <p:nvPr/>
          </p:nvSpPr>
          <p:spPr>
            <a:xfrm>
              <a:off x="2170089" y="5479849"/>
              <a:ext cx="8416351" cy="1056924"/>
            </a:xfrm>
            <a:custGeom>
              <a:avLst/>
              <a:gdLst>
                <a:gd name="connsiteX0" fmla="*/ 0 w 8416351"/>
                <a:gd name="connsiteY0" fmla="*/ 176158 h 1056924"/>
                <a:gd name="connsiteX1" fmla="*/ 176158 w 8416351"/>
                <a:gd name="connsiteY1" fmla="*/ 0 h 1056924"/>
                <a:gd name="connsiteX2" fmla="*/ 8240193 w 8416351"/>
                <a:gd name="connsiteY2" fmla="*/ 0 h 1056924"/>
                <a:gd name="connsiteX3" fmla="*/ 8416351 w 8416351"/>
                <a:gd name="connsiteY3" fmla="*/ 176158 h 1056924"/>
                <a:gd name="connsiteX4" fmla="*/ 8416351 w 8416351"/>
                <a:gd name="connsiteY4" fmla="*/ 880766 h 1056924"/>
                <a:gd name="connsiteX5" fmla="*/ 8240193 w 8416351"/>
                <a:gd name="connsiteY5" fmla="*/ 1056924 h 1056924"/>
                <a:gd name="connsiteX6" fmla="*/ 176158 w 8416351"/>
                <a:gd name="connsiteY6" fmla="*/ 1056924 h 1056924"/>
                <a:gd name="connsiteX7" fmla="*/ 0 w 8416351"/>
                <a:gd name="connsiteY7" fmla="*/ 880766 h 1056924"/>
                <a:gd name="connsiteX8" fmla="*/ 0 w 8416351"/>
                <a:gd name="connsiteY8" fmla="*/ 176158 h 105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6351" h="1056924" fill="none" extrusionOk="0">
                  <a:moveTo>
                    <a:pt x="0" y="176158"/>
                  </a:moveTo>
                  <a:cubicBezTo>
                    <a:pt x="7893" y="86111"/>
                    <a:pt x="87871" y="12775"/>
                    <a:pt x="176158" y="0"/>
                  </a:cubicBezTo>
                  <a:cubicBezTo>
                    <a:pt x="3287664" y="-168267"/>
                    <a:pt x="7429709" y="-42953"/>
                    <a:pt x="8240193" y="0"/>
                  </a:cubicBezTo>
                  <a:cubicBezTo>
                    <a:pt x="8338451" y="1100"/>
                    <a:pt x="8416199" y="76805"/>
                    <a:pt x="8416351" y="176158"/>
                  </a:cubicBezTo>
                  <a:cubicBezTo>
                    <a:pt x="8447587" y="400663"/>
                    <a:pt x="8400357" y="608119"/>
                    <a:pt x="8416351" y="880766"/>
                  </a:cubicBezTo>
                  <a:cubicBezTo>
                    <a:pt x="8419209" y="975368"/>
                    <a:pt x="8344736" y="1073000"/>
                    <a:pt x="8240193" y="1056924"/>
                  </a:cubicBezTo>
                  <a:cubicBezTo>
                    <a:pt x="5621790" y="1125149"/>
                    <a:pt x="3127106" y="1067800"/>
                    <a:pt x="176158" y="1056924"/>
                  </a:cubicBezTo>
                  <a:cubicBezTo>
                    <a:pt x="80438" y="1059435"/>
                    <a:pt x="14419" y="970632"/>
                    <a:pt x="0" y="880766"/>
                  </a:cubicBezTo>
                  <a:cubicBezTo>
                    <a:pt x="2431" y="685142"/>
                    <a:pt x="20249" y="458778"/>
                    <a:pt x="0" y="176158"/>
                  </a:cubicBezTo>
                  <a:close/>
                </a:path>
                <a:path w="8416351" h="1056924" stroke="0" extrusionOk="0">
                  <a:moveTo>
                    <a:pt x="0" y="176158"/>
                  </a:moveTo>
                  <a:cubicBezTo>
                    <a:pt x="-1824" y="70834"/>
                    <a:pt x="77632" y="2937"/>
                    <a:pt x="176158" y="0"/>
                  </a:cubicBezTo>
                  <a:cubicBezTo>
                    <a:pt x="3423790" y="163917"/>
                    <a:pt x="5828000" y="128764"/>
                    <a:pt x="8240193" y="0"/>
                  </a:cubicBezTo>
                  <a:cubicBezTo>
                    <a:pt x="8345984" y="5674"/>
                    <a:pt x="8417788" y="84358"/>
                    <a:pt x="8416351" y="176158"/>
                  </a:cubicBezTo>
                  <a:cubicBezTo>
                    <a:pt x="8468870" y="513959"/>
                    <a:pt x="8372524" y="656074"/>
                    <a:pt x="8416351" y="880766"/>
                  </a:cubicBezTo>
                  <a:cubicBezTo>
                    <a:pt x="8408151" y="993363"/>
                    <a:pt x="8337518" y="1059432"/>
                    <a:pt x="8240193" y="1056924"/>
                  </a:cubicBezTo>
                  <a:cubicBezTo>
                    <a:pt x="7110429" y="1034942"/>
                    <a:pt x="3876525" y="982036"/>
                    <a:pt x="176158" y="1056924"/>
                  </a:cubicBezTo>
                  <a:cubicBezTo>
                    <a:pt x="95668" y="1050394"/>
                    <a:pt x="-2288" y="982049"/>
                    <a:pt x="0" y="880766"/>
                  </a:cubicBezTo>
                  <a:cubicBezTo>
                    <a:pt x="47304" y="724577"/>
                    <a:pt x="4060" y="391678"/>
                    <a:pt x="0" y="176158"/>
                  </a:cubicBezTo>
                  <a:close/>
                </a:path>
              </a:pathLst>
            </a:custGeom>
            <a:ln w="38100">
              <a:extLst>
                <a:ext uri="{C807C97D-BFC1-408E-A445-0C87EB9F89A2}">
                  <ask:lineSketchStyleProps xmlns:ask="http://schemas.microsoft.com/office/drawing/2018/sketchyshapes" sd="187288149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grpSp>
          <p:nvGrpSpPr>
            <p:cNvPr id="56" name="Google Shape;293;p27">
              <a:extLst>
                <a:ext uri="{FF2B5EF4-FFF2-40B4-BE49-F238E27FC236}">
                  <a16:creationId xmlns:a16="http://schemas.microsoft.com/office/drawing/2014/main" id="{B38CC949-5A8F-FBF2-2724-6B274FFD5872}"/>
                </a:ext>
              </a:extLst>
            </p:cNvPr>
            <p:cNvGrpSpPr/>
            <p:nvPr/>
          </p:nvGrpSpPr>
          <p:grpSpPr>
            <a:xfrm rot="21403310">
              <a:off x="1612674" y="5184381"/>
              <a:ext cx="1724419" cy="1409055"/>
              <a:chOff x="3676506" y="1404273"/>
              <a:chExt cx="792384" cy="610489"/>
            </a:xfrm>
          </p:grpSpPr>
          <p:sp>
            <p:nvSpPr>
              <p:cNvPr id="58" name="Google Shape;294;p27">
                <a:extLst>
                  <a:ext uri="{FF2B5EF4-FFF2-40B4-BE49-F238E27FC236}">
                    <a16:creationId xmlns:a16="http://schemas.microsoft.com/office/drawing/2014/main" id="{5445B8A5-8E71-9E7B-6A66-09F29937C07A}"/>
                  </a:ext>
                </a:extLst>
              </p:cNvPr>
              <p:cNvSpPr/>
              <p:nvPr/>
            </p:nvSpPr>
            <p:spPr>
              <a:xfrm>
                <a:off x="3899885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1158" y="1"/>
                    </a:moveTo>
                    <a:cubicBezTo>
                      <a:pt x="1024" y="1"/>
                      <a:pt x="906" y="30"/>
                      <a:pt x="810" y="96"/>
                    </a:cubicBezTo>
                    <a:cubicBezTo>
                      <a:pt x="0" y="656"/>
                      <a:pt x="1096" y="3644"/>
                      <a:pt x="1096" y="3644"/>
                    </a:cubicBezTo>
                    <a:lnTo>
                      <a:pt x="4025" y="1620"/>
                    </a:lnTo>
                    <a:cubicBezTo>
                      <a:pt x="4025" y="1620"/>
                      <a:pt x="2155" y="1"/>
                      <a:pt x="1158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9" name="Google Shape;295;p27">
                <a:extLst>
                  <a:ext uri="{FF2B5EF4-FFF2-40B4-BE49-F238E27FC236}">
                    <a16:creationId xmlns:a16="http://schemas.microsoft.com/office/drawing/2014/main" id="{9EEE9F9F-D655-1B30-13F3-B5425978D731}"/>
                  </a:ext>
                </a:extLst>
              </p:cNvPr>
              <p:cNvSpPr/>
              <p:nvPr/>
            </p:nvSpPr>
            <p:spPr>
              <a:xfrm>
                <a:off x="3935065" y="1440820"/>
                <a:ext cx="121807" cy="109948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494" extrusionOk="0">
                    <a:moveTo>
                      <a:pt x="798" y="0"/>
                    </a:moveTo>
                    <a:cubicBezTo>
                      <a:pt x="706" y="0"/>
                      <a:pt x="625" y="20"/>
                      <a:pt x="560" y="65"/>
                    </a:cubicBezTo>
                    <a:cubicBezTo>
                      <a:pt x="0" y="446"/>
                      <a:pt x="750" y="2494"/>
                      <a:pt x="750" y="2494"/>
                    </a:cubicBezTo>
                    <a:lnTo>
                      <a:pt x="2762" y="1113"/>
                    </a:lnTo>
                    <a:cubicBezTo>
                      <a:pt x="2762" y="1113"/>
                      <a:pt x="1483" y="0"/>
                      <a:pt x="798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0" name="Google Shape;296;p27">
                <a:extLst>
                  <a:ext uri="{FF2B5EF4-FFF2-40B4-BE49-F238E27FC236}">
                    <a16:creationId xmlns:a16="http://schemas.microsoft.com/office/drawing/2014/main" id="{22380462-FAF3-A75E-46E0-2AEAFA216527}"/>
                  </a:ext>
                </a:extLst>
              </p:cNvPr>
              <p:cNvSpPr/>
              <p:nvPr/>
            </p:nvSpPr>
            <p:spPr>
              <a:xfrm>
                <a:off x="4228450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2856" y="1"/>
                    </a:moveTo>
                    <a:cubicBezTo>
                      <a:pt x="1861" y="1"/>
                      <a:pt x="1" y="1620"/>
                      <a:pt x="1" y="1620"/>
                    </a:cubicBezTo>
                    <a:lnTo>
                      <a:pt x="2918" y="3644"/>
                    </a:lnTo>
                    <a:cubicBezTo>
                      <a:pt x="2918" y="3644"/>
                      <a:pt x="4025" y="656"/>
                      <a:pt x="3203" y="96"/>
                    </a:cubicBezTo>
                    <a:cubicBezTo>
                      <a:pt x="3108" y="30"/>
                      <a:pt x="2990" y="1"/>
                      <a:pt x="2856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1" name="Google Shape;297;p27">
                <a:extLst>
                  <a:ext uri="{FF2B5EF4-FFF2-40B4-BE49-F238E27FC236}">
                    <a16:creationId xmlns:a16="http://schemas.microsoft.com/office/drawing/2014/main" id="{93D0F105-7B11-0D15-6ABC-E32F4E4DE5A3}"/>
                  </a:ext>
                </a:extLst>
              </p:cNvPr>
              <p:cNvSpPr/>
              <p:nvPr/>
            </p:nvSpPr>
            <p:spPr>
              <a:xfrm>
                <a:off x="4246834" y="1437601"/>
                <a:ext cx="126524" cy="114753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603" extrusionOk="0">
                    <a:moveTo>
                      <a:pt x="2044" y="0"/>
                    </a:moveTo>
                    <a:cubicBezTo>
                      <a:pt x="1338" y="0"/>
                      <a:pt x="0" y="1162"/>
                      <a:pt x="0" y="1162"/>
                    </a:cubicBezTo>
                    <a:lnTo>
                      <a:pt x="2084" y="2603"/>
                    </a:lnTo>
                    <a:cubicBezTo>
                      <a:pt x="2084" y="2603"/>
                      <a:pt x="2870" y="471"/>
                      <a:pt x="2286" y="67"/>
                    </a:cubicBezTo>
                    <a:cubicBezTo>
                      <a:pt x="2220" y="21"/>
                      <a:pt x="2138" y="0"/>
                      <a:pt x="2044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2" name="Google Shape;298;p27">
                <a:extLst>
                  <a:ext uri="{FF2B5EF4-FFF2-40B4-BE49-F238E27FC236}">
                    <a16:creationId xmlns:a16="http://schemas.microsoft.com/office/drawing/2014/main" id="{22449808-B52E-57B1-D3AC-750D562C62A3}"/>
                  </a:ext>
                </a:extLst>
              </p:cNvPr>
              <p:cNvSpPr/>
              <p:nvPr/>
            </p:nvSpPr>
            <p:spPr>
              <a:xfrm>
                <a:off x="3891994" y="1453648"/>
                <a:ext cx="480306" cy="560673"/>
              </a:xfrm>
              <a:custGeom>
                <a:avLst/>
                <a:gdLst/>
                <a:ahLst/>
                <a:cxnLst/>
                <a:rect l="l" t="t" r="r" b="b"/>
                <a:pathLst>
                  <a:path w="10895" h="12718" extrusionOk="0">
                    <a:moveTo>
                      <a:pt x="5966" y="0"/>
                    </a:moveTo>
                    <a:cubicBezTo>
                      <a:pt x="5311" y="0"/>
                      <a:pt x="4668" y="84"/>
                      <a:pt x="4049" y="262"/>
                    </a:cubicBezTo>
                    <a:cubicBezTo>
                      <a:pt x="3954" y="298"/>
                      <a:pt x="3858" y="322"/>
                      <a:pt x="3763" y="357"/>
                    </a:cubicBezTo>
                    <a:cubicBezTo>
                      <a:pt x="3573" y="429"/>
                      <a:pt x="3394" y="500"/>
                      <a:pt x="3215" y="595"/>
                    </a:cubicBezTo>
                    <a:cubicBezTo>
                      <a:pt x="3120" y="631"/>
                      <a:pt x="3037" y="679"/>
                      <a:pt x="2954" y="726"/>
                    </a:cubicBezTo>
                    <a:cubicBezTo>
                      <a:pt x="1084" y="1750"/>
                      <a:pt x="1" y="3822"/>
                      <a:pt x="1" y="6453"/>
                    </a:cubicBezTo>
                    <a:cubicBezTo>
                      <a:pt x="1" y="8751"/>
                      <a:pt x="715" y="10537"/>
                      <a:pt x="2120" y="11597"/>
                    </a:cubicBezTo>
                    <a:cubicBezTo>
                      <a:pt x="2668" y="12002"/>
                      <a:pt x="3299" y="12299"/>
                      <a:pt x="3954" y="12466"/>
                    </a:cubicBezTo>
                    <a:cubicBezTo>
                      <a:pt x="4568" y="12633"/>
                      <a:pt x="5202" y="12717"/>
                      <a:pt x="5839" y="12717"/>
                    </a:cubicBezTo>
                    <a:cubicBezTo>
                      <a:pt x="5881" y="12717"/>
                      <a:pt x="5923" y="12717"/>
                      <a:pt x="5966" y="12716"/>
                    </a:cubicBezTo>
                    <a:cubicBezTo>
                      <a:pt x="6168" y="12716"/>
                      <a:pt x="6383" y="12704"/>
                      <a:pt x="6597" y="12692"/>
                    </a:cubicBezTo>
                    <a:cubicBezTo>
                      <a:pt x="6799" y="12680"/>
                      <a:pt x="7014" y="12656"/>
                      <a:pt x="7228" y="12621"/>
                    </a:cubicBezTo>
                    <a:cubicBezTo>
                      <a:pt x="9073" y="12323"/>
                      <a:pt x="10895" y="11406"/>
                      <a:pt x="10895" y="9775"/>
                    </a:cubicBezTo>
                    <a:cubicBezTo>
                      <a:pt x="10895" y="9239"/>
                      <a:pt x="10609" y="8727"/>
                      <a:pt x="10133" y="8466"/>
                    </a:cubicBezTo>
                    <a:cubicBezTo>
                      <a:pt x="9907" y="8335"/>
                      <a:pt x="9645" y="8263"/>
                      <a:pt x="9383" y="8263"/>
                    </a:cubicBezTo>
                    <a:cubicBezTo>
                      <a:pt x="8204" y="8263"/>
                      <a:pt x="8085" y="9394"/>
                      <a:pt x="7192" y="9966"/>
                    </a:cubicBezTo>
                    <a:cubicBezTo>
                      <a:pt x="7073" y="10037"/>
                      <a:pt x="6942" y="10097"/>
                      <a:pt x="6811" y="10144"/>
                    </a:cubicBezTo>
                    <a:cubicBezTo>
                      <a:pt x="6565" y="10230"/>
                      <a:pt x="6309" y="10277"/>
                      <a:pt x="6052" y="10277"/>
                    </a:cubicBezTo>
                    <a:cubicBezTo>
                      <a:pt x="6024" y="10277"/>
                      <a:pt x="5995" y="10276"/>
                      <a:pt x="5966" y="10275"/>
                    </a:cubicBezTo>
                    <a:cubicBezTo>
                      <a:pt x="5945" y="10276"/>
                      <a:pt x="5925" y="10276"/>
                      <a:pt x="5904" y="10276"/>
                    </a:cubicBezTo>
                    <a:cubicBezTo>
                      <a:pt x="5473" y="10276"/>
                      <a:pt x="5055" y="10157"/>
                      <a:pt x="4680" y="9930"/>
                    </a:cubicBezTo>
                    <a:cubicBezTo>
                      <a:pt x="4644" y="9906"/>
                      <a:pt x="4608" y="9882"/>
                      <a:pt x="4573" y="9847"/>
                    </a:cubicBezTo>
                    <a:cubicBezTo>
                      <a:pt x="4489" y="9799"/>
                      <a:pt x="4418" y="9739"/>
                      <a:pt x="4358" y="9680"/>
                    </a:cubicBezTo>
                    <a:cubicBezTo>
                      <a:pt x="4323" y="9644"/>
                      <a:pt x="4287" y="9608"/>
                      <a:pt x="4251" y="9573"/>
                    </a:cubicBezTo>
                    <a:cubicBezTo>
                      <a:pt x="3644" y="8954"/>
                      <a:pt x="3251" y="7894"/>
                      <a:pt x="3251" y="6299"/>
                    </a:cubicBezTo>
                    <a:cubicBezTo>
                      <a:pt x="3251" y="4917"/>
                      <a:pt x="3549" y="3953"/>
                      <a:pt x="4049" y="3322"/>
                    </a:cubicBezTo>
                    <a:cubicBezTo>
                      <a:pt x="4097" y="3262"/>
                      <a:pt x="4156" y="3191"/>
                      <a:pt x="4227" y="3132"/>
                    </a:cubicBezTo>
                    <a:cubicBezTo>
                      <a:pt x="4251" y="3096"/>
                      <a:pt x="4287" y="3060"/>
                      <a:pt x="4323" y="3024"/>
                    </a:cubicBezTo>
                    <a:cubicBezTo>
                      <a:pt x="4763" y="2642"/>
                      <a:pt x="5328" y="2429"/>
                      <a:pt x="5918" y="2429"/>
                    </a:cubicBezTo>
                    <a:cubicBezTo>
                      <a:pt x="5934" y="2429"/>
                      <a:pt x="5950" y="2429"/>
                      <a:pt x="5966" y="2429"/>
                    </a:cubicBezTo>
                    <a:cubicBezTo>
                      <a:pt x="5988" y="2428"/>
                      <a:pt x="6011" y="2428"/>
                      <a:pt x="6033" y="2428"/>
                    </a:cubicBezTo>
                    <a:cubicBezTo>
                      <a:pt x="6369" y="2428"/>
                      <a:pt x="6713" y="2510"/>
                      <a:pt x="7025" y="2655"/>
                    </a:cubicBezTo>
                    <a:cubicBezTo>
                      <a:pt x="7240" y="2762"/>
                      <a:pt x="7430" y="2905"/>
                      <a:pt x="7597" y="3084"/>
                    </a:cubicBezTo>
                    <a:cubicBezTo>
                      <a:pt x="7823" y="3334"/>
                      <a:pt x="8014" y="3608"/>
                      <a:pt x="8240" y="3822"/>
                    </a:cubicBezTo>
                    <a:cubicBezTo>
                      <a:pt x="8481" y="4086"/>
                      <a:pt x="8833" y="4239"/>
                      <a:pt x="9199" y="4239"/>
                    </a:cubicBezTo>
                    <a:cubicBezTo>
                      <a:pt x="9213" y="4239"/>
                      <a:pt x="9226" y="4239"/>
                      <a:pt x="9240" y="4239"/>
                    </a:cubicBezTo>
                    <a:cubicBezTo>
                      <a:pt x="9585" y="4239"/>
                      <a:pt x="9907" y="4120"/>
                      <a:pt x="10169" y="3905"/>
                    </a:cubicBezTo>
                    <a:cubicBezTo>
                      <a:pt x="10204" y="3882"/>
                      <a:pt x="10240" y="3846"/>
                      <a:pt x="10276" y="3822"/>
                    </a:cubicBezTo>
                    <a:cubicBezTo>
                      <a:pt x="10550" y="3536"/>
                      <a:pt x="10716" y="3167"/>
                      <a:pt x="10704" y="2774"/>
                    </a:cubicBezTo>
                    <a:cubicBezTo>
                      <a:pt x="10704" y="2191"/>
                      <a:pt x="10454" y="1643"/>
                      <a:pt x="10014" y="1262"/>
                    </a:cubicBezTo>
                    <a:cubicBezTo>
                      <a:pt x="9788" y="1060"/>
                      <a:pt x="9538" y="881"/>
                      <a:pt x="9264" y="738"/>
                    </a:cubicBezTo>
                    <a:cubicBezTo>
                      <a:pt x="8299" y="226"/>
                      <a:pt x="7025" y="0"/>
                      <a:pt x="5966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3" name="Google Shape;299;p27">
                <a:extLst>
                  <a:ext uri="{FF2B5EF4-FFF2-40B4-BE49-F238E27FC236}">
                    <a16:creationId xmlns:a16="http://schemas.microsoft.com/office/drawing/2014/main" id="{987AB54E-F596-F312-7384-958823E42375}"/>
                  </a:ext>
                </a:extLst>
              </p:cNvPr>
              <p:cNvSpPr/>
              <p:nvPr/>
            </p:nvSpPr>
            <p:spPr>
              <a:xfrm>
                <a:off x="3676506" y="1453648"/>
                <a:ext cx="721482" cy="561114"/>
              </a:xfrm>
              <a:custGeom>
                <a:avLst/>
                <a:gdLst/>
                <a:ahLst/>
                <a:cxnLst/>
                <a:rect l="l" t="t" r="r" b="b"/>
                <a:pathLst>
                  <a:path w="15783" h="12728" extrusionOk="0">
                    <a:moveTo>
                      <a:pt x="10854" y="465"/>
                    </a:moveTo>
                    <a:cubicBezTo>
                      <a:pt x="12628" y="465"/>
                      <a:pt x="15128" y="1179"/>
                      <a:pt x="15128" y="2774"/>
                    </a:cubicBezTo>
                    <a:cubicBezTo>
                      <a:pt x="15140" y="3315"/>
                      <a:pt x="14699" y="3763"/>
                      <a:pt x="14161" y="3763"/>
                    </a:cubicBezTo>
                    <a:cubicBezTo>
                      <a:pt x="14154" y="3763"/>
                      <a:pt x="14147" y="3763"/>
                      <a:pt x="14140" y="3763"/>
                    </a:cubicBezTo>
                    <a:cubicBezTo>
                      <a:pt x="13699" y="3763"/>
                      <a:pt x="13509" y="3560"/>
                      <a:pt x="13176" y="3143"/>
                    </a:cubicBezTo>
                    <a:cubicBezTo>
                      <a:pt x="12759" y="2643"/>
                      <a:pt x="12199" y="1953"/>
                      <a:pt x="10854" y="1953"/>
                    </a:cubicBezTo>
                    <a:cubicBezTo>
                      <a:pt x="8865" y="1953"/>
                      <a:pt x="7675" y="3584"/>
                      <a:pt x="7675" y="6310"/>
                    </a:cubicBezTo>
                    <a:cubicBezTo>
                      <a:pt x="7675" y="10430"/>
                      <a:pt x="10116" y="10751"/>
                      <a:pt x="10854" y="10751"/>
                    </a:cubicBezTo>
                    <a:cubicBezTo>
                      <a:pt x="12259" y="10751"/>
                      <a:pt x="12830" y="9989"/>
                      <a:pt x="13259" y="9442"/>
                    </a:cubicBezTo>
                    <a:cubicBezTo>
                      <a:pt x="13616" y="8966"/>
                      <a:pt x="13818" y="8739"/>
                      <a:pt x="14283" y="8739"/>
                    </a:cubicBezTo>
                    <a:cubicBezTo>
                      <a:pt x="14854" y="8739"/>
                      <a:pt x="15307" y="9204"/>
                      <a:pt x="15307" y="9775"/>
                    </a:cubicBezTo>
                    <a:cubicBezTo>
                      <a:pt x="15307" y="11466"/>
                      <a:pt x="12652" y="12240"/>
                      <a:pt x="10854" y="12240"/>
                    </a:cubicBezTo>
                    <a:cubicBezTo>
                      <a:pt x="9068" y="12240"/>
                      <a:pt x="7687" y="11728"/>
                      <a:pt x="6758" y="10728"/>
                    </a:cubicBezTo>
                    <a:lnTo>
                      <a:pt x="6818" y="10680"/>
                    </a:lnTo>
                    <a:cubicBezTo>
                      <a:pt x="7195" y="10274"/>
                      <a:pt x="6857" y="9711"/>
                      <a:pt x="6411" y="9711"/>
                    </a:cubicBezTo>
                    <a:cubicBezTo>
                      <a:pt x="6308" y="9711"/>
                      <a:pt x="6199" y="9741"/>
                      <a:pt x="6091" y="9811"/>
                    </a:cubicBezTo>
                    <a:cubicBezTo>
                      <a:pt x="5603" y="8918"/>
                      <a:pt x="5353" y="7787"/>
                      <a:pt x="5353" y="6453"/>
                    </a:cubicBezTo>
                    <a:cubicBezTo>
                      <a:pt x="5353" y="2810"/>
                      <a:pt x="7508" y="465"/>
                      <a:pt x="10854" y="465"/>
                    </a:cubicBezTo>
                    <a:close/>
                    <a:moveTo>
                      <a:pt x="10854" y="0"/>
                    </a:moveTo>
                    <a:cubicBezTo>
                      <a:pt x="7187" y="0"/>
                      <a:pt x="4877" y="2631"/>
                      <a:pt x="4877" y="6453"/>
                    </a:cubicBezTo>
                    <a:cubicBezTo>
                      <a:pt x="4877" y="7882"/>
                      <a:pt x="5151" y="9108"/>
                      <a:pt x="5698" y="10085"/>
                    </a:cubicBezTo>
                    <a:cubicBezTo>
                      <a:pt x="5437" y="10194"/>
                      <a:pt x="5081" y="10263"/>
                      <a:pt x="4740" y="10263"/>
                    </a:cubicBezTo>
                    <a:cubicBezTo>
                      <a:pt x="4413" y="10263"/>
                      <a:pt x="4098" y="10200"/>
                      <a:pt x="3889" y="10049"/>
                    </a:cubicBezTo>
                    <a:cubicBezTo>
                      <a:pt x="3448" y="9739"/>
                      <a:pt x="3698" y="8989"/>
                      <a:pt x="3996" y="8430"/>
                    </a:cubicBezTo>
                    <a:cubicBezTo>
                      <a:pt x="5091" y="6370"/>
                      <a:pt x="4484" y="5037"/>
                      <a:pt x="3555" y="4477"/>
                    </a:cubicBezTo>
                    <a:cubicBezTo>
                      <a:pt x="3168" y="4247"/>
                      <a:pt x="2730" y="4138"/>
                      <a:pt x="2295" y="4138"/>
                    </a:cubicBezTo>
                    <a:cubicBezTo>
                      <a:pt x="1512" y="4138"/>
                      <a:pt x="741" y="4493"/>
                      <a:pt x="305" y="5144"/>
                    </a:cubicBezTo>
                    <a:cubicBezTo>
                      <a:pt x="0" y="5592"/>
                      <a:pt x="393" y="6040"/>
                      <a:pt x="795" y="6040"/>
                    </a:cubicBezTo>
                    <a:cubicBezTo>
                      <a:pt x="959" y="6040"/>
                      <a:pt x="1125" y="5966"/>
                      <a:pt x="1245" y="5787"/>
                    </a:cubicBezTo>
                    <a:cubicBezTo>
                      <a:pt x="1467" y="5458"/>
                      <a:pt x="1884" y="5277"/>
                      <a:pt x="2303" y="5277"/>
                    </a:cubicBezTo>
                    <a:cubicBezTo>
                      <a:pt x="2537" y="5277"/>
                      <a:pt x="2771" y="5334"/>
                      <a:pt x="2972" y="5453"/>
                    </a:cubicBezTo>
                    <a:cubicBezTo>
                      <a:pt x="3603" y="5834"/>
                      <a:pt x="3615" y="6727"/>
                      <a:pt x="2996" y="7906"/>
                    </a:cubicBezTo>
                    <a:cubicBezTo>
                      <a:pt x="2019" y="9728"/>
                      <a:pt x="2722" y="10609"/>
                      <a:pt x="3222" y="10978"/>
                    </a:cubicBezTo>
                    <a:cubicBezTo>
                      <a:pt x="3644" y="11244"/>
                      <a:pt x="4128" y="11397"/>
                      <a:pt x="4636" y="11397"/>
                    </a:cubicBezTo>
                    <a:cubicBezTo>
                      <a:pt x="4672" y="11397"/>
                      <a:pt x="4709" y="11396"/>
                      <a:pt x="4746" y="11394"/>
                    </a:cubicBezTo>
                    <a:cubicBezTo>
                      <a:pt x="4769" y="11395"/>
                      <a:pt x="4793" y="11395"/>
                      <a:pt x="4816" y="11395"/>
                    </a:cubicBezTo>
                    <a:cubicBezTo>
                      <a:pt x="5351" y="11395"/>
                      <a:pt x="5874" y="11264"/>
                      <a:pt x="6353" y="11013"/>
                    </a:cubicBezTo>
                    <a:cubicBezTo>
                      <a:pt x="7365" y="12121"/>
                      <a:pt x="8865" y="12728"/>
                      <a:pt x="10854" y="12728"/>
                    </a:cubicBezTo>
                    <a:cubicBezTo>
                      <a:pt x="13009" y="12728"/>
                      <a:pt x="15771" y="11787"/>
                      <a:pt x="15771" y="9787"/>
                    </a:cubicBezTo>
                    <a:cubicBezTo>
                      <a:pt x="15783" y="8954"/>
                      <a:pt x="15116" y="8275"/>
                      <a:pt x="14283" y="8263"/>
                    </a:cubicBezTo>
                    <a:cubicBezTo>
                      <a:pt x="12711" y="8263"/>
                      <a:pt x="13009" y="10275"/>
                      <a:pt x="10854" y="10275"/>
                    </a:cubicBezTo>
                    <a:cubicBezTo>
                      <a:pt x="9389" y="10275"/>
                      <a:pt x="8139" y="9132"/>
                      <a:pt x="8139" y="6310"/>
                    </a:cubicBezTo>
                    <a:cubicBezTo>
                      <a:pt x="8139" y="3572"/>
                      <a:pt x="9318" y="2441"/>
                      <a:pt x="10854" y="2441"/>
                    </a:cubicBezTo>
                    <a:cubicBezTo>
                      <a:pt x="12914" y="2441"/>
                      <a:pt x="12640" y="4251"/>
                      <a:pt x="14128" y="4251"/>
                    </a:cubicBezTo>
                    <a:cubicBezTo>
                      <a:pt x="14938" y="4251"/>
                      <a:pt x="15604" y="3584"/>
                      <a:pt x="15604" y="2774"/>
                    </a:cubicBezTo>
                    <a:cubicBezTo>
                      <a:pt x="15604" y="834"/>
                      <a:pt x="12854" y="0"/>
                      <a:pt x="10854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4" name="Google Shape;300;p27">
                <a:extLst>
                  <a:ext uri="{FF2B5EF4-FFF2-40B4-BE49-F238E27FC236}">
                    <a16:creationId xmlns:a16="http://schemas.microsoft.com/office/drawing/2014/main" id="{C99FF2D7-AEDB-E8AA-D96C-B0831D9F0B2E}"/>
                  </a:ext>
                </a:extLst>
              </p:cNvPr>
              <p:cNvSpPr/>
              <p:nvPr/>
            </p:nvSpPr>
            <p:spPr>
              <a:xfrm>
                <a:off x="4049465" y="1507167"/>
                <a:ext cx="42057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4" extrusionOk="0">
                    <a:moveTo>
                      <a:pt x="548" y="1"/>
                    </a:moveTo>
                    <a:cubicBezTo>
                      <a:pt x="191" y="1"/>
                      <a:pt x="1" y="441"/>
                      <a:pt x="263" y="691"/>
                    </a:cubicBezTo>
                    <a:cubicBezTo>
                      <a:pt x="343" y="776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5" name="Google Shape;301;p27">
                <a:extLst>
                  <a:ext uri="{FF2B5EF4-FFF2-40B4-BE49-F238E27FC236}">
                    <a16:creationId xmlns:a16="http://schemas.microsoft.com/office/drawing/2014/main" id="{A2DDAAEE-D088-561E-1BDB-ED07EB38E91A}"/>
                  </a:ext>
                </a:extLst>
              </p:cNvPr>
              <p:cNvSpPr/>
              <p:nvPr/>
            </p:nvSpPr>
            <p:spPr>
              <a:xfrm>
                <a:off x="4140809" y="1511223"/>
                <a:ext cx="53563" cy="23806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540" extrusionOk="0">
                    <a:moveTo>
                      <a:pt x="1103" y="1"/>
                    </a:moveTo>
                    <a:cubicBezTo>
                      <a:pt x="1054" y="1"/>
                      <a:pt x="1006" y="34"/>
                      <a:pt x="1000" y="99"/>
                    </a:cubicBezTo>
                    <a:cubicBezTo>
                      <a:pt x="989" y="182"/>
                      <a:pt x="953" y="254"/>
                      <a:pt x="893" y="313"/>
                    </a:cubicBezTo>
                    <a:cubicBezTo>
                      <a:pt x="810" y="278"/>
                      <a:pt x="739" y="242"/>
                      <a:pt x="679" y="171"/>
                    </a:cubicBezTo>
                    <a:cubicBezTo>
                      <a:pt x="655" y="153"/>
                      <a:pt x="628" y="144"/>
                      <a:pt x="603" y="144"/>
                    </a:cubicBezTo>
                    <a:cubicBezTo>
                      <a:pt x="578" y="144"/>
                      <a:pt x="554" y="153"/>
                      <a:pt x="536" y="171"/>
                    </a:cubicBezTo>
                    <a:cubicBezTo>
                      <a:pt x="465" y="230"/>
                      <a:pt x="405" y="278"/>
                      <a:pt x="334" y="325"/>
                    </a:cubicBezTo>
                    <a:cubicBezTo>
                      <a:pt x="262" y="278"/>
                      <a:pt x="215" y="194"/>
                      <a:pt x="215" y="111"/>
                    </a:cubicBezTo>
                    <a:cubicBezTo>
                      <a:pt x="215" y="40"/>
                      <a:pt x="161" y="4"/>
                      <a:pt x="107" y="4"/>
                    </a:cubicBezTo>
                    <a:cubicBezTo>
                      <a:pt x="54" y="4"/>
                      <a:pt x="0" y="40"/>
                      <a:pt x="0" y="111"/>
                    </a:cubicBezTo>
                    <a:cubicBezTo>
                      <a:pt x="0" y="266"/>
                      <a:pt x="72" y="409"/>
                      <a:pt x="203" y="504"/>
                    </a:cubicBezTo>
                    <a:cubicBezTo>
                      <a:pt x="234" y="523"/>
                      <a:pt x="269" y="531"/>
                      <a:pt x="304" y="531"/>
                    </a:cubicBezTo>
                    <a:cubicBezTo>
                      <a:pt x="403" y="531"/>
                      <a:pt x="511" y="470"/>
                      <a:pt x="608" y="409"/>
                    </a:cubicBezTo>
                    <a:cubicBezTo>
                      <a:pt x="679" y="480"/>
                      <a:pt x="786" y="528"/>
                      <a:pt x="905" y="540"/>
                    </a:cubicBezTo>
                    <a:cubicBezTo>
                      <a:pt x="929" y="528"/>
                      <a:pt x="965" y="516"/>
                      <a:pt x="989" y="492"/>
                    </a:cubicBezTo>
                    <a:cubicBezTo>
                      <a:pt x="1120" y="409"/>
                      <a:pt x="1203" y="254"/>
                      <a:pt x="1215" y="99"/>
                    </a:cubicBezTo>
                    <a:cubicBezTo>
                      <a:pt x="1203" y="34"/>
                      <a:pt x="1152" y="1"/>
                      <a:pt x="1103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6" name="Google Shape;302;p27">
                <a:extLst>
                  <a:ext uri="{FF2B5EF4-FFF2-40B4-BE49-F238E27FC236}">
                    <a16:creationId xmlns:a16="http://schemas.microsoft.com/office/drawing/2014/main" id="{07621602-8F5C-D40D-B3D9-0D0FFA8B6C82}"/>
                  </a:ext>
                </a:extLst>
              </p:cNvPr>
              <p:cNvSpPr/>
              <p:nvPr/>
            </p:nvSpPr>
            <p:spPr>
              <a:xfrm>
                <a:off x="4225320" y="1507167"/>
                <a:ext cx="42013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4" extrusionOk="0">
                    <a:moveTo>
                      <a:pt x="548" y="1"/>
                    </a:moveTo>
                    <a:cubicBezTo>
                      <a:pt x="191" y="1"/>
                      <a:pt x="0" y="441"/>
                      <a:pt x="262" y="691"/>
                    </a:cubicBezTo>
                    <a:cubicBezTo>
                      <a:pt x="343" y="776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7" name="Google Shape;303;p27">
                <a:extLst>
                  <a:ext uri="{FF2B5EF4-FFF2-40B4-BE49-F238E27FC236}">
                    <a16:creationId xmlns:a16="http://schemas.microsoft.com/office/drawing/2014/main" id="{E9C6D847-17E5-72E9-2FAC-72E324C449CD}"/>
                  </a:ext>
                </a:extLst>
              </p:cNvPr>
              <p:cNvSpPr/>
              <p:nvPr/>
            </p:nvSpPr>
            <p:spPr>
              <a:xfrm>
                <a:off x="4003264" y="1538556"/>
                <a:ext cx="53078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84" extrusionOk="0">
                    <a:moveTo>
                      <a:pt x="102" y="1"/>
                    </a:moveTo>
                    <a:cubicBezTo>
                      <a:pt x="61" y="1"/>
                      <a:pt x="23" y="34"/>
                      <a:pt x="13" y="86"/>
                    </a:cubicBezTo>
                    <a:cubicBezTo>
                      <a:pt x="1" y="134"/>
                      <a:pt x="37" y="182"/>
                      <a:pt x="84" y="193"/>
                    </a:cubicBezTo>
                    <a:lnTo>
                      <a:pt x="1061" y="384"/>
                    </a:lnTo>
                    <a:lnTo>
                      <a:pt x="1072" y="384"/>
                    </a:lnTo>
                    <a:cubicBezTo>
                      <a:pt x="1192" y="372"/>
                      <a:pt x="1203" y="217"/>
                      <a:pt x="1096" y="193"/>
                    </a:cubicBezTo>
                    <a:lnTo>
                      <a:pt x="120" y="3"/>
                    </a:lnTo>
                    <a:cubicBezTo>
                      <a:pt x="114" y="1"/>
                      <a:pt x="108" y="1"/>
                      <a:pt x="102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8" name="Google Shape;304;p27">
                <a:extLst>
                  <a:ext uri="{FF2B5EF4-FFF2-40B4-BE49-F238E27FC236}">
                    <a16:creationId xmlns:a16="http://schemas.microsoft.com/office/drawing/2014/main" id="{3CC276B9-C69E-3552-4465-F18ED642D03A}"/>
                  </a:ext>
                </a:extLst>
              </p:cNvPr>
              <p:cNvSpPr/>
              <p:nvPr/>
            </p:nvSpPr>
            <p:spPr>
              <a:xfrm>
                <a:off x="3998547" y="1560731"/>
                <a:ext cx="54621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20" y="191"/>
                    </a:lnTo>
                    <a:cubicBezTo>
                      <a:pt x="1239" y="191"/>
                      <a:pt x="1239" y="0"/>
                      <a:pt x="1120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9" name="Google Shape;305;p27">
                <a:extLst>
                  <a:ext uri="{FF2B5EF4-FFF2-40B4-BE49-F238E27FC236}">
                    <a16:creationId xmlns:a16="http://schemas.microsoft.com/office/drawing/2014/main" id="{26D31304-E984-A156-EFE6-28C16C6ABFE6}"/>
                  </a:ext>
                </a:extLst>
              </p:cNvPr>
              <p:cNvSpPr/>
              <p:nvPr/>
            </p:nvSpPr>
            <p:spPr>
              <a:xfrm>
                <a:off x="4264688" y="1538556"/>
                <a:ext cx="51976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384" extrusionOk="0">
                    <a:moveTo>
                      <a:pt x="1078" y="1"/>
                    </a:moveTo>
                    <a:cubicBezTo>
                      <a:pt x="1072" y="1"/>
                      <a:pt x="1066" y="1"/>
                      <a:pt x="1060" y="3"/>
                    </a:cubicBezTo>
                    <a:lnTo>
                      <a:pt x="84" y="193"/>
                    </a:lnTo>
                    <a:cubicBezTo>
                      <a:pt x="36" y="193"/>
                      <a:pt x="0" y="241"/>
                      <a:pt x="12" y="301"/>
                    </a:cubicBezTo>
                    <a:cubicBezTo>
                      <a:pt x="12" y="348"/>
                      <a:pt x="60" y="384"/>
                      <a:pt x="107" y="384"/>
                    </a:cubicBezTo>
                    <a:lnTo>
                      <a:pt x="119" y="372"/>
                    </a:lnTo>
                    <a:lnTo>
                      <a:pt x="1096" y="193"/>
                    </a:lnTo>
                    <a:cubicBezTo>
                      <a:pt x="1143" y="182"/>
                      <a:pt x="1179" y="134"/>
                      <a:pt x="1167" y="86"/>
                    </a:cubicBezTo>
                    <a:cubicBezTo>
                      <a:pt x="1157" y="34"/>
                      <a:pt x="1119" y="1"/>
                      <a:pt x="107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0" name="Google Shape;306;p27">
                <a:extLst>
                  <a:ext uri="{FF2B5EF4-FFF2-40B4-BE49-F238E27FC236}">
                    <a16:creationId xmlns:a16="http://schemas.microsoft.com/office/drawing/2014/main" id="{E98ABBB1-18A8-35B9-3860-5C9C14DD6D73}"/>
                  </a:ext>
                </a:extLst>
              </p:cNvPr>
              <p:cNvSpPr/>
              <p:nvPr/>
            </p:nvSpPr>
            <p:spPr>
              <a:xfrm>
                <a:off x="4266760" y="1560731"/>
                <a:ext cx="54665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08" y="191"/>
                    </a:lnTo>
                    <a:cubicBezTo>
                      <a:pt x="1239" y="191"/>
                      <a:pt x="1239" y="0"/>
                      <a:pt x="110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1" name="Google Shape;307;p27">
                <a:extLst>
                  <a:ext uri="{FF2B5EF4-FFF2-40B4-BE49-F238E27FC236}">
                    <a16:creationId xmlns:a16="http://schemas.microsoft.com/office/drawing/2014/main" id="{54175451-D514-C055-90A4-203ACE0D804F}"/>
                  </a:ext>
                </a:extLst>
              </p:cNvPr>
              <p:cNvSpPr/>
              <p:nvPr/>
            </p:nvSpPr>
            <p:spPr>
              <a:xfrm>
                <a:off x="4362292" y="1636821"/>
                <a:ext cx="66172" cy="56341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278" extrusionOk="0">
                    <a:moveTo>
                      <a:pt x="858" y="0"/>
                    </a:moveTo>
                    <a:cubicBezTo>
                      <a:pt x="287" y="0"/>
                      <a:pt x="1" y="691"/>
                      <a:pt x="406" y="1096"/>
                    </a:cubicBezTo>
                    <a:cubicBezTo>
                      <a:pt x="535" y="1222"/>
                      <a:pt x="694" y="1278"/>
                      <a:pt x="850" y="1278"/>
                    </a:cubicBezTo>
                    <a:cubicBezTo>
                      <a:pt x="1182" y="1278"/>
                      <a:pt x="1501" y="1024"/>
                      <a:pt x="1501" y="643"/>
                    </a:cubicBezTo>
                    <a:cubicBezTo>
                      <a:pt x="1501" y="286"/>
                      <a:pt x="1215" y="0"/>
                      <a:pt x="858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2" name="Google Shape;308;p27">
                <a:extLst>
                  <a:ext uri="{FF2B5EF4-FFF2-40B4-BE49-F238E27FC236}">
                    <a16:creationId xmlns:a16="http://schemas.microsoft.com/office/drawing/2014/main" id="{794F76E6-F9B9-009C-FB11-AFEF729C4E36}"/>
                  </a:ext>
                </a:extLst>
              </p:cNvPr>
              <p:cNvSpPr/>
              <p:nvPr/>
            </p:nvSpPr>
            <p:spPr>
              <a:xfrm>
                <a:off x="4407435" y="1615308"/>
                <a:ext cx="28391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44" h="560" extrusionOk="0">
                    <a:moveTo>
                      <a:pt x="370" y="0"/>
                    </a:moveTo>
                    <a:cubicBezTo>
                      <a:pt x="120" y="0"/>
                      <a:pt x="1" y="298"/>
                      <a:pt x="167" y="477"/>
                    </a:cubicBezTo>
                    <a:cubicBezTo>
                      <a:pt x="225" y="534"/>
                      <a:pt x="295" y="560"/>
                      <a:pt x="363" y="560"/>
                    </a:cubicBezTo>
                    <a:cubicBezTo>
                      <a:pt x="507" y="560"/>
                      <a:pt x="644" y="447"/>
                      <a:pt x="644" y="286"/>
                    </a:cubicBezTo>
                    <a:cubicBezTo>
                      <a:pt x="644" y="131"/>
                      <a:pt x="525" y="0"/>
                      <a:pt x="37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3" name="Google Shape;309;p27">
                <a:extLst>
                  <a:ext uri="{FF2B5EF4-FFF2-40B4-BE49-F238E27FC236}">
                    <a16:creationId xmlns:a16="http://schemas.microsoft.com/office/drawing/2014/main" id="{50CC958B-A41E-E411-DD4B-7A50D912F278}"/>
                  </a:ext>
                </a:extLst>
              </p:cNvPr>
              <p:cNvSpPr/>
              <p:nvPr/>
            </p:nvSpPr>
            <p:spPr>
              <a:xfrm>
                <a:off x="4375430" y="1608960"/>
                <a:ext cx="28920" cy="24335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52" extrusionOk="0">
                    <a:moveTo>
                      <a:pt x="389" y="1"/>
                    </a:moveTo>
                    <a:cubicBezTo>
                      <a:pt x="383" y="1"/>
                      <a:pt x="376" y="1"/>
                      <a:pt x="370" y="1"/>
                    </a:cubicBezTo>
                    <a:cubicBezTo>
                      <a:pt x="119" y="1"/>
                      <a:pt x="0" y="299"/>
                      <a:pt x="179" y="466"/>
                    </a:cubicBezTo>
                    <a:cubicBezTo>
                      <a:pt x="234" y="525"/>
                      <a:pt x="305" y="551"/>
                      <a:pt x="375" y="551"/>
                    </a:cubicBezTo>
                    <a:cubicBezTo>
                      <a:pt x="517" y="551"/>
                      <a:pt x="655" y="443"/>
                      <a:pt x="655" y="275"/>
                    </a:cubicBezTo>
                    <a:cubicBezTo>
                      <a:pt x="644" y="127"/>
                      <a:pt x="534" y="1"/>
                      <a:pt x="38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4" name="Google Shape;310;p27">
                <a:extLst>
                  <a:ext uri="{FF2B5EF4-FFF2-40B4-BE49-F238E27FC236}">
                    <a16:creationId xmlns:a16="http://schemas.microsoft.com/office/drawing/2014/main" id="{F2737650-0A22-3F17-EC6D-B3DE1AC85E5D}"/>
                  </a:ext>
                </a:extLst>
              </p:cNvPr>
              <p:cNvSpPr/>
              <p:nvPr/>
            </p:nvSpPr>
            <p:spPr>
              <a:xfrm>
                <a:off x="4427406" y="1639951"/>
                <a:ext cx="28876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55" h="560" extrusionOk="0">
                    <a:moveTo>
                      <a:pt x="369" y="1"/>
                    </a:moveTo>
                    <a:cubicBezTo>
                      <a:pt x="119" y="1"/>
                      <a:pt x="0" y="299"/>
                      <a:pt x="179" y="477"/>
                    </a:cubicBezTo>
                    <a:cubicBezTo>
                      <a:pt x="232" y="534"/>
                      <a:pt x="300" y="560"/>
                      <a:pt x="368" y="560"/>
                    </a:cubicBezTo>
                    <a:cubicBezTo>
                      <a:pt x="512" y="560"/>
                      <a:pt x="655" y="445"/>
                      <a:pt x="655" y="275"/>
                    </a:cubicBezTo>
                    <a:cubicBezTo>
                      <a:pt x="655" y="120"/>
                      <a:pt x="524" y="1"/>
                      <a:pt x="36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5" name="Google Shape;311;p27">
                <a:extLst>
                  <a:ext uri="{FF2B5EF4-FFF2-40B4-BE49-F238E27FC236}">
                    <a16:creationId xmlns:a16="http://schemas.microsoft.com/office/drawing/2014/main" id="{F6408E10-FCBB-3BE6-6FB2-B15743887AA4}"/>
                  </a:ext>
                </a:extLst>
              </p:cNvPr>
              <p:cNvSpPr/>
              <p:nvPr/>
            </p:nvSpPr>
            <p:spPr>
              <a:xfrm>
                <a:off x="4411139" y="1559144"/>
                <a:ext cx="57222" cy="43071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977" extrusionOk="0">
                    <a:moveTo>
                      <a:pt x="655" y="0"/>
                    </a:moveTo>
                    <a:cubicBezTo>
                      <a:pt x="530" y="0"/>
                      <a:pt x="405" y="48"/>
                      <a:pt x="310" y="143"/>
                    </a:cubicBezTo>
                    <a:cubicBezTo>
                      <a:pt x="0" y="453"/>
                      <a:pt x="226" y="977"/>
                      <a:pt x="655" y="977"/>
                    </a:cubicBezTo>
                    <a:cubicBezTo>
                      <a:pt x="1084" y="977"/>
                      <a:pt x="1298" y="453"/>
                      <a:pt x="1000" y="143"/>
                    </a:cubicBezTo>
                    <a:cubicBezTo>
                      <a:pt x="905" y="48"/>
                      <a:pt x="780" y="0"/>
                      <a:pt x="655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6" name="Google Shape;312;p27">
                <a:extLst>
                  <a:ext uri="{FF2B5EF4-FFF2-40B4-BE49-F238E27FC236}">
                    <a16:creationId xmlns:a16="http://schemas.microsoft.com/office/drawing/2014/main" id="{4B4AD3FA-EFD3-7F10-EC91-598EDFD040CB}"/>
                  </a:ext>
                </a:extLst>
              </p:cNvPr>
              <p:cNvSpPr/>
              <p:nvPr/>
            </p:nvSpPr>
            <p:spPr>
              <a:xfrm>
                <a:off x="4420044" y="1538556"/>
                <a:ext cx="25217" cy="18516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0" extrusionOk="0">
                    <a:moveTo>
                      <a:pt x="280" y="0"/>
                    </a:moveTo>
                    <a:cubicBezTo>
                      <a:pt x="227" y="0"/>
                      <a:pt x="173" y="21"/>
                      <a:pt x="131" y="63"/>
                    </a:cubicBezTo>
                    <a:cubicBezTo>
                      <a:pt x="0" y="193"/>
                      <a:pt x="96" y="420"/>
                      <a:pt x="286" y="420"/>
                    </a:cubicBezTo>
                    <a:cubicBezTo>
                      <a:pt x="477" y="420"/>
                      <a:pt x="572" y="193"/>
                      <a:pt x="429" y="63"/>
                    </a:cubicBezTo>
                    <a:cubicBezTo>
                      <a:pt x="387" y="21"/>
                      <a:pt x="334" y="0"/>
                      <a:pt x="28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7" name="Google Shape;313;p27">
                <a:extLst>
                  <a:ext uri="{FF2B5EF4-FFF2-40B4-BE49-F238E27FC236}">
                    <a16:creationId xmlns:a16="http://schemas.microsoft.com/office/drawing/2014/main" id="{2BE6A232-4057-49D8-5E98-80064C70F3E2}"/>
                  </a:ext>
                </a:extLst>
              </p:cNvPr>
              <p:cNvSpPr/>
              <p:nvPr/>
            </p:nvSpPr>
            <p:spPr>
              <a:xfrm>
                <a:off x="4399059" y="1552178"/>
                <a:ext cx="25217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1" extrusionOk="0">
                    <a:moveTo>
                      <a:pt x="292" y="1"/>
                    </a:moveTo>
                    <a:cubicBezTo>
                      <a:pt x="238" y="1"/>
                      <a:pt x="185" y="21"/>
                      <a:pt x="143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76" y="420"/>
                      <a:pt x="572" y="194"/>
                      <a:pt x="441" y="63"/>
                    </a:cubicBezTo>
                    <a:cubicBezTo>
                      <a:pt x="399" y="21"/>
                      <a:pt x="345" y="1"/>
                      <a:pt x="292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8" name="Google Shape;314;p27">
                <a:extLst>
                  <a:ext uri="{FF2B5EF4-FFF2-40B4-BE49-F238E27FC236}">
                    <a16:creationId xmlns:a16="http://schemas.microsoft.com/office/drawing/2014/main" id="{8142CA0F-805E-E6B3-D8DC-D8DD9622B79B}"/>
                  </a:ext>
                </a:extLst>
              </p:cNvPr>
              <p:cNvSpPr/>
              <p:nvPr/>
            </p:nvSpPr>
            <p:spPr>
              <a:xfrm>
                <a:off x="4444202" y="1541157"/>
                <a:ext cx="24688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421" extrusionOk="0">
                    <a:moveTo>
                      <a:pt x="280" y="1"/>
                    </a:moveTo>
                    <a:cubicBezTo>
                      <a:pt x="226" y="1"/>
                      <a:pt x="173" y="21"/>
                      <a:pt x="131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64" y="420"/>
                      <a:pt x="560" y="194"/>
                      <a:pt x="429" y="63"/>
                    </a:cubicBezTo>
                    <a:cubicBezTo>
                      <a:pt x="387" y="21"/>
                      <a:pt x="334" y="1"/>
                      <a:pt x="280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17F94FC-A3B1-8B1A-249E-7C18AF058245}"/>
                </a:ext>
              </a:extLst>
            </p:cNvPr>
            <p:cNvSpPr txBox="1"/>
            <p:nvPr/>
          </p:nvSpPr>
          <p:spPr>
            <a:xfrm>
              <a:off x="3877638" y="5564860"/>
              <a:ext cx="5306047" cy="825927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Số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chia</a:t>
              </a:r>
              <a:endPara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79" name="Google Shape;1408;p39">
            <a:extLst>
              <a:ext uri="{FF2B5EF4-FFF2-40B4-BE49-F238E27FC236}">
                <a16:creationId xmlns:a16="http://schemas.microsoft.com/office/drawing/2014/main" id="{35C9ED2D-3065-1429-522E-9A75A0CC80BF}"/>
              </a:ext>
            </a:extLst>
          </p:cNvPr>
          <p:cNvGrpSpPr/>
          <p:nvPr/>
        </p:nvGrpSpPr>
        <p:grpSpPr>
          <a:xfrm flipH="1">
            <a:off x="7150118" y="5348371"/>
            <a:ext cx="1805754" cy="1610631"/>
            <a:chOff x="2178000" y="1370575"/>
            <a:chExt cx="1417475" cy="1417450"/>
          </a:xfrm>
        </p:grpSpPr>
        <p:sp>
          <p:nvSpPr>
            <p:cNvPr id="80" name="Google Shape;1409;p39">
              <a:extLst>
                <a:ext uri="{FF2B5EF4-FFF2-40B4-BE49-F238E27FC236}">
                  <a16:creationId xmlns:a16="http://schemas.microsoft.com/office/drawing/2014/main" id="{9BC4F281-F2DE-9434-CE29-21D094A3851C}"/>
                </a:ext>
              </a:extLst>
            </p:cNvPr>
            <p:cNvSpPr/>
            <p:nvPr/>
          </p:nvSpPr>
          <p:spPr>
            <a:xfrm>
              <a:off x="2437575" y="1615825"/>
              <a:ext cx="926925" cy="926925"/>
            </a:xfrm>
            <a:custGeom>
              <a:avLst/>
              <a:gdLst/>
              <a:ahLst/>
              <a:cxnLst/>
              <a:rect l="l" t="t" r="r" b="b"/>
              <a:pathLst>
                <a:path w="37077" h="37077" extrusionOk="0">
                  <a:moveTo>
                    <a:pt x="18538" y="1"/>
                  </a:moveTo>
                  <a:cubicBezTo>
                    <a:pt x="8299" y="1"/>
                    <a:pt x="0" y="8300"/>
                    <a:pt x="0" y="18539"/>
                  </a:cubicBezTo>
                  <a:cubicBezTo>
                    <a:pt x="0" y="28778"/>
                    <a:pt x="8299" y="37077"/>
                    <a:pt x="18538" y="37077"/>
                  </a:cubicBezTo>
                  <a:cubicBezTo>
                    <a:pt x="28778" y="37077"/>
                    <a:pt x="37076" y="28778"/>
                    <a:pt x="37076" y="18539"/>
                  </a:cubicBezTo>
                  <a:cubicBezTo>
                    <a:pt x="37076" y="8300"/>
                    <a:pt x="28778" y="1"/>
                    <a:pt x="18538" y="1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1" name="Google Shape;1410;p39">
              <a:extLst>
                <a:ext uri="{FF2B5EF4-FFF2-40B4-BE49-F238E27FC236}">
                  <a16:creationId xmlns:a16="http://schemas.microsoft.com/office/drawing/2014/main" id="{7CBDEB4E-FB39-4F32-6B18-2FDDF368C8D8}"/>
                </a:ext>
              </a:extLst>
            </p:cNvPr>
            <p:cNvSpPr/>
            <p:nvPr/>
          </p:nvSpPr>
          <p:spPr>
            <a:xfrm>
              <a:off x="2725998" y="1974523"/>
              <a:ext cx="37100" cy="73041"/>
            </a:xfrm>
            <a:custGeom>
              <a:avLst/>
              <a:gdLst/>
              <a:ahLst/>
              <a:cxnLst/>
              <a:rect l="l" t="t" r="r" b="b"/>
              <a:pathLst>
                <a:path w="1120" h="2205" extrusionOk="0">
                  <a:moveTo>
                    <a:pt x="547" y="1"/>
                  </a:moveTo>
                  <a:cubicBezTo>
                    <a:pt x="543" y="1"/>
                    <a:pt x="540" y="1"/>
                    <a:pt x="536" y="1"/>
                  </a:cubicBezTo>
                  <a:cubicBezTo>
                    <a:pt x="239" y="13"/>
                    <a:pt x="1" y="501"/>
                    <a:pt x="13" y="1120"/>
                  </a:cubicBezTo>
                  <a:cubicBezTo>
                    <a:pt x="24" y="1720"/>
                    <a:pt x="280" y="2204"/>
                    <a:pt x="573" y="2204"/>
                  </a:cubicBezTo>
                  <a:cubicBezTo>
                    <a:pt x="577" y="2204"/>
                    <a:pt x="581" y="2204"/>
                    <a:pt x="584" y="2204"/>
                  </a:cubicBezTo>
                  <a:cubicBezTo>
                    <a:pt x="882" y="2204"/>
                    <a:pt x="1120" y="1704"/>
                    <a:pt x="1108" y="1097"/>
                  </a:cubicBezTo>
                  <a:cubicBezTo>
                    <a:pt x="1096" y="496"/>
                    <a:pt x="840" y="1"/>
                    <a:pt x="54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2" name="Google Shape;1411;p39">
              <a:extLst>
                <a:ext uri="{FF2B5EF4-FFF2-40B4-BE49-F238E27FC236}">
                  <a16:creationId xmlns:a16="http://schemas.microsoft.com/office/drawing/2014/main" id="{DD2A5313-519F-17A8-0BD9-97CF3D16DFE3}"/>
                </a:ext>
              </a:extLst>
            </p:cNvPr>
            <p:cNvSpPr/>
            <p:nvPr/>
          </p:nvSpPr>
          <p:spPr>
            <a:xfrm>
              <a:off x="3037174" y="1967832"/>
              <a:ext cx="37100" cy="73405"/>
            </a:xfrm>
            <a:custGeom>
              <a:avLst/>
              <a:gdLst/>
              <a:ahLst/>
              <a:cxnLst/>
              <a:rect l="l" t="t" r="r" b="b"/>
              <a:pathLst>
                <a:path w="1120" h="2216" extrusionOk="0">
                  <a:moveTo>
                    <a:pt x="537" y="1"/>
                  </a:moveTo>
                  <a:cubicBezTo>
                    <a:pt x="239" y="13"/>
                    <a:pt x="1" y="513"/>
                    <a:pt x="25" y="1120"/>
                  </a:cubicBezTo>
                  <a:cubicBezTo>
                    <a:pt x="36" y="1727"/>
                    <a:pt x="286" y="2215"/>
                    <a:pt x="584" y="2215"/>
                  </a:cubicBezTo>
                  <a:cubicBezTo>
                    <a:pt x="894" y="2203"/>
                    <a:pt x="1120" y="1703"/>
                    <a:pt x="1108" y="1096"/>
                  </a:cubicBezTo>
                  <a:cubicBezTo>
                    <a:pt x="1096" y="501"/>
                    <a:pt x="846" y="1"/>
                    <a:pt x="53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" name="Google Shape;1412;p39">
              <a:extLst>
                <a:ext uri="{FF2B5EF4-FFF2-40B4-BE49-F238E27FC236}">
                  <a16:creationId xmlns:a16="http://schemas.microsoft.com/office/drawing/2014/main" id="{80B67492-4BDB-CE50-DF7E-74363D67320F}"/>
                </a:ext>
              </a:extLst>
            </p:cNvPr>
            <p:cNvSpPr/>
            <p:nvPr/>
          </p:nvSpPr>
          <p:spPr>
            <a:xfrm>
              <a:off x="2841173" y="2079427"/>
              <a:ext cx="120708" cy="48992"/>
            </a:xfrm>
            <a:custGeom>
              <a:avLst/>
              <a:gdLst/>
              <a:ahLst/>
              <a:cxnLst/>
              <a:rect l="l" t="t" r="r" b="b"/>
              <a:pathLst>
                <a:path w="3644" h="1479" extrusionOk="0">
                  <a:moveTo>
                    <a:pt x="3617" y="1"/>
                  </a:moveTo>
                  <a:cubicBezTo>
                    <a:pt x="3578" y="1"/>
                    <a:pt x="3458" y="223"/>
                    <a:pt x="3191" y="525"/>
                  </a:cubicBezTo>
                  <a:cubicBezTo>
                    <a:pt x="3036" y="704"/>
                    <a:pt x="2858" y="870"/>
                    <a:pt x="2655" y="989"/>
                  </a:cubicBezTo>
                  <a:cubicBezTo>
                    <a:pt x="2417" y="1144"/>
                    <a:pt x="2143" y="1228"/>
                    <a:pt x="1858" y="1251"/>
                  </a:cubicBezTo>
                  <a:cubicBezTo>
                    <a:pt x="1834" y="1252"/>
                    <a:pt x="1810" y="1253"/>
                    <a:pt x="1786" y="1253"/>
                  </a:cubicBezTo>
                  <a:cubicBezTo>
                    <a:pt x="1525" y="1253"/>
                    <a:pt x="1265" y="1193"/>
                    <a:pt x="1036" y="1073"/>
                  </a:cubicBezTo>
                  <a:cubicBezTo>
                    <a:pt x="822" y="978"/>
                    <a:pt x="631" y="835"/>
                    <a:pt x="465" y="668"/>
                  </a:cubicBezTo>
                  <a:cubicBezTo>
                    <a:pt x="192" y="384"/>
                    <a:pt x="82" y="143"/>
                    <a:pt x="41" y="143"/>
                  </a:cubicBezTo>
                  <a:cubicBezTo>
                    <a:pt x="39" y="143"/>
                    <a:pt x="38" y="143"/>
                    <a:pt x="36" y="144"/>
                  </a:cubicBezTo>
                  <a:cubicBezTo>
                    <a:pt x="0" y="156"/>
                    <a:pt x="60" y="418"/>
                    <a:pt x="334" y="775"/>
                  </a:cubicBezTo>
                  <a:cubicBezTo>
                    <a:pt x="500" y="978"/>
                    <a:pt x="703" y="1144"/>
                    <a:pt x="929" y="1263"/>
                  </a:cubicBezTo>
                  <a:cubicBezTo>
                    <a:pt x="1194" y="1407"/>
                    <a:pt x="1490" y="1479"/>
                    <a:pt x="1789" y="1479"/>
                  </a:cubicBezTo>
                  <a:cubicBezTo>
                    <a:pt x="1812" y="1479"/>
                    <a:pt x="1835" y="1478"/>
                    <a:pt x="1858" y="1478"/>
                  </a:cubicBezTo>
                  <a:cubicBezTo>
                    <a:pt x="2191" y="1466"/>
                    <a:pt x="2501" y="1359"/>
                    <a:pt x="2763" y="1168"/>
                  </a:cubicBezTo>
                  <a:cubicBezTo>
                    <a:pt x="2977" y="1025"/>
                    <a:pt x="3167" y="847"/>
                    <a:pt x="3322" y="632"/>
                  </a:cubicBezTo>
                  <a:cubicBezTo>
                    <a:pt x="3572" y="275"/>
                    <a:pt x="3644" y="13"/>
                    <a:pt x="3620" y="1"/>
                  </a:cubicBezTo>
                  <a:cubicBezTo>
                    <a:pt x="3619" y="1"/>
                    <a:pt x="3618" y="1"/>
                    <a:pt x="361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" name="Google Shape;1413;p39">
              <a:extLst>
                <a:ext uri="{FF2B5EF4-FFF2-40B4-BE49-F238E27FC236}">
                  <a16:creationId xmlns:a16="http://schemas.microsoft.com/office/drawing/2014/main" id="{4B8F8EAE-4563-E7CA-465E-CF932451D454}"/>
                </a:ext>
              </a:extLst>
            </p:cNvPr>
            <p:cNvSpPr/>
            <p:nvPr/>
          </p:nvSpPr>
          <p:spPr>
            <a:xfrm>
              <a:off x="2644775" y="2060116"/>
              <a:ext cx="143564" cy="122331"/>
            </a:xfrm>
            <a:custGeom>
              <a:avLst/>
              <a:gdLst/>
              <a:ahLst/>
              <a:cxnLst/>
              <a:rect l="l" t="t" r="r" b="b"/>
              <a:pathLst>
                <a:path w="4334" h="3693" extrusionOk="0">
                  <a:moveTo>
                    <a:pt x="2182" y="0"/>
                  </a:moveTo>
                  <a:cubicBezTo>
                    <a:pt x="2165" y="0"/>
                    <a:pt x="2148" y="1"/>
                    <a:pt x="2131" y="1"/>
                  </a:cubicBezTo>
                  <a:cubicBezTo>
                    <a:pt x="941" y="25"/>
                    <a:pt x="0" y="870"/>
                    <a:pt x="24" y="1894"/>
                  </a:cubicBezTo>
                  <a:cubicBezTo>
                    <a:pt x="36" y="2891"/>
                    <a:pt x="984" y="3692"/>
                    <a:pt x="2151" y="3692"/>
                  </a:cubicBezTo>
                  <a:cubicBezTo>
                    <a:pt x="2168" y="3692"/>
                    <a:pt x="2186" y="3692"/>
                    <a:pt x="2203" y="3692"/>
                  </a:cubicBezTo>
                  <a:cubicBezTo>
                    <a:pt x="3393" y="3668"/>
                    <a:pt x="4334" y="2823"/>
                    <a:pt x="4322" y="1799"/>
                  </a:cubicBezTo>
                  <a:cubicBezTo>
                    <a:pt x="4299" y="801"/>
                    <a:pt x="3338" y="0"/>
                    <a:pt x="2182" y="0"/>
                  </a:cubicBezTo>
                  <a:close/>
                </a:path>
              </a:pathLst>
            </a:custGeom>
            <a:solidFill>
              <a:srgbClr val="EEA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" name="Google Shape;1414;p39">
              <a:extLst>
                <a:ext uri="{FF2B5EF4-FFF2-40B4-BE49-F238E27FC236}">
                  <a16:creationId xmlns:a16="http://schemas.microsoft.com/office/drawing/2014/main" id="{39BF3084-BED9-863C-BB10-3DD4CED884FF}"/>
                </a:ext>
              </a:extLst>
            </p:cNvPr>
            <p:cNvSpPr/>
            <p:nvPr/>
          </p:nvSpPr>
          <p:spPr>
            <a:xfrm>
              <a:off x="3015080" y="2052232"/>
              <a:ext cx="143994" cy="122728"/>
            </a:xfrm>
            <a:custGeom>
              <a:avLst/>
              <a:gdLst/>
              <a:ahLst/>
              <a:cxnLst/>
              <a:rect l="l" t="t" r="r" b="b"/>
              <a:pathLst>
                <a:path w="4347" h="3705" extrusionOk="0">
                  <a:moveTo>
                    <a:pt x="2183" y="0"/>
                  </a:moveTo>
                  <a:cubicBezTo>
                    <a:pt x="2166" y="0"/>
                    <a:pt x="2149" y="0"/>
                    <a:pt x="2132" y="1"/>
                  </a:cubicBezTo>
                  <a:cubicBezTo>
                    <a:pt x="953" y="25"/>
                    <a:pt x="1" y="870"/>
                    <a:pt x="25" y="1894"/>
                  </a:cubicBezTo>
                  <a:cubicBezTo>
                    <a:pt x="48" y="2903"/>
                    <a:pt x="997" y="3704"/>
                    <a:pt x="2164" y="3704"/>
                  </a:cubicBezTo>
                  <a:cubicBezTo>
                    <a:pt x="2181" y="3704"/>
                    <a:pt x="2198" y="3704"/>
                    <a:pt x="2216" y="3704"/>
                  </a:cubicBezTo>
                  <a:cubicBezTo>
                    <a:pt x="3394" y="3680"/>
                    <a:pt x="4347" y="2823"/>
                    <a:pt x="4323" y="1810"/>
                  </a:cubicBezTo>
                  <a:cubicBezTo>
                    <a:pt x="4299" y="801"/>
                    <a:pt x="3351" y="0"/>
                    <a:pt x="2183" y="0"/>
                  </a:cubicBezTo>
                  <a:close/>
                </a:path>
              </a:pathLst>
            </a:custGeom>
            <a:solidFill>
              <a:srgbClr val="EEA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" name="Google Shape;1415;p39">
              <a:extLst>
                <a:ext uri="{FF2B5EF4-FFF2-40B4-BE49-F238E27FC236}">
                  <a16:creationId xmlns:a16="http://schemas.microsoft.com/office/drawing/2014/main" id="{A75EE300-E1E1-83E4-8F1B-017349E9F5BF}"/>
                </a:ext>
              </a:extLst>
            </p:cNvPr>
            <p:cNvSpPr/>
            <p:nvPr/>
          </p:nvSpPr>
          <p:spPr>
            <a:xfrm>
              <a:off x="2833150" y="1370575"/>
              <a:ext cx="166725" cy="183375"/>
            </a:xfrm>
            <a:custGeom>
              <a:avLst/>
              <a:gdLst/>
              <a:ahLst/>
              <a:cxnLst/>
              <a:rect l="l" t="t" r="r" b="b"/>
              <a:pathLst>
                <a:path w="6669" h="7335" extrusionOk="0">
                  <a:moveTo>
                    <a:pt x="3334" y="0"/>
                  </a:moveTo>
                  <a:lnTo>
                    <a:pt x="1" y="7334"/>
                  </a:lnTo>
                  <a:lnTo>
                    <a:pt x="6668" y="7334"/>
                  </a:lnTo>
                  <a:lnTo>
                    <a:pt x="3334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" name="Google Shape;1416;p39">
              <a:extLst>
                <a:ext uri="{FF2B5EF4-FFF2-40B4-BE49-F238E27FC236}">
                  <a16:creationId xmlns:a16="http://schemas.microsoft.com/office/drawing/2014/main" id="{AA857DC8-B523-585E-5CD3-E05C0CB010CD}"/>
                </a:ext>
              </a:extLst>
            </p:cNvPr>
            <p:cNvSpPr/>
            <p:nvPr/>
          </p:nvSpPr>
          <p:spPr>
            <a:xfrm>
              <a:off x="2833150" y="2604650"/>
              <a:ext cx="166725" cy="183375"/>
            </a:xfrm>
            <a:custGeom>
              <a:avLst/>
              <a:gdLst/>
              <a:ahLst/>
              <a:cxnLst/>
              <a:rect l="l" t="t" r="r" b="b"/>
              <a:pathLst>
                <a:path w="6669" h="7335" extrusionOk="0">
                  <a:moveTo>
                    <a:pt x="1" y="0"/>
                  </a:moveTo>
                  <a:lnTo>
                    <a:pt x="3334" y="7335"/>
                  </a:lnTo>
                  <a:lnTo>
                    <a:pt x="6668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" name="Google Shape;1417;p39">
              <a:extLst>
                <a:ext uri="{FF2B5EF4-FFF2-40B4-BE49-F238E27FC236}">
                  <a16:creationId xmlns:a16="http://schemas.microsoft.com/office/drawing/2014/main" id="{27475FEB-9744-424F-CDE8-2C33A9EFA12A}"/>
                </a:ext>
              </a:extLst>
            </p:cNvPr>
            <p:cNvSpPr/>
            <p:nvPr/>
          </p:nvSpPr>
          <p:spPr>
            <a:xfrm>
              <a:off x="3412100" y="1995950"/>
              <a:ext cx="183375" cy="166700"/>
            </a:xfrm>
            <a:custGeom>
              <a:avLst/>
              <a:gdLst/>
              <a:ahLst/>
              <a:cxnLst/>
              <a:rect l="l" t="t" r="r" b="b"/>
              <a:pathLst>
                <a:path w="7335" h="6668" extrusionOk="0">
                  <a:moveTo>
                    <a:pt x="0" y="0"/>
                  </a:moveTo>
                  <a:lnTo>
                    <a:pt x="0" y="6668"/>
                  </a:lnTo>
                  <a:lnTo>
                    <a:pt x="7334" y="3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" name="Google Shape;1418;p39">
              <a:extLst>
                <a:ext uri="{FF2B5EF4-FFF2-40B4-BE49-F238E27FC236}">
                  <a16:creationId xmlns:a16="http://schemas.microsoft.com/office/drawing/2014/main" id="{65239C90-10D3-3056-C902-E5DD967B9841}"/>
                </a:ext>
              </a:extLst>
            </p:cNvPr>
            <p:cNvSpPr/>
            <p:nvPr/>
          </p:nvSpPr>
          <p:spPr>
            <a:xfrm>
              <a:off x="2178000" y="1995950"/>
              <a:ext cx="183400" cy="166700"/>
            </a:xfrm>
            <a:custGeom>
              <a:avLst/>
              <a:gdLst/>
              <a:ahLst/>
              <a:cxnLst/>
              <a:rect l="l" t="t" r="r" b="b"/>
              <a:pathLst>
                <a:path w="7336" h="6668" extrusionOk="0">
                  <a:moveTo>
                    <a:pt x="7335" y="0"/>
                  </a:moveTo>
                  <a:lnTo>
                    <a:pt x="1" y="3334"/>
                  </a:lnTo>
                  <a:lnTo>
                    <a:pt x="7335" y="6668"/>
                  </a:lnTo>
                  <a:lnTo>
                    <a:pt x="7335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" name="Google Shape;1419;p39">
              <a:extLst>
                <a:ext uri="{FF2B5EF4-FFF2-40B4-BE49-F238E27FC236}">
                  <a16:creationId xmlns:a16="http://schemas.microsoft.com/office/drawing/2014/main" id="{1169E778-573E-F039-51A6-8F3D67CB7FF4}"/>
                </a:ext>
              </a:extLst>
            </p:cNvPr>
            <p:cNvSpPr/>
            <p:nvPr/>
          </p:nvSpPr>
          <p:spPr>
            <a:xfrm>
              <a:off x="2420900" y="1556900"/>
              <a:ext cx="188725" cy="188750"/>
            </a:xfrm>
            <a:custGeom>
              <a:avLst/>
              <a:gdLst/>
              <a:ahLst/>
              <a:cxnLst/>
              <a:rect l="l" t="t" r="r" b="b"/>
              <a:pathLst>
                <a:path w="7549" h="7550" extrusionOk="0">
                  <a:moveTo>
                    <a:pt x="0" y="1"/>
                  </a:moveTo>
                  <a:lnTo>
                    <a:pt x="2822" y="7549"/>
                  </a:lnTo>
                  <a:lnTo>
                    <a:pt x="7549" y="28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" name="Google Shape;1420;p39">
              <a:extLst>
                <a:ext uri="{FF2B5EF4-FFF2-40B4-BE49-F238E27FC236}">
                  <a16:creationId xmlns:a16="http://schemas.microsoft.com/office/drawing/2014/main" id="{38EA7D83-3334-766B-7B16-A75816BDF782}"/>
                </a:ext>
              </a:extLst>
            </p:cNvPr>
            <p:cNvSpPr/>
            <p:nvPr/>
          </p:nvSpPr>
          <p:spPr>
            <a:xfrm>
              <a:off x="3234400" y="2370700"/>
              <a:ext cx="188725" cy="188725"/>
            </a:xfrm>
            <a:custGeom>
              <a:avLst/>
              <a:gdLst/>
              <a:ahLst/>
              <a:cxnLst/>
              <a:rect l="l" t="t" r="r" b="b"/>
              <a:pathLst>
                <a:path w="7549" h="7549" extrusionOk="0">
                  <a:moveTo>
                    <a:pt x="4727" y="0"/>
                  </a:moveTo>
                  <a:lnTo>
                    <a:pt x="0" y="4715"/>
                  </a:lnTo>
                  <a:lnTo>
                    <a:pt x="7549" y="7549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" name="Google Shape;1421;p39">
              <a:extLst>
                <a:ext uri="{FF2B5EF4-FFF2-40B4-BE49-F238E27FC236}">
                  <a16:creationId xmlns:a16="http://schemas.microsoft.com/office/drawing/2014/main" id="{78365350-64EA-F694-86EE-EB8CF488AFC7}"/>
                </a:ext>
              </a:extLst>
            </p:cNvPr>
            <p:cNvSpPr/>
            <p:nvPr/>
          </p:nvSpPr>
          <p:spPr>
            <a:xfrm>
              <a:off x="3213550" y="1578025"/>
              <a:ext cx="188750" cy="188750"/>
            </a:xfrm>
            <a:custGeom>
              <a:avLst/>
              <a:gdLst/>
              <a:ahLst/>
              <a:cxnLst/>
              <a:rect l="l" t="t" r="r" b="b"/>
              <a:pathLst>
                <a:path w="7550" h="7550" extrusionOk="0">
                  <a:moveTo>
                    <a:pt x="7549" y="1"/>
                  </a:moveTo>
                  <a:lnTo>
                    <a:pt x="1" y="2835"/>
                  </a:lnTo>
                  <a:lnTo>
                    <a:pt x="4716" y="7549"/>
                  </a:lnTo>
                  <a:lnTo>
                    <a:pt x="7549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" name="Google Shape;1422;p39">
              <a:extLst>
                <a:ext uri="{FF2B5EF4-FFF2-40B4-BE49-F238E27FC236}">
                  <a16:creationId xmlns:a16="http://schemas.microsoft.com/office/drawing/2014/main" id="{09893285-86B9-2DDE-E877-C2F2A6127E18}"/>
                </a:ext>
              </a:extLst>
            </p:cNvPr>
            <p:cNvSpPr/>
            <p:nvPr/>
          </p:nvSpPr>
          <p:spPr>
            <a:xfrm>
              <a:off x="2399775" y="2391825"/>
              <a:ext cx="188725" cy="188750"/>
            </a:xfrm>
            <a:custGeom>
              <a:avLst/>
              <a:gdLst/>
              <a:ahLst/>
              <a:cxnLst/>
              <a:rect l="l" t="t" r="r" b="b"/>
              <a:pathLst>
                <a:path w="7549" h="7550" extrusionOk="0">
                  <a:moveTo>
                    <a:pt x="2834" y="1"/>
                  </a:moveTo>
                  <a:lnTo>
                    <a:pt x="0" y="7549"/>
                  </a:lnTo>
                  <a:lnTo>
                    <a:pt x="0" y="7549"/>
                  </a:lnTo>
                  <a:lnTo>
                    <a:pt x="7549" y="4715"/>
                  </a:lnTo>
                  <a:lnTo>
                    <a:pt x="2834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94" name="Google Shape;118;p4">
            <a:extLst>
              <a:ext uri="{FF2B5EF4-FFF2-40B4-BE49-F238E27FC236}">
                <a16:creationId xmlns:a16="http://schemas.microsoft.com/office/drawing/2014/main" id="{21A53009-AF69-C48E-E688-E9ECE216F03D}"/>
              </a:ext>
            </a:extLst>
          </p:cNvPr>
          <p:cNvSpPr/>
          <p:nvPr/>
        </p:nvSpPr>
        <p:spPr>
          <a:xfrm rot="19980337">
            <a:off x="10096434" y="3778926"/>
            <a:ext cx="1621216" cy="1519206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9E6FC00E-EB73-4CD7-A805-52C164B9C4C9}"/>
              </a:ext>
            </a:extLst>
          </p:cNvPr>
          <p:cNvGrpSpPr/>
          <p:nvPr/>
        </p:nvGrpSpPr>
        <p:grpSpPr>
          <a:xfrm>
            <a:off x="-693571" y="258857"/>
            <a:ext cx="13579140" cy="1868760"/>
            <a:chOff x="-693571" y="258857"/>
            <a:chExt cx="13579140" cy="186876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B513573-BCD9-445B-BAC8-6557DDE11B53}"/>
                </a:ext>
              </a:extLst>
            </p:cNvPr>
            <p:cNvSpPr/>
            <p:nvPr/>
          </p:nvSpPr>
          <p:spPr>
            <a:xfrm>
              <a:off x="-693571" y="258857"/>
              <a:ext cx="13579140" cy="1719865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A8EDF4F-38F1-0B74-B2C7-0F492A67D527}"/>
                </a:ext>
              </a:extLst>
            </p:cNvPr>
            <p:cNvSpPr txBox="1"/>
            <p:nvPr/>
          </p:nvSpPr>
          <p:spPr>
            <a:xfrm>
              <a:off x="1582220" y="719063"/>
              <a:ext cx="10609780" cy="724028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Trong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phép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tính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489 325 : 5,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số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5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được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gọi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là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gì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  <p:pic>
          <p:nvPicPr>
            <p:cNvPr id="96" name="Picture 95">
              <a:hlinkClick r:id="rId4" action="ppaction://hlinksldjump"/>
              <a:extLst>
                <a:ext uri="{FF2B5EF4-FFF2-40B4-BE49-F238E27FC236}">
                  <a16:creationId xmlns:a16="http://schemas.microsoft.com/office/drawing/2014/main" id="{336DA2D6-C22D-E747-DEF3-588F280E59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93742" y="364791"/>
              <a:ext cx="1540752" cy="1762826"/>
            </a:xfrm>
            <a:prstGeom prst="rect">
              <a:avLst/>
            </a:prstGeom>
          </p:spPr>
        </p:pic>
      </p:grpSp>
      <p:sp>
        <p:nvSpPr>
          <p:cNvPr id="97" name="Google Shape;118;p4">
            <a:extLst>
              <a:ext uri="{FF2B5EF4-FFF2-40B4-BE49-F238E27FC236}">
                <a16:creationId xmlns:a16="http://schemas.microsoft.com/office/drawing/2014/main" id="{04343CA0-0DB8-ED8F-B49C-E3DFD4AF16B2}"/>
              </a:ext>
            </a:extLst>
          </p:cNvPr>
          <p:cNvSpPr/>
          <p:nvPr/>
        </p:nvSpPr>
        <p:spPr>
          <a:xfrm rot="19980337">
            <a:off x="6824457" y="2263698"/>
            <a:ext cx="1621216" cy="1519206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228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94" grpId="0" animBg="1"/>
      <p:bldP spid="9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7558858"/>
      </p:ext>
    </p:extLst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2D0F607-2909-7A7F-884B-32FF6DC06A3E}"/>
              </a:ext>
            </a:extLst>
          </p:cNvPr>
          <p:cNvSpPr/>
          <p:nvPr/>
        </p:nvSpPr>
        <p:spPr>
          <a:xfrm>
            <a:off x="442451" y="580103"/>
            <a:ext cx="668594" cy="58010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042580-2DB9-71A1-41D2-3B6FB84A771B}"/>
              </a:ext>
            </a:extLst>
          </p:cNvPr>
          <p:cNvSpPr txBox="1"/>
          <p:nvPr/>
        </p:nvSpPr>
        <p:spPr>
          <a:xfrm>
            <a:off x="1130710" y="560439"/>
            <a:ext cx="10451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thử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D12FE2-87DA-4F4B-39A7-354E2A46E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" y="2200856"/>
            <a:ext cx="11587162" cy="117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1180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F461EA-5434-71F3-4142-CBB223F159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587" y="347662"/>
            <a:ext cx="3438525" cy="1114425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B7A89506-9A1D-B5B6-35D0-D536163D1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4E51E33-FD88-9894-0A69-9A599FA487BC}"/>
              </a:ext>
            </a:extLst>
          </p:cNvPr>
          <p:cNvGrpSpPr/>
          <p:nvPr/>
        </p:nvGrpSpPr>
        <p:grpSpPr>
          <a:xfrm>
            <a:off x="2937390" y="1859056"/>
            <a:ext cx="1329810" cy="1239138"/>
            <a:chOff x="4983480" y="2246811"/>
            <a:chExt cx="858689" cy="1286615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FCD6510-1BDC-12C1-FA1B-14F02E8B004E}"/>
                </a:ext>
              </a:extLst>
            </p:cNvPr>
            <p:cNvCxnSpPr>
              <a:cxnSpLocks/>
            </p:cNvCxnSpPr>
            <p:nvPr/>
          </p:nvCxnSpPr>
          <p:spPr>
            <a:xfrm>
              <a:off x="4983480" y="2246811"/>
              <a:ext cx="0" cy="1286615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0C0ADE8-2F43-3CBF-1650-B71A1DB2C676}"/>
                </a:ext>
              </a:extLst>
            </p:cNvPr>
            <p:cNvCxnSpPr/>
            <p:nvPr/>
          </p:nvCxnSpPr>
          <p:spPr>
            <a:xfrm>
              <a:off x="4983480" y="2771818"/>
              <a:ext cx="858689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E120B6F-8F88-9D8B-DBF0-7986B24AA0CA}"/>
              </a:ext>
            </a:extLst>
          </p:cNvPr>
          <p:cNvSpPr txBox="1"/>
          <p:nvPr/>
        </p:nvSpPr>
        <p:spPr>
          <a:xfrm>
            <a:off x="1571625" y="1810853"/>
            <a:ext cx="2384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8 272  8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60EA79-D68B-E688-2F9A-6BDB487E601C}"/>
              </a:ext>
            </a:extLst>
          </p:cNvPr>
          <p:cNvSpPr txBox="1"/>
          <p:nvPr/>
        </p:nvSpPr>
        <p:spPr>
          <a:xfrm>
            <a:off x="1746927" y="2325913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E5BA22-E074-F520-C682-C1202A44F1FD}"/>
              </a:ext>
            </a:extLst>
          </p:cNvPr>
          <p:cNvSpPr txBox="1"/>
          <p:nvPr/>
        </p:nvSpPr>
        <p:spPr>
          <a:xfrm>
            <a:off x="1993956" y="2336016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7E2E183-3AF9-3879-7E49-81575ABAF262}"/>
              </a:ext>
            </a:extLst>
          </p:cNvPr>
          <p:cNvSpPr txBox="1"/>
          <p:nvPr/>
        </p:nvSpPr>
        <p:spPr>
          <a:xfrm>
            <a:off x="1998473" y="2818221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7C4F3C4-DEE0-6372-06A2-A104856BF7AC}"/>
              </a:ext>
            </a:extLst>
          </p:cNvPr>
          <p:cNvSpPr txBox="1"/>
          <p:nvPr/>
        </p:nvSpPr>
        <p:spPr>
          <a:xfrm>
            <a:off x="2274077" y="2824315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D67AEEE-C87D-D99F-E983-C5635CB04E75}"/>
              </a:ext>
            </a:extLst>
          </p:cNvPr>
          <p:cNvSpPr txBox="1"/>
          <p:nvPr/>
        </p:nvSpPr>
        <p:spPr>
          <a:xfrm>
            <a:off x="2880217" y="2429759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59B7586-ED34-04BD-6132-094CB55EFEAB}"/>
              </a:ext>
            </a:extLst>
          </p:cNvPr>
          <p:cNvSpPr txBox="1"/>
          <p:nvPr/>
        </p:nvSpPr>
        <p:spPr>
          <a:xfrm>
            <a:off x="3136945" y="2429902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28546F9-FA36-5C96-0F12-193B4A48DB14}"/>
              </a:ext>
            </a:extLst>
          </p:cNvPr>
          <p:cNvSpPr txBox="1"/>
          <p:nvPr/>
        </p:nvSpPr>
        <p:spPr>
          <a:xfrm>
            <a:off x="3412723" y="2429961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208B77C-55B5-077D-2761-8C71BD3F6BDC}"/>
              </a:ext>
            </a:extLst>
          </p:cNvPr>
          <p:cNvSpPr txBox="1"/>
          <p:nvPr/>
        </p:nvSpPr>
        <p:spPr>
          <a:xfrm>
            <a:off x="2224742" y="3251958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F04F490-9F6B-84DC-BF44-2CB34AFAD033}"/>
              </a:ext>
            </a:extLst>
          </p:cNvPr>
          <p:cNvSpPr txBox="1"/>
          <p:nvPr/>
        </p:nvSpPr>
        <p:spPr>
          <a:xfrm>
            <a:off x="2472392" y="3251958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5DBA9D9-13A1-CBBC-736C-14EF7A3B5400}"/>
              </a:ext>
            </a:extLst>
          </p:cNvPr>
          <p:cNvSpPr txBox="1"/>
          <p:nvPr/>
        </p:nvSpPr>
        <p:spPr>
          <a:xfrm>
            <a:off x="2483736" y="3695780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03D7FDA-A414-0370-50FE-DDE8D0F0045B}"/>
              </a:ext>
            </a:extLst>
          </p:cNvPr>
          <p:cNvSpPr txBox="1"/>
          <p:nvPr/>
        </p:nvSpPr>
        <p:spPr>
          <a:xfrm>
            <a:off x="3679851" y="2429961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717D6AF-B0B1-EC0E-BFCF-EEA47B822658}"/>
              </a:ext>
            </a:extLst>
          </p:cNvPr>
          <p:cNvSpPr txBox="1"/>
          <p:nvPr/>
        </p:nvSpPr>
        <p:spPr>
          <a:xfrm>
            <a:off x="7648575" y="1447800"/>
            <a:ext cx="2371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Thử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544F932-01F4-1252-2112-4E62782362BE}"/>
              </a:ext>
            </a:extLst>
          </p:cNvPr>
          <p:cNvSpPr txBox="1"/>
          <p:nvPr/>
        </p:nvSpPr>
        <p:spPr>
          <a:xfrm>
            <a:off x="7686676" y="2171700"/>
            <a:ext cx="17335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>
                <a:solidFill>
                  <a:srgbClr val="FF0000"/>
                </a:solidFill>
              </a:rPr>
              <a:t>1 034</a:t>
            </a:r>
          </a:p>
          <a:p>
            <a:pPr algn="r"/>
            <a:r>
              <a:rPr lang="en-US" sz="4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C135DE3-BD8B-EAFD-1E58-17AB259FF1D4}"/>
              </a:ext>
            </a:extLst>
          </p:cNvPr>
          <p:cNvSpPr txBox="1"/>
          <p:nvPr/>
        </p:nvSpPr>
        <p:spPr>
          <a:xfrm>
            <a:off x="7562850" y="2657475"/>
            <a:ext cx="428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x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712C39B-1880-C58D-7FE6-F4E80B501BBD}"/>
              </a:ext>
            </a:extLst>
          </p:cNvPr>
          <p:cNvCxnSpPr/>
          <p:nvPr/>
        </p:nvCxnSpPr>
        <p:spPr>
          <a:xfrm>
            <a:off x="7820025" y="3533775"/>
            <a:ext cx="16287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20B7A195-AAC9-CC07-93B5-ACCD6B9F3DC0}"/>
              </a:ext>
            </a:extLst>
          </p:cNvPr>
          <p:cNvSpPr txBox="1"/>
          <p:nvPr/>
        </p:nvSpPr>
        <p:spPr>
          <a:xfrm>
            <a:off x="7772401" y="3609975"/>
            <a:ext cx="1733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>
                <a:solidFill>
                  <a:srgbClr val="FF0000"/>
                </a:solidFill>
              </a:rPr>
              <a:t>8 272</a:t>
            </a:r>
          </a:p>
        </p:txBody>
      </p:sp>
    </p:spTree>
    <p:extLst>
      <p:ext uri="{BB962C8B-B14F-4D97-AF65-F5344CB8AC3E}">
        <p14:creationId xmlns:p14="http://schemas.microsoft.com/office/powerpoint/2010/main" val="316703343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  <p:bldP spid="24" grpId="0"/>
      <p:bldP spid="25" grpId="0"/>
      <p:bldP spid="26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44" grpId="0"/>
      <p:bldP spid="45" grpId="0"/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B7A89506-9A1D-B5B6-35D0-D536163D1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FEFE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4E51E33-FD88-9894-0A69-9A599FA487BC}"/>
              </a:ext>
            </a:extLst>
          </p:cNvPr>
          <p:cNvGrpSpPr/>
          <p:nvPr/>
        </p:nvGrpSpPr>
        <p:grpSpPr>
          <a:xfrm>
            <a:off x="2937390" y="1859056"/>
            <a:ext cx="1329810" cy="1239138"/>
            <a:chOff x="4983480" y="2246811"/>
            <a:chExt cx="858689" cy="1286615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FCD6510-1BDC-12C1-FA1B-14F02E8B004E}"/>
                </a:ext>
              </a:extLst>
            </p:cNvPr>
            <p:cNvCxnSpPr>
              <a:cxnSpLocks/>
            </p:cNvCxnSpPr>
            <p:nvPr/>
          </p:nvCxnSpPr>
          <p:spPr>
            <a:xfrm>
              <a:off x="4983480" y="2246811"/>
              <a:ext cx="0" cy="1286615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0C0ADE8-2F43-3CBF-1650-B71A1DB2C676}"/>
                </a:ext>
              </a:extLst>
            </p:cNvPr>
            <p:cNvCxnSpPr/>
            <p:nvPr/>
          </p:nvCxnSpPr>
          <p:spPr>
            <a:xfrm>
              <a:off x="4983480" y="2771818"/>
              <a:ext cx="858689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E120B6F-8F88-9D8B-DBF0-7986B24AA0CA}"/>
              </a:ext>
            </a:extLst>
          </p:cNvPr>
          <p:cNvSpPr txBox="1"/>
          <p:nvPr/>
        </p:nvSpPr>
        <p:spPr>
          <a:xfrm>
            <a:off x="1371600" y="1810853"/>
            <a:ext cx="2584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52 279  9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60EA79-D68B-E688-2F9A-6BDB487E601C}"/>
              </a:ext>
            </a:extLst>
          </p:cNvPr>
          <p:cNvSpPr txBox="1"/>
          <p:nvPr/>
        </p:nvSpPr>
        <p:spPr>
          <a:xfrm>
            <a:off x="1699302" y="2306863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E5BA22-E074-F520-C682-C1202A44F1FD}"/>
              </a:ext>
            </a:extLst>
          </p:cNvPr>
          <p:cNvSpPr txBox="1"/>
          <p:nvPr/>
        </p:nvSpPr>
        <p:spPr>
          <a:xfrm>
            <a:off x="1974906" y="2316966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7E2E183-3AF9-3879-7E49-81575ABAF262}"/>
              </a:ext>
            </a:extLst>
          </p:cNvPr>
          <p:cNvSpPr txBox="1"/>
          <p:nvPr/>
        </p:nvSpPr>
        <p:spPr>
          <a:xfrm>
            <a:off x="1979423" y="2808696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7C4F3C4-DEE0-6372-06A2-A104856BF7AC}"/>
              </a:ext>
            </a:extLst>
          </p:cNvPr>
          <p:cNvSpPr txBox="1"/>
          <p:nvPr/>
        </p:nvSpPr>
        <p:spPr>
          <a:xfrm>
            <a:off x="2235977" y="2824315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D67AEEE-C87D-D99F-E983-C5635CB04E75}"/>
              </a:ext>
            </a:extLst>
          </p:cNvPr>
          <p:cNvSpPr txBox="1"/>
          <p:nvPr/>
        </p:nvSpPr>
        <p:spPr>
          <a:xfrm>
            <a:off x="2880217" y="2429759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59B7586-ED34-04BD-6132-094CB55EFEAB}"/>
              </a:ext>
            </a:extLst>
          </p:cNvPr>
          <p:cNvSpPr txBox="1"/>
          <p:nvPr/>
        </p:nvSpPr>
        <p:spPr>
          <a:xfrm>
            <a:off x="3136945" y="2429902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28546F9-FA36-5C96-0F12-193B4A48DB14}"/>
              </a:ext>
            </a:extLst>
          </p:cNvPr>
          <p:cNvSpPr txBox="1"/>
          <p:nvPr/>
        </p:nvSpPr>
        <p:spPr>
          <a:xfrm>
            <a:off x="3412723" y="2429961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208B77C-55B5-077D-2761-8C71BD3F6BDC}"/>
              </a:ext>
            </a:extLst>
          </p:cNvPr>
          <p:cNvSpPr txBox="1"/>
          <p:nvPr/>
        </p:nvSpPr>
        <p:spPr>
          <a:xfrm>
            <a:off x="2224742" y="3251958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F04F490-9F6B-84DC-BF44-2CB34AFAD033}"/>
              </a:ext>
            </a:extLst>
          </p:cNvPr>
          <p:cNvSpPr txBox="1"/>
          <p:nvPr/>
        </p:nvSpPr>
        <p:spPr>
          <a:xfrm>
            <a:off x="2491442" y="3261483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9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5DBA9D9-13A1-CBBC-736C-14EF7A3B5400}"/>
              </a:ext>
            </a:extLst>
          </p:cNvPr>
          <p:cNvSpPr txBox="1"/>
          <p:nvPr/>
        </p:nvSpPr>
        <p:spPr>
          <a:xfrm>
            <a:off x="2483736" y="3695780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7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03D7FDA-A414-0370-50FE-DDE8D0F0045B}"/>
              </a:ext>
            </a:extLst>
          </p:cNvPr>
          <p:cNvSpPr txBox="1"/>
          <p:nvPr/>
        </p:nvSpPr>
        <p:spPr>
          <a:xfrm>
            <a:off x="3679851" y="2429961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8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717D6AF-B0B1-EC0E-BFCF-EEA47B822658}"/>
              </a:ext>
            </a:extLst>
          </p:cNvPr>
          <p:cNvSpPr txBox="1"/>
          <p:nvPr/>
        </p:nvSpPr>
        <p:spPr>
          <a:xfrm>
            <a:off x="7648575" y="1447800"/>
            <a:ext cx="2371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Thử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544F932-01F4-1252-2112-4E62782362BE}"/>
              </a:ext>
            </a:extLst>
          </p:cNvPr>
          <p:cNvSpPr txBox="1"/>
          <p:nvPr/>
        </p:nvSpPr>
        <p:spPr>
          <a:xfrm>
            <a:off x="7686676" y="2171700"/>
            <a:ext cx="17335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5 808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C135DE3-BD8B-EAFD-1E58-17AB259FF1D4}"/>
              </a:ext>
            </a:extLst>
          </p:cNvPr>
          <p:cNvSpPr txBox="1"/>
          <p:nvPr/>
        </p:nvSpPr>
        <p:spPr>
          <a:xfrm>
            <a:off x="7562850" y="2657475"/>
            <a:ext cx="428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712C39B-1880-C58D-7FE6-F4E80B501BBD}"/>
              </a:ext>
            </a:extLst>
          </p:cNvPr>
          <p:cNvCxnSpPr/>
          <p:nvPr/>
        </p:nvCxnSpPr>
        <p:spPr>
          <a:xfrm>
            <a:off x="7820025" y="3533775"/>
            <a:ext cx="16287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20B7A195-AAC9-CC07-93B5-ACCD6B9F3DC0}"/>
              </a:ext>
            </a:extLst>
          </p:cNvPr>
          <p:cNvSpPr txBox="1"/>
          <p:nvPr/>
        </p:nvSpPr>
        <p:spPr>
          <a:xfrm>
            <a:off x="7248525" y="3609975"/>
            <a:ext cx="21907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52 272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8F3198-604C-3783-D573-984561FFB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450" y="390525"/>
            <a:ext cx="3295650" cy="10858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2482F58-A1EF-80A0-196A-DC3F7F97F967}"/>
              </a:ext>
            </a:extLst>
          </p:cNvPr>
          <p:cNvSpPr txBox="1"/>
          <p:nvPr/>
        </p:nvSpPr>
        <p:spPr>
          <a:xfrm>
            <a:off x="7277100" y="4124325"/>
            <a:ext cx="428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3BCC2E-5F58-6D70-7870-FECD4D80371B}"/>
              </a:ext>
            </a:extLst>
          </p:cNvPr>
          <p:cNvSpPr txBox="1"/>
          <p:nvPr/>
        </p:nvSpPr>
        <p:spPr>
          <a:xfrm>
            <a:off x="8972550" y="4152900"/>
            <a:ext cx="428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6505F02-18AB-5725-B89A-E7556334C2D3}"/>
              </a:ext>
            </a:extLst>
          </p:cNvPr>
          <p:cNvCxnSpPr>
            <a:cxnSpLocks/>
          </p:cNvCxnSpPr>
          <p:nvPr/>
        </p:nvCxnSpPr>
        <p:spPr>
          <a:xfrm>
            <a:off x="7715250" y="4810125"/>
            <a:ext cx="16478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4E6082C-3BF9-B46E-FE3A-45DCDA33149E}"/>
              </a:ext>
            </a:extLst>
          </p:cNvPr>
          <p:cNvSpPr txBox="1"/>
          <p:nvPr/>
        </p:nvSpPr>
        <p:spPr>
          <a:xfrm>
            <a:off x="7296150" y="4810125"/>
            <a:ext cx="21907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52 279</a:t>
            </a:r>
          </a:p>
        </p:txBody>
      </p:sp>
    </p:spTree>
    <p:extLst>
      <p:ext uri="{BB962C8B-B14F-4D97-AF65-F5344CB8AC3E}">
        <p14:creationId xmlns:p14="http://schemas.microsoft.com/office/powerpoint/2010/main" val="367322918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  <p:bldP spid="24" grpId="0"/>
      <p:bldP spid="25" grpId="0"/>
      <p:bldP spid="26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44" grpId="0"/>
      <p:bldP spid="45" grpId="0"/>
      <p:bldP spid="52" grpId="0"/>
      <p:bldP spid="11" grpId="0"/>
      <p:bldP spid="12" grpId="0"/>
      <p:bldP spid="16" grpId="0"/>
    </p:bldLst>
  </p:timing>
</p:sld>
</file>

<file path=ppt/theme/theme1.xml><?xml version="1.0" encoding="utf-8"?>
<a:theme xmlns:a="http://schemas.openxmlformats.org/drawingml/2006/main" name="Office 主题">
  <a:themeElements>
    <a:clrScheme name="自定义 64">
      <a:dk1>
        <a:sysClr val="windowText" lastClr="000000"/>
      </a:dk1>
      <a:lt1>
        <a:srgbClr val="FFFFFF"/>
      </a:lt1>
      <a:dk2>
        <a:srgbClr val="2D3847"/>
      </a:dk2>
      <a:lt2>
        <a:srgbClr val="EBF0F4"/>
      </a:lt2>
      <a:accent1>
        <a:srgbClr val="377ECD"/>
      </a:accent1>
      <a:accent2>
        <a:srgbClr val="5FC8A9"/>
      </a:accent2>
      <a:accent3>
        <a:srgbClr val="377ECD"/>
      </a:accent3>
      <a:accent4>
        <a:srgbClr val="5FC8A9"/>
      </a:accent4>
      <a:accent5>
        <a:srgbClr val="377ECD"/>
      </a:accent5>
      <a:accent6>
        <a:srgbClr val="5FC8A9"/>
      </a:accent6>
      <a:hlink>
        <a:srgbClr val="0563C1"/>
      </a:hlink>
      <a:folHlink>
        <a:srgbClr val="954F72"/>
      </a:folHlink>
    </a:clrScheme>
    <a:fontScheme name="自定义 1">
      <a:majorFont>
        <a:latin typeface="思源黑体 CN Medium"/>
        <a:ea typeface="思源黑体 CN Bold"/>
        <a:cs typeface=""/>
      </a:majorFont>
      <a:minorFont>
        <a:latin typeface="思源黑体 CN Medium"/>
        <a:ea typeface="思源黑体 CN Medium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349</Words>
  <Application>Microsoft Office PowerPoint</Application>
  <PresentationFormat>Widescreen</PresentationFormat>
  <Paragraphs>83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#9Slide05 Angelline</vt:lpstr>
      <vt:lpstr>Arial</vt:lpstr>
      <vt:lpstr>Bebas Neue</vt:lpstr>
      <vt:lpstr>Calibri</vt:lpstr>
      <vt:lpstr>Cambria</vt:lpstr>
      <vt:lpstr>Karla</vt:lpstr>
      <vt:lpstr>Love Ya Like A Sister</vt:lpstr>
      <vt:lpstr>UTM Avo</vt:lpstr>
      <vt:lpstr>Office 主题</vt:lpstr>
      <vt:lpstr>1_Office Theme</vt:lpstr>
      <vt:lpstr>2_Office Theme</vt:lpstr>
      <vt:lpstr>Printable Number Sense Activities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27</cp:revision>
  <dcterms:created xsi:type="dcterms:W3CDTF">2023-11-03T08:55:34Z</dcterms:created>
  <dcterms:modified xsi:type="dcterms:W3CDTF">2024-12-06T14:51:14Z</dcterms:modified>
</cp:coreProperties>
</file>