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  <p:sldMasterId id="2147483703" r:id="rId3"/>
    <p:sldMasterId id="2147483709" r:id="rId4"/>
  </p:sldMasterIdLst>
  <p:notesMasterIdLst>
    <p:notesMasterId r:id="rId17"/>
  </p:notesMasterIdLst>
  <p:sldIdLst>
    <p:sldId id="263" r:id="rId5"/>
    <p:sldId id="265" r:id="rId6"/>
    <p:sldId id="266" r:id="rId7"/>
    <p:sldId id="267" r:id="rId8"/>
    <p:sldId id="268" r:id="rId9"/>
    <p:sldId id="2007577321" r:id="rId10"/>
    <p:sldId id="327" r:id="rId11"/>
    <p:sldId id="330" r:id="rId12"/>
    <p:sldId id="2007577322" r:id="rId13"/>
    <p:sldId id="333" r:id="rId14"/>
    <p:sldId id="335" r:id="rId15"/>
    <p:sldId id="2007577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2F82E-527A-4CD0-B1B7-9509343E6F6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92C4-6509-4E20-9150-3058A3D4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6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15292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6419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4814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15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1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0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430579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5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22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2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3ED9-BA21-47C0-B7E5-DE041A01C6F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3309D9-DB2D-4F0A-A609-70D6BE1A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0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49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735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46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1119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340850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6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8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0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7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7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0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1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1871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5115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1259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360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90814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2325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CDC2F3-255D-23AB-EE99-1EBC1C2BC7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171450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5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4427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2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GI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39E20EC-E98A-48F7-8049-68118993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CF8757-FBE2-F56E-61E6-EB4245584A29}"/>
              </a:ext>
            </a:extLst>
          </p:cNvPr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89047B-7C88-EB8F-961D-77D40B971BFF}"/>
                </a:ext>
              </a:extLst>
            </p:cNvPr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E00468CF-8F81-9D99-DD22-A5E86DA2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29C079-47CB-242F-3274-11C533061726}"/>
              </a:ext>
            </a:extLst>
          </p:cNvPr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3329610" cy="1052418"/>
            <a:chOff x="1203156" y="685799"/>
            <a:chExt cx="2497207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1797928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7B6E8F5-BA02-79B2-215F-86EBC63D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0" y="1676192"/>
            <a:ext cx="11077575" cy="14382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F9E2AC1-E0CC-CBCF-DCAB-81D1C46CA577}"/>
              </a:ext>
            </a:extLst>
          </p:cNvPr>
          <p:cNvSpPr txBox="1"/>
          <p:nvPr/>
        </p:nvSpPr>
        <p:spPr>
          <a:xfrm>
            <a:off x="1620078" y="2295939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9FA6D8-B9C4-D515-A7C9-5892B2293177}"/>
              </a:ext>
            </a:extLst>
          </p:cNvPr>
          <p:cNvSpPr txBox="1"/>
          <p:nvPr/>
        </p:nvSpPr>
        <p:spPr>
          <a:xfrm>
            <a:off x="934278" y="2196548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316A78-154C-9E3C-872F-9262DCB07EA6}"/>
              </a:ext>
            </a:extLst>
          </p:cNvPr>
          <p:cNvSpPr txBox="1"/>
          <p:nvPr/>
        </p:nvSpPr>
        <p:spPr>
          <a:xfrm>
            <a:off x="715617" y="2196548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E621B8-4237-63C3-ED4E-CB02B8F5B43C}"/>
              </a:ext>
            </a:extLst>
          </p:cNvPr>
          <p:cNvSpPr txBox="1"/>
          <p:nvPr/>
        </p:nvSpPr>
        <p:spPr>
          <a:xfrm>
            <a:off x="954156" y="2604053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F254F6-EDE1-E377-1372-6341159DA468}"/>
              </a:ext>
            </a:extLst>
          </p:cNvPr>
          <p:cNvSpPr txBox="1"/>
          <p:nvPr/>
        </p:nvSpPr>
        <p:spPr>
          <a:xfrm>
            <a:off x="4770783" y="227606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CF7635-D249-4454-D2CA-915E7D7152F5}"/>
              </a:ext>
            </a:extLst>
          </p:cNvPr>
          <p:cNvSpPr txBox="1"/>
          <p:nvPr/>
        </p:nvSpPr>
        <p:spPr>
          <a:xfrm>
            <a:off x="4075043" y="2186608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D9681D-4F0F-5E9B-0C50-C9789662E558}"/>
              </a:ext>
            </a:extLst>
          </p:cNvPr>
          <p:cNvSpPr txBox="1"/>
          <p:nvPr/>
        </p:nvSpPr>
        <p:spPr>
          <a:xfrm>
            <a:off x="3836504" y="2186608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F31E7AA-187E-2DE0-059A-D03D9F6A119B}"/>
              </a:ext>
            </a:extLst>
          </p:cNvPr>
          <p:cNvSpPr txBox="1"/>
          <p:nvPr/>
        </p:nvSpPr>
        <p:spPr>
          <a:xfrm>
            <a:off x="4065104" y="262393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EED73EB-FFD9-AA6A-3DF3-BD8D928247DC}"/>
              </a:ext>
            </a:extLst>
          </p:cNvPr>
          <p:cNvSpPr txBox="1"/>
          <p:nvPr/>
        </p:nvSpPr>
        <p:spPr>
          <a:xfrm>
            <a:off x="7911548" y="2256182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93701C-B138-90C6-6B82-6BD029134AE7}"/>
              </a:ext>
            </a:extLst>
          </p:cNvPr>
          <p:cNvSpPr txBox="1"/>
          <p:nvPr/>
        </p:nvSpPr>
        <p:spPr>
          <a:xfrm>
            <a:off x="7245626" y="215679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F5DE1E-E4DF-2E18-4396-C5251997FE0B}"/>
              </a:ext>
            </a:extLst>
          </p:cNvPr>
          <p:cNvSpPr txBox="1"/>
          <p:nvPr/>
        </p:nvSpPr>
        <p:spPr>
          <a:xfrm>
            <a:off x="7026965" y="215679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757A21-07BB-FAFC-A055-D1852AF76A97}"/>
              </a:ext>
            </a:extLst>
          </p:cNvPr>
          <p:cNvSpPr txBox="1"/>
          <p:nvPr/>
        </p:nvSpPr>
        <p:spPr>
          <a:xfrm>
            <a:off x="7245626" y="2544416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D6FACB3-C2C9-132C-0247-A2897D14ACB5}"/>
              </a:ext>
            </a:extLst>
          </p:cNvPr>
          <p:cNvSpPr txBox="1"/>
          <p:nvPr/>
        </p:nvSpPr>
        <p:spPr>
          <a:xfrm>
            <a:off x="11121887" y="2285999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985FAC-5315-B88B-92D3-2CF52AFFF6EA}"/>
              </a:ext>
            </a:extLst>
          </p:cNvPr>
          <p:cNvSpPr txBox="1"/>
          <p:nvPr/>
        </p:nvSpPr>
        <p:spPr>
          <a:xfrm>
            <a:off x="10396330" y="216673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DFA615-BEF5-4C1D-960C-EF645E3DFD86}"/>
              </a:ext>
            </a:extLst>
          </p:cNvPr>
          <p:cNvSpPr txBox="1"/>
          <p:nvPr/>
        </p:nvSpPr>
        <p:spPr>
          <a:xfrm>
            <a:off x="10177669" y="2166730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EE28F3-75D6-8D9F-3046-22B42F145942}"/>
              </a:ext>
            </a:extLst>
          </p:cNvPr>
          <p:cNvSpPr txBox="1"/>
          <p:nvPr/>
        </p:nvSpPr>
        <p:spPr>
          <a:xfrm>
            <a:off x="10396330" y="2554356"/>
            <a:ext cx="457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437323" y="163377"/>
            <a:ext cx="11551257" cy="1042479"/>
            <a:chOff x="1531148" y="700707"/>
            <a:chExt cx="8663442" cy="781859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531148" y="700707"/>
              <a:ext cx="1311443" cy="781859"/>
              <a:chOff x="1768776" y="711962"/>
              <a:chExt cx="1347538" cy="848199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999546" y="729982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768776" y="711962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506535" y="791709"/>
              <a:ext cx="7688055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C2F54D-06BF-FF56-899C-5DB8128C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54" y="1123742"/>
            <a:ext cx="73818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E1A591-C54A-7637-F6D6-E4ECA3FDE3CC}"/>
              </a:ext>
            </a:extLst>
          </p:cNvPr>
          <p:cNvGrpSpPr/>
          <p:nvPr/>
        </p:nvGrpSpPr>
        <p:grpSpPr>
          <a:xfrm>
            <a:off x="1232451" y="415845"/>
            <a:ext cx="1769164" cy="1631502"/>
            <a:chOff x="827213" y="1441024"/>
            <a:chExt cx="1353544" cy="1631502"/>
          </a:xfrm>
        </p:grpSpPr>
        <p:sp>
          <p:nvSpPr>
            <p:cNvPr id="11" name="TextBox 43">
              <a:extLst>
                <a:ext uri="{FF2B5EF4-FFF2-40B4-BE49-F238E27FC236}">
                  <a16:creationId xmlns:a16="http://schemas.microsoft.com/office/drawing/2014/main" id="{2E6D9599-4A97-66F9-069C-FF942EFB6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2" name="TextBox 49">
              <a:extLst>
                <a:ext uri="{FF2B5EF4-FFF2-40B4-BE49-F238E27FC236}">
                  <a16:creationId xmlns:a16="http://schemas.microsoft.com/office/drawing/2014/main" id="{1CADB9E7-7607-E347-6ECA-3C1715DAB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84</a:t>
              </a:r>
            </a:p>
          </p:txBody>
        </p:sp>
        <p:grpSp>
          <p:nvGrpSpPr>
            <p:cNvPr id="13" name="Group 66">
              <a:extLst>
                <a:ext uri="{FF2B5EF4-FFF2-40B4-BE49-F238E27FC236}">
                  <a16:creationId xmlns:a16="http://schemas.microsoft.com/office/drawing/2014/main" id="{0359ADA3-9BE3-B5CC-95C5-48F143B91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F88BCDA-3295-A818-87DF-2D1B66DFEC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A41975D-7414-0216-935B-CF851796A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14955F9-A104-D925-5BAD-E1DE49664DF7}"/>
              </a:ext>
            </a:extLst>
          </p:cNvPr>
          <p:cNvSpPr txBox="1"/>
          <p:nvPr/>
        </p:nvSpPr>
        <p:spPr>
          <a:xfrm>
            <a:off x="2222788" y="9886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BEADA5-BBD3-ACCB-D651-71A4EF9F395D}"/>
              </a:ext>
            </a:extLst>
          </p:cNvPr>
          <p:cNvSpPr txBox="1"/>
          <p:nvPr/>
        </p:nvSpPr>
        <p:spPr>
          <a:xfrm>
            <a:off x="1490869" y="889371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B3CEB-B1D2-F679-11EE-2B4E3C80D3AF}"/>
              </a:ext>
            </a:extLst>
          </p:cNvPr>
          <p:cNvSpPr txBox="1"/>
          <p:nvPr/>
        </p:nvSpPr>
        <p:spPr>
          <a:xfrm>
            <a:off x="1490869" y="1386327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04EE9-1CEF-7650-A180-B2A96DF193D1}"/>
              </a:ext>
            </a:extLst>
          </p:cNvPr>
          <p:cNvSpPr txBox="1"/>
          <p:nvPr/>
        </p:nvSpPr>
        <p:spPr>
          <a:xfrm>
            <a:off x="1232452" y="889371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2B1F19-CD97-0723-DB9C-F13E208CBCC7}"/>
              </a:ext>
            </a:extLst>
          </p:cNvPr>
          <p:cNvGrpSpPr/>
          <p:nvPr/>
        </p:nvGrpSpPr>
        <p:grpSpPr>
          <a:xfrm>
            <a:off x="3876261" y="455602"/>
            <a:ext cx="1769164" cy="1631502"/>
            <a:chOff x="827213" y="1441024"/>
            <a:chExt cx="1353544" cy="1631502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46CF491B-0FF3-D9CA-BDD7-3D0AB1EDF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F06B9808-793C-ED04-1EF6-F0BEA29B7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64</a:t>
              </a:r>
            </a:p>
          </p:txBody>
        </p:sp>
        <p:grpSp>
          <p:nvGrpSpPr>
            <p:cNvPr id="24" name="Group 66">
              <a:extLst>
                <a:ext uri="{FF2B5EF4-FFF2-40B4-BE49-F238E27FC236}">
                  <a16:creationId xmlns:a16="http://schemas.microsoft.com/office/drawing/2014/main" id="{CD09731D-F101-F8F2-A806-B8D6E26AC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C15A918-DB0E-86F6-A790-9AB82B8B9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88250BC-1BC0-59C7-CED7-CCA7D0336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2D6981-97DA-3AB7-7DE1-DD2597D8B21D}"/>
              </a:ext>
            </a:extLst>
          </p:cNvPr>
          <p:cNvSpPr txBox="1"/>
          <p:nvPr/>
        </p:nvSpPr>
        <p:spPr>
          <a:xfrm>
            <a:off x="4866598" y="10284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87D03-48E1-FBFB-B0D5-33FBDF12AF9F}"/>
              </a:ext>
            </a:extLst>
          </p:cNvPr>
          <p:cNvSpPr txBox="1"/>
          <p:nvPr/>
        </p:nvSpPr>
        <p:spPr>
          <a:xfrm>
            <a:off x="4134679" y="929128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CDC4F-0CF4-14E6-EC05-50F1C84537AB}"/>
              </a:ext>
            </a:extLst>
          </p:cNvPr>
          <p:cNvSpPr txBox="1"/>
          <p:nvPr/>
        </p:nvSpPr>
        <p:spPr>
          <a:xfrm>
            <a:off x="4134679" y="1426084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429899-728E-C8F8-3F72-4F7D4DEA5815}"/>
              </a:ext>
            </a:extLst>
          </p:cNvPr>
          <p:cNvSpPr txBox="1"/>
          <p:nvPr/>
        </p:nvSpPr>
        <p:spPr>
          <a:xfrm>
            <a:off x="3876262" y="929128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092666-959E-AF6C-3C29-14A1D90F49B2}"/>
              </a:ext>
            </a:extLst>
          </p:cNvPr>
          <p:cNvGrpSpPr/>
          <p:nvPr/>
        </p:nvGrpSpPr>
        <p:grpSpPr>
          <a:xfrm>
            <a:off x="6321287" y="475480"/>
            <a:ext cx="1769164" cy="1631502"/>
            <a:chOff x="827213" y="1441024"/>
            <a:chExt cx="1353544" cy="1631502"/>
          </a:xfrm>
        </p:grpSpPr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DE300ACF-790B-09E8-285F-287C05DE6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999DA360-D2A5-839B-35AC-0B147D02C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77</a:t>
              </a:r>
            </a:p>
          </p:txBody>
        </p:sp>
        <p:grpSp>
          <p:nvGrpSpPr>
            <p:cNvPr id="34" name="Group 66">
              <a:extLst>
                <a:ext uri="{FF2B5EF4-FFF2-40B4-BE49-F238E27FC236}">
                  <a16:creationId xmlns:a16="http://schemas.microsoft.com/office/drawing/2014/main" id="{4238715C-2507-A955-9988-97CC0ABDB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CF76E53-EB4E-1AF4-6B19-6EDD23DE5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2144DC8-D569-5051-E524-871265C154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F97AF02-AD93-2018-15C1-587F50A6485E}"/>
              </a:ext>
            </a:extLst>
          </p:cNvPr>
          <p:cNvSpPr txBox="1"/>
          <p:nvPr/>
        </p:nvSpPr>
        <p:spPr>
          <a:xfrm>
            <a:off x="7311624" y="10482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D6BFA0-7F13-43E0-7FC0-791B427B7099}"/>
              </a:ext>
            </a:extLst>
          </p:cNvPr>
          <p:cNvSpPr txBox="1"/>
          <p:nvPr/>
        </p:nvSpPr>
        <p:spPr>
          <a:xfrm>
            <a:off x="6579705" y="949006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563FFE-BC98-FA6A-6CE3-419199B9F235}"/>
              </a:ext>
            </a:extLst>
          </p:cNvPr>
          <p:cNvSpPr txBox="1"/>
          <p:nvPr/>
        </p:nvSpPr>
        <p:spPr>
          <a:xfrm>
            <a:off x="6579705" y="1445962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A89E1C-57B3-DDEF-21E5-815FE78D0741}"/>
              </a:ext>
            </a:extLst>
          </p:cNvPr>
          <p:cNvSpPr txBox="1"/>
          <p:nvPr/>
        </p:nvSpPr>
        <p:spPr>
          <a:xfrm>
            <a:off x="6321288" y="949006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8D32F6-06E8-EBC4-AFB2-D9679DEB4A23}"/>
              </a:ext>
            </a:extLst>
          </p:cNvPr>
          <p:cNvGrpSpPr/>
          <p:nvPr/>
        </p:nvGrpSpPr>
        <p:grpSpPr>
          <a:xfrm>
            <a:off x="8925339" y="465541"/>
            <a:ext cx="1769164" cy="1631502"/>
            <a:chOff x="827213" y="1441024"/>
            <a:chExt cx="1353544" cy="1631502"/>
          </a:xfrm>
        </p:grpSpPr>
        <p:sp>
          <p:nvSpPr>
            <p:cNvPr id="42" name="TextBox 43">
              <a:extLst>
                <a:ext uri="{FF2B5EF4-FFF2-40B4-BE49-F238E27FC236}">
                  <a16:creationId xmlns:a16="http://schemas.microsoft.com/office/drawing/2014/main" id="{C3DC3D05-2D16-4208-2AD5-C345E4D60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BDDADD40-1D21-A283-8B26-3105E41ED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79</a:t>
              </a:r>
            </a:p>
          </p:txBody>
        </p:sp>
        <p:grpSp>
          <p:nvGrpSpPr>
            <p:cNvPr id="44" name="Group 66">
              <a:extLst>
                <a:ext uri="{FF2B5EF4-FFF2-40B4-BE49-F238E27FC236}">
                  <a16:creationId xmlns:a16="http://schemas.microsoft.com/office/drawing/2014/main" id="{E105FE4B-F991-8EB7-3AFA-23EE9DA8C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5CD5A02-E07C-FD9B-7EA1-317567354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BC958C3-01E3-4C31-FAA5-9CA4C4641A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7503FE-FA39-BAA8-A054-2AF7ED70B464}"/>
              </a:ext>
            </a:extLst>
          </p:cNvPr>
          <p:cNvSpPr txBox="1"/>
          <p:nvPr/>
        </p:nvSpPr>
        <p:spPr>
          <a:xfrm>
            <a:off x="9915676" y="103835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D1E9CB-5C11-4308-4939-B344ED06C9BC}"/>
              </a:ext>
            </a:extLst>
          </p:cNvPr>
          <p:cNvSpPr txBox="1"/>
          <p:nvPr/>
        </p:nvSpPr>
        <p:spPr>
          <a:xfrm>
            <a:off x="9183757" y="939067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700874-6F8F-B602-D981-E6A47FBD9A3A}"/>
              </a:ext>
            </a:extLst>
          </p:cNvPr>
          <p:cNvSpPr txBox="1"/>
          <p:nvPr/>
        </p:nvSpPr>
        <p:spPr>
          <a:xfrm>
            <a:off x="9183757" y="143602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B26298-4434-1DF9-3D52-80DAF61C2F71}"/>
              </a:ext>
            </a:extLst>
          </p:cNvPr>
          <p:cNvSpPr txBox="1"/>
          <p:nvPr/>
        </p:nvSpPr>
        <p:spPr>
          <a:xfrm>
            <a:off x="8925340" y="939067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27EAE5-FB7E-E5DC-4683-A52FA8F9D30D}"/>
              </a:ext>
            </a:extLst>
          </p:cNvPr>
          <p:cNvGrpSpPr/>
          <p:nvPr/>
        </p:nvGrpSpPr>
        <p:grpSpPr>
          <a:xfrm>
            <a:off x="1033669" y="2870811"/>
            <a:ext cx="1769164" cy="1631502"/>
            <a:chOff x="827213" y="1441024"/>
            <a:chExt cx="1353544" cy="1631502"/>
          </a:xfrm>
        </p:grpSpPr>
        <p:sp>
          <p:nvSpPr>
            <p:cNvPr id="52" name="TextBox 43">
              <a:extLst>
                <a:ext uri="{FF2B5EF4-FFF2-40B4-BE49-F238E27FC236}">
                  <a16:creationId xmlns:a16="http://schemas.microsoft.com/office/drawing/2014/main" id="{9AEEB572-286E-EF96-721A-720BC0E76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17</a:t>
              </a:r>
            </a:p>
          </p:txBody>
        </p:sp>
        <p:sp>
          <p:nvSpPr>
            <p:cNvPr id="53" name="TextBox 49">
              <a:extLst>
                <a:ext uri="{FF2B5EF4-FFF2-40B4-BE49-F238E27FC236}">
                  <a16:creationId xmlns:a16="http://schemas.microsoft.com/office/drawing/2014/main" id="{479C804B-5E57-FC02-7E8F-2B45CD6F2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41</a:t>
              </a:r>
            </a:p>
          </p:txBody>
        </p:sp>
        <p:grpSp>
          <p:nvGrpSpPr>
            <p:cNvPr id="54" name="Group 66">
              <a:extLst>
                <a:ext uri="{FF2B5EF4-FFF2-40B4-BE49-F238E27FC236}">
                  <a16:creationId xmlns:a16="http://schemas.microsoft.com/office/drawing/2014/main" id="{282D2F6F-23BB-BD18-8F3D-EA9CA7761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60229E9-8E73-40A7-B2EC-D3981473D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2E94364-92C5-D3EA-2E24-A173154CA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A0734E0-81B2-1454-2541-E214851705BD}"/>
              </a:ext>
            </a:extLst>
          </p:cNvPr>
          <p:cNvSpPr txBox="1"/>
          <p:nvPr/>
        </p:nvSpPr>
        <p:spPr>
          <a:xfrm>
            <a:off x="2024006" y="34436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773A53-510A-03A0-DC95-0C91311DB6A7}"/>
              </a:ext>
            </a:extLst>
          </p:cNvPr>
          <p:cNvSpPr txBox="1"/>
          <p:nvPr/>
        </p:nvSpPr>
        <p:spPr>
          <a:xfrm>
            <a:off x="1292087" y="3344337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51F563-7E7D-EC0B-7560-264BC462D63A}"/>
              </a:ext>
            </a:extLst>
          </p:cNvPr>
          <p:cNvSpPr txBox="1"/>
          <p:nvPr/>
        </p:nvSpPr>
        <p:spPr>
          <a:xfrm>
            <a:off x="1292087" y="3841293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5DB5E4-C0A9-D060-19DF-E4ACA9CC8DF4}"/>
              </a:ext>
            </a:extLst>
          </p:cNvPr>
          <p:cNvSpPr txBox="1"/>
          <p:nvPr/>
        </p:nvSpPr>
        <p:spPr>
          <a:xfrm>
            <a:off x="1033670" y="3344337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ECA513-15D8-A19D-4143-384A37FB4620}"/>
              </a:ext>
            </a:extLst>
          </p:cNvPr>
          <p:cNvGrpSpPr/>
          <p:nvPr/>
        </p:nvGrpSpPr>
        <p:grpSpPr>
          <a:xfrm>
            <a:off x="3756990" y="3009959"/>
            <a:ext cx="1769164" cy="1631502"/>
            <a:chOff x="827213" y="1441024"/>
            <a:chExt cx="1353544" cy="1631502"/>
          </a:xfrm>
        </p:grpSpPr>
        <p:sp>
          <p:nvSpPr>
            <p:cNvPr id="62" name="TextBox 43">
              <a:extLst>
                <a:ext uri="{FF2B5EF4-FFF2-40B4-BE49-F238E27FC236}">
                  <a16:creationId xmlns:a16="http://schemas.microsoft.com/office/drawing/2014/main" id="{ED14D3B0-8A2D-8233-6D25-C3F747606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63" name="TextBox 49">
              <a:extLst>
                <a:ext uri="{FF2B5EF4-FFF2-40B4-BE49-F238E27FC236}">
                  <a16:creationId xmlns:a16="http://schemas.microsoft.com/office/drawing/2014/main" id="{445261E5-B333-56C9-58CB-C95C9C8C1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89</a:t>
              </a:r>
            </a:p>
          </p:txBody>
        </p:sp>
        <p:grpSp>
          <p:nvGrpSpPr>
            <p:cNvPr id="64" name="Group 66">
              <a:extLst>
                <a:ext uri="{FF2B5EF4-FFF2-40B4-BE49-F238E27FC236}">
                  <a16:creationId xmlns:a16="http://schemas.microsoft.com/office/drawing/2014/main" id="{59897EDC-2C2E-F947-9B36-442C1ABE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755F138-4F92-9AC7-2B6A-FEC812855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298E98E-093E-C737-51C1-2172B445B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505FA4B-BF70-1BE5-73E1-F14A6C058733}"/>
              </a:ext>
            </a:extLst>
          </p:cNvPr>
          <p:cNvSpPr txBox="1"/>
          <p:nvPr/>
        </p:nvSpPr>
        <p:spPr>
          <a:xfrm>
            <a:off x="4747327" y="35827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3A6DA7-8B3E-8064-0FE0-F216E66693C2}"/>
              </a:ext>
            </a:extLst>
          </p:cNvPr>
          <p:cNvSpPr txBox="1"/>
          <p:nvPr/>
        </p:nvSpPr>
        <p:spPr>
          <a:xfrm>
            <a:off x="4015408" y="3483485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E6D8002-7730-F638-9DFF-EA8BD1A6F3F4}"/>
              </a:ext>
            </a:extLst>
          </p:cNvPr>
          <p:cNvSpPr txBox="1"/>
          <p:nvPr/>
        </p:nvSpPr>
        <p:spPr>
          <a:xfrm>
            <a:off x="4015408" y="3980441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29F4D6-4040-E65B-DE8C-DB2860B66DA4}"/>
              </a:ext>
            </a:extLst>
          </p:cNvPr>
          <p:cNvSpPr txBox="1"/>
          <p:nvPr/>
        </p:nvSpPr>
        <p:spPr>
          <a:xfrm>
            <a:off x="3756991" y="3483485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D7286E3-485F-4002-2388-5445F6926C51}"/>
              </a:ext>
            </a:extLst>
          </p:cNvPr>
          <p:cNvGrpSpPr/>
          <p:nvPr/>
        </p:nvGrpSpPr>
        <p:grpSpPr>
          <a:xfrm>
            <a:off x="6331226" y="3059654"/>
            <a:ext cx="1769164" cy="1631502"/>
            <a:chOff x="827213" y="1441024"/>
            <a:chExt cx="135354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9CE34170-C271-35AE-BAF7-A4EF7E05B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7EEB43C7-5A31-D053-9B9C-BBD307D81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94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73A72EA7-6F3D-88A5-3D3B-25C6E2F95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DFC4858-FA8E-32CD-0B41-82B53DC6D9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964558C-9F9E-9D4E-4E4E-D147A879A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61E3F8E-30A4-BB48-B26F-7C93E7958A33}"/>
              </a:ext>
            </a:extLst>
          </p:cNvPr>
          <p:cNvSpPr txBox="1"/>
          <p:nvPr/>
        </p:nvSpPr>
        <p:spPr>
          <a:xfrm>
            <a:off x="7321563" y="3632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FF5F2F-4FAA-C431-6AA7-4B89CCCE2B86}"/>
              </a:ext>
            </a:extLst>
          </p:cNvPr>
          <p:cNvSpPr txBox="1"/>
          <p:nvPr/>
        </p:nvSpPr>
        <p:spPr>
          <a:xfrm>
            <a:off x="6589644" y="3533180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F87143-4C97-E543-1899-2A1954D0D6EC}"/>
              </a:ext>
            </a:extLst>
          </p:cNvPr>
          <p:cNvSpPr txBox="1"/>
          <p:nvPr/>
        </p:nvSpPr>
        <p:spPr>
          <a:xfrm>
            <a:off x="6589644" y="4030136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2F60AD-A28E-C1D0-558A-4B0DE3009B1D}"/>
              </a:ext>
            </a:extLst>
          </p:cNvPr>
          <p:cNvSpPr txBox="1"/>
          <p:nvPr/>
        </p:nvSpPr>
        <p:spPr>
          <a:xfrm>
            <a:off x="6331227" y="3533180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E72B63D-3B6E-D0E9-A359-DF9BE6206725}"/>
              </a:ext>
            </a:extLst>
          </p:cNvPr>
          <p:cNvGrpSpPr/>
          <p:nvPr/>
        </p:nvGrpSpPr>
        <p:grpSpPr>
          <a:xfrm>
            <a:off x="9024731" y="2960263"/>
            <a:ext cx="1769164" cy="1631502"/>
            <a:chOff x="827213" y="1441024"/>
            <a:chExt cx="1353544" cy="1631502"/>
          </a:xfrm>
        </p:grpSpPr>
        <p:sp>
          <p:nvSpPr>
            <p:cNvPr id="93" name="TextBox 43">
              <a:extLst>
                <a:ext uri="{FF2B5EF4-FFF2-40B4-BE49-F238E27FC236}">
                  <a16:creationId xmlns:a16="http://schemas.microsoft.com/office/drawing/2014/main" id="{2CFDD4CA-AC2E-BB7E-943A-556C176C3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19</a:t>
              </a:r>
            </a:p>
          </p:txBody>
        </p:sp>
        <p:sp>
          <p:nvSpPr>
            <p:cNvPr id="94" name="TextBox 49">
              <a:extLst>
                <a:ext uri="{FF2B5EF4-FFF2-40B4-BE49-F238E27FC236}">
                  <a16:creationId xmlns:a16="http://schemas.microsoft.com/office/drawing/2014/main" id="{F36DB8C6-30BC-DC43-8384-79F1059C2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59</a:t>
              </a:r>
            </a:p>
          </p:txBody>
        </p:sp>
        <p:grpSp>
          <p:nvGrpSpPr>
            <p:cNvPr id="95" name="Group 66">
              <a:extLst>
                <a:ext uri="{FF2B5EF4-FFF2-40B4-BE49-F238E27FC236}">
                  <a16:creationId xmlns:a16="http://schemas.microsoft.com/office/drawing/2014/main" id="{3968DDA3-C881-8172-773D-56740FDCA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5" y="1586678"/>
              <a:ext cx="719138" cy="1485848"/>
              <a:chOff x="2299" y="1296"/>
              <a:chExt cx="453" cy="68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ED000EB-6341-2013-EB9B-56C93CED8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45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802B112-974B-0076-B734-2E7D41C80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418E3B2-644E-0471-15A8-FF98B9084736}"/>
              </a:ext>
            </a:extLst>
          </p:cNvPr>
          <p:cNvSpPr txBox="1"/>
          <p:nvPr/>
        </p:nvSpPr>
        <p:spPr>
          <a:xfrm>
            <a:off x="10015068" y="35330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933033-B8B9-7B50-70DA-5F4F9F11342F}"/>
              </a:ext>
            </a:extLst>
          </p:cNvPr>
          <p:cNvSpPr txBox="1"/>
          <p:nvPr/>
        </p:nvSpPr>
        <p:spPr>
          <a:xfrm>
            <a:off x="9283149" y="3433789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E54A97D-1B5D-7BDD-099D-E6083CDB789E}"/>
              </a:ext>
            </a:extLst>
          </p:cNvPr>
          <p:cNvSpPr txBox="1"/>
          <p:nvPr/>
        </p:nvSpPr>
        <p:spPr>
          <a:xfrm>
            <a:off x="9283149" y="3930745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59B95CA-3864-0D43-0F6C-963E4281D0D5}"/>
              </a:ext>
            </a:extLst>
          </p:cNvPr>
          <p:cNvSpPr txBox="1"/>
          <p:nvPr/>
        </p:nvSpPr>
        <p:spPr>
          <a:xfrm>
            <a:off x="9024732" y="3433789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#9Slide02 Noi dung dai"/>
                <a:ea typeface="微软雅黑"/>
                <a:cs typeface="Calibri" panose="020F0502020204030204" pitchFamily="34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2 Noi dung da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48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7" grpId="0"/>
      <p:bldP spid="48" grpId="0"/>
      <p:bldP spid="49" grpId="0"/>
      <p:bldP spid="50" grpId="0"/>
      <p:bldP spid="57" grpId="0"/>
      <p:bldP spid="58" grpId="0"/>
      <p:bldP spid="59" grpId="0"/>
      <p:bldP spid="60" grpId="0"/>
      <p:bldP spid="67" grpId="0"/>
      <p:bldP spid="68" grpId="0"/>
      <p:bldP spid="69" grpId="0"/>
      <p:bldP spid="70" grpId="0"/>
      <p:bldP spid="77" grpId="0"/>
      <p:bldP spid="78" grpId="0"/>
      <p:bldP spid="79" grpId="0"/>
      <p:bldP spid="80" grpId="0"/>
      <p:bldP spid="98" grpId="0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80664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49814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39399" y="4714775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15915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550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55489" y="2929848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1392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54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5881" y="4882129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0545" y="4619525"/>
              <a:ext cx="51392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45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87432" y="3330946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195859" y="4605294"/>
              <a:ext cx="477820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55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91036" y="4557691"/>
              <a:ext cx="522351" cy="66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55</a:t>
              </a:r>
              <a:endParaRPr kumimoji="0" lang="vi-VN" sz="266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5620" y="292698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5 500 : 100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 = 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81481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78002" y="3466199"/>
            <a:ext cx="2395204" cy="1089218"/>
            <a:chOff x="9540551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1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2234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315804" y="3472940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239001" y="4590511"/>
              <a:ext cx="51392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90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329783" y="5371275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75488" y="4619525"/>
              <a:ext cx="51392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806258" y="5344282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77820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8493" y="4545051"/>
              <a:ext cx="591745" cy="77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7493" y="583693"/>
            <a:ext cx="463477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5" b="1" dirty="0">
                <a:solidFill>
                  <a:srgbClr val="002060"/>
                </a:solidFill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5 600 : 80 =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6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3.7037E-7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1.22643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14704" y="5295546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2234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25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92895" y="3787806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2991" y="4590511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85678" y="5398156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89477" y="4619525"/>
              <a:ext cx="699940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250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73106" y="3541665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77820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9123" y="4481853"/>
              <a:ext cx="591745" cy="77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574" y="229998"/>
            <a:ext cx="5276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2 400 : 100 =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achen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3.7037E-7 L -3.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15" y="2476464"/>
            <a:ext cx="12192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3" y="2445485"/>
            <a:ext cx="491067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6015"/>
            <a:ext cx="5236308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98" y="3523092"/>
            <a:ext cx="3310565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84698" y="3615950"/>
            <a:ext cx="448735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4" y="3056601"/>
            <a:ext cx="3046729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81" y="3596284"/>
            <a:ext cx="460071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3" y="1197940"/>
            <a:ext cx="3153403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695728" y="5172857"/>
            <a:ext cx="2395204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52234" cy="601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91093" y="3295067"/>
            <a:ext cx="2107669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95366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800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289926" y="3751048"/>
            <a:ext cx="2107669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95119" y="4619525"/>
              <a:ext cx="513929" cy="683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94319" y="5227467"/>
            <a:ext cx="2266948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21634" y="4665786"/>
              <a:ext cx="650761" cy="63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700</a:t>
              </a:r>
              <a:endPara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4" y="937919"/>
            <a:ext cx="5634948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031774" y="480301"/>
            <a:ext cx="1646228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64247" y="4532411"/>
              <a:ext cx="796773" cy="77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700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65681" y="4352666"/>
            <a:ext cx="36044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3429000"/>
            <a:ext cx="491067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7760" y="531571"/>
            <a:ext cx="3179075" cy="667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7 000 : 10 = ?</a:t>
            </a:r>
            <a:endParaRPr kumimoji="0" lang="vi-VN" sz="373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64" y="2101370"/>
            <a:ext cx="1173765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4347" y="2503689"/>
            <a:ext cx="99024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" y="2213277"/>
            <a:ext cx="82775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68" y="2534067"/>
            <a:ext cx="609873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6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2.59259E-6 L -4.16667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86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8E664-2685-0FFE-7522-F37DC272DBAC}"/>
              </a:ext>
            </a:extLst>
          </p:cNvPr>
          <p:cNvSpPr txBox="1"/>
          <p:nvPr/>
        </p:nvSpPr>
        <p:spPr>
          <a:xfrm>
            <a:off x="4393096" y="268357"/>
            <a:ext cx="38265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76 : 19 = 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83B907-9A90-4859-E20B-D59D7A6C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2" y="1334121"/>
            <a:ext cx="3333750" cy="399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C4BF3C-63FE-1999-AB64-76661CFD5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12" y="1381539"/>
            <a:ext cx="47529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B12E-DC87-404A-6E08-8508B4164F98}"/>
              </a:ext>
            </a:extLst>
          </p:cNvPr>
          <p:cNvSpPr txBox="1"/>
          <p:nvPr/>
        </p:nvSpPr>
        <p:spPr>
          <a:xfrm>
            <a:off x="954157" y="318052"/>
            <a:ext cx="38265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5E974E-A33C-BBCC-76DF-F484FC7D7204}"/>
              </a:ext>
            </a:extLst>
          </p:cNvPr>
          <p:cNvSpPr/>
          <p:nvPr/>
        </p:nvSpPr>
        <p:spPr>
          <a:xfrm>
            <a:off x="1043609" y="1341783"/>
            <a:ext cx="2882348" cy="2256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C650AE-DE1A-1A6F-0948-D3ED42DE75C0}"/>
              </a:ext>
            </a:extLst>
          </p:cNvPr>
          <p:cNvGrpSpPr/>
          <p:nvPr/>
        </p:nvGrpSpPr>
        <p:grpSpPr>
          <a:xfrm>
            <a:off x="1699590" y="1588662"/>
            <a:ext cx="2031452" cy="1631502"/>
            <a:chOff x="827213" y="1441024"/>
            <a:chExt cx="1554214" cy="1631502"/>
          </a:xfrm>
        </p:grpSpPr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0FB7739B-6A73-8A95-27F0-F8EC3A326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4" y="1441024"/>
              <a:ext cx="70852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19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B03704E3-92D0-C3D7-2A0D-99A7533E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13" y="1445824"/>
              <a:ext cx="721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090C051B-755A-5F41-3967-B033CD582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B7CBB65-F0C0-7767-1F83-097DD3F86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ECA23F7-9E52-0F0B-B263-1F08D0718E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7D5B19-6E36-769A-2156-FDEADE19AE62}"/>
              </a:ext>
            </a:extLst>
          </p:cNvPr>
          <p:cNvSpPr txBox="1"/>
          <p:nvPr/>
        </p:nvSpPr>
        <p:spPr>
          <a:xfrm>
            <a:off x="2729684" y="2161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AEFF6-A4D1-4002-AB43-7F5593F0BB7D}"/>
              </a:ext>
            </a:extLst>
          </p:cNvPr>
          <p:cNvSpPr txBox="1"/>
          <p:nvPr/>
        </p:nvSpPr>
        <p:spPr>
          <a:xfrm>
            <a:off x="1958008" y="2062188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C8F76-FAF0-DA0B-61B1-7A6DEAAB9EF3}"/>
              </a:ext>
            </a:extLst>
          </p:cNvPr>
          <p:cNvSpPr txBox="1"/>
          <p:nvPr/>
        </p:nvSpPr>
        <p:spPr>
          <a:xfrm>
            <a:off x="1958008" y="2559144"/>
            <a:ext cx="485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E545F2-38BF-8527-7533-8E9CBAA5138A}"/>
              </a:ext>
            </a:extLst>
          </p:cNvPr>
          <p:cNvSpPr txBox="1"/>
          <p:nvPr/>
        </p:nvSpPr>
        <p:spPr>
          <a:xfrm>
            <a:off x="4522304" y="1331843"/>
            <a:ext cx="66691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 chia 19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A2F12C-677A-B2EB-33FA-1B19CE760538}"/>
              </a:ext>
            </a:extLst>
          </p:cNvPr>
          <p:cNvSpPr txBox="1"/>
          <p:nvPr/>
        </p:nvSpPr>
        <p:spPr>
          <a:xfrm>
            <a:off x="4542182" y="2097156"/>
            <a:ext cx="66691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36,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EE8AF-1641-15E3-1277-AC169E42349C}"/>
              </a:ext>
            </a:extLst>
          </p:cNvPr>
          <p:cNvSpPr txBox="1"/>
          <p:nvPr/>
        </p:nvSpPr>
        <p:spPr>
          <a:xfrm>
            <a:off x="4562060" y="2832651"/>
            <a:ext cx="74642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06D644-1155-952E-04C5-1F41386151EB}"/>
              </a:ext>
            </a:extLst>
          </p:cNvPr>
          <p:cNvSpPr txBox="1"/>
          <p:nvPr/>
        </p:nvSpPr>
        <p:spPr>
          <a:xfrm>
            <a:off x="4581939" y="3588025"/>
            <a:ext cx="74642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76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A3D007-996A-D642-041D-1158B4655C16}"/>
              </a:ext>
            </a:extLst>
          </p:cNvPr>
          <p:cNvSpPr txBox="1"/>
          <p:nvPr/>
        </p:nvSpPr>
        <p:spPr>
          <a:xfrm>
            <a:off x="1699591" y="2062188"/>
            <a:ext cx="43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2 Noi dung dai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CBACADE-6931-EC53-161D-17D1F670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76" y="4259332"/>
            <a:ext cx="3256334" cy="7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/>
      <p:bldP spid="29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78845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180</Words>
  <Application>Microsoft Office PowerPoint</Application>
  <PresentationFormat>Widescreen</PresentationFormat>
  <Paragraphs>107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#9Slide02 Noi dung dai</vt:lpstr>
      <vt:lpstr>Arial</vt:lpstr>
      <vt:lpstr>Calibri</vt:lpstr>
      <vt:lpstr>Coiny</vt:lpstr>
      <vt:lpstr>千图网拥有20W+精美PPT模板 更多PPT模板下载至：www.58pic.com/office/ppt​​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2023-11-03T10:53:02Z</dcterms:created>
  <dcterms:modified xsi:type="dcterms:W3CDTF">2024-12-06T14:59:06Z</dcterms:modified>
</cp:coreProperties>
</file>