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0" r:id="rId1"/>
  </p:sldMasterIdLst>
  <p:notesMasterIdLst>
    <p:notesMasterId r:id="rId22"/>
  </p:notesMasterIdLst>
  <p:sldIdLst>
    <p:sldId id="2007577221" r:id="rId2"/>
    <p:sldId id="2007577220" r:id="rId3"/>
    <p:sldId id="2007577197" r:id="rId4"/>
    <p:sldId id="2007577198" r:id="rId5"/>
    <p:sldId id="2007577199" r:id="rId6"/>
    <p:sldId id="2007577200" r:id="rId7"/>
    <p:sldId id="313" r:id="rId8"/>
    <p:sldId id="2007577222" r:id="rId9"/>
    <p:sldId id="2007577223" r:id="rId10"/>
    <p:sldId id="2007577224" r:id="rId11"/>
    <p:sldId id="2007577225" r:id="rId12"/>
    <p:sldId id="2007577226" r:id="rId13"/>
    <p:sldId id="2007577227" r:id="rId14"/>
    <p:sldId id="2007577228" r:id="rId15"/>
    <p:sldId id="2007577229" r:id="rId16"/>
    <p:sldId id="2007577230" r:id="rId17"/>
    <p:sldId id="2007577231" r:id="rId18"/>
    <p:sldId id="2007577232" r:id="rId19"/>
    <p:sldId id="2007577233" r:id="rId20"/>
    <p:sldId id="2007577234"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3" d="100"/>
          <a:sy n="63" d="100"/>
        </p:scale>
        <p:origin x="804"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EAAAD62-4482-4855-B876-2DB1B6277BD9}" type="datetimeFigureOut">
              <a:rPr lang="en-US" smtClean="0"/>
              <a:t>4/13/2025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21B951F-CD7F-4CD6-A1FB-49699019C854}" type="slidenum">
              <a:rPr lang="en-US" smtClean="0"/>
              <a:t>‹#›</a:t>
            </a:fld>
            <a:endParaRPr lang="en-US"/>
          </a:p>
        </p:txBody>
      </p:sp>
    </p:spTree>
    <p:extLst>
      <p:ext uri="{BB962C8B-B14F-4D97-AF65-F5344CB8AC3E}">
        <p14:creationId xmlns:p14="http://schemas.microsoft.com/office/powerpoint/2010/main" val="15892434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45C66E-465D-4D42-B549-7F382ACD1F6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249773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CÁCH</a:t>
            </a:r>
            <a:r>
              <a:rPr lang="en-US" baseline="0" dirty="0"/>
              <a:t> CHƠI: CHỌN ĐÁP ĐÚNG NHẠC VÀ HÌNH CHÚ BỘ ĐỘI VUI HIỆN LÊN; NẾU LỠ CHỌN ĐÁP ÁN SAI THÌ NHẠC SAI VÀ CHÚ BỘ ĐỘI BUỒN HIỆN LÊN; MUỐN CHỌN LẠI THÌ NHẤN CHUỘT VÀO CHÚ BỘ ĐỘI BUỒN ĐỂ CHÚ BIẾN MẤT RỒI CHỌN LẠI ĐÁP ÁN ĐÚNG</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45C66E-465D-4D42-B549-7F382ACD1F6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1930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45C66E-465D-4D42-B549-7F382ACD1F6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761627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45C66E-465D-4D42-B549-7F382ACD1F6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172162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6616090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reserve="1">
  <p:cSld name="Title Slide">
    <p:spTree>
      <p:nvGrpSpPr>
        <p:cNvPr id="1" name="Shape 11"/>
        <p:cNvGrpSpPr/>
        <p:nvPr/>
      </p:nvGrpSpPr>
      <p:grpSpPr>
        <a:xfrm>
          <a:off x="0" y="0"/>
          <a:ext cx="0" cy="0"/>
          <a:chOff x="0" y="0"/>
          <a:chExt cx="0" cy="0"/>
        </a:xfrm>
      </p:grpSpPr>
      <p:sp>
        <p:nvSpPr>
          <p:cNvPr id="13" name="Google Shape;13;p7"/>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14" name="Google Shape;14;p7"/>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r>
              <a:rPr lang="en-US"/>
              <a:t>Click to edit Master subtitle style</a:t>
            </a:r>
            <a:endParaRPr/>
          </a:p>
        </p:txBody>
      </p:sp>
      <p:sp>
        <p:nvSpPr>
          <p:cNvPr id="15" name="Google Shape;15;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solidFill>
                  <a:prstClr val="black">
                    <a:tint val="75000"/>
                  </a:prstClr>
                </a:solidFill>
              </a:rPr>
              <a:pPr/>
              <a:t>4/13/2025</a:t>
            </a:fld>
            <a:endParaRPr lang="en-US" dirty="0">
              <a:solidFill>
                <a:prstClr val="black">
                  <a:tint val="75000"/>
                </a:prstClr>
              </a:solidFill>
            </a:endParaRPr>
          </a:p>
        </p:txBody>
      </p:sp>
      <p:sp>
        <p:nvSpPr>
          <p:cNvPr id="16" name="Google Shape;16;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solidFill>
                <a:prstClr val="black">
                  <a:tint val="75000"/>
                </a:prstClr>
              </a:solidFill>
            </a:endParaRPr>
          </a:p>
        </p:txBody>
      </p:sp>
      <p:sp>
        <p:nvSpPr>
          <p:cNvPr id="17" name="Google Shape;17;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solidFill>
                  <a:prstClr val="black">
                    <a:tint val="75000"/>
                  </a:prstClr>
                </a:solidFill>
              </a:rPr>
              <a:pPr/>
              <a:t>‹#›</a:t>
            </a:fld>
            <a:endParaRPr lang="en-US" dirty="0">
              <a:solidFill>
                <a:prstClr val="black">
                  <a:tint val="75000"/>
                </a:prstClr>
              </a:solidFill>
            </a:endParaRPr>
          </a:p>
        </p:txBody>
      </p:sp>
      <p:sp>
        <p:nvSpPr>
          <p:cNvPr id="18" name="Google Shape;18;p7"/>
          <p:cNvSpPr/>
          <p:nvPr/>
        </p:nvSpPr>
        <p:spPr>
          <a:xfrm>
            <a:off x="2629361" y="1930595"/>
            <a:ext cx="852022" cy="852022"/>
          </a:xfrm>
          <a:prstGeom prst="ellipse">
            <a:avLst/>
          </a:prstGeom>
          <a:solidFill>
            <a:srgbClr val="FEE599"/>
          </a:solidFill>
          <a:ln>
            <a:noFill/>
          </a:ln>
        </p:spPr>
        <p:txBody>
          <a:bodyPr spcFirstLastPara="1" wrap="square" lIns="91425" tIns="45700" rIns="91425" bIns="45700" anchor="ctr" anchorCtr="0">
            <a:noAutofit/>
          </a:bodyPr>
          <a:lstStyle/>
          <a:p>
            <a:pPr algn="ctr"/>
            <a:endParaRPr dirty="0">
              <a:solidFill>
                <a:prstClr val="white"/>
              </a:solidFill>
              <a:latin typeface="UTM Avo" panose="02040603050506020204" pitchFamily="18" charset="0"/>
              <a:ea typeface="Arial"/>
              <a:cs typeface="Arial"/>
              <a:sym typeface="Arial"/>
            </a:endParaRPr>
          </a:p>
        </p:txBody>
      </p:sp>
      <p:sp>
        <p:nvSpPr>
          <p:cNvPr id="9" name="Oval 8">
            <a:extLst>
              <a:ext uri="{FF2B5EF4-FFF2-40B4-BE49-F238E27FC236}">
                <a16:creationId xmlns:a16="http://schemas.microsoft.com/office/drawing/2014/main" id="{1146B2CB-5A67-4AB8-9A1B-7AE29B183FB4}"/>
              </a:ext>
            </a:extLst>
          </p:cNvPr>
          <p:cNvSpPr/>
          <p:nvPr userDrawn="1"/>
        </p:nvSpPr>
        <p:spPr>
          <a:xfrm>
            <a:off x="2629361" y="1930595"/>
            <a:ext cx="852022" cy="852022"/>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UTM Avo" panose="02040603050506020204" pitchFamily="18" charset="0"/>
            </a:endParaRPr>
          </a:p>
        </p:txBody>
      </p:sp>
      <p:sp>
        <p:nvSpPr>
          <p:cNvPr id="10" name="Oval 9">
            <a:extLst>
              <a:ext uri="{FF2B5EF4-FFF2-40B4-BE49-F238E27FC236}">
                <a16:creationId xmlns:a16="http://schemas.microsoft.com/office/drawing/2014/main" id="{27822692-4B90-4792-A69F-BD90DEDA2304}"/>
              </a:ext>
            </a:extLst>
          </p:cNvPr>
          <p:cNvSpPr/>
          <p:nvPr userDrawn="1"/>
        </p:nvSpPr>
        <p:spPr>
          <a:xfrm>
            <a:off x="11085749" y="21566"/>
            <a:ext cx="1207698" cy="1431985"/>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prstClr val="white"/>
              </a:solidFill>
              <a:latin typeface="UTM Avo" panose="02040603050506020204" pitchFamily="18" charset="0"/>
            </a:endParaRPr>
          </a:p>
        </p:txBody>
      </p:sp>
    </p:spTree>
    <p:extLst>
      <p:ext uri="{BB962C8B-B14F-4D97-AF65-F5344CB8AC3E}">
        <p14:creationId xmlns:p14="http://schemas.microsoft.com/office/powerpoint/2010/main" val="1134392687"/>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preserve="1" userDrawn="1">
  <p:cSld name="Title and Content">
    <p:spTree>
      <p:nvGrpSpPr>
        <p:cNvPr id="1" name="Shape 19"/>
        <p:cNvGrpSpPr/>
        <p:nvPr/>
      </p:nvGrpSpPr>
      <p:grpSpPr>
        <a:xfrm>
          <a:off x="0" y="0"/>
          <a:ext cx="0" cy="0"/>
          <a:chOff x="0" y="0"/>
          <a:chExt cx="0" cy="0"/>
        </a:xfrm>
      </p:grpSpPr>
      <p:sp>
        <p:nvSpPr>
          <p:cNvPr id="23" name="Google Shape;23;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solidFill>
                  <a:prstClr val="black">
                    <a:tint val="75000"/>
                  </a:prstClr>
                </a:solidFill>
              </a:rPr>
              <a:pPr/>
              <a:t>4/13/2025</a:t>
            </a:fld>
            <a:endParaRPr lang="en-US" dirty="0">
              <a:solidFill>
                <a:prstClr val="black">
                  <a:tint val="75000"/>
                </a:prstClr>
              </a:solidFill>
            </a:endParaRPr>
          </a:p>
        </p:txBody>
      </p:sp>
      <p:sp>
        <p:nvSpPr>
          <p:cNvPr id="24" name="Google Shape;24;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solidFill>
                <a:prstClr val="black">
                  <a:tint val="75000"/>
                </a:prstClr>
              </a:solidFill>
            </a:endParaRPr>
          </a:p>
        </p:txBody>
      </p:sp>
      <p:sp>
        <p:nvSpPr>
          <p:cNvPr id="25" name="Google Shape;25;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95938222"/>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Title and Content" preserve="1" userDrawn="1">
  <p:cSld name="1_Title and Content">
    <p:spTree>
      <p:nvGrpSpPr>
        <p:cNvPr id="1" name="Shape 26"/>
        <p:cNvGrpSpPr/>
        <p:nvPr/>
      </p:nvGrpSpPr>
      <p:grpSpPr>
        <a:xfrm>
          <a:off x="0" y="0"/>
          <a:ext cx="0" cy="0"/>
          <a:chOff x="0" y="0"/>
          <a:chExt cx="0" cy="0"/>
        </a:xfrm>
      </p:grpSpPr>
    </p:spTree>
    <p:extLst>
      <p:ext uri="{BB962C8B-B14F-4D97-AF65-F5344CB8AC3E}">
        <p14:creationId xmlns:p14="http://schemas.microsoft.com/office/powerpoint/2010/main" val="2549064907"/>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2_Title and Content" preserve="1" userDrawn="1">
  <p:cSld name="2_Title and Content">
    <p:spTree>
      <p:nvGrpSpPr>
        <p:cNvPr id="1" name="Shape 33"/>
        <p:cNvGrpSpPr/>
        <p:nvPr/>
      </p:nvGrpSpPr>
      <p:grpSpPr>
        <a:xfrm>
          <a:off x="0" y="0"/>
          <a:ext cx="0" cy="0"/>
          <a:chOff x="0" y="0"/>
          <a:chExt cx="0" cy="0"/>
        </a:xfrm>
      </p:grpSpPr>
      <p:sp>
        <p:nvSpPr>
          <p:cNvPr id="37" name="Google Shape;37;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solidFill>
                  <a:prstClr val="black">
                    <a:tint val="75000"/>
                  </a:prstClr>
                </a:solidFill>
              </a:rPr>
              <a:pPr/>
              <a:t>4/13/2025</a:t>
            </a:fld>
            <a:endParaRPr lang="en-US" dirty="0">
              <a:solidFill>
                <a:prstClr val="black">
                  <a:tint val="75000"/>
                </a:prstClr>
              </a:solidFill>
            </a:endParaRPr>
          </a:p>
        </p:txBody>
      </p:sp>
      <p:sp>
        <p:nvSpPr>
          <p:cNvPr id="38" name="Google Shape;38;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solidFill>
                <a:prstClr val="black">
                  <a:tint val="75000"/>
                </a:prstClr>
              </a:solidFill>
            </a:endParaRPr>
          </a:p>
        </p:txBody>
      </p:sp>
      <p:sp>
        <p:nvSpPr>
          <p:cNvPr id="39" name="Google Shape;39;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10419770"/>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preserve="1" userDrawn="1">
  <p:cSld name="Comparison">
    <p:spTree>
      <p:nvGrpSpPr>
        <p:cNvPr id="1" name="Shape 40"/>
        <p:cNvGrpSpPr/>
        <p:nvPr/>
      </p:nvGrpSpPr>
      <p:grpSpPr>
        <a:xfrm>
          <a:off x="0" y="0"/>
          <a:ext cx="0" cy="0"/>
          <a:chOff x="0" y="0"/>
          <a:chExt cx="0" cy="0"/>
        </a:xfrm>
      </p:grpSpPr>
    </p:spTree>
    <p:extLst>
      <p:ext uri="{BB962C8B-B14F-4D97-AF65-F5344CB8AC3E}">
        <p14:creationId xmlns:p14="http://schemas.microsoft.com/office/powerpoint/2010/main" val="2217076911"/>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1AB2BB-CD7E-4A1A-BD13-12382E4007A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802EF34-4694-4A7B-B147-1144E5B5BF9A}"/>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083CCB-43E4-4DB3-BCBB-A25BE0F653D8}"/>
              </a:ext>
            </a:extLst>
          </p:cNvPr>
          <p:cNvSpPr>
            <a:spLocks noGrp="1"/>
          </p:cNvSpPr>
          <p:nvPr>
            <p:ph type="dt" sz="half" idx="10"/>
          </p:nvPr>
        </p:nvSpPr>
        <p:spPr>
          <a:xfrm>
            <a:off x="838200" y="6356350"/>
            <a:ext cx="2743200" cy="365125"/>
          </a:xfrm>
          <a:prstGeom prst="rect">
            <a:avLst/>
          </a:prstGeom>
        </p:spPr>
        <p:txBody>
          <a:bodyPr/>
          <a:lstStyle/>
          <a:p>
            <a:fld id="{34862825-F999-48A1-A8CC-DBC54813CE2D}" type="datetimeFigureOut">
              <a:rPr lang="en-US" smtClean="0">
                <a:solidFill>
                  <a:prstClr val="black">
                    <a:tint val="75000"/>
                  </a:prstClr>
                </a:solidFill>
              </a:rPr>
              <a:pPr/>
              <a:t>4/13/2025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4F138EB-9EA2-4606-8C3D-7063E4E76AA5}"/>
              </a:ext>
            </a:extLst>
          </p:cNvPr>
          <p:cNvSpPr>
            <a:spLocks noGrp="1"/>
          </p:cNvSpPr>
          <p:nvPr>
            <p:ph type="ftr" sz="quarter" idx="11"/>
          </p:nvPr>
        </p:nvSpPr>
        <p:spPr>
          <a:xfrm>
            <a:off x="4038600" y="6356350"/>
            <a:ext cx="4114800" cy="365125"/>
          </a:xfrm>
          <a:prstGeom prst="rect">
            <a:avLst/>
          </a:prstGeom>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6FB6C379-1BA0-453A-9500-C5B8293BCA3A}"/>
              </a:ext>
            </a:extLst>
          </p:cNvPr>
          <p:cNvSpPr>
            <a:spLocks noGrp="1"/>
          </p:cNvSpPr>
          <p:nvPr>
            <p:ph type="sldNum" sz="quarter" idx="12"/>
          </p:nvPr>
        </p:nvSpPr>
        <p:spPr>
          <a:xfrm>
            <a:off x="8610600" y="6356350"/>
            <a:ext cx="2743200" cy="365125"/>
          </a:xfrm>
          <a:prstGeom prst="rect">
            <a:avLst/>
          </a:prstGeom>
        </p:spPr>
        <p:txBody>
          <a:bodyPr/>
          <a:lstStyle/>
          <a:p>
            <a:fld id="{D6FF1ABF-F1A9-490F-94B1-9CBA863E782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13988181"/>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EBD93E1-4C1A-47C6-8612-C96E89CB0C21}"/>
              </a:ext>
            </a:extLst>
          </p:cNvPr>
          <p:cNvSpPr>
            <a:spLocks noGrp="1"/>
          </p:cNvSpPr>
          <p:nvPr>
            <p:ph type="dt" sz="half" idx="10"/>
          </p:nvPr>
        </p:nvSpPr>
        <p:spPr>
          <a:xfrm>
            <a:off x="838200" y="6356350"/>
            <a:ext cx="2743200" cy="365125"/>
          </a:xfrm>
          <a:prstGeom prst="rect">
            <a:avLst/>
          </a:prstGeom>
        </p:spPr>
        <p:txBody>
          <a:bodyPr/>
          <a:lstStyle/>
          <a:p>
            <a:fld id="{34862825-F999-48A1-A8CC-DBC54813CE2D}" type="datetimeFigureOut">
              <a:rPr lang="en-US" smtClean="0">
                <a:solidFill>
                  <a:prstClr val="black">
                    <a:tint val="75000"/>
                  </a:prstClr>
                </a:solidFill>
              </a:rPr>
              <a:pPr/>
              <a:t>4/13/2025</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00F8C21C-1434-4EC2-B07D-184E9A9CE509}"/>
              </a:ext>
            </a:extLst>
          </p:cNvPr>
          <p:cNvSpPr>
            <a:spLocks noGrp="1"/>
          </p:cNvSpPr>
          <p:nvPr>
            <p:ph type="ftr" sz="quarter" idx="11"/>
          </p:nvPr>
        </p:nvSpPr>
        <p:spPr>
          <a:xfrm>
            <a:off x="4038600" y="6356350"/>
            <a:ext cx="4114800" cy="365125"/>
          </a:xfrm>
          <a:prstGeom prst="rect">
            <a:avLst/>
          </a:prstGeom>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3F052029-953D-49BF-A27A-B628F77C3E6B}"/>
              </a:ext>
            </a:extLst>
          </p:cNvPr>
          <p:cNvSpPr>
            <a:spLocks noGrp="1"/>
          </p:cNvSpPr>
          <p:nvPr>
            <p:ph type="sldNum" sz="quarter" idx="12"/>
          </p:nvPr>
        </p:nvSpPr>
        <p:spPr>
          <a:xfrm>
            <a:off x="8610600" y="6356350"/>
            <a:ext cx="2743200" cy="365125"/>
          </a:xfrm>
          <a:prstGeom prst="rect">
            <a:avLst/>
          </a:prstGeom>
        </p:spPr>
        <p:txBody>
          <a:bodyPr/>
          <a:lstStyle/>
          <a:p>
            <a:fld id="{D6FF1ABF-F1A9-490F-94B1-9CBA863E782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0907828"/>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spTree>
      <p:nvGrpSpPr>
        <p:cNvPr id="1" name="Shape 11"/>
        <p:cNvGrpSpPr/>
        <p:nvPr/>
      </p:nvGrpSpPr>
      <p:grpSpPr>
        <a:xfrm>
          <a:off x="0" y="0"/>
          <a:ext cx="0" cy="0"/>
          <a:chOff x="0" y="0"/>
          <a:chExt cx="0" cy="0"/>
        </a:xfrm>
      </p:grpSpPr>
      <p:sp>
        <p:nvSpPr>
          <p:cNvPr id="15" name="Google Shape;15;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C354FBDB-570B-47DF-96E0-31EC931D5420}" type="datetimeFigureOut">
              <a:rPr lang="en-US" smtClean="0">
                <a:solidFill>
                  <a:prstClr val="black">
                    <a:tint val="75000"/>
                  </a:prstClr>
                </a:solidFill>
              </a:rPr>
              <a:pPr/>
              <a:t>4/13/2025</a:t>
            </a:fld>
            <a:endParaRPr lang="en-US" dirty="0">
              <a:solidFill>
                <a:prstClr val="black">
                  <a:tint val="75000"/>
                </a:prstClr>
              </a:solidFill>
            </a:endParaRPr>
          </a:p>
        </p:txBody>
      </p:sp>
      <p:sp>
        <p:nvSpPr>
          <p:cNvPr id="16" name="Google Shape;16;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solidFill>
                <a:prstClr val="black">
                  <a:tint val="75000"/>
                </a:prstClr>
              </a:solidFill>
            </a:endParaRPr>
          </a:p>
        </p:txBody>
      </p:sp>
      <p:sp>
        <p:nvSpPr>
          <p:cNvPr id="17" name="Google Shape;17;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7FA4BBA6-1016-4661-98DC-FB176A95F2CF}" type="slidenum">
              <a:rPr lang="en-US" smtClean="0">
                <a:solidFill>
                  <a:prstClr val="black">
                    <a:tint val="75000"/>
                  </a:prstClr>
                </a:solidFill>
              </a:rPr>
              <a:pPr/>
              <a:t>‹#›</a:t>
            </a:fld>
            <a:endParaRPr lang="en-US" dirty="0">
              <a:solidFill>
                <a:prstClr val="black">
                  <a:tint val="75000"/>
                </a:prstClr>
              </a:solidFill>
            </a:endParaRPr>
          </a:p>
        </p:txBody>
      </p:sp>
      <p:sp>
        <p:nvSpPr>
          <p:cNvPr id="18" name="Google Shape;18;p7"/>
          <p:cNvSpPr/>
          <p:nvPr/>
        </p:nvSpPr>
        <p:spPr>
          <a:xfrm>
            <a:off x="2629361" y="1930595"/>
            <a:ext cx="852022" cy="852022"/>
          </a:xfrm>
          <a:prstGeom prst="ellipse">
            <a:avLst/>
          </a:prstGeom>
          <a:solidFill>
            <a:srgbClr val="FEE599"/>
          </a:solidFill>
          <a:ln>
            <a:noFill/>
          </a:ln>
        </p:spPr>
        <p:txBody>
          <a:bodyPr spcFirstLastPara="1" wrap="square" lIns="91425" tIns="45700" rIns="91425" bIns="45700" anchor="ctr" anchorCtr="0">
            <a:noAutofit/>
          </a:bodyPr>
          <a:lstStyle/>
          <a:p>
            <a:pPr algn="ctr"/>
            <a:endParaRPr dirty="0">
              <a:solidFill>
                <a:prstClr val="white"/>
              </a:solidFill>
              <a:latin typeface="UTM Avo" panose="02040603050506020204" pitchFamily="18" charset="0"/>
              <a:ea typeface="Cambria Math" panose="02040503050406030204" pitchFamily="18" charset="0"/>
              <a:cs typeface="Arial"/>
              <a:sym typeface="Arial"/>
            </a:endParaRPr>
          </a:p>
        </p:txBody>
      </p:sp>
      <p:sp>
        <p:nvSpPr>
          <p:cNvPr id="7" name="Oval 6">
            <a:extLst>
              <a:ext uri="{FF2B5EF4-FFF2-40B4-BE49-F238E27FC236}">
                <a16:creationId xmlns:a16="http://schemas.microsoft.com/office/drawing/2014/main" id="{27822692-4B90-4792-A69F-BD90DEDA2304}"/>
              </a:ext>
            </a:extLst>
          </p:cNvPr>
          <p:cNvSpPr/>
          <p:nvPr userDrawn="1"/>
        </p:nvSpPr>
        <p:spPr>
          <a:xfrm>
            <a:off x="11133827" y="0"/>
            <a:ext cx="1207698" cy="1431985"/>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prstClr val="white"/>
              </a:solidFill>
              <a:latin typeface="UTM Avo" panose="02040603050506020204" pitchFamily="18" charset="0"/>
            </a:endParaRPr>
          </a:p>
        </p:txBody>
      </p:sp>
    </p:spTree>
    <p:extLst>
      <p:ext uri="{BB962C8B-B14F-4D97-AF65-F5344CB8AC3E}">
        <p14:creationId xmlns:p14="http://schemas.microsoft.com/office/powerpoint/2010/main" val="2065848687"/>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32494990"/>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9.png"/><Relationship Id="rId5" Type="http://schemas.openxmlformats.org/officeDocument/2006/relationships/image" Target="../media/image4.png"/><Relationship Id="rId10" Type="http://schemas.openxmlformats.org/officeDocument/2006/relationships/image" Target="../media/image8.png"/><Relationship Id="rId4" Type="http://schemas.openxmlformats.org/officeDocument/2006/relationships/image" Target="../media/image3.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slideLayout" Target="../slideLayouts/slideLayout8.xml"/><Relationship Id="rId6" Type="http://schemas.openxmlformats.org/officeDocument/2006/relationships/image" Target="../media/image11.png"/><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15.pn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jpeg"/><Relationship Id="rId18" Type="http://schemas.microsoft.com/office/2007/relationships/hdphoto" Target="../media/hdphoto4.wdp"/><Relationship Id="rId3" Type="http://schemas.microsoft.com/office/2007/relationships/media" Target="../media/media2.mp3"/><Relationship Id="rId7" Type="http://schemas.openxmlformats.org/officeDocument/2006/relationships/image" Target="../media/image17.jpeg"/><Relationship Id="rId12" Type="http://schemas.openxmlformats.org/officeDocument/2006/relationships/image" Target="../media/image22.jpeg"/><Relationship Id="rId17" Type="http://schemas.openxmlformats.org/officeDocument/2006/relationships/image" Target="../media/image26.png"/><Relationship Id="rId2" Type="http://schemas.openxmlformats.org/officeDocument/2006/relationships/audio" Target="../media/media1.mp3"/><Relationship Id="rId16" Type="http://schemas.microsoft.com/office/2007/relationships/hdphoto" Target="../media/hdphoto3.wdp"/><Relationship Id="rId20" Type="http://schemas.microsoft.com/office/2007/relationships/hdphoto" Target="../media/hdphoto5.wdp"/><Relationship Id="rId1" Type="http://schemas.microsoft.com/office/2007/relationships/media" Target="../media/media1.mp3"/><Relationship Id="rId6" Type="http://schemas.openxmlformats.org/officeDocument/2006/relationships/notesSlide" Target="../notesSlides/notesSlide2.xml"/><Relationship Id="rId11" Type="http://schemas.openxmlformats.org/officeDocument/2006/relationships/image" Target="../media/image21.png"/><Relationship Id="rId5" Type="http://schemas.openxmlformats.org/officeDocument/2006/relationships/slideLayout" Target="../slideLayouts/slideLayout7.xml"/><Relationship Id="rId15" Type="http://schemas.openxmlformats.org/officeDocument/2006/relationships/image" Target="../media/image25.png"/><Relationship Id="rId10" Type="http://schemas.openxmlformats.org/officeDocument/2006/relationships/image" Target="../media/image20.png"/><Relationship Id="rId19" Type="http://schemas.openxmlformats.org/officeDocument/2006/relationships/image" Target="../media/image27.png"/><Relationship Id="rId4" Type="http://schemas.openxmlformats.org/officeDocument/2006/relationships/audio" Target="../media/media2.mp3"/><Relationship Id="rId9" Type="http://schemas.openxmlformats.org/officeDocument/2006/relationships/image" Target="../media/image19.jpeg"/><Relationship Id="rId14" Type="http://schemas.openxmlformats.org/officeDocument/2006/relationships/image" Target="../media/image24.jpeg"/></Relationships>
</file>

<file path=ppt/slides/_rels/slide5.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27.png"/><Relationship Id="rId3" Type="http://schemas.microsoft.com/office/2007/relationships/media" Target="../media/media2.mp3"/><Relationship Id="rId7" Type="http://schemas.openxmlformats.org/officeDocument/2006/relationships/image" Target="../media/image28.jpeg"/><Relationship Id="rId12" Type="http://schemas.openxmlformats.org/officeDocument/2006/relationships/image" Target="../media/image19.jpe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3.xml"/><Relationship Id="rId11" Type="http://schemas.openxmlformats.org/officeDocument/2006/relationships/image" Target="../media/image21.png"/><Relationship Id="rId5" Type="http://schemas.openxmlformats.org/officeDocument/2006/relationships/slideLayout" Target="../slideLayouts/slideLayout7.xml"/><Relationship Id="rId10" Type="http://schemas.openxmlformats.org/officeDocument/2006/relationships/image" Target="../media/image20.png"/><Relationship Id="rId4" Type="http://schemas.openxmlformats.org/officeDocument/2006/relationships/audio" Target="../media/media2.mp3"/><Relationship Id="rId9" Type="http://schemas.microsoft.com/office/2007/relationships/hdphoto" Target="../media/hdphoto6.wdp"/><Relationship Id="rId14" Type="http://schemas.microsoft.com/office/2007/relationships/hdphoto" Target="../media/hdphoto5.wdp"/></Relationships>
</file>

<file path=ppt/slides/_rels/slide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slideLayout" Target="../slideLayouts/slideLayout7.xml"/><Relationship Id="rId7" Type="http://schemas.openxmlformats.org/officeDocument/2006/relationships/image" Target="../media/image19.jpe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0.png"/><Relationship Id="rId5" Type="http://schemas.openxmlformats.org/officeDocument/2006/relationships/image" Target="../media/image30.jpeg"/><Relationship Id="rId10" Type="http://schemas.microsoft.com/office/2007/relationships/hdphoto" Target="../media/hdphoto5.wdp"/><Relationship Id="rId4" Type="http://schemas.openxmlformats.org/officeDocument/2006/relationships/notesSlide" Target="../notesSlides/notesSlide4.xml"/><Relationship Id="rId9" Type="http://schemas.openxmlformats.org/officeDocument/2006/relationships/image" Target="../media/image27.png"/></Relationships>
</file>

<file path=ppt/slides/_rels/slide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jpg"/><Relationship Id="rId7"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10.png"/><Relationship Id="rId9" Type="http://schemas.openxmlformats.org/officeDocument/2006/relationships/image" Target="../media/image32.png"/></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1">
            <a:extLst>
              <a:ext uri="{FF2B5EF4-FFF2-40B4-BE49-F238E27FC236}">
                <a16:creationId xmlns:a16="http://schemas.microsoft.com/office/drawing/2014/main" id="{ACFA6E09-9325-C759-A4B7-D2D9962EC05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pic>
        <p:nvPicPr>
          <p:cNvPr id="3" name="Picture 2">
            <a:extLst>
              <a:ext uri="{FF2B5EF4-FFF2-40B4-BE49-F238E27FC236}">
                <a16:creationId xmlns:a16="http://schemas.microsoft.com/office/drawing/2014/main" id="{2AF399B9-07C2-0B96-FE62-1DE3DF31ED12}"/>
              </a:ext>
            </a:extLst>
          </p:cNvPr>
          <p:cNvPicPr>
            <a:picLocks noChangeAspect="1"/>
          </p:cNvPicPr>
          <p:nvPr/>
        </p:nvPicPr>
        <p:blipFill>
          <a:blip r:embed="rId3"/>
          <a:stretch>
            <a:fillRect/>
          </a:stretch>
        </p:blipFill>
        <p:spPr>
          <a:xfrm>
            <a:off x="4828354" y="1111803"/>
            <a:ext cx="2627604" cy="1079086"/>
          </a:xfrm>
          <a:prstGeom prst="rect">
            <a:avLst/>
          </a:prstGeom>
        </p:spPr>
      </p:pic>
      <p:pic>
        <p:nvPicPr>
          <p:cNvPr id="4" name="Picture 3">
            <a:extLst>
              <a:ext uri="{FF2B5EF4-FFF2-40B4-BE49-F238E27FC236}">
                <a16:creationId xmlns:a16="http://schemas.microsoft.com/office/drawing/2014/main" id="{8D71098C-CA38-0A5F-8B5D-49D64356706E}"/>
              </a:ext>
            </a:extLst>
          </p:cNvPr>
          <p:cNvPicPr>
            <a:picLocks noChangeAspect="1"/>
          </p:cNvPicPr>
          <p:nvPr/>
        </p:nvPicPr>
        <p:blipFill>
          <a:blip r:embed="rId4"/>
          <a:stretch>
            <a:fillRect/>
          </a:stretch>
        </p:blipFill>
        <p:spPr>
          <a:xfrm>
            <a:off x="1386051" y="2231386"/>
            <a:ext cx="9400847" cy="3023878"/>
          </a:xfrm>
          <a:prstGeom prst="rect">
            <a:avLst/>
          </a:prstGeom>
        </p:spPr>
      </p:pic>
      <p:pic>
        <p:nvPicPr>
          <p:cNvPr id="5" name="图片 53">
            <a:extLst>
              <a:ext uri="{FF2B5EF4-FFF2-40B4-BE49-F238E27FC236}">
                <a16:creationId xmlns:a16="http://schemas.microsoft.com/office/drawing/2014/main" id="{7C8A165C-8F25-CE24-7FCB-16AF6A05841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5625" y="4151447"/>
            <a:ext cx="4059807" cy="4059807"/>
          </a:xfrm>
          <a:prstGeom prst="rect">
            <a:avLst/>
          </a:prstGeom>
        </p:spPr>
      </p:pic>
      <p:pic>
        <p:nvPicPr>
          <p:cNvPr id="6" name="图片 55">
            <a:extLst>
              <a:ext uri="{FF2B5EF4-FFF2-40B4-BE49-F238E27FC236}">
                <a16:creationId xmlns:a16="http://schemas.microsoft.com/office/drawing/2014/main" id="{82D2DD49-4F17-FB02-C7B7-3173848DAEB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014260">
            <a:off x="-205060" y="-280201"/>
            <a:ext cx="4619311" cy="4619311"/>
          </a:xfrm>
          <a:prstGeom prst="rect">
            <a:avLst/>
          </a:prstGeom>
        </p:spPr>
      </p:pic>
      <p:pic>
        <p:nvPicPr>
          <p:cNvPr id="7" name="图片 61">
            <a:extLst>
              <a:ext uri="{FF2B5EF4-FFF2-40B4-BE49-F238E27FC236}">
                <a16:creationId xmlns:a16="http://schemas.microsoft.com/office/drawing/2014/main" id="{08C2F2E2-3A3C-C363-41F6-E151E2585485}"/>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colorTemperature colorTemp="11200"/>
                    </a14:imgEffect>
                    <a14:imgEffect>
                      <a14:brightnessContrast bright="20000"/>
                    </a14:imgEffect>
                  </a14:imgLayer>
                </a14:imgProps>
              </a:ext>
              <a:ext uri="{28A0092B-C50C-407E-A947-70E740481C1C}">
                <a14:useLocalDpi xmlns:a14="http://schemas.microsoft.com/office/drawing/2010/main" val="0"/>
              </a:ext>
            </a:extLst>
          </a:blip>
          <a:srcRect l="3274" t="5212" r="63318" b="67851"/>
          <a:stretch/>
        </p:blipFill>
        <p:spPr>
          <a:xfrm>
            <a:off x="5040303" y="5428702"/>
            <a:ext cx="1376878" cy="1110160"/>
          </a:xfrm>
          <a:prstGeom prst="rect">
            <a:avLst/>
          </a:prstGeom>
        </p:spPr>
      </p:pic>
      <p:grpSp>
        <p:nvGrpSpPr>
          <p:cNvPr id="8" name="组合 65">
            <a:extLst>
              <a:ext uri="{FF2B5EF4-FFF2-40B4-BE49-F238E27FC236}">
                <a16:creationId xmlns:a16="http://schemas.microsoft.com/office/drawing/2014/main" id="{5F8F10DF-C481-5351-4147-02068EA51AC5}"/>
              </a:ext>
            </a:extLst>
          </p:cNvPr>
          <p:cNvGrpSpPr/>
          <p:nvPr/>
        </p:nvGrpSpPr>
        <p:grpSpPr>
          <a:xfrm>
            <a:off x="8770887" y="3492194"/>
            <a:ext cx="3984357" cy="3463837"/>
            <a:chOff x="8236467" y="3278909"/>
            <a:chExt cx="3984357" cy="3463837"/>
          </a:xfrm>
        </p:grpSpPr>
        <p:pic>
          <p:nvPicPr>
            <p:cNvPr id="9" name="图片 64">
              <a:extLst>
                <a:ext uri="{FF2B5EF4-FFF2-40B4-BE49-F238E27FC236}">
                  <a16:creationId xmlns:a16="http://schemas.microsoft.com/office/drawing/2014/main" id="{5B00679D-ED75-AB9B-EC9A-7017C4D1584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384052" y="3278909"/>
              <a:ext cx="2836772" cy="2836772"/>
            </a:xfrm>
            <a:prstGeom prst="rect">
              <a:avLst/>
            </a:prstGeom>
          </p:spPr>
        </p:pic>
        <p:pic>
          <p:nvPicPr>
            <p:cNvPr id="10" name="图片 6">
              <a:extLst>
                <a:ext uri="{FF2B5EF4-FFF2-40B4-BE49-F238E27FC236}">
                  <a16:creationId xmlns:a16="http://schemas.microsoft.com/office/drawing/2014/main" id="{2461447A-15C8-C9ED-04DD-3D9F6BD1728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pic>
        <p:nvPicPr>
          <p:cNvPr id="11" name="图片 20">
            <a:extLst>
              <a:ext uri="{FF2B5EF4-FFF2-40B4-BE49-F238E27FC236}">
                <a16:creationId xmlns:a16="http://schemas.microsoft.com/office/drawing/2014/main" id="{95CFA441-B814-BDA3-46FE-0B66E1188C6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219557" y="2846098"/>
            <a:ext cx="3161336" cy="3161336"/>
          </a:xfrm>
          <a:prstGeom prst="rect">
            <a:avLst/>
          </a:prstGeom>
          <a:effectLst>
            <a:outerShdw blurRad="76200" dir="13500000" sy="23000" kx="1200000" algn="br" rotWithShape="0">
              <a:prstClr val="black">
                <a:alpha val="20000"/>
              </a:prstClr>
            </a:outerShdw>
          </a:effectLst>
        </p:spPr>
      </p:pic>
    </p:spTree>
    <p:extLst>
      <p:ext uri="{BB962C8B-B14F-4D97-AF65-F5344CB8AC3E}">
        <p14:creationId xmlns:p14="http://schemas.microsoft.com/office/powerpoint/2010/main" val="40284386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1">
            <a:extLst>
              <a:ext uri="{FF2B5EF4-FFF2-40B4-BE49-F238E27FC236}">
                <a16:creationId xmlns:a16="http://schemas.microsoft.com/office/drawing/2014/main" id="{272AA8F7-4034-E374-44EE-4F8C2EA9C2D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sp>
        <p:nvSpPr>
          <p:cNvPr id="3" name="Rectangle 2">
            <a:extLst>
              <a:ext uri="{FF2B5EF4-FFF2-40B4-BE49-F238E27FC236}">
                <a16:creationId xmlns:a16="http://schemas.microsoft.com/office/drawing/2014/main" id="{5710FF5D-FEDC-B17C-69CF-2680BF95EBEB}"/>
              </a:ext>
            </a:extLst>
          </p:cNvPr>
          <p:cNvSpPr/>
          <p:nvPr/>
        </p:nvSpPr>
        <p:spPr>
          <a:xfrm>
            <a:off x="120320" y="376579"/>
            <a:ext cx="11828207" cy="6201202"/>
          </a:xfrm>
          <a:prstGeom prst="rect">
            <a:avLst/>
          </a:prstGeom>
          <a:solidFill>
            <a:schemeClr val="bg1"/>
          </a:solidFill>
          <a:ln w="38100">
            <a:solidFill>
              <a:srgbClr val="2DAB6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思源黑体 CN Medium"/>
              <a:cs typeface="+mn-cs"/>
            </a:endParaRPr>
          </a:p>
        </p:txBody>
      </p:sp>
      <p:pic>
        <p:nvPicPr>
          <p:cNvPr id="4" name="图片 2">
            <a:extLst>
              <a:ext uri="{FF2B5EF4-FFF2-40B4-BE49-F238E27FC236}">
                <a16:creationId xmlns:a16="http://schemas.microsoft.com/office/drawing/2014/main" id="{CC7ECA70-BAD6-B28E-C0DB-F40D7DD2D97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03732" y="2523988"/>
            <a:ext cx="3327645" cy="3327645"/>
          </a:xfrm>
          <a:prstGeom prst="rect">
            <a:avLst/>
          </a:prstGeom>
        </p:spPr>
      </p:pic>
      <p:sp>
        <p:nvSpPr>
          <p:cNvPr id="5" name="Rounded Rectangle 5">
            <a:extLst>
              <a:ext uri="{FF2B5EF4-FFF2-40B4-BE49-F238E27FC236}">
                <a16:creationId xmlns:a16="http://schemas.microsoft.com/office/drawing/2014/main" id="{73657CAF-0106-94B0-62A7-77F4086FB437}"/>
              </a:ext>
            </a:extLst>
          </p:cNvPr>
          <p:cNvSpPr/>
          <p:nvPr/>
        </p:nvSpPr>
        <p:spPr>
          <a:xfrm>
            <a:off x="657226" y="1250950"/>
            <a:ext cx="8420100" cy="1454150"/>
          </a:xfrm>
          <a:prstGeom prst="roundRect">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nl-NL" sz="2800" b="1" dirty="0">
                <a:solidFill>
                  <a:srgbClr val="002060"/>
                </a:solidFill>
                <a:latin typeface="Cambria" panose="02040503050406030204" pitchFamily="18" charset="0"/>
                <a:ea typeface="Cambria" panose="02040503050406030204" pitchFamily="18" charset="0"/>
              </a:rPr>
              <a:t>Theo các em vì sao chúng ta cần làm 3 bước lập kế hoạch rõ ràng như gia đình bạn Lam đã làm?</a:t>
            </a:r>
            <a:endParaRPr lang="en-US" sz="2800" b="1" dirty="0">
              <a:solidFill>
                <a:srgbClr val="002060"/>
              </a:solidFill>
              <a:latin typeface="Cambria" panose="02040503050406030204" pitchFamily="18" charset="0"/>
              <a:ea typeface="Cambria" panose="02040503050406030204" pitchFamily="18" charset="0"/>
            </a:endParaRPr>
          </a:p>
        </p:txBody>
      </p:sp>
      <p:sp>
        <p:nvSpPr>
          <p:cNvPr id="6" name="Rounded Rectangle 6">
            <a:extLst>
              <a:ext uri="{FF2B5EF4-FFF2-40B4-BE49-F238E27FC236}">
                <a16:creationId xmlns:a16="http://schemas.microsoft.com/office/drawing/2014/main" id="{329C26BD-AF89-2488-F204-443D1FBEDF1C}"/>
              </a:ext>
            </a:extLst>
          </p:cNvPr>
          <p:cNvSpPr/>
          <p:nvPr/>
        </p:nvSpPr>
        <p:spPr>
          <a:xfrm>
            <a:off x="812799" y="3305175"/>
            <a:ext cx="6664325" cy="2571750"/>
          </a:xfrm>
          <a:prstGeom prst="roundRect">
            <a:avLst/>
          </a:prstGeom>
          <a:solidFill>
            <a:srgbClr val="FFFF0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200">
                <a:solidFill>
                  <a:srgbClr val="FF0000"/>
                </a:solidFill>
                <a:latin typeface="Calibri"/>
              </a:rPr>
              <a:t>Khi lập kế hoạch cho chuyến tham quan rõ ràng như vậy giúp chúng ta có sự chuẩn bị chu đáo và định hướng rõ ràng những việc cần làm khi đi du lịch.</a:t>
            </a:r>
            <a:endParaRPr kumimoji="0" lang="en-US" sz="3200" b="0" i="0" u="none" strike="noStrike" kern="1200" cap="none" spc="0" normalizeH="0" baseline="0" noProof="0" dirty="0">
              <a:ln>
                <a:noFill/>
              </a:ln>
              <a:solidFill>
                <a:srgbClr val="FF0000"/>
              </a:solidFill>
              <a:effectLst/>
              <a:uLnTx/>
              <a:uFillTx/>
              <a:latin typeface="Calibri"/>
            </a:endParaRPr>
          </a:p>
        </p:txBody>
      </p:sp>
    </p:spTree>
    <p:extLst>
      <p:ext uri="{BB962C8B-B14F-4D97-AF65-F5344CB8AC3E}">
        <p14:creationId xmlns:p14="http://schemas.microsoft.com/office/powerpoint/2010/main" val="10941214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16" presetClass="entr" presetSubtype="21"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1">
            <a:extLst>
              <a:ext uri="{FF2B5EF4-FFF2-40B4-BE49-F238E27FC236}">
                <a16:creationId xmlns:a16="http://schemas.microsoft.com/office/drawing/2014/main" id="{C8D986B2-0A29-0700-9013-8AEAEFBFCFF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sp>
        <p:nvSpPr>
          <p:cNvPr id="3" name="Rectangle 2">
            <a:extLst>
              <a:ext uri="{FF2B5EF4-FFF2-40B4-BE49-F238E27FC236}">
                <a16:creationId xmlns:a16="http://schemas.microsoft.com/office/drawing/2014/main" id="{43BB87AE-4E5C-6412-1FA6-BAEAD657BCD1}"/>
              </a:ext>
            </a:extLst>
          </p:cNvPr>
          <p:cNvSpPr/>
          <p:nvPr/>
        </p:nvSpPr>
        <p:spPr>
          <a:xfrm>
            <a:off x="120320" y="376579"/>
            <a:ext cx="11828207" cy="6201202"/>
          </a:xfrm>
          <a:prstGeom prst="rect">
            <a:avLst/>
          </a:prstGeom>
          <a:solidFill>
            <a:schemeClr val="bg1"/>
          </a:solidFill>
          <a:ln w="38100">
            <a:solidFill>
              <a:srgbClr val="2DAB6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思源黑体 CN Medium"/>
              <a:cs typeface="+mn-cs"/>
            </a:endParaRPr>
          </a:p>
        </p:txBody>
      </p:sp>
      <p:pic>
        <p:nvPicPr>
          <p:cNvPr id="4" name="图片 2">
            <a:extLst>
              <a:ext uri="{FF2B5EF4-FFF2-40B4-BE49-F238E27FC236}">
                <a16:creationId xmlns:a16="http://schemas.microsoft.com/office/drawing/2014/main" id="{11949DF1-334F-221B-6451-887E368463C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03732" y="2523988"/>
            <a:ext cx="3327645" cy="3327645"/>
          </a:xfrm>
          <a:prstGeom prst="rect">
            <a:avLst/>
          </a:prstGeom>
        </p:spPr>
      </p:pic>
      <p:sp>
        <p:nvSpPr>
          <p:cNvPr id="5" name="Rounded Rectangle 5">
            <a:extLst>
              <a:ext uri="{FF2B5EF4-FFF2-40B4-BE49-F238E27FC236}">
                <a16:creationId xmlns:a16="http://schemas.microsoft.com/office/drawing/2014/main" id="{F429BB91-6AE7-8DBF-CEAA-C666FE64EF9F}"/>
              </a:ext>
            </a:extLst>
          </p:cNvPr>
          <p:cNvSpPr/>
          <p:nvPr/>
        </p:nvSpPr>
        <p:spPr>
          <a:xfrm>
            <a:off x="657226" y="1250950"/>
            <a:ext cx="8420100" cy="1454150"/>
          </a:xfrm>
          <a:prstGeom prst="roundRect">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nl-NL" sz="3600" b="1" dirty="0">
                <a:solidFill>
                  <a:srgbClr val="002060"/>
                </a:solidFill>
                <a:latin typeface="Cambria" panose="02040503050406030204" pitchFamily="18" charset="0"/>
                <a:ea typeface="Cambria" panose="02040503050406030204" pitchFamily="18" charset="0"/>
              </a:rPr>
              <a:t>Sau khi lập kế hoạch chúng ta sẽ làm gì tiếp theo?</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6" name="Rounded Rectangle 6">
            <a:extLst>
              <a:ext uri="{FF2B5EF4-FFF2-40B4-BE49-F238E27FC236}">
                <a16:creationId xmlns:a16="http://schemas.microsoft.com/office/drawing/2014/main" id="{0C9869C0-65FC-C255-B570-C3CAD7499EA5}"/>
              </a:ext>
            </a:extLst>
          </p:cNvPr>
          <p:cNvSpPr/>
          <p:nvPr/>
        </p:nvSpPr>
        <p:spPr>
          <a:xfrm>
            <a:off x="2241550" y="3276600"/>
            <a:ext cx="4454526" cy="1543050"/>
          </a:xfrm>
          <a:prstGeom prst="roundRect">
            <a:avLst/>
          </a:prstGeom>
          <a:solidFill>
            <a:srgbClr val="FFFF0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400" dirty="0">
                <a:solidFill>
                  <a:srgbClr val="FF0000"/>
                </a:solidFill>
                <a:latin typeface="Calibri"/>
              </a:rPr>
              <a:t>Tìm hiểu thực tế.</a:t>
            </a:r>
            <a:endParaRPr kumimoji="0" lang="en-US" sz="4400" b="0" i="0" u="none" strike="noStrike" kern="1200" cap="none" spc="0" normalizeH="0" baseline="0" noProof="0" dirty="0">
              <a:ln>
                <a:noFill/>
              </a:ln>
              <a:solidFill>
                <a:srgbClr val="FF0000"/>
              </a:solidFill>
              <a:effectLst/>
              <a:uLnTx/>
              <a:uFillTx/>
              <a:latin typeface="Calibri"/>
            </a:endParaRPr>
          </a:p>
        </p:txBody>
      </p:sp>
    </p:spTree>
    <p:extLst>
      <p:ext uri="{BB962C8B-B14F-4D97-AF65-F5344CB8AC3E}">
        <p14:creationId xmlns:p14="http://schemas.microsoft.com/office/powerpoint/2010/main" val="7607829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16" presetClass="entr" presetSubtype="21"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1">
            <a:extLst>
              <a:ext uri="{FF2B5EF4-FFF2-40B4-BE49-F238E27FC236}">
                <a16:creationId xmlns:a16="http://schemas.microsoft.com/office/drawing/2014/main" id="{290C078D-6218-7FCE-3BCA-074B3AACD8A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sp>
        <p:nvSpPr>
          <p:cNvPr id="3" name="Rectangle 2">
            <a:extLst>
              <a:ext uri="{FF2B5EF4-FFF2-40B4-BE49-F238E27FC236}">
                <a16:creationId xmlns:a16="http://schemas.microsoft.com/office/drawing/2014/main" id="{BABBFBA1-FD9C-BB6C-685B-C4ABEC39A915}"/>
              </a:ext>
            </a:extLst>
          </p:cNvPr>
          <p:cNvSpPr/>
          <p:nvPr/>
        </p:nvSpPr>
        <p:spPr>
          <a:xfrm>
            <a:off x="120320" y="376579"/>
            <a:ext cx="11828207" cy="6201202"/>
          </a:xfrm>
          <a:prstGeom prst="rect">
            <a:avLst/>
          </a:prstGeom>
          <a:solidFill>
            <a:schemeClr val="bg1"/>
          </a:solidFill>
          <a:ln w="38100">
            <a:solidFill>
              <a:srgbClr val="2DAB6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思源黑体 CN Medium"/>
              <a:cs typeface="+mn-cs"/>
            </a:endParaRPr>
          </a:p>
        </p:txBody>
      </p:sp>
      <p:pic>
        <p:nvPicPr>
          <p:cNvPr id="4" name="Picture 3">
            <a:extLst>
              <a:ext uri="{FF2B5EF4-FFF2-40B4-BE49-F238E27FC236}">
                <a16:creationId xmlns:a16="http://schemas.microsoft.com/office/drawing/2014/main" id="{E5BAA96A-D10E-B4F1-2AE8-F2C6FA3582CE}"/>
              </a:ext>
            </a:extLst>
          </p:cNvPr>
          <p:cNvPicPr>
            <a:picLocks noChangeAspect="1"/>
          </p:cNvPicPr>
          <p:nvPr/>
        </p:nvPicPr>
        <p:blipFill>
          <a:blip r:embed="rId3"/>
          <a:stretch>
            <a:fillRect/>
          </a:stretch>
        </p:blipFill>
        <p:spPr>
          <a:xfrm>
            <a:off x="309562" y="600075"/>
            <a:ext cx="3457575" cy="971550"/>
          </a:xfrm>
          <a:prstGeom prst="rect">
            <a:avLst/>
          </a:prstGeom>
        </p:spPr>
      </p:pic>
      <p:pic>
        <p:nvPicPr>
          <p:cNvPr id="5" name="Picture 4">
            <a:extLst>
              <a:ext uri="{FF2B5EF4-FFF2-40B4-BE49-F238E27FC236}">
                <a16:creationId xmlns:a16="http://schemas.microsoft.com/office/drawing/2014/main" id="{01D99B13-351E-AB26-EC63-E949155C9FED}"/>
              </a:ext>
            </a:extLst>
          </p:cNvPr>
          <p:cNvPicPr>
            <a:picLocks noChangeAspect="1"/>
          </p:cNvPicPr>
          <p:nvPr/>
        </p:nvPicPr>
        <p:blipFill>
          <a:blip r:embed="rId4"/>
          <a:stretch>
            <a:fillRect/>
          </a:stretch>
        </p:blipFill>
        <p:spPr>
          <a:xfrm>
            <a:off x="175181" y="2019301"/>
            <a:ext cx="4013619" cy="4038600"/>
          </a:xfrm>
          <a:prstGeom prst="rect">
            <a:avLst/>
          </a:prstGeom>
        </p:spPr>
      </p:pic>
      <p:pic>
        <p:nvPicPr>
          <p:cNvPr id="6" name="Picture 5">
            <a:extLst>
              <a:ext uri="{FF2B5EF4-FFF2-40B4-BE49-F238E27FC236}">
                <a16:creationId xmlns:a16="http://schemas.microsoft.com/office/drawing/2014/main" id="{1F23B5C9-A242-6CC6-8715-1782D992FB7B}"/>
              </a:ext>
            </a:extLst>
          </p:cNvPr>
          <p:cNvPicPr>
            <a:picLocks noChangeAspect="1"/>
          </p:cNvPicPr>
          <p:nvPr/>
        </p:nvPicPr>
        <p:blipFill>
          <a:blip r:embed="rId5"/>
          <a:stretch>
            <a:fillRect/>
          </a:stretch>
        </p:blipFill>
        <p:spPr>
          <a:xfrm>
            <a:off x="4281487" y="1938337"/>
            <a:ext cx="3400425" cy="4219575"/>
          </a:xfrm>
          <a:prstGeom prst="rect">
            <a:avLst/>
          </a:prstGeom>
        </p:spPr>
      </p:pic>
      <p:pic>
        <p:nvPicPr>
          <p:cNvPr id="7" name="Picture 6">
            <a:extLst>
              <a:ext uri="{FF2B5EF4-FFF2-40B4-BE49-F238E27FC236}">
                <a16:creationId xmlns:a16="http://schemas.microsoft.com/office/drawing/2014/main" id="{D00BA4D1-13AC-DE74-F189-9126699C69B2}"/>
              </a:ext>
            </a:extLst>
          </p:cNvPr>
          <p:cNvPicPr>
            <a:picLocks noChangeAspect="1"/>
          </p:cNvPicPr>
          <p:nvPr/>
        </p:nvPicPr>
        <p:blipFill>
          <a:blip r:embed="rId6"/>
          <a:stretch>
            <a:fillRect/>
          </a:stretch>
        </p:blipFill>
        <p:spPr>
          <a:xfrm>
            <a:off x="7734300" y="1941382"/>
            <a:ext cx="4229100" cy="4211768"/>
          </a:xfrm>
          <a:prstGeom prst="rect">
            <a:avLst/>
          </a:prstGeom>
        </p:spPr>
      </p:pic>
    </p:spTree>
    <p:extLst>
      <p:ext uri="{BB962C8B-B14F-4D97-AF65-F5344CB8AC3E}">
        <p14:creationId xmlns:p14="http://schemas.microsoft.com/office/powerpoint/2010/main" val="39436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1">
            <a:extLst>
              <a:ext uri="{FF2B5EF4-FFF2-40B4-BE49-F238E27FC236}">
                <a16:creationId xmlns:a16="http://schemas.microsoft.com/office/drawing/2014/main" id="{81B746EA-7CD8-1488-479E-CC9D1DAE506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sp>
        <p:nvSpPr>
          <p:cNvPr id="3" name="Rectangle 2">
            <a:extLst>
              <a:ext uri="{FF2B5EF4-FFF2-40B4-BE49-F238E27FC236}">
                <a16:creationId xmlns:a16="http://schemas.microsoft.com/office/drawing/2014/main" id="{EB6D67C4-38BE-F3F5-0545-FF979B0FB65A}"/>
              </a:ext>
            </a:extLst>
          </p:cNvPr>
          <p:cNvSpPr/>
          <p:nvPr/>
        </p:nvSpPr>
        <p:spPr>
          <a:xfrm>
            <a:off x="120320" y="376579"/>
            <a:ext cx="11828207" cy="6201202"/>
          </a:xfrm>
          <a:prstGeom prst="rect">
            <a:avLst/>
          </a:prstGeom>
          <a:solidFill>
            <a:schemeClr val="bg1"/>
          </a:solidFill>
          <a:ln w="38100">
            <a:solidFill>
              <a:srgbClr val="2DAB6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思源黑体 CN Medium"/>
              <a:cs typeface="+mn-cs"/>
            </a:endParaRPr>
          </a:p>
        </p:txBody>
      </p:sp>
      <p:pic>
        <p:nvPicPr>
          <p:cNvPr id="4" name="图片 2">
            <a:extLst>
              <a:ext uri="{FF2B5EF4-FFF2-40B4-BE49-F238E27FC236}">
                <a16:creationId xmlns:a16="http://schemas.microsoft.com/office/drawing/2014/main" id="{654BE22B-4186-96AA-4F50-CCAE1F297F8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03732" y="2523988"/>
            <a:ext cx="3327645" cy="3327645"/>
          </a:xfrm>
          <a:prstGeom prst="rect">
            <a:avLst/>
          </a:prstGeom>
        </p:spPr>
      </p:pic>
      <p:sp>
        <p:nvSpPr>
          <p:cNvPr id="5" name="Rounded Rectangle 5">
            <a:extLst>
              <a:ext uri="{FF2B5EF4-FFF2-40B4-BE49-F238E27FC236}">
                <a16:creationId xmlns:a16="http://schemas.microsoft.com/office/drawing/2014/main" id="{0B9A3DF6-1CC2-E145-BCFB-2010B533FD70}"/>
              </a:ext>
            </a:extLst>
          </p:cNvPr>
          <p:cNvSpPr/>
          <p:nvPr/>
        </p:nvSpPr>
        <p:spPr>
          <a:xfrm>
            <a:off x="657226" y="1250950"/>
            <a:ext cx="8420100" cy="1454150"/>
          </a:xfrm>
          <a:prstGeom prst="roundRect">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000" b="1" dirty="0">
                <a:solidFill>
                  <a:srgbClr val="002060"/>
                </a:solidFill>
                <a:latin typeface="Cambria" panose="02040503050406030204" pitchFamily="18" charset="0"/>
                <a:ea typeface="Cambria" panose="02040503050406030204" pitchFamily="18" charset="0"/>
              </a:rPr>
              <a:t>Việc tìm hiểu thực tế giúp gì cho chúng ta?</a:t>
            </a:r>
            <a:endPar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6" name="Rounded Rectangle 6">
            <a:extLst>
              <a:ext uri="{FF2B5EF4-FFF2-40B4-BE49-F238E27FC236}">
                <a16:creationId xmlns:a16="http://schemas.microsoft.com/office/drawing/2014/main" id="{3B18EF76-0693-E2B8-40EF-817CEAC3233E}"/>
              </a:ext>
            </a:extLst>
          </p:cNvPr>
          <p:cNvSpPr/>
          <p:nvPr/>
        </p:nvSpPr>
        <p:spPr>
          <a:xfrm>
            <a:off x="733425" y="3276600"/>
            <a:ext cx="5962651" cy="1543050"/>
          </a:xfrm>
          <a:prstGeom prst="roundRect">
            <a:avLst/>
          </a:prstGeom>
          <a:solidFill>
            <a:srgbClr val="FFFF0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400">
                <a:solidFill>
                  <a:srgbClr val="FF0000"/>
                </a:solidFill>
                <a:latin typeface="Calibri"/>
              </a:rPr>
              <a:t>Cập nhật thông tin mới nhất và chính xác nhất.</a:t>
            </a:r>
            <a:endParaRPr kumimoji="0" lang="en-US" sz="4400" b="0" i="0" u="none" strike="noStrike" kern="1200" cap="none" spc="0" normalizeH="0" baseline="0" noProof="0" dirty="0">
              <a:ln>
                <a:noFill/>
              </a:ln>
              <a:solidFill>
                <a:srgbClr val="FF0000"/>
              </a:solidFill>
              <a:effectLst/>
              <a:uLnTx/>
              <a:uFillTx/>
              <a:latin typeface="Calibri"/>
              <a:cs typeface="+mn-cs"/>
            </a:endParaRPr>
          </a:p>
        </p:txBody>
      </p:sp>
    </p:spTree>
    <p:extLst>
      <p:ext uri="{BB962C8B-B14F-4D97-AF65-F5344CB8AC3E}">
        <p14:creationId xmlns:p14="http://schemas.microsoft.com/office/powerpoint/2010/main" val="23033279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16" presetClass="entr" presetSubtype="21"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1">
            <a:extLst>
              <a:ext uri="{FF2B5EF4-FFF2-40B4-BE49-F238E27FC236}">
                <a16:creationId xmlns:a16="http://schemas.microsoft.com/office/drawing/2014/main" id="{69C52FBE-2794-42EB-2431-5E02050B8B6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sp>
        <p:nvSpPr>
          <p:cNvPr id="3" name="Rectangle 2">
            <a:extLst>
              <a:ext uri="{FF2B5EF4-FFF2-40B4-BE49-F238E27FC236}">
                <a16:creationId xmlns:a16="http://schemas.microsoft.com/office/drawing/2014/main" id="{13FE8811-1F1B-34BF-AE62-32E83B3AA380}"/>
              </a:ext>
            </a:extLst>
          </p:cNvPr>
          <p:cNvSpPr/>
          <p:nvPr/>
        </p:nvSpPr>
        <p:spPr>
          <a:xfrm>
            <a:off x="120320" y="376579"/>
            <a:ext cx="11828207" cy="6201202"/>
          </a:xfrm>
          <a:prstGeom prst="rect">
            <a:avLst/>
          </a:prstGeom>
          <a:solidFill>
            <a:schemeClr val="bg1"/>
          </a:solidFill>
          <a:ln w="38100">
            <a:solidFill>
              <a:srgbClr val="2DAB6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思源黑体 CN Medium"/>
              <a:cs typeface="+mn-cs"/>
            </a:endParaRPr>
          </a:p>
        </p:txBody>
      </p:sp>
      <p:pic>
        <p:nvPicPr>
          <p:cNvPr id="4" name="图片 2">
            <a:extLst>
              <a:ext uri="{FF2B5EF4-FFF2-40B4-BE49-F238E27FC236}">
                <a16:creationId xmlns:a16="http://schemas.microsoft.com/office/drawing/2014/main" id="{BAEA377C-199E-8B15-7EF0-04CF6A1BCC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03732" y="2523988"/>
            <a:ext cx="3327645" cy="3327645"/>
          </a:xfrm>
          <a:prstGeom prst="rect">
            <a:avLst/>
          </a:prstGeom>
        </p:spPr>
      </p:pic>
      <p:sp>
        <p:nvSpPr>
          <p:cNvPr id="5" name="Rounded Rectangle 6">
            <a:extLst>
              <a:ext uri="{FF2B5EF4-FFF2-40B4-BE49-F238E27FC236}">
                <a16:creationId xmlns:a16="http://schemas.microsoft.com/office/drawing/2014/main" id="{3841E08E-76FF-7128-44C4-04E1B7BFF2F5}"/>
              </a:ext>
            </a:extLst>
          </p:cNvPr>
          <p:cNvSpPr/>
          <p:nvPr/>
        </p:nvSpPr>
        <p:spPr>
          <a:xfrm>
            <a:off x="847725" y="3276599"/>
            <a:ext cx="5848351" cy="2257425"/>
          </a:xfrm>
          <a:prstGeom prst="roundRect">
            <a:avLst/>
          </a:prstGeom>
          <a:solidFill>
            <a:srgbClr val="FFFF0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400" dirty="0">
                <a:solidFill>
                  <a:srgbClr val="FF0000"/>
                </a:solidFill>
                <a:latin typeface="Calibri"/>
              </a:rPr>
              <a:t>Báo cáo kết quả về những thông tin đã thu thập được.</a:t>
            </a:r>
            <a:endParaRPr kumimoji="0" lang="en-US" sz="4400" b="0" i="0" u="none" strike="noStrike" kern="1200" cap="none" spc="0" normalizeH="0" baseline="0" noProof="0" dirty="0">
              <a:ln>
                <a:noFill/>
              </a:ln>
              <a:solidFill>
                <a:srgbClr val="FF0000"/>
              </a:solidFill>
              <a:effectLst/>
              <a:uLnTx/>
              <a:uFillTx/>
              <a:latin typeface="Calibri"/>
              <a:cs typeface="+mn-cs"/>
            </a:endParaRPr>
          </a:p>
        </p:txBody>
      </p:sp>
    </p:spTree>
    <p:extLst>
      <p:ext uri="{BB962C8B-B14F-4D97-AF65-F5344CB8AC3E}">
        <p14:creationId xmlns:p14="http://schemas.microsoft.com/office/powerpoint/2010/main" val="23936608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1">
            <a:extLst>
              <a:ext uri="{FF2B5EF4-FFF2-40B4-BE49-F238E27FC236}">
                <a16:creationId xmlns:a16="http://schemas.microsoft.com/office/drawing/2014/main" id="{B755FD96-38E0-E2BE-2D69-39512FA98A1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sp>
        <p:nvSpPr>
          <p:cNvPr id="3" name="Rectangle 2">
            <a:extLst>
              <a:ext uri="{FF2B5EF4-FFF2-40B4-BE49-F238E27FC236}">
                <a16:creationId xmlns:a16="http://schemas.microsoft.com/office/drawing/2014/main" id="{90BA7C52-101F-4FF9-1E67-E282DEB8A87E}"/>
              </a:ext>
            </a:extLst>
          </p:cNvPr>
          <p:cNvSpPr/>
          <p:nvPr/>
        </p:nvSpPr>
        <p:spPr>
          <a:xfrm>
            <a:off x="120320" y="376579"/>
            <a:ext cx="11828207" cy="6201202"/>
          </a:xfrm>
          <a:prstGeom prst="rect">
            <a:avLst/>
          </a:prstGeom>
          <a:solidFill>
            <a:schemeClr val="bg1"/>
          </a:solidFill>
          <a:ln w="38100">
            <a:solidFill>
              <a:srgbClr val="2DAB6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思源黑体 CN Medium"/>
              <a:cs typeface="+mn-cs"/>
            </a:endParaRPr>
          </a:p>
        </p:txBody>
      </p:sp>
      <p:pic>
        <p:nvPicPr>
          <p:cNvPr id="4" name="Picture 3">
            <a:extLst>
              <a:ext uri="{FF2B5EF4-FFF2-40B4-BE49-F238E27FC236}">
                <a16:creationId xmlns:a16="http://schemas.microsoft.com/office/drawing/2014/main" id="{16DD1DD0-5213-D206-6ED2-40C39FC7D2AD}"/>
              </a:ext>
            </a:extLst>
          </p:cNvPr>
          <p:cNvPicPr>
            <a:picLocks noChangeAspect="1"/>
          </p:cNvPicPr>
          <p:nvPr/>
        </p:nvPicPr>
        <p:blipFill>
          <a:blip r:embed="rId3"/>
          <a:stretch>
            <a:fillRect/>
          </a:stretch>
        </p:blipFill>
        <p:spPr>
          <a:xfrm>
            <a:off x="285750" y="561975"/>
            <a:ext cx="2770790" cy="723900"/>
          </a:xfrm>
          <a:prstGeom prst="rect">
            <a:avLst/>
          </a:prstGeom>
        </p:spPr>
      </p:pic>
      <p:pic>
        <p:nvPicPr>
          <p:cNvPr id="5" name="Picture 4">
            <a:extLst>
              <a:ext uri="{FF2B5EF4-FFF2-40B4-BE49-F238E27FC236}">
                <a16:creationId xmlns:a16="http://schemas.microsoft.com/office/drawing/2014/main" id="{6077C9B4-B749-A2BE-F5A1-E74D31474B44}"/>
              </a:ext>
            </a:extLst>
          </p:cNvPr>
          <p:cNvPicPr>
            <a:picLocks noChangeAspect="1"/>
          </p:cNvPicPr>
          <p:nvPr/>
        </p:nvPicPr>
        <p:blipFill>
          <a:blip r:embed="rId4"/>
          <a:stretch>
            <a:fillRect/>
          </a:stretch>
        </p:blipFill>
        <p:spPr>
          <a:xfrm>
            <a:off x="2400300" y="1433512"/>
            <a:ext cx="7417976" cy="4719638"/>
          </a:xfrm>
          <a:prstGeom prst="rect">
            <a:avLst/>
          </a:prstGeom>
        </p:spPr>
      </p:pic>
    </p:spTree>
    <p:extLst>
      <p:ext uri="{BB962C8B-B14F-4D97-AF65-F5344CB8AC3E}">
        <p14:creationId xmlns:p14="http://schemas.microsoft.com/office/powerpoint/2010/main" val="23887257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1">
            <a:extLst>
              <a:ext uri="{FF2B5EF4-FFF2-40B4-BE49-F238E27FC236}">
                <a16:creationId xmlns:a16="http://schemas.microsoft.com/office/drawing/2014/main" id="{01C55D59-F635-4F9E-D341-E73B01EC685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sp>
        <p:nvSpPr>
          <p:cNvPr id="3" name="Rectangle 2">
            <a:extLst>
              <a:ext uri="{FF2B5EF4-FFF2-40B4-BE49-F238E27FC236}">
                <a16:creationId xmlns:a16="http://schemas.microsoft.com/office/drawing/2014/main" id="{E3432266-14C4-D34B-EEB9-CB79473AA5F7}"/>
              </a:ext>
            </a:extLst>
          </p:cNvPr>
          <p:cNvSpPr/>
          <p:nvPr/>
        </p:nvSpPr>
        <p:spPr>
          <a:xfrm>
            <a:off x="120320" y="376579"/>
            <a:ext cx="11828207" cy="6201202"/>
          </a:xfrm>
          <a:prstGeom prst="rect">
            <a:avLst/>
          </a:prstGeom>
          <a:solidFill>
            <a:schemeClr val="bg1"/>
          </a:solidFill>
          <a:ln w="38100">
            <a:solidFill>
              <a:srgbClr val="2DAB6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思源黑体 CN Medium"/>
              <a:cs typeface="+mn-cs"/>
            </a:endParaRPr>
          </a:p>
        </p:txBody>
      </p:sp>
      <p:pic>
        <p:nvPicPr>
          <p:cNvPr id="4" name="Picture 3">
            <a:extLst>
              <a:ext uri="{FF2B5EF4-FFF2-40B4-BE49-F238E27FC236}">
                <a16:creationId xmlns:a16="http://schemas.microsoft.com/office/drawing/2014/main" id="{60FFBF83-4C17-941F-E65F-2647EC143659}"/>
              </a:ext>
            </a:extLst>
          </p:cNvPr>
          <p:cNvPicPr>
            <a:picLocks noChangeAspect="1"/>
          </p:cNvPicPr>
          <p:nvPr/>
        </p:nvPicPr>
        <p:blipFill>
          <a:blip r:embed="rId3"/>
          <a:stretch>
            <a:fillRect/>
          </a:stretch>
        </p:blipFill>
        <p:spPr>
          <a:xfrm>
            <a:off x="285750" y="561975"/>
            <a:ext cx="2770790" cy="723900"/>
          </a:xfrm>
          <a:prstGeom prst="rect">
            <a:avLst/>
          </a:prstGeom>
        </p:spPr>
      </p:pic>
      <p:pic>
        <p:nvPicPr>
          <p:cNvPr id="5" name="Picture 4">
            <a:extLst>
              <a:ext uri="{FF2B5EF4-FFF2-40B4-BE49-F238E27FC236}">
                <a16:creationId xmlns:a16="http://schemas.microsoft.com/office/drawing/2014/main" id="{4431EDDD-AAE9-1CF1-5D0B-04816B7DBCC1}"/>
              </a:ext>
            </a:extLst>
          </p:cNvPr>
          <p:cNvPicPr>
            <a:picLocks noChangeAspect="1"/>
          </p:cNvPicPr>
          <p:nvPr/>
        </p:nvPicPr>
        <p:blipFill>
          <a:blip r:embed="rId4"/>
          <a:stretch>
            <a:fillRect/>
          </a:stretch>
        </p:blipFill>
        <p:spPr>
          <a:xfrm>
            <a:off x="552450" y="2185987"/>
            <a:ext cx="10953750" cy="2886075"/>
          </a:xfrm>
          <a:prstGeom prst="rect">
            <a:avLst/>
          </a:prstGeom>
        </p:spPr>
      </p:pic>
    </p:spTree>
    <p:extLst>
      <p:ext uri="{BB962C8B-B14F-4D97-AF65-F5344CB8AC3E}">
        <p14:creationId xmlns:p14="http://schemas.microsoft.com/office/powerpoint/2010/main" val="21749206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1">
            <a:extLst>
              <a:ext uri="{FF2B5EF4-FFF2-40B4-BE49-F238E27FC236}">
                <a16:creationId xmlns:a16="http://schemas.microsoft.com/office/drawing/2014/main" id="{EA5EC236-B9C0-90B3-CB91-76D72DA1EEF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sp>
        <p:nvSpPr>
          <p:cNvPr id="3" name="Rectangle 2">
            <a:extLst>
              <a:ext uri="{FF2B5EF4-FFF2-40B4-BE49-F238E27FC236}">
                <a16:creationId xmlns:a16="http://schemas.microsoft.com/office/drawing/2014/main" id="{D111BB46-FBB3-1F71-1237-B73EEEE85CD2}"/>
              </a:ext>
            </a:extLst>
          </p:cNvPr>
          <p:cNvSpPr/>
          <p:nvPr/>
        </p:nvSpPr>
        <p:spPr>
          <a:xfrm>
            <a:off x="120320" y="376579"/>
            <a:ext cx="11828207" cy="6201202"/>
          </a:xfrm>
          <a:prstGeom prst="rect">
            <a:avLst/>
          </a:prstGeom>
          <a:solidFill>
            <a:schemeClr val="bg1"/>
          </a:solidFill>
          <a:ln w="38100">
            <a:solidFill>
              <a:srgbClr val="2DAB6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思源黑体 CN Medium"/>
              <a:cs typeface="+mn-cs"/>
            </a:endParaRPr>
          </a:p>
        </p:txBody>
      </p:sp>
      <p:pic>
        <p:nvPicPr>
          <p:cNvPr id="4" name="Picture 3">
            <a:extLst>
              <a:ext uri="{FF2B5EF4-FFF2-40B4-BE49-F238E27FC236}">
                <a16:creationId xmlns:a16="http://schemas.microsoft.com/office/drawing/2014/main" id="{4A8837C7-E88A-AC8F-35DF-B823825B6678}"/>
              </a:ext>
            </a:extLst>
          </p:cNvPr>
          <p:cNvPicPr>
            <a:picLocks noChangeAspect="1"/>
          </p:cNvPicPr>
          <p:nvPr/>
        </p:nvPicPr>
        <p:blipFill>
          <a:blip r:embed="rId3"/>
          <a:stretch>
            <a:fillRect/>
          </a:stretch>
        </p:blipFill>
        <p:spPr>
          <a:xfrm>
            <a:off x="214312" y="538162"/>
            <a:ext cx="4429125" cy="1038225"/>
          </a:xfrm>
          <a:prstGeom prst="rect">
            <a:avLst/>
          </a:prstGeom>
        </p:spPr>
      </p:pic>
      <p:pic>
        <p:nvPicPr>
          <p:cNvPr id="5" name="Picture 4">
            <a:extLst>
              <a:ext uri="{FF2B5EF4-FFF2-40B4-BE49-F238E27FC236}">
                <a16:creationId xmlns:a16="http://schemas.microsoft.com/office/drawing/2014/main" id="{CB0B64FA-2802-D5B3-186B-ABCB8C399A7C}"/>
              </a:ext>
            </a:extLst>
          </p:cNvPr>
          <p:cNvPicPr>
            <a:picLocks noChangeAspect="1"/>
          </p:cNvPicPr>
          <p:nvPr/>
        </p:nvPicPr>
        <p:blipFill>
          <a:blip r:embed="rId4"/>
          <a:stretch>
            <a:fillRect/>
          </a:stretch>
        </p:blipFill>
        <p:spPr>
          <a:xfrm>
            <a:off x="433388" y="2295525"/>
            <a:ext cx="3775458" cy="3181350"/>
          </a:xfrm>
          <a:prstGeom prst="rect">
            <a:avLst/>
          </a:prstGeom>
        </p:spPr>
      </p:pic>
      <p:pic>
        <p:nvPicPr>
          <p:cNvPr id="6" name="Picture 5">
            <a:extLst>
              <a:ext uri="{FF2B5EF4-FFF2-40B4-BE49-F238E27FC236}">
                <a16:creationId xmlns:a16="http://schemas.microsoft.com/office/drawing/2014/main" id="{63B3BFFF-B4D2-DCB8-FCBA-0B1700E47E10}"/>
              </a:ext>
            </a:extLst>
          </p:cNvPr>
          <p:cNvPicPr>
            <a:picLocks noChangeAspect="1"/>
          </p:cNvPicPr>
          <p:nvPr/>
        </p:nvPicPr>
        <p:blipFill>
          <a:blip r:embed="rId5"/>
          <a:stretch>
            <a:fillRect/>
          </a:stretch>
        </p:blipFill>
        <p:spPr>
          <a:xfrm>
            <a:off x="4562474" y="2770797"/>
            <a:ext cx="3914775" cy="2553678"/>
          </a:xfrm>
          <a:prstGeom prst="rect">
            <a:avLst/>
          </a:prstGeom>
        </p:spPr>
      </p:pic>
      <p:pic>
        <p:nvPicPr>
          <p:cNvPr id="7" name="Picture 6">
            <a:extLst>
              <a:ext uri="{FF2B5EF4-FFF2-40B4-BE49-F238E27FC236}">
                <a16:creationId xmlns:a16="http://schemas.microsoft.com/office/drawing/2014/main" id="{6790F6EF-C95F-ECBB-E07E-43FD0F6BD978}"/>
              </a:ext>
            </a:extLst>
          </p:cNvPr>
          <p:cNvPicPr>
            <a:picLocks noChangeAspect="1"/>
          </p:cNvPicPr>
          <p:nvPr/>
        </p:nvPicPr>
        <p:blipFill>
          <a:blip r:embed="rId6"/>
          <a:stretch>
            <a:fillRect/>
          </a:stretch>
        </p:blipFill>
        <p:spPr>
          <a:xfrm>
            <a:off x="7968986" y="990600"/>
            <a:ext cx="3870060" cy="2956357"/>
          </a:xfrm>
          <a:prstGeom prst="rect">
            <a:avLst/>
          </a:prstGeom>
        </p:spPr>
      </p:pic>
    </p:spTree>
    <p:extLst>
      <p:ext uri="{BB962C8B-B14F-4D97-AF65-F5344CB8AC3E}">
        <p14:creationId xmlns:p14="http://schemas.microsoft.com/office/powerpoint/2010/main" val="37469575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1">
            <a:extLst>
              <a:ext uri="{FF2B5EF4-FFF2-40B4-BE49-F238E27FC236}">
                <a16:creationId xmlns:a16="http://schemas.microsoft.com/office/drawing/2014/main" id="{F7940450-A4CB-149B-8830-CB61DB22D3C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sp>
        <p:nvSpPr>
          <p:cNvPr id="3" name="Rectangle 2">
            <a:extLst>
              <a:ext uri="{FF2B5EF4-FFF2-40B4-BE49-F238E27FC236}">
                <a16:creationId xmlns:a16="http://schemas.microsoft.com/office/drawing/2014/main" id="{1EDDA81D-991F-23D5-8A61-3CD4FEBB57C9}"/>
              </a:ext>
            </a:extLst>
          </p:cNvPr>
          <p:cNvSpPr/>
          <p:nvPr/>
        </p:nvSpPr>
        <p:spPr>
          <a:xfrm>
            <a:off x="120320" y="376579"/>
            <a:ext cx="11828207" cy="6201202"/>
          </a:xfrm>
          <a:prstGeom prst="rect">
            <a:avLst/>
          </a:prstGeom>
          <a:solidFill>
            <a:schemeClr val="bg1"/>
          </a:solidFill>
          <a:ln w="38100">
            <a:solidFill>
              <a:srgbClr val="2DAB6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思源黑体 CN Medium"/>
              <a:cs typeface="+mn-cs"/>
            </a:endParaRPr>
          </a:p>
        </p:txBody>
      </p:sp>
      <p:sp>
        <p:nvSpPr>
          <p:cNvPr id="4" name="Rounded Rectangle 5">
            <a:extLst>
              <a:ext uri="{FF2B5EF4-FFF2-40B4-BE49-F238E27FC236}">
                <a16:creationId xmlns:a16="http://schemas.microsoft.com/office/drawing/2014/main" id="{4B496249-2BAA-C0C5-3492-2BB5B217EA22}"/>
              </a:ext>
            </a:extLst>
          </p:cNvPr>
          <p:cNvSpPr/>
          <p:nvPr/>
        </p:nvSpPr>
        <p:spPr>
          <a:xfrm>
            <a:off x="657225" y="742951"/>
            <a:ext cx="10572749" cy="5343524"/>
          </a:xfrm>
          <a:prstGeom prst="roundRect">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b="1" dirty="0">
                <a:solidFill>
                  <a:srgbClr val="002060"/>
                </a:solidFill>
                <a:latin typeface="Cambria" panose="02040503050406030204" pitchFamily="18" charset="0"/>
                <a:ea typeface="Cambria" panose="02040503050406030204" pitchFamily="18" charset="0"/>
              </a:rPr>
              <a:t>   </a:t>
            </a:r>
            <a:r>
              <a:rPr lang="vi-VN" sz="3200" b="1" dirty="0">
                <a:solidFill>
                  <a:srgbClr val="002060"/>
                </a:solidFill>
                <a:latin typeface="Cambria" panose="02040503050406030204" pitchFamily="18" charset="0"/>
                <a:ea typeface="Cambria" panose="02040503050406030204" pitchFamily="18" charset="0"/>
              </a:rPr>
              <a:t>Từ việc kết quả thông tin mà gia đình bạn Lam thu thập được chúng ta có thể lựa chọn con đường đi phù hợp, tìm hiểu được khách sạn với chi phí phòng hợp lý mà có thể thuận tiện cho việc tắm biển, tham quan Hạ Long. Ngoài ra ta có thể tìm hiểu được chi phí phù hợp về vé tham quan và ăn tại nhà hàng đúng không các em. </a:t>
            </a:r>
            <a:endParaRPr lang="en-US" sz="3200" b="1" dirty="0">
              <a:solidFill>
                <a:srgbClr val="002060"/>
              </a:solidFill>
              <a:latin typeface="Cambria" panose="02040503050406030204" pitchFamily="18" charset="0"/>
              <a:ea typeface="Cambria" panose="02040503050406030204" pitchFamily="18" charset="0"/>
            </a:endParaRPr>
          </a:p>
          <a:p>
            <a:pPr lvl="0" algn="just">
              <a:defRPr/>
            </a:pPr>
            <a:r>
              <a:rPr lang="vi-VN" sz="3200" b="1" dirty="0">
                <a:solidFill>
                  <a:srgbClr val="FF0000"/>
                </a:solidFill>
                <a:latin typeface="Cambria" panose="02040503050406030204" pitchFamily="18" charset="0"/>
                <a:ea typeface="Cambria" panose="02040503050406030204" pitchFamily="18" charset="0"/>
              </a:rPr>
              <a:t>Qua đó ta thấy việc lập kế hoạch, tìm hiểu thực tế lựa chọn tính toán chi phí qua thông tin thu thập được rất quan trọng.</a:t>
            </a: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7692955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1">
            <a:extLst>
              <a:ext uri="{FF2B5EF4-FFF2-40B4-BE49-F238E27FC236}">
                <a16:creationId xmlns:a16="http://schemas.microsoft.com/office/drawing/2014/main" id="{AD55C257-094C-5DFE-9D04-19ADE68EA93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sp>
        <p:nvSpPr>
          <p:cNvPr id="3" name="Rectangle 2">
            <a:extLst>
              <a:ext uri="{FF2B5EF4-FFF2-40B4-BE49-F238E27FC236}">
                <a16:creationId xmlns:a16="http://schemas.microsoft.com/office/drawing/2014/main" id="{2B2E13D2-971F-FE3B-0D7D-F13B476FD8EA}"/>
              </a:ext>
            </a:extLst>
          </p:cNvPr>
          <p:cNvSpPr/>
          <p:nvPr/>
        </p:nvSpPr>
        <p:spPr>
          <a:xfrm>
            <a:off x="120320" y="376579"/>
            <a:ext cx="11828207" cy="6201202"/>
          </a:xfrm>
          <a:prstGeom prst="rect">
            <a:avLst/>
          </a:prstGeom>
          <a:solidFill>
            <a:schemeClr val="bg1"/>
          </a:solidFill>
          <a:ln w="38100">
            <a:solidFill>
              <a:srgbClr val="2DAB6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思源黑体 CN Medium"/>
              <a:cs typeface="+mn-cs"/>
            </a:endParaRPr>
          </a:p>
        </p:txBody>
      </p:sp>
      <p:pic>
        <p:nvPicPr>
          <p:cNvPr id="4" name="图片 2">
            <a:extLst>
              <a:ext uri="{FF2B5EF4-FFF2-40B4-BE49-F238E27FC236}">
                <a16:creationId xmlns:a16="http://schemas.microsoft.com/office/drawing/2014/main" id="{50FE3781-9E41-FD34-2A6E-92C581C862A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03732" y="2523988"/>
            <a:ext cx="3327645" cy="3327645"/>
          </a:xfrm>
          <a:prstGeom prst="rect">
            <a:avLst/>
          </a:prstGeom>
        </p:spPr>
      </p:pic>
      <p:sp>
        <p:nvSpPr>
          <p:cNvPr id="5" name="Rounded Rectangle 5">
            <a:extLst>
              <a:ext uri="{FF2B5EF4-FFF2-40B4-BE49-F238E27FC236}">
                <a16:creationId xmlns:a16="http://schemas.microsoft.com/office/drawing/2014/main" id="{C21147B4-75C6-FD66-864F-4D45C52FDA62}"/>
              </a:ext>
            </a:extLst>
          </p:cNvPr>
          <p:cNvSpPr/>
          <p:nvPr/>
        </p:nvSpPr>
        <p:spPr>
          <a:xfrm>
            <a:off x="657226" y="1250950"/>
            <a:ext cx="8420100" cy="939800"/>
          </a:xfrm>
          <a:prstGeom prst="roundRect">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600" b="1" dirty="0">
                <a:solidFill>
                  <a:srgbClr val="002060"/>
                </a:solidFill>
                <a:latin typeface="Cambria" panose="02040503050406030204" pitchFamily="18" charset="0"/>
                <a:ea typeface="Cambria" panose="02040503050406030204" pitchFamily="18" charset="0"/>
              </a:rPr>
              <a:t>N</a:t>
            </a:r>
            <a:r>
              <a:rPr lang="vi-VN" sz="3600" b="1" dirty="0">
                <a:solidFill>
                  <a:srgbClr val="002060"/>
                </a:solidFill>
                <a:latin typeface="Cambria" panose="02040503050406030204" pitchFamily="18" charset="0"/>
                <a:ea typeface="Cambria" panose="02040503050406030204" pitchFamily="18" charset="0"/>
              </a:rPr>
              <a:t>êu lại các bước thực hiện dự án nào?</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6" name="Rounded Rectangle 6">
            <a:extLst>
              <a:ext uri="{FF2B5EF4-FFF2-40B4-BE49-F238E27FC236}">
                <a16:creationId xmlns:a16="http://schemas.microsoft.com/office/drawing/2014/main" id="{3700974A-B54A-3487-590F-C882F67A8AA6}"/>
              </a:ext>
            </a:extLst>
          </p:cNvPr>
          <p:cNvSpPr/>
          <p:nvPr/>
        </p:nvSpPr>
        <p:spPr>
          <a:xfrm>
            <a:off x="812799" y="2381250"/>
            <a:ext cx="6664325" cy="3714750"/>
          </a:xfrm>
          <a:prstGeom prst="roundRect">
            <a:avLst/>
          </a:prstGeom>
          <a:solidFill>
            <a:srgbClr val="FFFF0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200" dirty="0">
                <a:solidFill>
                  <a:srgbClr val="FF0000"/>
                </a:solidFill>
                <a:latin typeface="Calibri"/>
              </a:rPr>
              <a:t>a. Lập kế hoạch</a:t>
            </a:r>
          </a:p>
          <a:p>
            <a:pPr lvl="0" algn="just">
              <a:defRPr/>
            </a:pPr>
            <a:r>
              <a:rPr lang="vi-VN" sz="3200" dirty="0">
                <a:solidFill>
                  <a:srgbClr val="FF0000"/>
                </a:solidFill>
                <a:latin typeface="Calibri"/>
              </a:rPr>
              <a:t>b. Tìm hiểu thực tế</a:t>
            </a:r>
          </a:p>
          <a:p>
            <a:pPr lvl="0" algn="just">
              <a:defRPr/>
            </a:pPr>
            <a:r>
              <a:rPr lang="vi-VN" sz="3200" dirty="0">
                <a:solidFill>
                  <a:srgbClr val="FF0000"/>
                </a:solidFill>
                <a:latin typeface="Calibri"/>
              </a:rPr>
              <a:t>c. Báo cáo kết quả</a:t>
            </a:r>
          </a:p>
          <a:p>
            <a:pPr lvl="0" algn="just">
              <a:defRPr/>
            </a:pPr>
            <a:r>
              <a:rPr lang="vi-VN" sz="3200" dirty="0">
                <a:solidFill>
                  <a:srgbClr val="FF0000"/>
                </a:solidFill>
                <a:latin typeface="Calibri"/>
              </a:rPr>
              <a:t>d. Lựa chọn, tính toán chi phí dự kiến trên thông tin thu thập được.</a:t>
            </a:r>
          </a:p>
          <a:p>
            <a:pPr lvl="0" algn="just">
              <a:defRPr/>
            </a:pPr>
            <a:r>
              <a:rPr lang="vi-VN" sz="3200" dirty="0">
                <a:solidFill>
                  <a:srgbClr val="FF0000"/>
                </a:solidFill>
                <a:latin typeface="Calibri"/>
              </a:rPr>
              <a:t>e. Suy ngẫm rút ra kinh nghiệm trong quá trình thực hiện.</a:t>
            </a:r>
          </a:p>
        </p:txBody>
      </p:sp>
    </p:spTree>
    <p:extLst>
      <p:ext uri="{BB962C8B-B14F-4D97-AF65-F5344CB8AC3E}">
        <p14:creationId xmlns:p14="http://schemas.microsoft.com/office/powerpoint/2010/main" val="32332358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16" presetClass="entr" presetSubtype="21"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7">
            <a:extLst>
              <a:ext uri="{FF2B5EF4-FFF2-40B4-BE49-F238E27FC236}">
                <a16:creationId xmlns:a16="http://schemas.microsoft.com/office/drawing/2014/main" id="{7A1665FA-3CA4-3CF3-46EE-A6046D804DE3}"/>
              </a:ext>
            </a:extLst>
          </p:cNvPr>
          <p:cNvPicPr>
            <a:picLocks noChangeAspect="1"/>
          </p:cNvPicPr>
          <p:nvPr/>
        </p:nvPicPr>
        <p:blipFill rotWithShape="1">
          <a:blip r:embed="rId2"/>
          <a:srcRect l="9484" t="11959" r="11818"/>
          <a:stretch/>
        </p:blipFill>
        <p:spPr>
          <a:xfrm>
            <a:off x="891409" y="482600"/>
            <a:ext cx="10350500" cy="6044380"/>
          </a:xfrm>
          <a:prstGeom prst="rect">
            <a:avLst/>
          </a:prstGeom>
        </p:spPr>
      </p:pic>
      <p:pic>
        <p:nvPicPr>
          <p:cNvPr id="3" name="图片 55">
            <a:extLst>
              <a:ext uri="{FF2B5EF4-FFF2-40B4-BE49-F238E27FC236}">
                <a16:creationId xmlns:a16="http://schemas.microsoft.com/office/drawing/2014/main" id="{D88944B6-821B-B01E-4324-44B2C327D96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14260">
            <a:off x="-174580" y="-280200"/>
            <a:ext cx="4619311" cy="4619311"/>
          </a:xfrm>
          <a:prstGeom prst="rect">
            <a:avLst/>
          </a:prstGeom>
        </p:spPr>
      </p:pic>
      <p:grpSp>
        <p:nvGrpSpPr>
          <p:cNvPr id="4" name="组合 31">
            <a:extLst>
              <a:ext uri="{FF2B5EF4-FFF2-40B4-BE49-F238E27FC236}">
                <a16:creationId xmlns:a16="http://schemas.microsoft.com/office/drawing/2014/main" id="{E7850921-B61A-4D91-AEB9-5B88109B3D42}"/>
              </a:ext>
            </a:extLst>
          </p:cNvPr>
          <p:cNvGrpSpPr/>
          <p:nvPr/>
        </p:nvGrpSpPr>
        <p:grpSpPr>
          <a:xfrm>
            <a:off x="7923982" y="2736534"/>
            <a:ext cx="4743064" cy="4151946"/>
            <a:chOff x="8236467" y="3278909"/>
            <a:chExt cx="3984357" cy="3463837"/>
          </a:xfrm>
        </p:grpSpPr>
        <p:pic>
          <p:nvPicPr>
            <p:cNvPr id="5" name="图片 32">
              <a:extLst>
                <a:ext uri="{FF2B5EF4-FFF2-40B4-BE49-F238E27FC236}">
                  <a16:creationId xmlns:a16="http://schemas.microsoft.com/office/drawing/2014/main" id="{C30FC2CF-F865-C250-7F87-131C5C249AE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84052" y="3278909"/>
              <a:ext cx="2836772" cy="2836772"/>
            </a:xfrm>
            <a:prstGeom prst="rect">
              <a:avLst/>
            </a:prstGeom>
          </p:spPr>
        </p:pic>
        <p:pic>
          <p:nvPicPr>
            <p:cNvPr id="6" name="图片 33">
              <a:extLst>
                <a:ext uri="{FF2B5EF4-FFF2-40B4-BE49-F238E27FC236}">
                  <a16:creationId xmlns:a16="http://schemas.microsoft.com/office/drawing/2014/main" id="{3FD84D7E-BA85-B627-C75D-882090DBD6D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pic>
        <p:nvPicPr>
          <p:cNvPr id="7" name="图片 55">
            <a:extLst>
              <a:ext uri="{FF2B5EF4-FFF2-40B4-BE49-F238E27FC236}">
                <a16:creationId xmlns:a16="http://schemas.microsoft.com/office/drawing/2014/main" id="{0E35E62C-B9BE-6D5C-C520-9251973213A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432479" flipH="1">
            <a:off x="8250529" y="65377"/>
            <a:ext cx="3787327" cy="4619311"/>
          </a:xfrm>
          <a:prstGeom prst="rect">
            <a:avLst/>
          </a:prstGeom>
        </p:spPr>
      </p:pic>
      <p:pic>
        <p:nvPicPr>
          <p:cNvPr id="8" name="Picture 7">
            <a:extLst>
              <a:ext uri="{FF2B5EF4-FFF2-40B4-BE49-F238E27FC236}">
                <a16:creationId xmlns:a16="http://schemas.microsoft.com/office/drawing/2014/main" id="{33F3E98E-9815-1021-0C38-F1A226DA7E2E}"/>
              </a:ext>
            </a:extLst>
          </p:cNvPr>
          <p:cNvPicPr>
            <a:picLocks noChangeAspect="1"/>
          </p:cNvPicPr>
          <p:nvPr/>
        </p:nvPicPr>
        <p:blipFill>
          <a:blip r:embed="rId6"/>
          <a:stretch>
            <a:fillRect/>
          </a:stretch>
        </p:blipFill>
        <p:spPr>
          <a:xfrm>
            <a:off x="3583160" y="1604506"/>
            <a:ext cx="5407621" cy="3938357"/>
          </a:xfrm>
          <a:prstGeom prst="rect">
            <a:avLst/>
          </a:prstGeom>
        </p:spPr>
      </p:pic>
      <p:pic>
        <p:nvPicPr>
          <p:cNvPr id="9" name="图片 3">
            <a:extLst>
              <a:ext uri="{FF2B5EF4-FFF2-40B4-BE49-F238E27FC236}">
                <a16:creationId xmlns:a16="http://schemas.microsoft.com/office/drawing/2014/main" id="{D307CBB7-30BE-ECF4-D71E-1A17B0C1387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9380" t="4569" r="19755" b="3868"/>
          <a:stretch/>
        </p:blipFill>
        <p:spPr>
          <a:xfrm>
            <a:off x="662" y="1925757"/>
            <a:ext cx="3772155" cy="4873850"/>
          </a:xfrm>
          <a:prstGeom prst="rect">
            <a:avLst/>
          </a:prstGeom>
        </p:spPr>
      </p:pic>
    </p:spTree>
    <p:extLst>
      <p:ext uri="{BB962C8B-B14F-4D97-AF65-F5344CB8AC3E}">
        <p14:creationId xmlns:p14="http://schemas.microsoft.com/office/powerpoint/2010/main" val="37675819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1">
            <a:extLst>
              <a:ext uri="{FF2B5EF4-FFF2-40B4-BE49-F238E27FC236}">
                <a16:creationId xmlns:a16="http://schemas.microsoft.com/office/drawing/2014/main" id="{050A1B8A-5936-A9DF-0B49-FEC5ECABB21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sp>
        <p:nvSpPr>
          <p:cNvPr id="3" name="Rectangle 2">
            <a:extLst>
              <a:ext uri="{FF2B5EF4-FFF2-40B4-BE49-F238E27FC236}">
                <a16:creationId xmlns:a16="http://schemas.microsoft.com/office/drawing/2014/main" id="{49EEC8F6-0362-A6FE-CA08-6BEFE37C1DE6}"/>
              </a:ext>
            </a:extLst>
          </p:cNvPr>
          <p:cNvSpPr/>
          <p:nvPr/>
        </p:nvSpPr>
        <p:spPr>
          <a:xfrm>
            <a:off x="120320" y="376579"/>
            <a:ext cx="11828207" cy="6201202"/>
          </a:xfrm>
          <a:prstGeom prst="rect">
            <a:avLst/>
          </a:prstGeom>
          <a:solidFill>
            <a:schemeClr val="bg1"/>
          </a:solidFill>
          <a:ln w="38100">
            <a:solidFill>
              <a:srgbClr val="2DAB6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思源黑体 CN Medium"/>
              <a:cs typeface="+mn-cs"/>
            </a:endParaRPr>
          </a:p>
        </p:txBody>
      </p:sp>
    </p:spTree>
    <p:extLst>
      <p:ext uri="{BB962C8B-B14F-4D97-AF65-F5344CB8AC3E}">
        <p14:creationId xmlns:p14="http://schemas.microsoft.com/office/powerpoint/2010/main" val="3735273727"/>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096000"/>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10000" r="90000">
                        <a14:backgroundMark x1="15777" y1="53236" x2="15777" y2="53236"/>
                        <a14:backgroundMark x1="19822" y1="67152" x2="19822" y2="67152"/>
                        <a14:backgroundMark x1="37945" y1="64725" x2="37945" y2="64725"/>
                        <a14:backgroundMark x1="20793" y1="65291" x2="19984" y2="68366"/>
                        <a14:backgroundMark x1="39644" y1="61812" x2="38511" y2="65129"/>
                        <a14:backgroundMark x1="77508" y1="67799" x2="78641" y2="70631"/>
                        <a14:backgroundMark x1="61812" y1="63026" x2="61246" y2="62379"/>
                        <a14:backgroundMark x1="58414" y1="24029" x2="59385" y2="24029"/>
                      </a14:backgroundRemoval>
                    </a14:imgEffect>
                  </a14:imgLayer>
                </a14:imgProps>
              </a:ext>
              <a:ext uri="{28A0092B-C50C-407E-A947-70E740481C1C}">
                <a14:useLocalDpi xmlns:a14="http://schemas.microsoft.com/office/drawing/2010/main" val="0"/>
              </a:ext>
            </a:extLst>
          </a:blip>
          <a:stretch>
            <a:fillRect/>
          </a:stretch>
        </p:blipFill>
        <p:spPr>
          <a:xfrm>
            <a:off x="2364056" y="1031133"/>
            <a:ext cx="7551629" cy="7104320"/>
          </a:xfrm>
          <a:prstGeom prst="rect">
            <a:avLst/>
          </a:prstGeom>
        </p:spPr>
      </p:pic>
      <p:grpSp>
        <p:nvGrpSpPr>
          <p:cNvPr id="7" name="Group 6"/>
          <p:cNvGrpSpPr/>
          <p:nvPr/>
        </p:nvGrpSpPr>
        <p:grpSpPr>
          <a:xfrm>
            <a:off x="1524000" y="199285"/>
            <a:ext cx="9245600" cy="2112115"/>
            <a:chOff x="1143000" y="62377"/>
            <a:chExt cx="6934200" cy="1584086"/>
          </a:xfrm>
        </p:grpSpPr>
        <p:sp>
          <p:nvSpPr>
            <p:cNvPr id="3" name="Rounded Rectangle 2"/>
            <p:cNvSpPr/>
            <p:nvPr/>
          </p:nvSpPr>
          <p:spPr>
            <a:xfrm>
              <a:off x="1143000" y="62377"/>
              <a:ext cx="6934200" cy="1578860"/>
            </a:xfrm>
            <a:prstGeom prst="roundRect">
              <a:avLst>
                <a:gd name="adj" fmla="val 50000"/>
              </a:avLst>
            </a:prstGeom>
            <a:solidFill>
              <a:srgbClr val="004518"/>
            </a:solidFill>
            <a:ln w="28575">
              <a:solidFill>
                <a:srgbClr val="ECF04A"/>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9" name="Rounded Rectangle 8"/>
            <p:cNvSpPr/>
            <p:nvPr/>
          </p:nvSpPr>
          <p:spPr>
            <a:xfrm>
              <a:off x="1295399" y="213782"/>
              <a:ext cx="6619009" cy="1432681"/>
            </a:xfrm>
            <a:prstGeom prst="roundRect">
              <a:avLst>
                <a:gd name="adj" fmla="val 50000"/>
              </a:avLst>
            </a:prstGeom>
            <a:solidFill>
              <a:srgbClr val="004518"/>
            </a:solidFill>
            <a:ln w="28575">
              <a:solidFill>
                <a:srgbClr val="ECF04A"/>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102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26401" y="416984"/>
            <a:ext cx="7389284" cy="1894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157765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 calcmode="lin" valueType="num">
                                      <p:cBhvr>
                                        <p:cTn id="12" dur="500" fill="hold"/>
                                        <p:tgtEl>
                                          <p:spTgt spid="1026"/>
                                        </p:tgtEl>
                                        <p:attrNameLst>
                                          <p:attrName>ppt_w</p:attrName>
                                        </p:attrNameLst>
                                      </p:cBhvr>
                                      <p:tavLst>
                                        <p:tav tm="0">
                                          <p:val>
                                            <p:fltVal val="0"/>
                                          </p:val>
                                        </p:tav>
                                        <p:tav tm="100000">
                                          <p:val>
                                            <p:strVal val="#ppt_w"/>
                                          </p:val>
                                        </p:tav>
                                      </p:tavLst>
                                    </p:anim>
                                    <p:anim calcmode="lin" valueType="num">
                                      <p:cBhvr>
                                        <p:cTn id="13" dur="500" fill="hold"/>
                                        <p:tgtEl>
                                          <p:spTgt spid="1026"/>
                                        </p:tgtEl>
                                        <p:attrNameLst>
                                          <p:attrName>ppt_h</p:attrName>
                                        </p:attrNameLst>
                                      </p:cBhvr>
                                      <p:tavLst>
                                        <p:tav tm="0">
                                          <p:val>
                                            <p:fltVal val="0"/>
                                          </p:val>
                                        </p:tav>
                                        <p:tav tm="100000">
                                          <p:val>
                                            <p:strVal val="#ppt_h"/>
                                          </p:val>
                                        </p:tav>
                                      </p:tavLst>
                                    </p:anim>
                                    <p:animEffect transition="in" filter="fade">
                                      <p:cBhvr>
                                        <p:cTn id="14" dur="500"/>
                                        <p:tgtEl>
                                          <p:spTgt spid="1026"/>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1+#ppt_w/2"/>
                                          </p:val>
                                        </p:tav>
                                        <p:tav tm="100000">
                                          <p:val>
                                            <p:strVal val="#ppt_x"/>
                                          </p:val>
                                        </p:tav>
                                      </p:tavLst>
                                    </p:anim>
                                    <p:anim calcmode="lin" valueType="num">
                                      <p:cBhvr additive="base">
                                        <p:cTn id="20"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60780" y="2753331"/>
            <a:ext cx="4171535" cy="4339583"/>
          </a:xfrm>
          <a:prstGeom prst="rect">
            <a:avLst/>
          </a:prstGeom>
        </p:spPr>
      </p:pic>
      <p:grpSp>
        <p:nvGrpSpPr>
          <p:cNvPr id="35" name="Group 34"/>
          <p:cNvGrpSpPr/>
          <p:nvPr/>
        </p:nvGrpSpPr>
        <p:grpSpPr>
          <a:xfrm>
            <a:off x="1651292" y="27039"/>
            <a:ext cx="9485076" cy="2712983"/>
            <a:chOff x="2171343" y="4618089"/>
            <a:chExt cx="7988119" cy="2187854"/>
          </a:xfrm>
        </p:grpSpPr>
        <p:sp>
          <p:nvSpPr>
            <p:cNvPr id="36" name="Rectangle: Rounded Corners 11"/>
            <p:cNvSpPr/>
            <p:nvPr/>
          </p:nvSpPr>
          <p:spPr>
            <a:xfrm>
              <a:off x="2171343" y="4618089"/>
              <a:ext cx="7988119" cy="2187854"/>
            </a:xfrm>
            <a:custGeom>
              <a:avLst/>
              <a:gdLst>
                <a:gd name="connsiteX0" fmla="*/ 0 w 7988119"/>
                <a:gd name="connsiteY0" fmla="*/ 364650 h 2187854"/>
                <a:gd name="connsiteX1" fmla="*/ 364650 w 7988119"/>
                <a:gd name="connsiteY1" fmla="*/ 0 h 2187854"/>
                <a:gd name="connsiteX2" fmla="*/ 951954 w 7988119"/>
                <a:gd name="connsiteY2" fmla="*/ 0 h 2187854"/>
                <a:gd name="connsiteX3" fmla="*/ 1757023 w 7988119"/>
                <a:gd name="connsiteY3" fmla="*/ 0 h 2187854"/>
                <a:gd name="connsiteX4" fmla="*/ 2199152 w 7988119"/>
                <a:gd name="connsiteY4" fmla="*/ 0 h 2187854"/>
                <a:gd name="connsiteX5" fmla="*/ 2713868 w 7988119"/>
                <a:gd name="connsiteY5" fmla="*/ 0 h 2187854"/>
                <a:gd name="connsiteX6" fmla="*/ 3373760 w 7988119"/>
                <a:gd name="connsiteY6" fmla="*/ 0 h 2187854"/>
                <a:gd name="connsiteX7" fmla="*/ 3961065 w 7988119"/>
                <a:gd name="connsiteY7" fmla="*/ 0 h 2187854"/>
                <a:gd name="connsiteX8" fmla="*/ 4403193 w 7988119"/>
                <a:gd name="connsiteY8" fmla="*/ 0 h 2187854"/>
                <a:gd name="connsiteX9" fmla="*/ 5063086 w 7988119"/>
                <a:gd name="connsiteY9" fmla="*/ 0 h 2187854"/>
                <a:gd name="connsiteX10" fmla="*/ 5577802 w 7988119"/>
                <a:gd name="connsiteY10" fmla="*/ 0 h 2187854"/>
                <a:gd name="connsiteX11" fmla="*/ 6237694 w 7988119"/>
                <a:gd name="connsiteY11" fmla="*/ 0 h 2187854"/>
                <a:gd name="connsiteX12" fmla="*/ 6897587 w 7988119"/>
                <a:gd name="connsiteY12" fmla="*/ 0 h 2187854"/>
                <a:gd name="connsiteX13" fmla="*/ 7623469 w 7988119"/>
                <a:gd name="connsiteY13" fmla="*/ 0 h 2187854"/>
                <a:gd name="connsiteX14" fmla="*/ 7988119 w 7988119"/>
                <a:gd name="connsiteY14" fmla="*/ 364650 h 2187854"/>
                <a:gd name="connsiteX15" fmla="*/ 7988119 w 7988119"/>
                <a:gd name="connsiteY15" fmla="*/ 821664 h 2187854"/>
                <a:gd name="connsiteX16" fmla="*/ 7988119 w 7988119"/>
                <a:gd name="connsiteY16" fmla="*/ 1264092 h 2187854"/>
                <a:gd name="connsiteX17" fmla="*/ 7988119 w 7988119"/>
                <a:gd name="connsiteY17" fmla="*/ 1823204 h 2187854"/>
                <a:gd name="connsiteX18" fmla="*/ 7623469 w 7988119"/>
                <a:gd name="connsiteY18" fmla="*/ 2187854 h 2187854"/>
                <a:gd name="connsiteX19" fmla="*/ 7108753 w 7988119"/>
                <a:gd name="connsiteY19" fmla="*/ 2187854 h 2187854"/>
                <a:gd name="connsiteX20" fmla="*/ 6594036 w 7988119"/>
                <a:gd name="connsiteY20" fmla="*/ 2187854 h 2187854"/>
                <a:gd name="connsiteX21" fmla="*/ 5934144 w 7988119"/>
                <a:gd name="connsiteY21" fmla="*/ 2187854 h 2187854"/>
                <a:gd name="connsiteX22" fmla="*/ 5129075 w 7988119"/>
                <a:gd name="connsiteY22" fmla="*/ 2187854 h 2187854"/>
                <a:gd name="connsiteX23" fmla="*/ 4324006 w 7988119"/>
                <a:gd name="connsiteY23" fmla="*/ 2187854 h 2187854"/>
                <a:gd name="connsiteX24" fmla="*/ 3664113 w 7988119"/>
                <a:gd name="connsiteY24" fmla="*/ 2187854 h 2187854"/>
                <a:gd name="connsiteX25" fmla="*/ 3004221 w 7988119"/>
                <a:gd name="connsiteY25" fmla="*/ 2187854 h 2187854"/>
                <a:gd name="connsiteX26" fmla="*/ 2344328 w 7988119"/>
                <a:gd name="connsiteY26" fmla="*/ 2187854 h 2187854"/>
                <a:gd name="connsiteX27" fmla="*/ 1539259 w 7988119"/>
                <a:gd name="connsiteY27" fmla="*/ 2187854 h 2187854"/>
                <a:gd name="connsiteX28" fmla="*/ 1024543 w 7988119"/>
                <a:gd name="connsiteY28" fmla="*/ 2187854 h 2187854"/>
                <a:gd name="connsiteX29" fmla="*/ 364650 w 7988119"/>
                <a:gd name="connsiteY29" fmla="*/ 2187854 h 2187854"/>
                <a:gd name="connsiteX30" fmla="*/ 0 w 7988119"/>
                <a:gd name="connsiteY30" fmla="*/ 1823204 h 2187854"/>
                <a:gd name="connsiteX31" fmla="*/ 0 w 7988119"/>
                <a:gd name="connsiteY31" fmla="*/ 1380776 h 2187854"/>
                <a:gd name="connsiteX32" fmla="*/ 0 w 7988119"/>
                <a:gd name="connsiteY32" fmla="*/ 923762 h 2187854"/>
                <a:gd name="connsiteX33" fmla="*/ 0 w 7988119"/>
                <a:gd name="connsiteY33" fmla="*/ 364650 h 2187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988119" h="2187854" fill="none" extrusionOk="0">
                  <a:moveTo>
                    <a:pt x="0" y="364650"/>
                  </a:moveTo>
                  <a:cubicBezTo>
                    <a:pt x="13662" y="150266"/>
                    <a:pt x="147348" y="773"/>
                    <a:pt x="364650" y="0"/>
                  </a:cubicBezTo>
                  <a:cubicBezTo>
                    <a:pt x="492391" y="-4000"/>
                    <a:pt x="782854" y="-3407"/>
                    <a:pt x="951954" y="0"/>
                  </a:cubicBezTo>
                  <a:cubicBezTo>
                    <a:pt x="1121054" y="3407"/>
                    <a:pt x="1358805" y="24272"/>
                    <a:pt x="1757023" y="0"/>
                  </a:cubicBezTo>
                  <a:cubicBezTo>
                    <a:pt x="2155241" y="-24272"/>
                    <a:pt x="2062205" y="13791"/>
                    <a:pt x="2199152" y="0"/>
                  </a:cubicBezTo>
                  <a:cubicBezTo>
                    <a:pt x="2336099" y="-13791"/>
                    <a:pt x="2467116" y="17794"/>
                    <a:pt x="2713868" y="0"/>
                  </a:cubicBezTo>
                  <a:cubicBezTo>
                    <a:pt x="2960620" y="-17794"/>
                    <a:pt x="3155958" y="-1215"/>
                    <a:pt x="3373760" y="0"/>
                  </a:cubicBezTo>
                  <a:cubicBezTo>
                    <a:pt x="3591562" y="1215"/>
                    <a:pt x="3793449" y="-3076"/>
                    <a:pt x="3961065" y="0"/>
                  </a:cubicBezTo>
                  <a:cubicBezTo>
                    <a:pt x="4128682" y="3076"/>
                    <a:pt x="4223484" y="8317"/>
                    <a:pt x="4403193" y="0"/>
                  </a:cubicBezTo>
                  <a:cubicBezTo>
                    <a:pt x="4582902" y="-8317"/>
                    <a:pt x="4767255" y="4438"/>
                    <a:pt x="5063086" y="0"/>
                  </a:cubicBezTo>
                  <a:cubicBezTo>
                    <a:pt x="5358917" y="-4438"/>
                    <a:pt x="5325247" y="-13008"/>
                    <a:pt x="5577802" y="0"/>
                  </a:cubicBezTo>
                  <a:cubicBezTo>
                    <a:pt x="5830357" y="13008"/>
                    <a:pt x="6068128" y="13365"/>
                    <a:pt x="6237694" y="0"/>
                  </a:cubicBezTo>
                  <a:cubicBezTo>
                    <a:pt x="6407260" y="-13365"/>
                    <a:pt x="6730491" y="29520"/>
                    <a:pt x="6897587" y="0"/>
                  </a:cubicBezTo>
                  <a:cubicBezTo>
                    <a:pt x="7064683" y="-29520"/>
                    <a:pt x="7286986" y="14823"/>
                    <a:pt x="7623469" y="0"/>
                  </a:cubicBezTo>
                  <a:cubicBezTo>
                    <a:pt x="7793517" y="-4927"/>
                    <a:pt x="7963789" y="153794"/>
                    <a:pt x="7988119" y="364650"/>
                  </a:cubicBezTo>
                  <a:cubicBezTo>
                    <a:pt x="7975308" y="475337"/>
                    <a:pt x="7972961" y="638760"/>
                    <a:pt x="7988119" y="821664"/>
                  </a:cubicBezTo>
                  <a:cubicBezTo>
                    <a:pt x="8003277" y="1004568"/>
                    <a:pt x="8007457" y="1138247"/>
                    <a:pt x="7988119" y="1264092"/>
                  </a:cubicBezTo>
                  <a:cubicBezTo>
                    <a:pt x="7968781" y="1389937"/>
                    <a:pt x="7973074" y="1693719"/>
                    <a:pt x="7988119" y="1823204"/>
                  </a:cubicBezTo>
                  <a:cubicBezTo>
                    <a:pt x="8033022" y="2042116"/>
                    <a:pt x="7862012" y="2183268"/>
                    <a:pt x="7623469" y="2187854"/>
                  </a:cubicBezTo>
                  <a:cubicBezTo>
                    <a:pt x="7509097" y="2186789"/>
                    <a:pt x="7365315" y="2187622"/>
                    <a:pt x="7108753" y="2187854"/>
                  </a:cubicBezTo>
                  <a:cubicBezTo>
                    <a:pt x="6852191" y="2188086"/>
                    <a:pt x="6844931" y="2189738"/>
                    <a:pt x="6594036" y="2187854"/>
                  </a:cubicBezTo>
                  <a:cubicBezTo>
                    <a:pt x="6343141" y="2185970"/>
                    <a:pt x="6167877" y="2183547"/>
                    <a:pt x="5934144" y="2187854"/>
                  </a:cubicBezTo>
                  <a:cubicBezTo>
                    <a:pt x="5700411" y="2192161"/>
                    <a:pt x="5367546" y="2183906"/>
                    <a:pt x="5129075" y="2187854"/>
                  </a:cubicBezTo>
                  <a:cubicBezTo>
                    <a:pt x="4890604" y="2191802"/>
                    <a:pt x="4654101" y="2208940"/>
                    <a:pt x="4324006" y="2187854"/>
                  </a:cubicBezTo>
                  <a:cubicBezTo>
                    <a:pt x="3993911" y="2166768"/>
                    <a:pt x="3979023" y="2205126"/>
                    <a:pt x="3664113" y="2187854"/>
                  </a:cubicBezTo>
                  <a:cubicBezTo>
                    <a:pt x="3349203" y="2170582"/>
                    <a:pt x="3164263" y="2199353"/>
                    <a:pt x="3004221" y="2187854"/>
                  </a:cubicBezTo>
                  <a:cubicBezTo>
                    <a:pt x="2844179" y="2176355"/>
                    <a:pt x="2505982" y="2189343"/>
                    <a:pt x="2344328" y="2187854"/>
                  </a:cubicBezTo>
                  <a:cubicBezTo>
                    <a:pt x="2182674" y="2186365"/>
                    <a:pt x="1723274" y="2176889"/>
                    <a:pt x="1539259" y="2187854"/>
                  </a:cubicBezTo>
                  <a:cubicBezTo>
                    <a:pt x="1355244" y="2198819"/>
                    <a:pt x="1190675" y="2213316"/>
                    <a:pt x="1024543" y="2187854"/>
                  </a:cubicBezTo>
                  <a:cubicBezTo>
                    <a:pt x="858411" y="2162392"/>
                    <a:pt x="659124" y="2155098"/>
                    <a:pt x="364650" y="2187854"/>
                  </a:cubicBezTo>
                  <a:cubicBezTo>
                    <a:pt x="163362" y="2156115"/>
                    <a:pt x="-476" y="2002245"/>
                    <a:pt x="0" y="1823204"/>
                  </a:cubicBezTo>
                  <a:cubicBezTo>
                    <a:pt x="18467" y="1676980"/>
                    <a:pt x="17191" y="1516521"/>
                    <a:pt x="0" y="1380776"/>
                  </a:cubicBezTo>
                  <a:cubicBezTo>
                    <a:pt x="-17191" y="1245031"/>
                    <a:pt x="-10635" y="1139203"/>
                    <a:pt x="0" y="923762"/>
                  </a:cubicBezTo>
                  <a:cubicBezTo>
                    <a:pt x="10635" y="708321"/>
                    <a:pt x="-21050" y="578764"/>
                    <a:pt x="0" y="364650"/>
                  </a:cubicBezTo>
                  <a:close/>
                </a:path>
                <a:path w="7988119" h="2187854" stroke="0" extrusionOk="0">
                  <a:moveTo>
                    <a:pt x="0" y="364650"/>
                  </a:moveTo>
                  <a:cubicBezTo>
                    <a:pt x="38348" y="186722"/>
                    <a:pt x="195432" y="-5807"/>
                    <a:pt x="364650" y="0"/>
                  </a:cubicBezTo>
                  <a:cubicBezTo>
                    <a:pt x="585559" y="19472"/>
                    <a:pt x="639750" y="13819"/>
                    <a:pt x="806778" y="0"/>
                  </a:cubicBezTo>
                  <a:cubicBezTo>
                    <a:pt x="973806" y="-13819"/>
                    <a:pt x="1139285" y="-11928"/>
                    <a:pt x="1321494" y="0"/>
                  </a:cubicBezTo>
                  <a:cubicBezTo>
                    <a:pt x="1503703" y="11928"/>
                    <a:pt x="1879389" y="-8246"/>
                    <a:pt x="2126563" y="0"/>
                  </a:cubicBezTo>
                  <a:cubicBezTo>
                    <a:pt x="2373737" y="8246"/>
                    <a:pt x="2671490" y="-127"/>
                    <a:pt x="2859044" y="0"/>
                  </a:cubicBezTo>
                  <a:cubicBezTo>
                    <a:pt x="3046598" y="127"/>
                    <a:pt x="3402969" y="33598"/>
                    <a:pt x="3664113" y="0"/>
                  </a:cubicBezTo>
                  <a:cubicBezTo>
                    <a:pt x="3925257" y="-33598"/>
                    <a:pt x="4189375" y="-39355"/>
                    <a:pt x="4469182" y="0"/>
                  </a:cubicBezTo>
                  <a:cubicBezTo>
                    <a:pt x="4748989" y="39355"/>
                    <a:pt x="4911023" y="-4872"/>
                    <a:pt x="5056487" y="0"/>
                  </a:cubicBezTo>
                  <a:cubicBezTo>
                    <a:pt x="5201951" y="4872"/>
                    <a:pt x="5398344" y="-19895"/>
                    <a:pt x="5498615" y="0"/>
                  </a:cubicBezTo>
                  <a:cubicBezTo>
                    <a:pt x="5598886" y="19895"/>
                    <a:pt x="5996724" y="-16413"/>
                    <a:pt x="6158507" y="0"/>
                  </a:cubicBezTo>
                  <a:cubicBezTo>
                    <a:pt x="6320290" y="16413"/>
                    <a:pt x="6445071" y="-12891"/>
                    <a:pt x="6673224" y="0"/>
                  </a:cubicBezTo>
                  <a:cubicBezTo>
                    <a:pt x="6901377" y="12891"/>
                    <a:pt x="7360556" y="4270"/>
                    <a:pt x="7623469" y="0"/>
                  </a:cubicBezTo>
                  <a:cubicBezTo>
                    <a:pt x="7812594" y="-3754"/>
                    <a:pt x="7982676" y="170023"/>
                    <a:pt x="7988119" y="364650"/>
                  </a:cubicBezTo>
                  <a:cubicBezTo>
                    <a:pt x="7974571" y="479192"/>
                    <a:pt x="8004032" y="695930"/>
                    <a:pt x="7988119" y="821664"/>
                  </a:cubicBezTo>
                  <a:cubicBezTo>
                    <a:pt x="7972206" y="947398"/>
                    <a:pt x="7980026" y="1076965"/>
                    <a:pt x="7988119" y="1264092"/>
                  </a:cubicBezTo>
                  <a:cubicBezTo>
                    <a:pt x="7996212" y="1451219"/>
                    <a:pt x="7974716" y="1685564"/>
                    <a:pt x="7988119" y="1823204"/>
                  </a:cubicBezTo>
                  <a:cubicBezTo>
                    <a:pt x="8006874" y="2014289"/>
                    <a:pt x="7816814" y="2202159"/>
                    <a:pt x="7623469" y="2187854"/>
                  </a:cubicBezTo>
                  <a:cubicBezTo>
                    <a:pt x="7420796" y="2148711"/>
                    <a:pt x="7064511" y="2223287"/>
                    <a:pt x="6818400" y="2187854"/>
                  </a:cubicBezTo>
                  <a:cubicBezTo>
                    <a:pt x="6572289" y="2152421"/>
                    <a:pt x="6256738" y="2203965"/>
                    <a:pt x="6085919" y="2187854"/>
                  </a:cubicBezTo>
                  <a:cubicBezTo>
                    <a:pt x="5915100" y="2171743"/>
                    <a:pt x="5700581" y="2196186"/>
                    <a:pt x="5498615" y="2187854"/>
                  </a:cubicBezTo>
                  <a:cubicBezTo>
                    <a:pt x="5296649" y="2179522"/>
                    <a:pt x="4990967" y="2214009"/>
                    <a:pt x="4766134" y="2187854"/>
                  </a:cubicBezTo>
                  <a:cubicBezTo>
                    <a:pt x="4541301" y="2161699"/>
                    <a:pt x="4352410" y="2159809"/>
                    <a:pt x="4033653" y="2187854"/>
                  </a:cubicBezTo>
                  <a:cubicBezTo>
                    <a:pt x="3714896" y="2215899"/>
                    <a:pt x="3712073" y="2187891"/>
                    <a:pt x="3446349" y="2187854"/>
                  </a:cubicBezTo>
                  <a:cubicBezTo>
                    <a:pt x="3180625" y="2187817"/>
                    <a:pt x="2897666" y="2187296"/>
                    <a:pt x="2713868" y="2187854"/>
                  </a:cubicBezTo>
                  <a:cubicBezTo>
                    <a:pt x="2530070" y="2188412"/>
                    <a:pt x="2187355" y="2220770"/>
                    <a:pt x="2053975" y="2187854"/>
                  </a:cubicBezTo>
                  <a:cubicBezTo>
                    <a:pt x="1920595" y="2154938"/>
                    <a:pt x="1634460" y="2199115"/>
                    <a:pt x="1321494" y="2187854"/>
                  </a:cubicBezTo>
                  <a:cubicBezTo>
                    <a:pt x="1008528" y="2176593"/>
                    <a:pt x="609178" y="2162938"/>
                    <a:pt x="364650" y="2187854"/>
                  </a:cubicBezTo>
                  <a:cubicBezTo>
                    <a:pt x="207708" y="2170286"/>
                    <a:pt x="-4419" y="1984719"/>
                    <a:pt x="0" y="1823204"/>
                  </a:cubicBezTo>
                  <a:cubicBezTo>
                    <a:pt x="2107" y="1619616"/>
                    <a:pt x="20444" y="1554611"/>
                    <a:pt x="0" y="1307848"/>
                  </a:cubicBezTo>
                  <a:cubicBezTo>
                    <a:pt x="-20444" y="1061085"/>
                    <a:pt x="7774" y="952827"/>
                    <a:pt x="0" y="836249"/>
                  </a:cubicBezTo>
                  <a:cubicBezTo>
                    <a:pt x="-7774" y="719671"/>
                    <a:pt x="3885" y="472191"/>
                    <a:pt x="0" y="364650"/>
                  </a:cubicBezTo>
                  <a:close/>
                </a:path>
              </a:pathLst>
            </a:custGeom>
            <a:solidFill>
              <a:srgbClr val="6F9830"/>
            </a:solidFill>
            <a:ln w="28575"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rgbClr val="FFFFFF"/>
                </a:solidFill>
                <a:effectLst/>
                <a:uLnTx/>
                <a:uFillTx/>
                <a:latin typeface="Arial" panose="020B0604020202020204"/>
                <a:ea typeface="Microsoft YaHei" panose="020B0503020204020204" charset="-122"/>
                <a:cs typeface="+mn-cs"/>
              </a:endParaRPr>
            </a:p>
          </p:txBody>
        </p:sp>
        <p:sp>
          <p:nvSpPr>
            <p:cNvPr id="37" name="Rectangle: Rounded Corners 61"/>
            <p:cNvSpPr/>
            <p:nvPr/>
          </p:nvSpPr>
          <p:spPr>
            <a:xfrm>
              <a:off x="2295795" y="4741690"/>
              <a:ext cx="7724862" cy="1914383"/>
            </a:xfrm>
            <a:custGeom>
              <a:avLst/>
              <a:gdLst>
                <a:gd name="connsiteX0" fmla="*/ 0 w 7724862"/>
                <a:gd name="connsiteY0" fmla="*/ 319070 h 1914383"/>
                <a:gd name="connsiteX1" fmla="*/ 319070 w 7724862"/>
                <a:gd name="connsiteY1" fmla="*/ 0 h 1914383"/>
                <a:gd name="connsiteX2" fmla="*/ 821583 w 7724862"/>
                <a:gd name="connsiteY2" fmla="*/ 0 h 1914383"/>
                <a:gd name="connsiteX3" fmla="*/ 1394963 w 7724862"/>
                <a:gd name="connsiteY3" fmla="*/ 0 h 1914383"/>
                <a:gd name="connsiteX4" fmla="*/ 1968343 w 7724862"/>
                <a:gd name="connsiteY4" fmla="*/ 0 h 1914383"/>
                <a:gd name="connsiteX5" fmla="*/ 2754325 w 7724862"/>
                <a:gd name="connsiteY5" fmla="*/ 0 h 1914383"/>
                <a:gd name="connsiteX6" fmla="*/ 3185971 w 7724862"/>
                <a:gd name="connsiteY6" fmla="*/ 0 h 1914383"/>
                <a:gd name="connsiteX7" fmla="*/ 3688484 w 7724862"/>
                <a:gd name="connsiteY7" fmla="*/ 0 h 1914383"/>
                <a:gd name="connsiteX8" fmla="*/ 4332732 w 7724862"/>
                <a:gd name="connsiteY8" fmla="*/ 0 h 1914383"/>
                <a:gd name="connsiteX9" fmla="*/ 4906112 w 7724862"/>
                <a:gd name="connsiteY9" fmla="*/ 0 h 1914383"/>
                <a:gd name="connsiteX10" fmla="*/ 5337758 w 7724862"/>
                <a:gd name="connsiteY10" fmla="*/ 0 h 1914383"/>
                <a:gd name="connsiteX11" fmla="*/ 5982005 w 7724862"/>
                <a:gd name="connsiteY11" fmla="*/ 0 h 1914383"/>
                <a:gd name="connsiteX12" fmla="*/ 6484518 w 7724862"/>
                <a:gd name="connsiteY12" fmla="*/ 0 h 1914383"/>
                <a:gd name="connsiteX13" fmla="*/ 7405792 w 7724862"/>
                <a:gd name="connsiteY13" fmla="*/ 0 h 1914383"/>
                <a:gd name="connsiteX14" fmla="*/ 7724862 w 7724862"/>
                <a:gd name="connsiteY14" fmla="*/ 319070 h 1914383"/>
                <a:gd name="connsiteX15" fmla="*/ 7724862 w 7724862"/>
                <a:gd name="connsiteY15" fmla="*/ 931667 h 1914383"/>
                <a:gd name="connsiteX16" fmla="*/ 7724862 w 7724862"/>
                <a:gd name="connsiteY16" fmla="*/ 1595313 h 1914383"/>
                <a:gd name="connsiteX17" fmla="*/ 7405792 w 7724862"/>
                <a:gd name="connsiteY17" fmla="*/ 1914383 h 1914383"/>
                <a:gd name="connsiteX18" fmla="*/ 6619810 w 7724862"/>
                <a:gd name="connsiteY18" fmla="*/ 1914383 h 1914383"/>
                <a:gd name="connsiteX19" fmla="*/ 5904695 w 7724862"/>
                <a:gd name="connsiteY19" fmla="*/ 1914383 h 1914383"/>
                <a:gd name="connsiteX20" fmla="*/ 5260448 w 7724862"/>
                <a:gd name="connsiteY20" fmla="*/ 1914383 h 1914383"/>
                <a:gd name="connsiteX21" fmla="*/ 4474466 w 7724862"/>
                <a:gd name="connsiteY21" fmla="*/ 1914383 h 1914383"/>
                <a:gd name="connsiteX22" fmla="*/ 3971953 w 7724862"/>
                <a:gd name="connsiteY22" fmla="*/ 1914383 h 1914383"/>
                <a:gd name="connsiteX23" fmla="*/ 3327706 w 7724862"/>
                <a:gd name="connsiteY23" fmla="*/ 1914383 h 1914383"/>
                <a:gd name="connsiteX24" fmla="*/ 2541724 w 7724862"/>
                <a:gd name="connsiteY24" fmla="*/ 1914383 h 1914383"/>
                <a:gd name="connsiteX25" fmla="*/ 1755742 w 7724862"/>
                <a:gd name="connsiteY25" fmla="*/ 1914383 h 1914383"/>
                <a:gd name="connsiteX26" fmla="*/ 1111494 w 7724862"/>
                <a:gd name="connsiteY26" fmla="*/ 1914383 h 1914383"/>
                <a:gd name="connsiteX27" fmla="*/ 319070 w 7724862"/>
                <a:gd name="connsiteY27" fmla="*/ 1914383 h 1914383"/>
                <a:gd name="connsiteX28" fmla="*/ 0 w 7724862"/>
                <a:gd name="connsiteY28" fmla="*/ 1595313 h 1914383"/>
                <a:gd name="connsiteX29" fmla="*/ 0 w 7724862"/>
                <a:gd name="connsiteY29" fmla="*/ 995479 h 1914383"/>
                <a:gd name="connsiteX30" fmla="*/ 0 w 7724862"/>
                <a:gd name="connsiteY30" fmla="*/ 319070 h 1914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724862" h="1914383" fill="none" extrusionOk="0">
                  <a:moveTo>
                    <a:pt x="0" y="319070"/>
                  </a:moveTo>
                  <a:cubicBezTo>
                    <a:pt x="-42166" y="145095"/>
                    <a:pt x="122437" y="-4566"/>
                    <a:pt x="319070" y="0"/>
                  </a:cubicBezTo>
                  <a:cubicBezTo>
                    <a:pt x="446738" y="-19625"/>
                    <a:pt x="638008" y="9936"/>
                    <a:pt x="821583" y="0"/>
                  </a:cubicBezTo>
                  <a:cubicBezTo>
                    <a:pt x="1005158" y="-9936"/>
                    <a:pt x="1269619" y="-22318"/>
                    <a:pt x="1394963" y="0"/>
                  </a:cubicBezTo>
                  <a:cubicBezTo>
                    <a:pt x="1520307" y="22318"/>
                    <a:pt x="1760980" y="11540"/>
                    <a:pt x="1968343" y="0"/>
                  </a:cubicBezTo>
                  <a:cubicBezTo>
                    <a:pt x="2175706" y="-11540"/>
                    <a:pt x="2584955" y="7807"/>
                    <a:pt x="2754325" y="0"/>
                  </a:cubicBezTo>
                  <a:cubicBezTo>
                    <a:pt x="2923695" y="-7807"/>
                    <a:pt x="3043634" y="15422"/>
                    <a:pt x="3185971" y="0"/>
                  </a:cubicBezTo>
                  <a:cubicBezTo>
                    <a:pt x="3328308" y="-15422"/>
                    <a:pt x="3509854" y="-7109"/>
                    <a:pt x="3688484" y="0"/>
                  </a:cubicBezTo>
                  <a:cubicBezTo>
                    <a:pt x="3867114" y="7109"/>
                    <a:pt x="4136822" y="-380"/>
                    <a:pt x="4332732" y="0"/>
                  </a:cubicBezTo>
                  <a:cubicBezTo>
                    <a:pt x="4528642" y="380"/>
                    <a:pt x="4757243" y="-7097"/>
                    <a:pt x="4906112" y="0"/>
                  </a:cubicBezTo>
                  <a:cubicBezTo>
                    <a:pt x="5054981" y="7097"/>
                    <a:pt x="5202124" y="-13254"/>
                    <a:pt x="5337758" y="0"/>
                  </a:cubicBezTo>
                  <a:cubicBezTo>
                    <a:pt x="5473392" y="13254"/>
                    <a:pt x="5788070" y="-23124"/>
                    <a:pt x="5982005" y="0"/>
                  </a:cubicBezTo>
                  <a:cubicBezTo>
                    <a:pt x="6175940" y="23124"/>
                    <a:pt x="6284520" y="15087"/>
                    <a:pt x="6484518" y="0"/>
                  </a:cubicBezTo>
                  <a:cubicBezTo>
                    <a:pt x="6684516" y="-15087"/>
                    <a:pt x="7174058" y="-30190"/>
                    <a:pt x="7405792" y="0"/>
                  </a:cubicBezTo>
                  <a:cubicBezTo>
                    <a:pt x="7574544" y="30399"/>
                    <a:pt x="7743519" y="129761"/>
                    <a:pt x="7724862" y="319070"/>
                  </a:cubicBezTo>
                  <a:cubicBezTo>
                    <a:pt x="7747313" y="496635"/>
                    <a:pt x="7741859" y="694835"/>
                    <a:pt x="7724862" y="931667"/>
                  </a:cubicBezTo>
                  <a:cubicBezTo>
                    <a:pt x="7707865" y="1168499"/>
                    <a:pt x="7742883" y="1388705"/>
                    <a:pt x="7724862" y="1595313"/>
                  </a:cubicBezTo>
                  <a:cubicBezTo>
                    <a:pt x="7731734" y="1779727"/>
                    <a:pt x="7577803" y="1911637"/>
                    <a:pt x="7405792" y="1914383"/>
                  </a:cubicBezTo>
                  <a:cubicBezTo>
                    <a:pt x="7123702" y="1905589"/>
                    <a:pt x="6875820" y="1938669"/>
                    <a:pt x="6619810" y="1914383"/>
                  </a:cubicBezTo>
                  <a:cubicBezTo>
                    <a:pt x="6363800" y="1890097"/>
                    <a:pt x="6248323" y="1925700"/>
                    <a:pt x="5904695" y="1914383"/>
                  </a:cubicBezTo>
                  <a:cubicBezTo>
                    <a:pt x="5561067" y="1903066"/>
                    <a:pt x="5420497" y="1915006"/>
                    <a:pt x="5260448" y="1914383"/>
                  </a:cubicBezTo>
                  <a:cubicBezTo>
                    <a:pt x="5100399" y="1913760"/>
                    <a:pt x="4739223" y="1911580"/>
                    <a:pt x="4474466" y="1914383"/>
                  </a:cubicBezTo>
                  <a:cubicBezTo>
                    <a:pt x="4209709" y="1917186"/>
                    <a:pt x="4222130" y="1921144"/>
                    <a:pt x="3971953" y="1914383"/>
                  </a:cubicBezTo>
                  <a:cubicBezTo>
                    <a:pt x="3721776" y="1907622"/>
                    <a:pt x="3506553" y="1887517"/>
                    <a:pt x="3327706" y="1914383"/>
                  </a:cubicBezTo>
                  <a:cubicBezTo>
                    <a:pt x="3148859" y="1941249"/>
                    <a:pt x="2803041" y="1947850"/>
                    <a:pt x="2541724" y="1914383"/>
                  </a:cubicBezTo>
                  <a:cubicBezTo>
                    <a:pt x="2280407" y="1880916"/>
                    <a:pt x="1960207" y="1904157"/>
                    <a:pt x="1755742" y="1914383"/>
                  </a:cubicBezTo>
                  <a:cubicBezTo>
                    <a:pt x="1551277" y="1924609"/>
                    <a:pt x="1393499" y="1921900"/>
                    <a:pt x="1111494" y="1914383"/>
                  </a:cubicBezTo>
                  <a:cubicBezTo>
                    <a:pt x="829489" y="1906866"/>
                    <a:pt x="560411" y="1907251"/>
                    <a:pt x="319070" y="1914383"/>
                  </a:cubicBezTo>
                  <a:cubicBezTo>
                    <a:pt x="133055" y="1917635"/>
                    <a:pt x="-18973" y="1778939"/>
                    <a:pt x="0" y="1595313"/>
                  </a:cubicBezTo>
                  <a:cubicBezTo>
                    <a:pt x="-17075" y="1435073"/>
                    <a:pt x="1919" y="1138824"/>
                    <a:pt x="0" y="995479"/>
                  </a:cubicBezTo>
                  <a:cubicBezTo>
                    <a:pt x="-1919" y="852134"/>
                    <a:pt x="17816" y="481616"/>
                    <a:pt x="0" y="319070"/>
                  </a:cubicBezTo>
                  <a:close/>
                </a:path>
                <a:path w="7724862" h="1914383" stroke="0" extrusionOk="0">
                  <a:moveTo>
                    <a:pt x="0" y="319070"/>
                  </a:moveTo>
                  <a:cubicBezTo>
                    <a:pt x="22149" y="156405"/>
                    <a:pt x="167181" y="-4391"/>
                    <a:pt x="319070" y="0"/>
                  </a:cubicBezTo>
                  <a:cubicBezTo>
                    <a:pt x="483057" y="6924"/>
                    <a:pt x="632728" y="4241"/>
                    <a:pt x="750716" y="0"/>
                  </a:cubicBezTo>
                  <a:cubicBezTo>
                    <a:pt x="868704" y="-4241"/>
                    <a:pt x="1108563" y="-11942"/>
                    <a:pt x="1253229" y="0"/>
                  </a:cubicBezTo>
                  <a:cubicBezTo>
                    <a:pt x="1397895" y="11942"/>
                    <a:pt x="1681341" y="14817"/>
                    <a:pt x="2039211" y="0"/>
                  </a:cubicBezTo>
                  <a:cubicBezTo>
                    <a:pt x="2397081" y="-14817"/>
                    <a:pt x="2549092" y="7272"/>
                    <a:pt x="2754325" y="0"/>
                  </a:cubicBezTo>
                  <a:cubicBezTo>
                    <a:pt x="2959558" y="-7272"/>
                    <a:pt x="3249668" y="-18438"/>
                    <a:pt x="3540307" y="0"/>
                  </a:cubicBezTo>
                  <a:cubicBezTo>
                    <a:pt x="3830946" y="18438"/>
                    <a:pt x="4149016" y="-34148"/>
                    <a:pt x="4326289" y="0"/>
                  </a:cubicBezTo>
                  <a:cubicBezTo>
                    <a:pt x="4503562" y="34148"/>
                    <a:pt x="4716025" y="13080"/>
                    <a:pt x="4899669" y="0"/>
                  </a:cubicBezTo>
                  <a:cubicBezTo>
                    <a:pt x="5083313" y="-13080"/>
                    <a:pt x="5214474" y="8310"/>
                    <a:pt x="5331315" y="0"/>
                  </a:cubicBezTo>
                  <a:cubicBezTo>
                    <a:pt x="5448156" y="-8310"/>
                    <a:pt x="5660836" y="-16749"/>
                    <a:pt x="5975563" y="0"/>
                  </a:cubicBezTo>
                  <a:cubicBezTo>
                    <a:pt x="6290290" y="16749"/>
                    <a:pt x="6239243" y="21532"/>
                    <a:pt x="6478076" y="0"/>
                  </a:cubicBezTo>
                  <a:cubicBezTo>
                    <a:pt x="6716909" y="-21532"/>
                    <a:pt x="7161716" y="-31083"/>
                    <a:pt x="7405792" y="0"/>
                  </a:cubicBezTo>
                  <a:cubicBezTo>
                    <a:pt x="7570128" y="-3636"/>
                    <a:pt x="7699989" y="173764"/>
                    <a:pt x="7724862" y="319070"/>
                  </a:cubicBezTo>
                  <a:cubicBezTo>
                    <a:pt x="7702650" y="527354"/>
                    <a:pt x="7723456" y="676966"/>
                    <a:pt x="7724862" y="931667"/>
                  </a:cubicBezTo>
                  <a:cubicBezTo>
                    <a:pt x="7726268" y="1186368"/>
                    <a:pt x="7700902" y="1297572"/>
                    <a:pt x="7724862" y="1595313"/>
                  </a:cubicBezTo>
                  <a:cubicBezTo>
                    <a:pt x="7749852" y="1768388"/>
                    <a:pt x="7609468" y="1927597"/>
                    <a:pt x="7405792" y="1914383"/>
                  </a:cubicBezTo>
                  <a:cubicBezTo>
                    <a:pt x="7137469" y="1913063"/>
                    <a:pt x="6948239" y="1887575"/>
                    <a:pt x="6832412" y="1914383"/>
                  </a:cubicBezTo>
                  <a:cubicBezTo>
                    <a:pt x="6716585" y="1941191"/>
                    <a:pt x="6463333" y="1923537"/>
                    <a:pt x="6117297" y="1914383"/>
                  </a:cubicBezTo>
                  <a:cubicBezTo>
                    <a:pt x="5771262" y="1905229"/>
                    <a:pt x="5549703" y="1942897"/>
                    <a:pt x="5402182" y="1914383"/>
                  </a:cubicBezTo>
                  <a:cubicBezTo>
                    <a:pt x="5254661" y="1885869"/>
                    <a:pt x="5014288" y="1894158"/>
                    <a:pt x="4828802" y="1914383"/>
                  </a:cubicBezTo>
                  <a:cubicBezTo>
                    <a:pt x="4643316" y="1934608"/>
                    <a:pt x="4289618" y="1882809"/>
                    <a:pt x="4113688" y="1914383"/>
                  </a:cubicBezTo>
                  <a:cubicBezTo>
                    <a:pt x="3937758" y="1945957"/>
                    <a:pt x="3659538" y="1886811"/>
                    <a:pt x="3398573" y="1914383"/>
                  </a:cubicBezTo>
                  <a:cubicBezTo>
                    <a:pt x="3137608" y="1941955"/>
                    <a:pt x="2958220" y="1900301"/>
                    <a:pt x="2825193" y="1914383"/>
                  </a:cubicBezTo>
                  <a:cubicBezTo>
                    <a:pt x="2692166" y="1928465"/>
                    <a:pt x="2413517" y="1881800"/>
                    <a:pt x="2110078" y="1914383"/>
                  </a:cubicBezTo>
                  <a:cubicBezTo>
                    <a:pt x="1806640" y="1946966"/>
                    <a:pt x="1745224" y="1896075"/>
                    <a:pt x="1465830" y="1914383"/>
                  </a:cubicBezTo>
                  <a:cubicBezTo>
                    <a:pt x="1186436" y="1932691"/>
                    <a:pt x="782296" y="1876945"/>
                    <a:pt x="319070" y="1914383"/>
                  </a:cubicBezTo>
                  <a:cubicBezTo>
                    <a:pt x="165698" y="1904037"/>
                    <a:pt x="-10165" y="1775264"/>
                    <a:pt x="0" y="1595313"/>
                  </a:cubicBezTo>
                  <a:cubicBezTo>
                    <a:pt x="2442" y="1389869"/>
                    <a:pt x="486" y="1211254"/>
                    <a:pt x="0" y="969954"/>
                  </a:cubicBezTo>
                  <a:cubicBezTo>
                    <a:pt x="-486" y="728654"/>
                    <a:pt x="-32493" y="513105"/>
                    <a:pt x="0" y="319070"/>
                  </a:cubicBezTo>
                  <a:close/>
                </a:path>
              </a:pathLst>
            </a:custGeom>
            <a:solidFill>
              <a:srgbClr val="FFFFFF"/>
            </a:solidFill>
            <a:ln w="28575" cap="flat" cmpd="sng" algn="ctr">
              <a:noFill/>
              <a:prstDash val="sys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Arial" panose="020B0604020202020204"/>
                <a:ea typeface="Microsoft YaHei" panose="020B0503020204020204" charset="-122"/>
                <a:cs typeface="+mn-cs"/>
              </a:endParaRPr>
            </a:p>
          </p:txBody>
        </p:sp>
        <p:sp>
          <p:nvSpPr>
            <p:cNvPr id="38" name="Rectangle: Rounded Corners 65"/>
            <p:cNvSpPr/>
            <p:nvPr/>
          </p:nvSpPr>
          <p:spPr>
            <a:xfrm>
              <a:off x="2317626" y="4752423"/>
              <a:ext cx="7724863" cy="1891749"/>
            </a:xfrm>
            <a:custGeom>
              <a:avLst/>
              <a:gdLst>
                <a:gd name="connsiteX0" fmla="*/ 0 w 7724863"/>
                <a:gd name="connsiteY0" fmla="*/ 315298 h 1891749"/>
                <a:gd name="connsiteX1" fmla="*/ 315298 w 7724863"/>
                <a:gd name="connsiteY1" fmla="*/ 0 h 1891749"/>
                <a:gd name="connsiteX2" fmla="*/ 818346 w 7724863"/>
                <a:gd name="connsiteY2" fmla="*/ 0 h 1891749"/>
                <a:gd name="connsiteX3" fmla="*/ 1392337 w 7724863"/>
                <a:gd name="connsiteY3" fmla="*/ 0 h 1891749"/>
                <a:gd name="connsiteX4" fmla="*/ 1966327 w 7724863"/>
                <a:gd name="connsiteY4" fmla="*/ 0 h 1891749"/>
                <a:gd name="connsiteX5" fmla="*/ 2753146 w 7724863"/>
                <a:gd name="connsiteY5" fmla="*/ 0 h 1891749"/>
                <a:gd name="connsiteX6" fmla="*/ 3185251 w 7724863"/>
                <a:gd name="connsiteY6" fmla="*/ 0 h 1891749"/>
                <a:gd name="connsiteX7" fmla="*/ 3688299 w 7724863"/>
                <a:gd name="connsiteY7" fmla="*/ 0 h 1891749"/>
                <a:gd name="connsiteX8" fmla="*/ 4333233 w 7724863"/>
                <a:gd name="connsiteY8" fmla="*/ 0 h 1891749"/>
                <a:gd name="connsiteX9" fmla="*/ 4907224 w 7724863"/>
                <a:gd name="connsiteY9" fmla="*/ 0 h 1891749"/>
                <a:gd name="connsiteX10" fmla="*/ 5339329 w 7724863"/>
                <a:gd name="connsiteY10" fmla="*/ 0 h 1891749"/>
                <a:gd name="connsiteX11" fmla="*/ 5984262 w 7724863"/>
                <a:gd name="connsiteY11" fmla="*/ 0 h 1891749"/>
                <a:gd name="connsiteX12" fmla="*/ 6487310 w 7724863"/>
                <a:gd name="connsiteY12" fmla="*/ 0 h 1891749"/>
                <a:gd name="connsiteX13" fmla="*/ 7409565 w 7724863"/>
                <a:gd name="connsiteY13" fmla="*/ 0 h 1891749"/>
                <a:gd name="connsiteX14" fmla="*/ 7724863 w 7724863"/>
                <a:gd name="connsiteY14" fmla="*/ 315298 h 1891749"/>
                <a:gd name="connsiteX15" fmla="*/ 7724863 w 7724863"/>
                <a:gd name="connsiteY15" fmla="*/ 920651 h 1891749"/>
                <a:gd name="connsiteX16" fmla="*/ 7724863 w 7724863"/>
                <a:gd name="connsiteY16" fmla="*/ 1576451 h 1891749"/>
                <a:gd name="connsiteX17" fmla="*/ 7409565 w 7724863"/>
                <a:gd name="connsiteY17" fmla="*/ 1891749 h 1891749"/>
                <a:gd name="connsiteX18" fmla="*/ 6622746 w 7724863"/>
                <a:gd name="connsiteY18" fmla="*/ 1891749 h 1891749"/>
                <a:gd name="connsiteX19" fmla="*/ 5906870 w 7724863"/>
                <a:gd name="connsiteY19" fmla="*/ 1891749 h 1891749"/>
                <a:gd name="connsiteX20" fmla="*/ 5261937 w 7724863"/>
                <a:gd name="connsiteY20" fmla="*/ 1891749 h 1891749"/>
                <a:gd name="connsiteX21" fmla="*/ 4475118 w 7724863"/>
                <a:gd name="connsiteY21" fmla="*/ 1891749 h 1891749"/>
                <a:gd name="connsiteX22" fmla="*/ 3972070 w 7724863"/>
                <a:gd name="connsiteY22" fmla="*/ 1891749 h 1891749"/>
                <a:gd name="connsiteX23" fmla="*/ 3327137 w 7724863"/>
                <a:gd name="connsiteY23" fmla="*/ 1891749 h 1891749"/>
                <a:gd name="connsiteX24" fmla="*/ 2540318 w 7724863"/>
                <a:gd name="connsiteY24" fmla="*/ 1891749 h 1891749"/>
                <a:gd name="connsiteX25" fmla="*/ 1753499 w 7724863"/>
                <a:gd name="connsiteY25" fmla="*/ 1891749 h 1891749"/>
                <a:gd name="connsiteX26" fmla="*/ 1108566 w 7724863"/>
                <a:gd name="connsiteY26" fmla="*/ 1891749 h 1891749"/>
                <a:gd name="connsiteX27" fmla="*/ 315298 w 7724863"/>
                <a:gd name="connsiteY27" fmla="*/ 1891749 h 1891749"/>
                <a:gd name="connsiteX28" fmla="*/ 0 w 7724863"/>
                <a:gd name="connsiteY28" fmla="*/ 1576451 h 1891749"/>
                <a:gd name="connsiteX29" fmla="*/ 0 w 7724863"/>
                <a:gd name="connsiteY29" fmla="*/ 983709 h 1891749"/>
                <a:gd name="connsiteX30" fmla="*/ 0 w 7724863"/>
                <a:gd name="connsiteY30" fmla="*/ 315298 h 1891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724863" h="1891749" fill="none" extrusionOk="0">
                  <a:moveTo>
                    <a:pt x="0" y="315298"/>
                  </a:moveTo>
                  <a:cubicBezTo>
                    <a:pt x="-14797" y="141951"/>
                    <a:pt x="130281" y="-2434"/>
                    <a:pt x="315298" y="0"/>
                  </a:cubicBezTo>
                  <a:cubicBezTo>
                    <a:pt x="463744" y="-19391"/>
                    <a:pt x="580090" y="-22483"/>
                    <a:pt x="818346" y="0"/>
                  </a:cubicBezTo>
                  <a:cubicBezTo>
                    <a:pt x="1056602" y="22483"/>
                    <a:pt x="1136407" y="-186"/>
                    <a:pt x="1392337" y="0"/>
                  </a:cubicBezTo>
                  <a:cubicBezTo>
                    <a:pt x="1648267" y="186"/>
                    <a:pt x="1686620" y="-1006"/>
                    <a:pt x="1966327" y="0"/>
                  </a:cubicBezTo>
                  <a:cubicBezTo>
                    <a:pt x="2246034" y="1006"/>
                    <a:pt x="2590414" y="-17617"/>
                    <a:pt x="2753146" y="0"/>
                  </a:cubicBezTo>
                  <a:cubicBezTo>
                    <a:pt x="2915878" y="17617"/>
                    <a:pt x="3035406" y="-19567"/>
                    <a:pt x="3185251" y="0"/>
                  </a:cubicBezTo>
                  <a:cubicBezTo>
                    <a:pt x="3335097" y="19567"/>
                    <a:pt x="3582608" y="20989"/>
                    <a:pt x="3688299" y="0"/>
                  </a:cubicBezTo>
                  <a:cubicBezTo>
                    <a:pt x="3793990" y="-20989"/>
                    <a:pt x="4040872" y="22707"/>
                    <a:pt x="4333233" y="0"/>
                  </a:cubicBezTo>
                  <a:cubicBezTo>
                    <a:pt x="4625594" y="-22707"/>
                    <a:pt x="4659147" y="23789"/>
                    <a:pt x="4907224" y="0"/>
                  </a:cubicBezTo>
                  <a:cubicBezTo>
                    <a:pt x="5155301" y="-23789"/>
                    <a:pt x="5195798" y="-5091"/>
                    <a:pt x="5339329" y="0"/>
                  </a:cubicBezTo>
                  <a:cubicBezTo>
                    <a:pt x="5482861" y="5091"/>
                    <a:pt x="5739408" y="-14996"/>
                    <a:pt x="5984262" y="0"/>
                  </a:cubicBezTo>
                  <a:cubicBezTo>
                    <a:pt x="6229116" y="14996"/>
                    <a:pt x="6274592" y="-16699"/>
                    <a:pt x="6487310" y="0"/>
                  </a:cubicBezTo>
                  <a:cubicBezTo>
                    <a:pt x="6700028" y="16699"/>
                    <a:pt x="7029216" y="-17700"/>
                    <a:pt x="7409565" y="0"/>
                  </a:cubicBezTo>
                  <a:cubicBezTo>
                    <a:pt x="7575158" y="34778"/>
                    <a:pt x="7742806" y="128573"/>
                    <a:pt x="7724863" y="315298"/>
                  </a:cubicBezTo>
                  <a:cubicBezTo>
                    <a:pt x="7754547" y="439863"/>
                    <a:pt x="7740072" y="759637"/>
                    <a:pt x="7724863" y="920651"/>
                  </a:cubicBezTo>
                  <a:cubicBezTo>
                    <a:pt x="7709654" y="1081665"/>
                    <a:pt x="7704628" y="1303549"/>
                    <a:pt x="7724863" y="1576451"/>
                  </a:cubicBezTo>
                  <a:cubicBezTo>
                    <a:pt x="7734654" y="1762263"/>
                    <a:pt x="7557835" y="1874865"/>
                    <a:pt x="7409565" y="1891749"/>
                  </a:cubicBezTo>
                  <a:cubicBezTo>
                    <a:pt x="7089490" y="1896716"/>
                    <a:pt x="6810974" y="1887568"/>
                    <a:pt x="6622746" y="1891749"/>
                  </a:cubicBezTo>
                  <a:cubicBezTo>
                    <a:pt x="6434518" y="1895930"/>
                    <a:pt x="6178097" y="1903380"/>
                    <a:pt x="5906870" y="1891749"/>
                  </a:cubicBezTo>
                  <a:cubicBezTo>
                    <a:pt x="5635643" y="1880118"/>
                    <a:pt x="5459994" y="1910842"/>
                    <a:pt x="5261937" y="1891749"/>
                  </a:cubicBezTo>
                  <a:cubicBezTo>
                    <a:pt x="5063880" y="1872656"/>
                    <a:pt x="4765153" y="1904927"/>
                    <a:pt x="4475118" y="1891749"/>
                  </a:cubicBezTo>
                  <a:cubicBezTo>
                    <a:pt x="4185083" y="1878571"/>
                    <a:pt x="4152204" y="1895642"/>
                    <a:pt x="3972070" y="1891749"/>
                  </a:cubicBezTo>
                  <a:cubicBezTo>
                    <a:pt x="3791936" y="1887856"/>
                    <a:pt x="3508183" y="1908199"/>
                    <a:pt x="3327137" y="1891749"/>
                  </a:cubicBezTo>
                  <a:cubicBezTo>
                    <a:pt x="3146091" y="1875299"/>
                    <a:pt x="2839956" y="1926582"/>
                    <a:pt x="2540318" y="1891749"/>
                  </a:cubicBezTo>
                  <a:cubicBezTo>
                    <a:pt x="2240680" y="1856916"/>
                    <a:pt x="2073685" y="1872656"/>
                    <a:pt x="1753499" y="1891749"/>
                  </a:cubicBezTo>
                  <a:cubicBezTo>
                    <a:pt x="1433313" y="1910842"/>
                    <a:pt x="1324189" y="1904221"/>
                    <a:pt x="1108566" y="1891749"/>
                  </a:cubicBezTo>
                  <a:cubicBezTo>
                    <a:pt x="892943" y="1879277"/>
                    <a:pt x="700878" y="1916030"/>
                    <a:pt x="315298" y="1891749"/>
                  </a:cubicBezTo>
                  <a:cubicBezTo>
                    <a:pt x="134249" y="1894045"/>
                    <a:pt x="-10737" y="1754778"/>
                    <a:pt x="0" y="1576451"/>
                  </a:cubicBezTo>
                  <a:cubicBezTo>
                    <a:pt x="8397" y="1297110"/>
                    <a:pt x="19891" y="1166058"/>
                    <a:pt x="0" y="983709"/>
                  </a:cubicBezTo>
                  <a:cubicBezTo>
                    <a:pt x="-19891" y="801360"/>
                    <a:pt x="-3538" y="481075"/>
                    <a:pt x="0" y="315298"/>
                  </a:cubicBezTo>
                  <a:close/>
                </a:path>
                <a:path w="7724863" h="1891749" stroke="0" extrusionOk="0">
                  <a:moveTo>
                    <a:pt x="0" y="315298"/>
                  </a:moveTo>
                  <a:cubicBezTo>
                    <a:pt x="32285" y="160917"/>
                    <a:pt x="176451" y="-6369"/>
                    <a:pt x="315298" y="0"/>
                  </a:cubicBezTo>
                  <a:cubicBezTo>
                    <a:pt x="474964" y="-19014"/>
                    <a:pt x="640577" y="-15310"/>
                    <a:pt x="747403" y="0"/>
                  </a:cubicBezTo>
                  <a:cubicBezTo>
                    <a:pt x="854230" y="15310"/>
                    <a:pt x="1127572" y="19373"/>
                    <a:pt x="1250451" y="0"/>
                  </a:cubicBezTo>
                  <a:cubicBezTo>
                    <a:pt x="1373330" y="-19373"/>
                    <a:pt x="1681318" y="12056"/>
                    <a:pt x="2037270" y="0"/>
                  </a:cubicBezTo>
                  <a:cubicBezTo>
                    <a:pt x="2393222" y="-12056"/>
                    <a:pt x="2463817" y="-29896"/>
                    <a:pt x="2753146" y="0"/>
                  </a:cubicBezTo>
                  <a:cubicBezTo>
                    <a:pt x="3042475" y="29896"/>
                    <a:pt x="3255337" y="2124"/>
                    <a:pt x="3539965" y="0"/>
                  </a:cubicBezTo>
                  <a:cubicBezTo>
                    <a:pt x="3824593" y="-2124"/>
                    <a:pt x="4157179" y="-36265"/>
                    <a:pt x="4326784" y="0"/>
                  </a:cubicBezTo>
                  <a:cubicBezTo>
                    <a:pt x="4496389" y="36265"/>
                    <a:pt x="4657586" y="6348"/>
                    <a:pt x="4900774" y="0"/>
                  </a:cubicBezTo>
                  <a:cubicBezTo>
                    <a:pt x="5143962" y="-6348"/>
                    <a:pt x="5163462" y="-18812"/>
                    <a:pt x="5332880" y="0"/>
                  </a:cubicBezTo>
                  <a:cubicBezTo>
                    <a:pt x="5502298" y="18812"/>
                    <a:pt x="5806436" y="-6084"/>
                    <a:pt x="5977813" y="0"/>
                  </a:cubicBezTo>
                  <a:cubicBezTo>
                    <a:pt x="6149190" y="6084"/>
                    <a:pt x="6253247" y="22411"/>
                    <a:pt x="6480861" y="0"/>
                  </a:cubicBezTo>
                  <a:cubicBezTo>
                    <a:pt x="6708475" y="-22411"/>
                    <a:pt x="7161092" y="-29531"/>
                    <a:pt x="7409565" y="0"/>
                  </a:cubicBezTo>
                  <a:cubicBezTo>
                    <a:pt x="7571273" y="-3803"/>
                    <a:pt x="7700212" y="171799"/>
                    <a:pt x="7724863" y="315298"/>
                  </a:cubicBezTo>
                  <a:cubicBezTo>
                    <a:pt x="7711765" y="597506"/>
                    <a:pt x="7699886" y="753333"/>
                    <a:pt x="7724863" y="920651"/>
                  </a:cubicBezTo>
                  <a:cubicBezTo>
                    <a:pt x="7749840" y="1087969"/>
                    <a:pt x="7708755" y="1301463"/>
                    <a:pt x="7724863" y="1576451"/>
                  </a:cubicBezTo>
                  <a:cubicBezTo>
                    <a:pt x="7755754" y="1746701"/>
                    <a:pt x="7605538" y="1902258"/>
                    <a:pt x="7409565" y="1891749"/>
                  </a:cubicBezTo>
                  <a:cubicBezTo>
                    <a:pt x="7252018" y="1870296"/>
                    <a:pt x="6996721" y="1917334"/>
                    <a:pt x="6835574" y="1891749"/>
                  </a:cubicBezTo>
                  <a:cubicBezTo>
                    <a:pt x="6674427" y="1866164"/>
                    <a:pt x="6386799" y="1857090"/>
                    <a:pt x="6119698" y="1891749"/>
                  </a:cubicBezTo>
                  <a:cubicBezTo>
                    <a:pt x="5852597" y="1926408"/>
                    <a:pt x="5563766" y="1917816"/>
                    <a:pt x="5403822" y="1891749"/>
                  </a:cubicBezTo>
                  <a:cubicBezTo>
                    <a:pt x="5243878" y="1865682"/>
                    <a:pt x="5044424" y="1873083"/>
                    <a:pt x="4829832" y="1891749"/>
                  </a:cubicBezTo>
                  <a:cubicBezTo>
                    <a:pt x="4615240" y="1910416"/>
                    <a:pt x="4409221" y="1890158"/>
                    <a:pt x="4113956" y="1891749"/>
                  </a:cubicBezTo>
                  <a:cubicBezTo>
                    <a:pt x="3818691" y="1893340"/>
                    <a:pt x="3647421" y="1918168"/>
                    <a:pt x="3398079" y="1891749"/>
                  </a:cubicBezTo>
                  <a:cubicBezTo>
                    <a:pt x="3148737" y="1865330"/>
                    <a:pt x="2956917" y="1883929"/>
                    <a:pt x="2824089" y="1891749"/>
                  </a:cubicBezTo>
                  <a:cubicBezTo>
                    <a:pt x="2691261" y="1899570"/>
                    <a:pt x="2333173" y="1885231"/>
                    <a:pt x="2108213" y="1891749"/>
                  </a:cubicBezTo>
                  <a:cubicBezTo>
                    <a:pt x="1883253" y="1898267"/>
                    <a:pt x="1629386" y="1876492"/>
                    <a:pt x="1463279" y="1891749"/>
                  </a:cubicBezTo>
                  <a:cubicBezTo>
                    <a:pt x="1297172" y="1907006"/>
                    <a:pt x="819207" y="1887172"/>
                    <a:pt x="315298" y="1891749"/>
                  </a:cubicBezTo>
                  <a:cubicBezTo>
                    <a:pt x="166344" y="1880346"/>
                    <a:pt x="-9696" y="1754147"/>
                    <a:pt x="0" y="1576451"/>
                  </a:cubicBezTo>
                  <a:cubicBezTo>
                    <a:pt x="5577" y="1436239"/>
                    <a:pt x="-27651" y="1158990"/>
                    <a:pt x="0" y="958486"/>
                  </a:cubicBezTo>
                  <a:cubicBezTo>
                    <a:pt x="27651" y="757983"/>
                    <a:pt x="-24594" y="544205"/>
                    <a:pt x="0" y="315298"/>
                  </a:cubicBezTo>
                  <a:close/>
                </a:path>
              </a:pathLst>
            </a:custGeom>
            <a:solidFill>
              <a:srgbClr val="FFFFFF"/>
            </a:solidFill>
            <a:ln w="28575" cap="flat" cmpd="sng" algn="ctr">
              <a:solidFill>
                <a:srgbClr val="000000"/>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Arial" panose="020B0604020202020204"/>
                <a:ea typeface="Microsoft YaHei" panose="020B0503020204020204" charset="-122"/>
                <a:cs typeface="+mn-cs"/>
              </a:endParaRPr>
            </a:p>
          </p:txBody>
        </p:sp>
      </p:grpSp>
      <p:sp>
        <p:nvSpPr>
          <p:cNvPr id="39" name="TextBox 38"/>
          <p:cNvSpPr txBox="1"/>
          <p:nvPr/>
        </p:nvSpPr>
        <p:spPr>
          <a:xfrm>
            <a:off x="2876549" y="702018"/>
            <a:ext cx="7999751" cy="1754326"/>
          </a:xfrm>
          <a:prstGeom prst="rect">
            <a:avLst/>
          </a:prstGeom>
          <a:noFill/>
        </p:spPr>
        <p:txBody>
          <a:bodyPr wrap="square" rtlCol="0">
            <a:spAutoFit/>
          </a:bodyPr>
          <a:lstStyle/>
          <a:p>
            <a:pPr lvl="0" algn="ctr">
              <a:defRPr/>
            </a:pPr>
            <a:r>
              <a:rPr lang="pt-BR" altLang="en-US" sz="5400" b="1">
                <a:solidFill>
                  <a:srgbClr val="FF6600"/>
                </a:solidFill>
              </a:rPr>
              <a:t>Tính nhẩm: </a:t>
            </a:r>
          </a:p>
          <a:p>
            <a:pPr lvl="0" algn="ctr">
              <a:defRPr/>
            </a:pPr>
            <a:r>
              <a:rPr lang="pt-BR" altLang="en-US" sz="5400" b="1">
                <a:solidFill>
                  <a:srgbClr val="FF6600"/>
                </a:solidFill>
              </a:rPr>
              <a:t>140 000 000 – 80 000 000</a:t>
            </a:r>
            <a:endParaRPr lang="pt-BR" altLang="en-US" sz="5400" b="1" dirty="0" err="1">
              <a:solidFill>
                <a:srgbClr val="FF6600"/>
              </a:solidFill>
            </a:endParaRPr>
          </a:p>
        </p:txBody>
      </p:sp>
      <p:pic>
        <p:nvPicPr>
          <p:cNvPr id="49" name="Picture 48"/>
          <p:cNvPicPr>
            <a:picLocks noChangeAspect="1"/>
          </p:cNvPicPr>
          <p:nvPr/>
        </p:nvPicPr>
        <p:blipFill>
          <a:blip r:embed="rId9" cstate="print">
            <a:extLst>
              <a:ext uri="{28A0092B-C50C-407E-A947-70E740481C1C}">
                <a14:useLocalDpi xmlns:a14="http://schemas.microsoft.com/office/drawing/2010/main" val="0"/>
              </a:ext>
            </a:extLst>
          </a:blip>
          <a:srcRect l="32500" t="33938" r="32995" b="36182"/>
          <a:stretch>
            <a:fillRect/>
          </a:stretch>
        </p:blipFill>
        <p:spPr>
          <a:xfrm rot="681450">
            <a:off x="1660943" y="604857"/>
            <a:ext cx="998429" cy="1534059"/>
          </a:xfrm>
          <a:custGeom>
            <a:avLst/>
            <a:gdLst/>
            <a:ahLst/>
            <a:cxnLst/>
            <a:rect l="l" t="t" r="r" b="b"/>
            <a:pathLst>
              <a:path w="748822" h="1150544">
                <a:moveTo>
                  <a:pt x="527718" y="0"/>
                </a:moveTo>
                <a:cubicBezTo>
                  <a:pt x="557589" y="0"/>
                  <a:pt x="585326" y="9080"/>
                  <a:pt x="610929" y="27241"/>
                </a:cubicBezTo>
                <a:cubicBezTo>
                  <a:pt x="636532" y="45401"/>
                  <a:pt x="648800" y="68900"/>
                  <a:pt x="647733" y="97737"/>
                </a:cubicBezTo>
                <a:cubicBezTo>
                  <a:pt x="646667" y="127658"/>
                  <a:pt x="639199" y="145285"/>
                  <a:pt x="625331" y="150619"/>
                </a:cubicBezTo>
                <a:cubicBezTo>
                  <a:pt x="602928" y="160237"/>
                  <a:pt x="589593" y="168788"/>
                  <a:pt x="585326" y="176272"/>
                </a:cubicBezTo>
                <a:cubicBezTo>
                  <a:pt x="571457" y="199775"/>
                  <a:pt x="564523" y="247314"/>
                  <a:pt x="564523" y="318890"/>
                </a:cubicBezTo>
                <a:cubicBezTo>
                  <a:pt x="564523" y="538951"/>
                  <a:pt x="581058" y="705605"/>
                  <a:pt x="614129" y="818852"/>
                </a:cubicBezTo>
                <a:cubicBezTo>
                  <a:pt x="625864" y="857307"/>
                  <a:pt x="652001" y="884544"/>
                  <a:pt x="692539" y="900563"/>
                </a:cubicBezTo>
                <a:cubicBezTo>
                  <a:pt x="726677" y="914448"/>
                  <a:pt x="745346" y="942759"/>
                  <a:pt x="748546" y="985498"/>
                </a:cubicBezTo>
                <a:cubicBezTo>
                  <a:pt x="754947" y="1095529"/>
                  <a:pt x="650400" y="1150544"/>
                  <a:pt x="434907" y="1150544"/>
                </a:cubicBezTo>
                <a:cubicBezTo>
                  <a:pt x="407170" y="1150544"/>
                  <a:pt x="365831" y="1148406"/>
                  <a:pt x="310891" y="1144130"/>
                </a:cubicBezTo>
                <a:cubicBezTo>
                  <a:pt x="255951" y="1139855"/>
                  <a:pt x="214613" y="1137717"/>
                  <a:pt x="186876" y="1137717"/>
                </a:cubicBezTo>
                <a:cubicBezTo>
                  <a:pt x="138870" y="1137717"/>
                  <a:pt x="95131" y="1122232"/>
                  <a:pt x="55659" y="1091261"/>
                </a:cubicBezTo>
                <a:cubicBezTo>
                  <a:pt x="12987" y="1057074"/>
                  <a:pt x="-5148" y="1016477"/>
                  <a:pt x="1253" y="969471"/>
                </a:cubicBezTo>
                <a:cubicBezTo>
                  <a:pt x="5520" y="939551"/>
                  <a:pt x="22589" y="914448"/>
                  <a:pt x="52459" y="894162"/>
                </a:cubicBezTo>
                <a:cubicBezTo>
                  <a:pt x="75929" y="881343"/>
                  <a:pt x="98865" y="868525"/>
                  <a:pt x="121268" y="855707"/>
                </a:cubicBezTo>
                <a:cubicBezTo>
                  <a:pt x="151138" y="833271"/>
                  <a:pt x="181008" y="756886"/>
                  <a:pt x="210879" y="626553"/>
                </a:cubicBezTo>
                <a:cubicBezTo>
                  <a:pt x="237549" y="511172"/>
                  <a:pt x="250884" y="424636"/>
                  <a:pt x="250884" y="366946"/>
                </a:cubicBezTo>
                <a:cubicBezTo>
                  <a:pt x="250884" y="309272"/>
                  <a:pt x="245550" y="277226"/>
                  <a:pt x="234882" y="270809"/>
                </a:cubicBezTo>
                <a:cubicBezTo>
                  <a:pt x="201811" y="261191"/>
                  <a:pt x="169274" y="252115"/>
                  <a:pt x="137270" y="243580"/>
                </a:cubicBezTo>
                <a:cubicBezTo>
                  <a:pt x="115934" y="235029"/>
                  <a:pt x="105266" y="221669"/>
                  <a:pt x="105266" y="203500"/>
                </a:cubicBezTo>
                <a:cubicBezTo>
                  <a:pt x="105266" y="198166"/>
                  <a:pt x="106332" y="192291"/>
                  <a:pt x="108466" y="185873"/>
                </a:cubicBezTo>
                <a:cubicBezTo>
                  <a:pt x="129802" y="121782"/>
                  <a:pt x="190610" y="72642"/>
                  <a:pt x="290889" y="38455"/>
                </a:cubicBezTo>
                <a:cubicBezTo>
                  <a:pt x="365565" y="12818"/>
                  <a:pt x="444508" y="0"/>
                  <a:pt x="527718" y="0"/>
                </a:cubicBezTo>
                <a:close/>
              </a:path>
            </a:pathLst>
          </a:custGeom>
        </p:spPr>
      </p:pic>
      <p:pic>
        <p:nvPicPr>
          <p:cNvPr id="51"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2420600" y="216767"/>
            <a:ext cx="609600" cy="609600"/>
          </a:xfrm>
          <a:prstGeom prst="rect">
            <a:avLst/>
          </a:prstGeom>
        </p:spPr>
      </p:pic>
      <p:pic>
        <p:nvPicPr>
          <p:cNvPr id="52"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460515" y="1168687"/>
            <a:ext cx="609600" cy="609600"/>
          </a:xfrm>
          <a:prstGeom prst="rect">
            <a:avLst/>
          </a:prstGeom>
        </p:spPr>
      </p:pic>
      <p:pic>
        <p:nvPicPr>
          <p:cNvPr id="53"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456885" y="2283397"/>
            <a:ext cx="609600" cy="609600"/>
          </a:xfrm>
          <a:prstGeom prst="rect">
            <a:avLst/>
          </a:prstGeom>
        </p:spPr>
      </p:pic>
      <p:grpSp>
        <p:nvGrpSpPr>
          <p:cNvPr id="28" name="Group 27"/>
          <p:cNvGrpSpPr/>
          <p:nvPr/>
        </p:nvGrpSpPr>
        <p:grpSpPr>
          <a:xfrm>
            <a:off x="4875113" y="3110165"/>
            <a:ext cx="4878485" cy="1050607"/>
            <a:chOff x="3656335" y="2332624"/>
            <a:chExt cx="3658864" cy="787955"/>
          </a:xfrm>
        </p:grpSpPr>
        <p:grpSp>
          <p:nvGrpSpPr>
            <p:cNvPr id="29" name="Group 28"/>
            <p:cNvGrpSpPr/>
            <p:nvPr/>
          </p:nvGrpSpPr>
          <p:grpSpPr>
            <a:xfrm>
              <a:off x="3886200" y="2409368"/>
              <a:ext cx="3428999" cy="668956"/>
              <a:chOff x="3733801" y="2677997"/>
              <a:chExt cx="2123147" cy="668956"/>
            </a:xfrm>
          </p:grpSpPr>
          <p:sp>
            <p:nvSpPr>
              <p:cNvPr id="33" name="Rounded Rectangle 32"/>
              <p:cNvSpPr/>
              <p:nvPr/>
            </p:nvSpPr>
            <p:spPr>
              <a:xfrm>
                <a:off x="3733801" y="2677997"/>
                <a:ext cx="2123147" cy="668956"/>
              </a:xfrm>
              <a:prstGeom prst="roundRect">
                <a:avLst/>
              </a:prstGeom>
              <a:solidFill>
                <a:srgbClr val="00B05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535" b="0" i="0" u="none" strike="noStrike" kern="1200" cap="none" spc="0" normalizeH="0" baseline="0" noProof="0">
                  <a:ln>
                    <a:noFill/>
                  </a:ln>
                  <a:solidFill>
                    <a:prstClr val="white"/>
                  </a:solidFill>
                  <a:effectLst/>
                  <a:uLnTx/>
                  <a:uFillTx/>
                  <a:latin typeface="Calibri"/>
                  <a:ea typeface="+mn-ea"/>
                  <a:cs typeface="+mn-cs"/>
                </a:endParaRPr>
              </a:p>
            </p:txBody>
          </p:sp>
          <p:sp>
            <p:nvSpPr>
              <p:cNvPr id="34" name="TextBox 33"/>
              <p:cNvSpPr txBox="1"/>
              <p:nvPr/>
            </p:nvSpPr>
            <p:spPr>
              <a:xfrm>
                <a:off x="3886200" y="2677997"/>
                <a:ext cx="1828800" cy="57708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4400" b="0" i="0" u="none" strike="noStrike" kern="1200" cap="none" spc="0" normalizeH="0" baseline="0" noProof="0" dirty="0">
                    <a:ln>
                      <a:noFill/>
                    </a:ln>
                    <a:solidFill>
                      <a:prstClr val="white"/>
                    </a:solidFill>
                    <a:effectLst/>
                    <a:uLnTx/>
                    <a:uFillTx/>
                    <a:latin typeface="Calibri"/>
                    <a:ea typeface="+mn-ea"/>
                    <a:cs typeface="+mn-cs"/>
                  </a:rPr>
                  <a:t>60 000 000</a:t>
                </a:r>
                <a:endParaRPr kumimoji="0" lang="vi-VN" altLang="en-US" sz="4265"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grpSp>
          <p:nvGrpSpPr>
            <p:cNvPr id="30" name="Group 29"/>
            <p:cNvGrpSpPr/>
            <p:nvPr/>
          </p:nvGrpSpPr>
          <p:grpSpPr>
            <a:xfrm>
              <a:off x="3656335" y="2332624"/>
              <a:ext cx="850603" cy="787955"/>
              <a:chOff x="3718763" y="2236763"/>
              <a:chExt cx="1066800" cy="990600"/>
            </a:xfrm>
          </p:grpSpPr>
          <p:sp>
            <p:nvSpPr>
              <p:cNvPr id="31" name="Oval 30"/>
              <p:cNvSpPr/>
              <p:nvPr/>
            </p:nvSpPr>
            <p:spPr>
              <a:xfrm>
                <a:off x="3718763" y="2236763"/>
                <a:ext cx="1066800" cy="9906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pic>
            <p:nvPicPr>
              <p:cNvPr id="32" name="Picture 31"/>
              <p:cNvPicPr>
                <a:picLocks noChangeAspect="1"/>
              </p:cNvPicPr>
              <p:nvPr/>
            </p:nvPicPr>
            <p:blipFill>
              <a:blip r:embed="rId12" cstate="print">
                <a:extLst>
                  <a:ext uri="{28A0092B-C50C-407E-A947-70E740481C1C}">
                    <a14:useLocalDpi xmlns:a14="http://schemas.microsoft.com/office/drawing/2010/main" val="0"/>
                  </a:ext>
                </a:extLst>
              </a:blip>
              <a:srcRect l="6329" t="19804" r="15950" b="29312"/>
              <a:stretch>
                <a:fillRect/>
              </a:stretch>
            </p:blipFill>
            <p:spPr>
              <a:xfrm>
                <a:off x="3941569" y="2386859"/>
                <a:ext cx="594360" cy="690407"/>
              </a:xfrm>
              <a:custGeom>
                <a:avLst/>
                <a:gdLst/>
                <a:ahLst/>
                <a:cxnLst/>
                <a:rect l="l" t="t" r="r" b="b"/>
                <a:pathLst>
                  <a:path w="1122880" h="1304335">
                    <a:moveTo>
                      <a:pt x="317723" y="730442"/>
                    </a:moveTo>
                    <a:cubicBezTo>
                      <a:pt x="283567" y="787369"/>
                      <a:pt x="253206" y="847379"/>
                      <a:pt x="226640" y="910473"/>
                    </a:cubicBezTo>
                    <a:cubicBezTo>
                      <a:pt x="200074" y="973566"/>
                      <a:pt x="177303" y="1039981"/>
                      <a:pt x="158328" y="1109716"/>
                    </a:cubicBezTo>
                    <a:lnTo>
                      <a:pt x="223793" y="1137468"/>
                    </a:lnTo>
                    <a:cubicBezTo>
                      <a:pt x="233281" y="1072477"/>
                      <a:pt x="248106" y="1008790"/>
                      <a:pt x="268268" y="946408"/>
                    </a:cubicBezTo>
                    <a:cubicBezTo>
                      <a:pt x="288429" y="884026"/>
                      <a:pt x="313453" y="822948"/>
                      <a:pt x="343340" y="763175"/>
                    </a:cubicBezTo>
                    <a:close/>
                    <a:moveTo>
                      <a:pt x="828462" y="715854"/>
                    </a:moveTo>
                    <a:lnTo>
                      <a:pt x="445808" y="810495"/>
                    </a:lnTo>
                    <a:lnTo>
                      <a:pt x="423037" y="868133"/>
                    </a:lnTo>
                    <a:lnTo>
                      <a:pt x="869690" y="839670"/>
                    </a:lnTo>
                    <a:close/>
                    <a:moveTo>
                      <a:pt x="665687" y="147298"/>
                    </a:moveTo>
                    <a:lnTo>
                      <a:pt x="482099" y="698065"/>
                    </a:lnTo>
                    <a:lnTo>
                      <a:pt x="799321" y="625483"/>
                    </a:lnTo>
                    <a:close/>
                    <a:moveTo>
                      <a:pt x="734000" y="0"/>
                    </a:moveTo>
                    <a:lnTo>
                      <a:pt x="1122880" y="1195106"/>
                    </a:lnTo>
                    <a:lnTo>
                      <a:pt x="996930" y="1224637"/>
                    </a:lnTo>
                    <a:lnTo>
                      <a:pt x="911629" y="964909"/>
                    </a:lnTo>
                    <a:lnTo>
                      <a:pt x="401690" y="957793"/>
                    </a:lnTo>
                    <a:lnTo>
                      <a:pt x="274316" y="1304335"/>
                    </a:lnTo>
                    <a:lnTo>
                      <a:pt x="0" y="1115409"/>
                    </a:lnTo>
                    <a:lnTo>
                      <a:pt x="536179" y="17078"/>
                    </a:lnTo>
                    <a:close/>
                  </a:path>
                </a:pathLst>
              </a:custGeom>
            </p:spPr>
          </p:pic>
        </p:grpSp>
      </p:grpSp>
      <p:grpSp>
        <p:nvGrpSpPr>
          <p:cNvPr id="54" name="Group 53"/>
          <p:cNvGrpSpPr/>
          <p:nvPr/>
        </p:nvGrpSpPr>
        <p:grpSpPr>
          <a:xfrm>
            <a:off x="4874788" y="4303368"/>
            <a:ext cx="4878811" cy="1034585"/>
            <a:chOff x="3656091" y="3227526"/>
            <a:chExt cx="3659108" cy="775939"/>
          </a:xfrm>
        </p:grpSpPr>
        <p:grpSp>
          <p:nvGrpSpPr>
            <p:cNvPr id="55" name="Group 54"/>
            <p:cNvGrpSpPr/>
            <p:nvPr/>
          </p:nvGrpSpPr>
          <p:grpSpPr>
            <a:xfrm>
              <a:off x="3892157" y="3272769"/>
              <a:ext cx="3423042" cy="668956"/>
              <a:chOff x="3733800" y="3473177"/>
              <a:chExt cx="2123147" cy="668956"/>
            </a:xfrm>
          </p:grpSpPr>
          <p:sp>
            <p:nvSpPr>
              <p:cNvPr id="59" name="Rounded Rectangle 58"/>
              <p:cNvSpPr/>
              <p:nvPr/>
            </p:nvSpPr>
            <p:spPr>
              <a:xfrm>
                <a:off x="3733800" y="3473177"/>
                <a:ext cx="2123147" cy="668956"/>
              </a:xfrm>
              <a:prstGeom prst="roundRect">
                <a:avLst/>
              </a:prstGeom>
              <a:solidFill>
                <a:srgbClr val="FF330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535" b="0" i="0" u="none" strike="noStrike" kern="1200" cap="none" spc="0" normalizeH="0" baseline="0" noProof="0">
                  <a:ln>
                    <a:noFill/>
                  </a:ln>
                  <a:solidFill>
                    <a:prstClr val="white"/>
                  </a:solidFill>
                  <a:effectLst/>
                  <a:uLnTx/>
                  <a:uFillTx/>
                  <a:latin typeface="Calibri"/>
                  <a:ea typeface="+mn-ea"/>
                  <a:cs typeface="+mn-cs"/>
                </a:endParaRPr>
              </a:p>
            </p:txBody>
          </p:sp>
          <p:sp>
            <p:nvSpPr>
              <p:cNvPr id="60" name="TextBox 59"/>
              <p:cNvSpPr txBox="1"/>
              <p:nvPr/>
            </p:nvSpPr>
            <p:spPr>
              <a:xfrm>
                <a:off x="3886200" y="3510975"/>
                <a:ext cx="1828800" cy="57708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4400" b="0" i="0" u="none" strike="noStrike" kern="1200" cap="none" spc="0" normalizeH="0" baseline="0" noProof="0" dirty="0">
                    <a:ln>
                      <a:noFill/>
                    </a:ln>
                    <a:solidFill>
                      <a:prstClr val="white"/>
                    </a:solidFill>
                    <a:effectLst/>
                    <a:uLnTx/>
                    <a:uFillTx/>
                    <a:latin typeface="Calibri"/>
                    <a:ea typeface="+mn-ea"/>
                    <a:cs typeface="+mn-cs"/>
                  </a:rPr>
                  <a:t>70 000 000</a:t>
                </a:r>
                <a:endParaRPr kumimoji="0" lang="vi-VN" altLang="en-US" sz="4265"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grpSp>
          <p:nvGrpSpPr>
            <p:cNvPr id="56" name="Group 55"/>
            <p:cNvGrpSpPr/>
            <p:nvPr/>
          </p:nvGrpSpPr>
          <p:grpSpPr>
            <a:xfrm>
              <a:off x="3656091" y="3227526"/>
              <a:ext cx="847806" cy="775939"/>
              <a:chOff x="2438400" y="895350"/>
              <a:chExt cx="2220938" cy="2149029"/>
            </a:xfrm>
          </p:grpSpPr>
          <p:sp>
            <p:nvSpPr>
              <p:cNvPr id="57" name="Oval 56"/>
              <p:cNvSpPr/>
              <p:nvPr/>
            </p:nvSpPr>
            <p:spPr>
              <a:xfrm>
                <a:off x="2438400" y="895350"/>
                <a:ext cx="2220938" cy="214902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pic>
            <p:nvPicPr>
              <p:cNvPr id="58" name="Picture 57"/>
              <p:cNvPicPr>
                <a:picLocks noChangeAspect="1"/>
              </p:cNvPicPr>
              <p:nvPr/>
            </p:nvPicPr>
            <p:blipFill>
              <a:blip r:embed="rId13" cstate="print">
                <a:extLst>
                  <a:ext uri="{28A0092B-C50C-407E-A947-70E740481C1C}">
                    <a14:useLocalDpi xmlns:a14="http://schemas.microsoft.com/office/drawing/2010/main" val="0"/>
                  </a:ext>
                </a:extLst>
              </a:blip>
              <a:srcRect l="37609" t="24129" r="28436" b="46951"/>
              <a:stretch>
                <a:fillRect/>
              </a:stretch>
            </p:blipFill>
            <p:spPr>
              <a:xfrm rot="903374">
                <a:off x="3200400" y="1200150"/>
                <a:ext cx="935231" cy="1413292"/>
              </a:xfrm>
              <a:custGeom>
                <a:avLst/>
                <a:gdLst/>
                <a:ahLst/>
                <a:cxnLst/>
                <a:rect l="l" t="t" r="r" b="b"/>
                <a:pathLst>
                  <a:path w="633394" h="957165">
                    <a:moveTo>
                      <a:pt x="363766" y="826840"/>
                    </a:moveTo>
                    <a:cubicBezTo>
                      <a:pt x="351069" y="826840"/>
                      <a:pt x="341456" y="830105"/>
                      <a:pt x="334926" y="836635"/>
                    </a:cubicBezTo>
                    <a:cubicBezTo>
                      <a:pt x="328396" y="843165"/>
                      <a:pt x="325131" y="852778"/>
                      <a:pt x="325131" y="865475"/>
                    </a:cubicBezTo>
                    <a:cubicBezTo>
                      <a:pt x="325131" y="878535"/>
                      <a:pt x="328396" y="888329"/>
                      <a:pt x="334926" y="894859"/>
                    </a:cubicBezTo>
                    <a:cubicBezTo>
                      <a:pt x="341456" y="901389"/>
                      <a:pt x="351069" y="904654"/>
                      <a:pt x="363766" y="904654"/>
                    </a:cubicBezTo>
                    <a:cubicBezTo>
                      <a:pt x="376826" y="904654"/>
                      <a:pt x="386620" y="901389"/>
                      <a:pt x="393150" y="894859"/>
                    </a:cubicBezTo>
                    <a:cubicBezTo>
                      <a:pt x="399680" y="888329"/>
                      <a:pt x="402945" y="878535"/>
                      <a:pt x="402945" y="865475"/>
                    </a:cubicBezTo>
                    <a:cubicBezTo>
                      <a:pt x="402945" y="852778"/>
                      <a:pt x="399680" y="843165"/>
                      <a:pt x="393150" y="836635"/>
                    </a:cubicBezTo>
                    <a:cubicBezTo>
                      <a:pt x="386620" y="830105"/>
                      <a:pt x="376826" y="826840"/>
                      <a:pt x="363766" y="826840"/>
                    </a:cubicBezTo>
                    <a:close/>
                    <a:moveTo>
                      <a:pt x="474773" y="732702"/>
                    </a:moveTo>
                    <a:cubicBezTo>
                      <a:pt x="460625" y="732702"/>
                      <a:pt x="448744" y="737599"/>
                      <a:pt x="439131" y="747394"/>
                    </a:cubicBezTo>
                    <a:cubicBezTo>
                      <a:pt x="429518" y="757189"/>
                      <a:pt x="424711" y="768797"/>
                      <a:pt x="424711" y="782220"/>
                    </a:cubicBezTo>
                    <a:cubicBezTo>
                      <a:pt x="424711" y="796368"/>
                      <a:pt x="429518" y="808248"/>
                      <a:pt x="439131" y="817862"/>
                    </a:cubicBezTo>
                    <a:cubicBezTo>
                      <a:pt x="448744" y="827475"/>
                      <a:pt x="460625" y="832282"/>
                      <a:pt x="474773" y="832282"/>
                    </a:cubicBezTo>
                    <a:cubicBezTo>
                      <a:pt x="488921" y="832282"/>
                      <a:pt x="500802" y="827475"/>
                      <a:pt x="510415" y="817862"/>
                    </a:cubicBezTo>
                    <a:cubicBezTo>
                      <a:pt x="520028" y="808248"/>
                      <a:pt x="524835" y="796368"/>
                      <a:pt x="524835" y="782220"/>
                    </a:cubicBezTo>
                    <a:cubicBezTo>
                      <a:pt x="524835" y="768797"/>
                      <a:pt x="520028" y="757189"/>
                      <a:pt x="510415" y="747394"/>
                    </a:cubicBezTo>
                    <a:cubicBezTo>
                      <a:pt x="500802" y="737599"/>
                      <a:pt x="488921" y="732702"/>
                      <a:pt x="474773" y="732702"/>
                    </a:cubicBezTo>
                    <a:close/>
                    <a:moveTo>
                      <a:pt x="526468" y="616253"/>
                    </a:moveTo>
                    <a:cubicBezTo>
                      <a:pt x="513408" y="616253"/>
                      <a:pt x="503613" y="619518"/>
                      <a:pt x="497083" y="626048"/>
                    </a:cubicBezTo>
                    <a:cubicBezTo>
                      <a:pt x="490554" y="632578"/>
                      <a:pt x="487289" y="642191"/>
                      <a:pt x="487289" y="654888"/>
                    </a:cubicBezTo>
                    <a:cubicBezTo>
                      <a:pt x="487289" y="667948"/>
                      <a:pt x="490554" y="677652"/>
                      <a:pt x="497083" y="684000"/>
                    </a:cubicBezTo>
                    <a:cubicBezTo>
                      <a:pt x="503613" y="690349"/>
                      <a:pt x="513408" y="693523"/>
                      <a:pt x="526468" y="693523"/>
                    </a:cubicBezTo>
                    <a:cubicBezTo>
                      <a:pt x="539527" y="693523"/>
                      <a:pt x="549231" y="690349"/>
                      <a:pt x="555580" y="684000"/>
                    </a:cubicBezTo>
                    <a:cubicBezTo>
                      <a:pt x="561928" y="677652"/>
                      <a:pt x="565102" y="667948"/>
                      <a:pt x="565102" y="654888"/>
                    </a:cubicBezTo>
                    <a:cubicBezTo>
                      <a:pt x="565102" y="642191"/>
                      <a:pt x="561928" y="632578"/>
                      <a:pt x="555580" y="626048"/>
                    </a:cubicBezTo>
                    <a:cubicBezTo>
                      <a:pt x="549231" y="619518"/>
                      <a:pt x="539527" y="616253"/>
                      <a:pt x="526468" y="616253"/>
                    </a:cubicBezTo>
                    <a:close/>
                    <a:moveTo>
                      <a:pt x="316969" y="509055"/>
                    </a:moveTo>
                    <a:lnTo>
                      <a:pt x="363766" y="535174"/>
                    </a:lnTo>
                    <a:cubicBezTo>
                      <a:pt x="330748" y="574393"/>
                      <a:pt x="300974" y="615247"/>
                      <a:pt x="274444" y="657736"/>
                    </a:cubicBezTo>
                    <a:cubicBezTo>
                      <a:pt x="247914" y="700225"/>
                      <a:pt x="224471" y="744350"/>
                      <a:pt x="204117" y="790110"/>
                    </a:cubicBezTo>
                    <a:lnTo>
                      <a:pt x="171952" y="791198"/>
                    </a:lnTo>
                    <a:cubicBezTo>
                      <a:pt x="188673" y="743262"/>
                      <a:pt x="209119" y="695779"/>
                      <a:pt x="233288" y="648749"/>
                    </a:cubicBezTo>
                    <a:cubicBezTo>
                      <a:pt x="257458" y="601720"/>
                      <a:pt x="285351" y="555155"/>
                      <a:pt x="316969" y="509055"/>
                    </a:cubicBezTo>
                    <a:close/>
                    <a:moveTo>
                      <a:pt x="369335" y="411277"/>
                    </a:moveTo>
                    <a:cubicBezTo>
                      <a:pt x="340263" y="437062"/>
                      <a:pt x="308279" y="458488"/>
                      <a:pt x="273386" y="475555"/>
                    </a:cubicBezTo>
                    <a:cubicBezTo>
                      <a:pt x="238492" y="492623"/>
                      <a:pt x="200509" y="505149"/>
                      <a:pt x="159437" y="513136"/>
                    </a:cubicBezTo>
                    <a:lnTo>
                      <a:pt x="127332" y="859217"/>
                    </a:lnTo>
                    <a:cubicBezTo>
                      <a:pt x="169124" y="857766"/>
                      <a:pt x="208008" y="850147"/>
                      <a:pt x="243984" y="836359"/>
                    </a:cubicBezTo>
                    <a:cubicBezTo>
                      <a:pt x="279961" y="822571"/>
                      <a:pt x="313392" y="802977"/>
                      <a:pt x="344278" y="777577"/>
                    </a:cubicBezTo>
                    <a:cubicBezTo>
                      <a:pt x="377347" y="750364"/>
                      <a:pt x="401967" y="719703"/>
                      <a:pt x="418139" y="685594"/>
                    </a:cubicBezTo>
                    <a:cubicBezTo>
                      <a:pt x="434310" y="651485"/>
                      <a:pt x="442396" y="614110"/>
                      <a:pt x="442396" y="573469"/>
                    </a:cubicBezTo>
                    <a:cubicBezTo>
                      <a:pt x="442396" y="540814"/>
                      <a:pt x="436308" y="511061"/>
                      <a:pt x="424133" y="484211"/>
                    </a:cubicBezTo>
                    <a:cubicBezTo>
                      <a:pt x="411957" y="457360"/>
                      <a:pt x="393691" y="433049"/>
                      <a:pt x="369335" y="411277"/>
                    </a:cubicBezTo>
                    <a:close/>
                    <a:moveTo>
                      <a:pt x="205145" y="58768"/>
                    </a:moveTo>
                    <a:lnTo>
                      <a:pt x="164878" y="449470"/>
                    </a:lnTo>
                    <a:cubicBezTo>
                      <a:pt x="195351" y="439664"/>
                      <a:pt x="221923" y="427860"/>
                      <a:pt x="244596" y="414058"/>
                    </a:cubicBezTo>
                    <a:cubicBezTo>
                      <a:pt x="267270" y="400255"/>
                      <a:pt x="285680" y="384637"/>
                      <a:pt x="299828" y="367201"/>
                    </a:cubicBezTo>
                    <a:lnTo>
                      <a:pt x="275885" y="88144"/>
                    </a:lnTo>
                    <a:cubicBezTo>
                      <a:pt x="270806" y="83065"/>
                      <a:pt x="262372" y="78079"/>
                      <a:pt x="250582" y="73184"/>
                    </a:cubicBezTo>
                    <a:cubicBezTo>
                      <a:pt x="238792" y="68290"/>
                      <a:pt x="223647" y="63484"/>
                      <a:pt x="205145" y="58768"/>
                    </a:cubicBezTo>
                    <a:close/>
                    <a:moveTo>
                      <a:pt x="100396" y="0"/>
                    </a:moveTo>
                    <a:cubicBezTo>
                      <a:pt x="145345" y="0"/>
                      <a:pt x="187031" y="4077"/>
                      <a:pt x="225453" y="12231"/>
                    </a:cubicBezTo>
                    <a:cubicBezTo>
                      <a:pt x="263876" y="20384"/>
                      <a:pt x="299037" y="32794"/>
                      <a:pt x="330938" y="49458"/>
                    </a:cubicBezTo>
                    <a:cubicBezTo>
                      <a:pt x="371534" y="70476"/>
                      <a:pt x="401892" y="96384"/>
                      <a:pt x="422012" y="127183"/>
                    </a:cubicBezTo>
                    <a:cubicBezTo>
                      <a:pt x="442131" y="157981"/>
                      <a:pt x="452191" y="193673"/>
                      <a:pt x="452191" y="234258"/>
                    </a:cubicBezTo>
                    <a:cubicBezTo>
                      <a:pt x="452191" y="252050"/>
                      <a:pt x="450014" y="270117"/>
                      <a:pt x="445661" y="288456"/>
                    </a:cubicBezTo>
                    <a:cubicBezTo>
                      <a:pt x="441308" y="306796"/>
                      <a:pt x="434596" y="325225"/>
                      <a:pt x="425527" y="343743"/>
                    </a:cubicBezTo>
                    <a:cubicBezTo>
                      <a:pt x="487561" y="370214"/>
                      <a:pt x="537713" y="412914"/>
                      <a:pt x="575986" y="471844"/>
                    </a:cubicBezTo>
                    <a:cubicBezTo>
                      <a:pt x="614258" y="530774"/>
                      <a:pt x="633394" y="593965"/>
                      <a:pt x="633394" y="661418"/>
                    </a:cubicBezTo>
                    <a:cubicBezTo>
                      <a:pt x="633394" y="710800"/>
                      <a:pt x="623606" y="754462"/>
                      <a:pt x="604031" y="792406"/>
                    </a:cubicBezTo>
                    <a:cubicBezTo>
                      <a:pt x="584455" y="830349"/>
                      <a:pt x="555274" y="862576"/>
                      <a:pt x="516486" y="889086"/>
                    </a:cubicBezTo>
                    <a:cubicBezTo>
                      <a:pt x="483134" y="911958"/>
                      <a:pt x="445161" y="929022"/>
                      <a:pt x="402567" y="940279"/>
                    </a:cubicBezTo>
                    <a:cubicBezTo>
                      <a:pt x="359972" y="951536"/>
                      <a:pt x="312576" y="957165"/>
                      <a:pt x="260377" y="957165"/>
                    </a:cubicBezTo>
                    <a:cubicBezTo>
                      <a:pt x="226963" y="957165"/>
                      <a:pt x="191731" y="954988"/>
                      <a:pt x="154684" y="950635"/>
                    </a:cubicBezTo>
                    <a:cubicBezTo>
                      <a:pt x="117636" y="946282"/>
                      <a:pt x="78953" y="939208"/>
                      <a:pt x="38635" y="929413"/>
                    </a:cubicBezTo>
                    <a:lnTo>
                      <a:pt x="0" y="5986"/>
                    </a:lnTo>
                    <a:cubicBezTo>
                      <a:pt x="17458" y="4172"/>
                      <a:pt x="34646" y="2721"/>
                      <a:pt x="51563" y="1632"/>
                    </a:cubicBezTo>
                    <a:cubicBezTo>
                      <a:pt x="68479" y="544"/>
                      <a:pt x="84757" y="0"/>
                      <a:pt x="100396" y="0"/>
                    </a:cubicBezTo>
                    <a:close/>
                  </a:path>
                </a:pathLst>
              </a:custGeom>
            </p:spPr>
          </p:pic>
        </p:grpSp>
      </p:grpSp>
      <p:grpSp>
        <p:nvGrpSpPr>
          <p:cNvPr id="61" name="Group 60"/>
          <p:cNvGrpSpPr/>
          <p:nvPr/>
        </p:nvGrpSpPr>
        <p:grpSpPr>
          <a:xfrm>
            <a:off x="4852168" y="5443997"/>
            <a:ext cx="4901431" cy="1056581"/>
            <a:chOff x="3639126" y="4082998"/>
            <a:chExt cx="3676073" cy="792436"/>
          </a:xfrm>
        </p:grpSpPr>
        <p:grpSp>
          <p:nvGrpSpPr>
            <p:cNvPr id="62" name="Group 61"/>
            <p:cNvGrpSpPr/>
            <p:nvPr/>
          </p:nvGrpSpPr>
          <p:grpSpPr>
            <a:xfrm>
              <a:off x="3886200" y="4136170"/>
              <a:ext cx="3428999" cy="668956"/>
              <a:chOff x="3733801" y="4264994"/>
              <a:chExt cx="2123147" cy="668956"/>
            </a:xfrm>
            <a:solidFill>
              <a:srgbClr val="FFC000"/>
            </a:solidFill>
          </p:grpSpPr>
          <p:sp>
            <p:nvSpPr>
              <p:cNvPr id="66" name="Rounded Rectangle 65"/>
              <p:cNvSpPr/>
              <p:nvPr/>
            </p:nvSpPr>
            <p:spPr>
              <a:xfrm>
                <a:off x="3733801" y="4264994"/>
                <a:ext cx="2123147" cy="668956"/>
              </a:xfrm>
              <a:prstGeom prst="roundRect">
                <a:avLst/>
              </a:prstGeom>
              <a:grp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535" b="0" i="0" u="none" strike="noStrike" kern="1200" cap="none" spc="0" normalizeH="0" baseline="0" noProof="0">
                  <a:ln>
                    <a:noFill/>
                  </a:ln>
                  <a:solidFill>
                    <a:prstClr val="white"/>
                  </a:solidFill>
                  <a:effectLst/>
                  <a:uLnTx/>
                  <a:uFillTx/>
                  <a:latin typeface="Calibri Light"/>
                  <a:ea typeface="+mn-ea"/>
                  <a:cs typeface="+mn-cs"/>
                </a:endParaRPr>
              </a:p>
            </p:txBody>
          </p:sp>
          <p:sp>
            <p:nvSpPr>
              <p:cNvPr id="67" name="TextBox 66"/>
              <p:cNvSpPr txBox="1"/>
              <p:nvPr/>
            </p:nvSpPr>
            <p:spPr>
              <a:xfrm>
                <a:off x="3886200" y="4299452"/>
                <a:ext cx="1828800" cy="577081"/>
              </a:xfrm>
              <a:prstGeom prst="rect">
                <a:avLst/>
              </a:prstGeom>
              <a:grp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4400" b="0" i="0" u="none" strike="noStrike" kern="1200" cap="none" spc="0" normalizeH="0" baseline="0" noProof="0" dirty="0">
                    <a:ln>
                      <a:noFill/>
                    </a:ln>
                    <a:solidFill>
                      <a:prstClr val="white"/>
                    </a:solidFill>
                    <a:effectLst/>
                    <a:uLnTx/>
                    <a:uFillTx/>
                    <a:latin typeface="Calibri"/>
                    <a:ea typeface="+mn-ea"/>
                    <a:cs typeface="+mn-cs"/>
                  </a:rPr>
                  <a:t>80 000 000</a:t>
                </a:r>
                <a:endParaRPr kumimoji="0" lang="vi-VN" altLang="en-US" sz="4265"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grpSp>
          <p:nvGrpSpPr>
            <p:cNvPr id="63" name="Group 62"/>
            <p:cNvGrpSpPr/>
            <p:nvPr/>
          </p:nvGrpSpPr>
          <p:grpSpPr>
            <a:xfrm rot="822268">
              <a:off x="3639126" y="4082998"/>
              <a:ext cx="853472" cy="792436"/>
              <a:chOff x="3001044" y="867799"/>
              <a:chExt cx="2057400" cy="1981200"/>
            </a:xfrm>
          </p:grpSpPr>
          <p:sp>
            <p:nvSpPr>
              <p:cNvPr id="64" name="Oval 63"/>
              <p:cNvSpPr/>
              <p:nvPr/>
            </p:nvSpPr>
            <p:spPr>
              <a:xfrm>
                <a:off x="3001044" y="867799"/>
                <a:ext cx="2057400" cy="1981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Light"/>
                  <a:ea typeface="+mn-ea"/>
                  <a:cs typeface="+mn-cs"/>
                </a:endParaRPr>
              </a:p>
            </p:txBody>
          </p:sp>
          <p:pic>
            <p:nvPicPr>
              <p:cNvPr id="65" name="Picture 64"/>
              <p:cNvPicPr>
                <a:picLocks noChangeAspect="1"/>
              </p:cNvPicPr>
              <p:nvPr/>
            </p:nvPicPr>
            <p:blipFill>
              <a:blip r:embed="rId14" cstate="print">
                <a:extLst>
                  <a:ext uri="{28A0092B-C50C-407E-A947-70E740481C1C}">
                    <a14:useLocalDpi xmlns:a14="http://schemas.microsoft.com/office/drawing/2010/main" val="0"/>
                  </a:ext>
                </a:extLst>
              </a:blip>
              <a:srcRect l="22949" t="32963" r="39675" b="39747"/>
              <a:stretch>
                <a:fillRect/>
              </a:stretch>
            </p:blipFill>
            <p:spPr>
              <a:xfrm>
                <a:off x="3505200" y="1178851"/>
                <a:ext cx="1049089" cy="1359097"/>
              </a:xfrm>
              <a:custGeom>
                <a:avLst/>
                <a:gdLst/>
                <a:ahLst/>
                <a:cxnLst/>
                <a:rect l="l" t="t" r="r" b="b"/>
                <a:pathLst>
                  <a:path w="697200" h="903224">
                    <a:moveTo>
                      <a:pt x="358172" y="0"/>
                    </a:moveTo>
                    <a:lnTo>
                      <a:pt x="365629" y="55728"/>
                    </a:lnTo>
                    <a:cubicBezTo>
                      <a:pt x="376240" y="53411"/>
                      <a:pt x="387100" y="51589"/>
                      <a:pt x="398209" y="50262"/>
                    </a:cubicBezTo>
                    <a:cubicBezTo>
                      <a:pt x="409318" y="48935"/>
                      <a:pt x="420510" y="48271"/>
                      <a:pt x="431784" y="48271"/>
                    </a:cubicBezTo>
                    <a:cubicBezTo>
                      <a:pt x="443391" y="48271"/>
                      <a:pt x="454749" y="49099"/>
                      <a:pt x="465857" y="50755"/>
                    </a:cubicBezTo>
                    <a:cubicBezTo>
                      <a:pt x="476966" y="52412"/>
                      <a:pt x="487992" y="54896"/>
                      <a:pt x="498935" y="58208"/>
                    </a:cubicBezTo>
                    <a:lnTo>
                      <a:pt x="512861" y="0"/>
                    </a:lnTo>
                    <a:lnTo>
                      <a:pt x="552160" y="9952"/>
                    </a:lnTo>
                    <a:lnTo>
                      <a:pt x="532759" y="75113"/>
                    </a:lnTo>
                    <a:cubicBezTo>
                      <a:pt x="546025" y="83391"/>
                      <a:pt x="558461" y="93413"/>
                      <a:pt x="570067" y="105177"/>
                    </a:cubicBezTo>
                    <a:cubicBezTo>
                      <a:pt x="581674" y="116942"/>
                      <a:pt x="592285" y="130444"/>
                      <a:pt x="601901" y="145685"/>
                    </a:cubicBezTo>
                    <a:lnTo>
                      <a:pt x="646191" y="115367"/>
                    </a:lnTo>
                    <a:lnTo>
                      <a:pt x="671571" y="155124"/>
                    </a:lnTo>
                    <a:lnTo>
                      <a:pt x="622304" y="183949"/>
                    </a:lnTo>
                    <a:cubicBezTo>
                      <a:pt x="627281" y="195550"/>
                      <a:pt x="631594" y="206155"/>
                      <a:pt x="635243" y="215763"/>
                    </a:cubicBezTo>
                    <a:cubicBezTo>
                      <a:pt x="638892" y="225371"/>
                      <a:pt x="641712" y="233820"/>
                      <a:pt x="643703" y="241108"/>
                    </a:cubicBezTo>
                    <a:lnTo>
                      <a:pt x="596924" y="260516"/>
                    </a:lnTo>
                    <a:cubicBezTo>
                      <a:pt x="574048" y="222099"/>
                      <a:pt x="547524" y="193211"/>
                      <a:pt x="517352" y="173852"/>
                    </a:cubicBezTo>
                    <a:cubicBezTo>
                      <a:pt x="487180" y="154493"/>
                      <a:pt x="453028" y="144814"/>
                      <a:pt x="414896" y="144814"/>
                    </a:cubicBezTo>
                    <a:cubicBezTo>
                      <a:pt x="382404" y="144814"/>
                      <a:pt x="352399" y="151692"/>
                      <a:pt x="324880" y="165447"/>
                    </a:cubicBezTo>
                    <a:cubicBezTo>
                      <a:pt x="297362" y="179202"/>
                      <a:pt x="272660" y="200001"/>
                      <a:pt x="250774" y="227843"/>
                    </a:cubicBezTo>
                    <a:cubicBezTo>
                      <a:pt x="230220" y="253694"/>
                      <a:pt x="214970" y="281535"/>
                      <a:pt x="205022" y="311365"/>
                    </a:cubicBezTo>
                    <a:cubicBezTo>
                      <a:pt x="195074" y="341195"/>
                      <a:pt x="190100" y="372683"/>
                      <a:pt x="190100" y="405828"/>
                    </a:cubicBezTo>
                    <a:cubicBezTo>
                      <a:pt x="190100" y="442654"/>
                      <a:pt x="194742" y="476328"/>
                      <a:pt x="204027" y="506850"/>
                    </a:cubicBezTo>
                    <a:cubicBezTo>
                      <a:pt x="213311" y="537372"/>
                      <a:pt x="227403" y="564577"/>
                      <a:pt x="246303" y="588464"/>
                    </a:cubicBezTo>
                    <a:cubicBezTo>
                      <a:pt x="267194" y="615005"/>
                      <a:pt x="291647" y="634827"/>
                      <a:pt x="319663" y="647932"/>
                    </a:cubicBezTo>
                    <a:cubicBezTo>
                      <a:pt x="347679" y="661037"/>
                      <a:pt x="379425" y="667589"/>
                      <a:pt x="414903" y="667589"/>
                    </a:cubicBezTo>
                    <a:cubicBezTo>
                      <a:pt x="462651" y="667589"/>
                      <a:pt x="502109" y="653323"/>
                      <a:pt x="533277" y="624792"/>
                    </a:cubicBezTo>
                    <a:cubicBezTo>
                      <a:pt x="564444" y="596260"/>
                      <a:pt x="580028" y="558439"/>
                      <a:pt x="580028" y="511329"/>
                    </a:cubicBezTo>
                    <a:lnTo>
                      <a:pt x="624793" y="493414"/>
                    </a:lnTo>
                    <a:cubicBezTo>
                      <a:pt x="630484" y="503366"/>
                      <a:pt x="635173" y="513821"/>
                      <a:pt x="638859" y="524777"/>
                    </a:cubicBezTo>
                    <a:cubicBezTo>
                      <a:pt x="642544" y="535733"/>
                      <a:pt x="645559" y="547519"/>
                      <a:pt x="647902" y="560137"/>
                    </a:cubicBezTo>
                    <a:lnTo>
                      <a:pt x="697200" y="560137"/>
                    </a:lnTo>
                    <a:lnTo>
                      <a:pt x="697200" y="596496"/>
                    </a:lnTo>
                    <a:lnTo>
                      <a:pt x="651416" y="596496"/>
                    </a:lnTo>
                    <a:cubicBezTo>
                      <a:pt x="651416" y="611104"/>
                      <a:pt x="650006" y="625629"/>
                      <a:pt x="647187" y="640071"/>
                    </a:cubicBezTo>
                    <a:cubicBezTo>
                      <a:pt x="644367" y="654513"/>
                      <a:pt x="639805" y="668872"/>
                      <a:pt x="633501" y="683148"/>
                    </a:cubicBezTo>
                    <a:lnTo>
                      <a:pt x="686749" y="707058"/>
                    </a:lnTo>
                    <a:lnTo>
                      <a:pt x="670825" y="740424"/>
                    </a:lnTo>
                    <a:lnTo>
                      <a:pt x="617577" y="716521"/>
                    </a:lnTo>
                    <a:cubicBezTo>
                      <a:pt x="607956" y="732125"/>
                      <a:pt x="596842" y="746401"/>
                      <a:pt x="584235" y="759350"/>
                    </a:cubicBezTo>
                    <a:cubicBezTo>
                      <a:pt x="571628" y="772299"/>
                      <a:pt x="557693" y="783753"/>
                      <a:pt x="542432" y="793711"/>
                    </a:cubicBezTo>
                    <a:lnTo>
                      <a:pt x="567812" y="854454"/>
                    </a:lnTo>
                    <a:lnTo>
                      <a:pt x="528001" y="877844"/>
                    </a:lnTo>
                    <a:lnTo>
                      <a:pt x="500133" y="815623"/>
                    </a:lnTo>
                    <a:cubicBezTo>
                      <a:pt x="478568" y="824259"/>
                      <a:pt x="457335" y="829904"/>
                      <a:pt x="436434" y="832558"/>
                    </a:cubicBezTo>
                    <a:cubicBezTo>
                      <a:pt x="415533" y="835212"/>
                      <a:pt x="395296" y="834880"/>
                      <a:pt x="375722" y="831563"/>
                    </a:cubicBezTo>
                    <a:lnTo>
                      <a:pt x="361788" y="903224"/>
                    </a:lnTo>
                    <a:lnTo>
                      <a:pt x="317497" y="891280"/>
                    </a:lnTo>
                    <a:lnTo>
                      <a:pt x="335412" y="826586"/>
                    </a:lnTo>
                    <a:cubicBezTo>
                      <a:pt x="320815" y="823264"/>
                      <a:pt x="306798" y="819361"/>
                      <a:pt x="293362" y="814880"/>
                    </a:cubicBezTo>
                    <a:cubicBezTo>
                      <a:pt x="279925" y="810399"/>
                      <a:pt x="267235" y="805501"/>
                      <a:pt x="255292" y="800188"/>
                    </a:cubicBezTo>
                    <a:lnTo>
                      <a:pt x="220954" y="856943"/>
                    </a:lnTo>
                    <a:lnTo>
                      <a:pt x="185124" y="829075"/>
                    </a:lnTo>
                    <a:lnTo>
                      <a:pt x="215480" y="777281"/>
                    </a:lnTo>
                    <a:cubicBezTo>
                      <a:pt x="200551" y="766991"/>
                      <a:pt x="186617" y="755207"/>
                      <a:pt x="173678" y="741928"/>
                    </a:cubicBezTo>
                    <a:cubicBezTo>
                      <a:pt x="160739" y="728650"/>
                      <a:pt x="148464" y="713712"/>
                      <a:pt x="136852" y="697113"/>
                    </a:cubicBezTo>
                    <a:lnTo>
                      <a:pt x="77135" y="728480"/>
                    </a:lnTo>
                    <a:lnTo>
                      <a:pt x="56732" y="694625"/>
                    </a:lnTo>
                    <a:lnTo>
                      <a:pt x="115951" y="660264"/>
                    </a:lnTo>
                    <a:cubicBezTo>
                      <a:pt x="103344" y="635035"/>
                      <a:pt x="93723" y="608394"/>
                      <a:pt x="87088" y="580342"/>
                    </a:cubicBezTo>
                    <a:cubicBezTo>
                      <a:pt x="80453" y="552290"/>
                      <a:pt x="76803" y="522495"/>
                      <a:pt x="76140" y="490957"/>
                    </a:cubicBezTo>
                    <a:lnTo>
                      <a:pt x="11446" y="501415"/>
                    </a:lnTo>
                    <a:lnTo>
                      <a:pt x="0" y="457093"/>
                    </a:lnTo>
                    <a:lnTo>
                      <a:pt x="77135" y="447133"/>
                    </a:lnTo>
                    <a:cubicBezTo>
                      <a:pt x="79458" y="419280"/>
                      <a:pt x="83686" y="392175"/>
                      <a:pt x="89821" y="365818"/>
                    </a:cubicBezTo>
                    <a:cubicBezTo>
                      <a:pt x="95956" y="339461"/>
                      <a:pt x="104163" y="313684"/>
                      <a:pt x="114443" y="288485"/>
                    </a:cubicBezTo>
                    <a:lnTo>
                      <a:pt x="53248" y="247204"/>
                    </a:lnTo>
                    <a:lnTo>
                      <a:pt x="81116" y="208411"/>
                    </a:lnTo>
                    <a:lnTo>
                      <a:pt x="134333" y="246209"/>
                    </a:lnTo>
                    <a:cubicBezTo>
                      <a:pt x="144286" y="229631"/>
                      <a:pt x="154236" y="214462"/>
                      <a:pt x="164184" y="200702"/>
                    </a:cubicBezTo>
                    <a:cubicBezTo>
                      <a:pt x="174132" y="186941"/>
                      <a:pt x="184245" y="174260"/>
                      <a:pt x="194525" y="162659"/>
                    </a:cubicBezTo>
                    <a:lnTo>
                      <a:pt x="149752" y="101985"/>
                    </a:lnTo>
                    <a:lnTo>
                      <a:pt x="182581" y="76621"/>
                    </a:lnTo>
                    <a:lnTo>
                      <a:pt x="225861" y="130825"/>
                    </a:lnTo>
                    <a:cubicBezTo>
                      <a:pt x="242107" y="116902"/>
                      <a:pt x="258520" y="104636"/>
                      <a:pt x="275100" y="94027"/>
                    </a:cubicBezTo>
                    <a:cubicBezTo>
                      <a:pt x="291681" y="83418"/>
                      <a:pt x="308262" y="74796"/>
                      <a:pt x="324845" y="68161"/>
                    </a:cubicBezTo>
                    <a:lnTo>
                      <a:pt x="310919" y="8957"/>
                    </a:lnTo>
                    <a:close/>
                  </a:path>
                </a:pathLst>
              </a:custGeom>
            </p:spPr>
          </p:pic>
        </p:grpSp>
      </p:grpSp>
      <p:pic>
        <p:nvPicPr>
          <p:cNvPr id="4" name="Picture 3"/>
          <p:cNvPicPr>
            <a:picLocks noChangeAspect="1"/>
          </p:cNvPicPr>
          <p:nvPr/>
        </p:nvPicPr>
        <p:blipFill rotWithShape="1">
          <a:blip r:embed="rId15" cstate="print">
            <a:extLst>
              <a:ext uri="{BEBA8EAE-BF5A-486C-A8C5-ECC9F3942E4B}">
                <a14:imgProps xmlns:a14="http://schemas.microsoft.com/office/drawing/2010/main">
                  <a14:imgLayer r:embed="rId16">
                    <a14:imgEffect>
                      <a14:backgroundRemoval t="2908" b="28514" l="2808" r="29590">
                        <a14:foregroundMark x1="11447" y1="25040" x2="17279" y2="25040"/>
                        <a14:foregroundMark x1="22894" y1="24637" x2="21598" y2="27544"/>
                        <a14:foregroundMark x1="11879" y1="26010" x2="14471" y2="26010"/>
                        <a14:foregroundMark x1="20626" y1="27302" x2="21382" y2="28271"/>
                        <a14:foregroundMark x1="26242" y1="14701" x2="26242" y2="14701"/>
                        <a14:foregroundMark x1="22678" y1="26575" x2="23434" y2="27544"/>
                        <a14:foregroundMark x1="24870" y1="15019" x2="25494" y2="21012"/>
                        <a14:foregroundMark x1="26327" y1="22257" x2="26327" y2="22724"/>
                        <a14:backgroundMark x1="27970" y1="12843" x2="27970" y2="12843"/>
                        <a14:backgroundMark x1="27538" y1="11470" x2="29806" y2="14136"/>
                      </a14:backgroundRemoval>
                    </a14:imgEffect>
                  </a14:imgLayer>
                </a14:imgProps>
              </a:ext>
              <a:ext uri="{28A0092B-C50C-407E-A947-70E740481C1C}">
                <a14:useLocalDpi xmlns:a14="http://schemas.microsoft.com/office/drawing/2010/main" val="0"/>
              </a:ext>
            </a:extLst>
          </a:blip>
          <a:srcRect r="71787" b="70741"/>
          <a:stretch>
            <a:fillRect/>
          </a:stretch>
        </p:blipFill>
        <p:spPr>
          <a:xfrm>
            <a:off x="8838429" y="4865529"/>
            <a:ext cx="1504091" cy="2085391"/>
          </a:xfrm>
          <a:prstGeom prst="rect">
            <a:avLst/>
          </a:prstGeom>
        </p:spPr>
      </p:pic>
      <p:pic>
        <p:nvPicPr>
          <p:cNvPr id="50" name="Picture 49"/>
          <p:cNvPicPr>
            <a:picLocks noChangeAspect="1"/>
          </p:cNvPicPr>
          <p:nvPr/>
        </p:nvPicPr>
        <p:blipFill rotWithShape="1">
          <a:blip r:embed="rId17" cstate="print">
            <a:extLst>
              <a:ext uri="{BEBA8EAE-BF5A-486C-A8C5-ECC9F3942E4B}">
                <a14:imgProps xmlns:a14="http://schemas.microsoft.com/office/drawing/2010/main">
                  <a14:imgLayer r:embed="rId18">
                    <a14:imgEffect>
                      <a14:backgroundRemoval t="2908" b="28514" l="2808" r="29590">
                        <a14:foregroundMark x1="11447" y1="25040" x2="17279" y2="25040"/>
                        <a14:foregroundMark x1="22894" y1="24637" x2="21598" y2="27544"/>
                        <a14:foregroundMark x1="11879" y1="26010" x2="14471" y2="26010"/>
                        <a14:foregroundMark x1="20626" y1="27302" x2="21382" y2="28271"/>
                        <a14:foregroundMark x1="26242" y1="14701" x2="26242" y2="14701"/>
                        <a14:foregroundMark x1="22678" y1="26575" x2="23434" y2="27544"/>
                        <a14:backgroundMark x1="27970" y1="12843" x2="27970" y2="12843"/>
                        <a14:backgroundMark x1="27538" y1="11470" x2="29806" y2="14136"/>
                      </a14:backgroundRemoval>
                    </a14:imgEffect>
                  </a14:imgLayer>
                </a14:imgProps>
              </a:ext>
              <a:ext uri="{28A0092B-C50C-407E-A947-70E740481C1C}">
                <a14:useLocalDpi xmlns:a14="http://schemas.microsoft.com/office/drawing/2010/main" val="0"/>
              </a:ext>
            </a:extLst>
          </a:blip>
          <a:srcRect r="71787" b="70741"/>
          <a:stretch>
            <a:fillRect/>
          </a:stretch>
        </p:blipFill>
        <p:spPr>
          <a:xfrm>
            <a:off x="8828324" y="3539519"/>
            <a:ext cx="1504091" cy="2085391"/>
          </a:xfrm>
          <a:prstGeom prst="rect">
            <a:avLst/>
          </a:prstGeom>
        </p:spPr>
      </p:pic>
      <p:pic>
        <p:nvPicPr>
          <p:cNvPr id="5" name="Picture 4"/>
          <p:cNvPicPr>
            <a:picLocks noChangeAspect="1"/>
          </p:cNvPicPr>
          <p:nvPr/>
        </p:nvPicPr>
        <p:blipFill rotWithShape="1">
          <a:blip r:embed="rId19" cstate="print">
            <a:extLst>
              <a:ext uri="{BEBA8EAE-BF5A-486C-A8C5-ECC9F3942E4B}">
                <a14:imgProps xmlns:a14="http://schemas.microsoft.com/office/drawing/2010/main">
                  <a14:imgLayer r:embed="rId20">
                    <a14:imgEffect>
                      <a14:backgroundRemoval t="2908" b="28191" l="24406" r="43737">
                        <a14:foregroundMark x1="33693" y1="23102" x2="31102" y2="25202"/>
                        <a14:foregroundMark x1="40065" y1="23102" x2="42549" y2="26575"/>
                        <a14:foregroundMark x1="39309" y1="23667" x2="40497" y2="25767"/>
                        <a14:foregroundMark x1="34125" y1="23667" x2="29266" y2="25444"/>
                      </a14:backgroundRemoval>
                    </a14:imgEffect>
                  </a14:imgLayer>
                </a14:imgProps>
              </a:ext>
              <a:ext uri="{28A0092B-C50C-407E-A947-70E740481C1C}">
                <a14:useLocalDpi xmlns:a14="http://schemas.microsoft.com/office/drawing/2010/main" val="0"/>
              </a:ext>
            </a:extLst>
          </a:blip>
          <a:srcRect l="24252" r="53961" b="70740"/>
          <a:stretch>
            <a:fillRect/>
          </a:stretch>
        </p:blipFill>
        <p:spPr>
          <a:xfrm>
            <a:off x="9072648" y="2272295"/>
            <a:ext cx="1208767" cy="2170285"/>
          </a:xfrm>
          <a:prstGeom prst="rect">
            <a:avLst/>
          </a:prstGeom>
        </p:spPr>
      </p:pic>
    </p:spTree>
    <p:extLst>
      <p:ext uri="{BB962C8B-B14F-4D97-AF65-F5344CB8AC3E}">
        <p14:creationId xmlns:p14="http://schemas.microsoft.com/office/powerpoint/2010/main" val="36320831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additive="base">
                                        <p:cTn id="7" dur="500" fill="hold"/>
                                        <p:tgtEl>
                                          <p:spTgt spid="39"/>
                                        </p:tgtEl>
                                        <p:attrNameLst>
                                          <p:attrName>ppt_x</p:attrName>
                                        </p:attrNameLst>
                                      </p:cBhvr>
                                      <p:tavLst>
                                        <p:tav tm="0">
                                          <p:val>
                                            <p:strVal val="#ppt_x"/>
                                          </p:val>
                                        </p:tav>
                                        <p:tav tm="100000">
                                          <p:val>
                                            <p:strVal val="#ppt_x"/>
                                          </p:val>
                                        </p:tav>
                                      </p:tavLst>
                                    </p:anim>
                                    <p:anim calcmode="lin" valueType="num">
                                      <p:cBhvr additive="base">
                                        <p:cTn id="8" dur="500" fill="hold"/>
                                        <p:tgtEl>
                                          <p:spTgt spid="39"/>
                                        </p:tgtEl>
                                        <p:attrNameLst>
                                          <p:attrName>ppt_y</p:attrName>
                                        </p:attrNameLst>
                                      </p:cBhvr>
                                      <p:tavLst>
                                        <p:tav tm="0">
                                          <p:val>
                                            <p:strVal val="0-#ppt_h/2"/>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49"/>
                                        </p:tgtEl>
                                        <p:attrNameLst>
                                          <p:attrName>style.visibility</p:attrName>
                                        </p:attrNameLst>
                                      </p:cBhvr>
                                      <p:to>
                                        <p:strVal val="visible"/>
                                      </p:to>
                                    </p:set>
                                    <p:anim calcmode="lin" valueType="num">
                                      <p:cBhvr>
                                        <p:cTn id="11" dur="500" fill="hold"/>
                                        <p:tgtEl>
                                          <p:spTgt spid="49"/>
                                        </p:tgtEl>
                                        <p:attrNameLst>
                                          <p:attrName>ppt_w</p:attrName>
                                        </p:attrNameLst>
                                      </p:cBhvr>
                                      <p:tavLst>
                                        <p:tav tm="0">
                                          <p:val>
                                            <p:fltVal val="0"/>
                                          </p:val>
                                        </p:tav>
                                        <p:tav tm="100000">
                                          <p:val>
                                            <p:strVal val="#ppt_w"/>
                                          </p:val>
                                        </p:tav>
                                      </p:tavLst>
                                    </p:anim>
                                    <p:anim calcmode="lin" valueType="num">
                                      <p:cBhvr>
                                        <p:cTn id="12" dur="500" fill="hold"/>
                                        <p:tgtEl>
                                          <p:spTgt spid="49"/>
                                        </p:tgtEl>
                                        <p:attrNameLst>
                                          <p:attrName>ppt_h</p:attrName>
                                        </p:attrNameLst>
                                      </p:cBhvr>
                                      <p:tavLst>
                                        <p:tav tm="0">
                                          <p:val>
                                            <p:fltVal val="0"/>
                                          </p:val>
                                        </p:tav>
                                        <p:tav tm="100000">
                                          <p:val>
                                            <p:strVal val="#ppt_h"/>
                                          </p:val>
                                        </p:tav>
                                      </p:tavLst>
                                    </p:anim>
                                    <p:animEffect transition="in" filter="fade">
                                      <p:cBhvr>
                                        <p:cTn id="13" dur="500"/>
                                        <p:tgtEl>
                                          <p:spTgt spid="49"/>
                                        </p:tgtEl>
                                      </p:cBhvr>
                                    </p:animEffect>
                                  </p:childTnLst>
                                </p:cTn>
                              </p:par>
                              <p:par>
                                <p:cTn id="14" presetID="2" presetClass="entr" presetSubtype="1" fill="hold" nodeType="withEffect">
                                  <p:stCondLst>
                                    <p:cond delay="0"/>
                                  </p:stCondLst>
                                  <p:childTnLst>
                                    <p:set>
                                      <p:cBhvr>
                                        <p:cTn id="15" dur="1" fill="hold">
                                          <p:stCondLst>
                                            <p:cond delay="0"/>
                                          </p:stCondLst>
                                        </p:cTn>
                                        <p:tgtEl>
                                          <p:spTgt spid="35"/>
                                        </p:tgtEl>
                                        <p:attrNameLst>
                                          <p:attrName>style.visibility</p:attrName>
                                        </p:attrNameLst>
                                      </p:cBhvr>
                                      <p:to>
                                        <p:strVal val="visible"/>
                                      </p:to>
                                    </p:set>
                                    <p:anim calcmode="lin" valueType="num">
                                      <p:cBhvr additive="base">
                                        <p:cTn id="16" dur="500" fill="hold"/>
                                        <p:tgtEl>
                                          <p:spTgt spid="35"/>
                                        </p:tgtEl>
                                        <p:attrNameLst>
                                          <p:attrName>ppt_x</p:attrName>
                                        </p:attrNameLst>
                                      </p:cBhvr>
                                      <p:tavLst>
                                        <p:tav tm="0">
                                          <p:val>
                                            <p:strVal val="#ppt_x"/>
                                          </p:val>
                                        </p:tav>
                                        <p:tav tm="100000">
                                          <p:val>
                                            <p:strVal val="#ppt_x"/>
                                          </p:val>
                                        </p:tav>
                                      </p:tavLst>
                                    </p:anim>
                                    <p:anim calcmode="lin" valueType="num">
                                      <p:cBhvr additive="base">
                                        <p:cTn id="17" dur="500" fill="hold"/>
                                        <p:tgtEl>
                                          <p:spTgt spid="35"/>
                                        </p:tgtEl>
                                        <p:attrNameLst>
                                          <p:attrName>ppt_y</p:attrName>
                                        </p:attrNameLst>
                                      </p:cBhvr>
                                      <p:tavLst>
                                        <p:tav tm="0">
                                          <p:val>
                                            <p:strVal val="0-#ppt_h/2"/>
                                          </p:val>
                                        </p:tav>
                                        <p:tav tm="100000">
                                          <p:val>
                                            <p:strVal val="#ppt_y"/>
                                          </p:val>
                                        </p:tav>
                                      </p:tavLst>
                                    </p:anim>
                                  </p:childTnLst>
                                </p:cTn>
                              </p:par>
                              <p:par>
                                <p:cTn id="18" presetID="2" presetClass="entr" presetSubtype="8"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additive="base">
                                        <p:cTn id="20" dur="500" fill="hold"/>
                                        <p:tgtEl>
                                          <p:spTgt spid="3"/>
                                        </p:tgtEl>
                                        <p:attrNameLst>
                                          <p:attrName>ppt_x</p:attrName>
                                        </p:attrNameLst>
                                      </p:cBhvr>
                                      <p:tavLst>
                                        <p:tav tm="0">
                                          <p:val>
                                            <p:strVal val="0-#ppt_w/2"/>
                                          </p:val>
                                        </p:tav>
                                        <p:tav tm="100000">
                                          <p:val>
                                            <p:strVal val="#ppt_x"/>
                                          </p:val>
                                        </p:tav>
                                      </p:tavLst>
                                    </p:anim>
                                    <p:anim calcmode="lin" valueType="num">
                                      <p:cBhvr additive="base">
                                        <p:cTn id="21"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28"/>
                                        </p:tgtEl>
                                        <p:attrNameLst>
                                          <p:attrName>style.visibility</p:attrName>
                                        </p:attrNameLst>
                                      </p:cBhvr>
                                      <p:to>
                                        <p:strVal val="visible"/>
                                      </p:to>
                                    </p:set>
                                    <p:anim calcmode="lin" valueType="num">
                                      <p:cBhvr additive="base">
                                        <p:cTn id="26" dur="500" fill="hold"/>
                                        <p:tgtEl>
                                          <p:spTgt spid="28"/>
                                        </p:tgtEl>
                                        <p:attrNameLst>
                                          <p:attrName>ppt_x</p:attrName>
                                        </p:attrNameLst>
                                      </p:cBhvr>
                                      <p:tavLst>
                                        <p:tav tm="0">
                                          <p:val>
                                            <p:strVal val="#ppt_x"/>
                                          </p:val>
                                        </p:tav>
                                        <p:tav tm="100000">
                                          <p:val>
                                            <p:strVal val="#ppt_x"/>
                                          </p:val>
                                        </p:tav>
                                      </p:tavLst>
                                    </p:anim>
                                    <p:anim calcmode="lin" valueType="num">
                                      <p:cBhvr additive="base">
                                        <p:cTn id="27" dur="500" fill="hold"/>
                                        <p:tgtEl>
                                          <p:spTgt spid="28"/>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54"/>
                                        </p:tgtEl>
                                        <p:attrNameLst>
                                          <p:attrName>style.visibility</p:attrName>
                                        </p:attrNameLst>
                                      </p:cBhvr>
                                      <p:to>
                                        <p:strVal val="visible"/>
                                      </p:to>
                                    </p:set>
                                    <p:anim calcmode="lin" valueType="num">
                                      <p:cBhvr additive="base">
                                        <p:cTn id="30" dur="500" fill="hold"/>
                                        <p:tgtEl>
                                          <p:spTgt spid="54"/>
                                        </p:tgtEl>
                                        <p:attrNameLst>
                                          <p:attrName>ppt_x</p:attrName>
                                        </p:attrNameLst>
                                      </p:cBhvr>
                                      <p:tavLst>
                                        <p:tav tm="0">
                                          <p:val>
                                            <p:strVal val="#ppt_x"/>
                                          </p:val>
                                        </p:tav>
                                        <p:tav tm="100000">
                                          <p:val>
                                            <p:strVal val="#ppt_x"/>
                                          </p:val>
                                        </p:tav>
                                      </p:tavLst>
                                    </p:anim>
                                    <p:anim calcmode="lin" valueType="num">
                                      <p:cBhvr additive="base">
                                        <p:cTn id="31" dur="500" fill="hold"/>
                                        <p:tgtEl>
                                          <p:spTgt spid="54"/>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61"/>
                                        </p:tgtEl>
                                        <p:attrNameLst>
                                          <p:attrName>style.visibility</p:attrName>
                                        </p:attrNameLst>
                                      </p:cBhvr>
                                      <p:to>
                                        <p:strVal val="visible"/>
                                      </p:to>
                                    </p:set>
                                    <p:anim calcmode="lin" valueType="num">
                                      <p:cBhvr additive="base">
                                        <p:cTn id="34" dur="500" fill="hold"/>
                                        <p:tgtEl>
                                          <p:spTgt spid="61"/>
                                        </p:tgtEl>
                                        <p:attrNameLst>
                                          <p:attrName>ppt_x</p:attrName>
                                        </p:attrNameLst>
                                      </p:cBhvr>
                                      <p:tavLst>
                                        <p:tav tm="0">
                                          <p:val>
                                            <p:strVal val="#ppt_x"/>
                                          </p:val>
                                        </p:tav>
                                        <p:tav tm="100000">
                                          <p:val>
                                            <p:strVal val="#ppt_x"/>
                                          </p:val>
                                        </p:tav>
                                      </p:tavLst>
                                    </p:anim>
                                    <p:anim calcmode="lin" valueType="num">
                                      <p:cBhvr additive="base">
                                        <p:cTn id="35" dur="500" fill="hold"/>
                                        <p:tgtEl>
                                          <p:spTgt spid="6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6" fill="hold" display="0">
                  <p:stCondLst>
                    <p:cond delay="indefinite"/>
                  </p:stCondLst>
                  <p:endCondLst>
                    <p:cond evt="onStopAudio" delay="0">
                      <p:tgtEl>
                        <p:sldTgt/>
                      </p:tgtEl>
                    </p:cond>
                  </p:endCondLst>
                </p:cTn>
                <p:tgtEl>
                  <p:spTgt spid="51"/>
                </p:tgtEl>
              </p:cMediaNode>
            </p:audio>
            <p:audio>
              <p:cMediaNode vol="80000">
                <p:cTn id="37" fill="hold" display="0">
                  <p:stCondLst>
                    <p:cond delay="indefinite"/>
                  </p:stCondLst>
                  <p:endCondLst>
                    <p:cond evt="onStopAudio" delay="0">
                      <p:tgtEl>
                        <p:sldTgt/>
                      </p:tgtEl>
                    </p:cond>
                  </p:endCondLst>
                </p:cTn>
                <p:tgtEl>
                  <p:spTgt spid="52"/>
                </p:tgtEl>
              </p:cMediaNode>
            </p:audio>
            <p:audio>
              <p:cMediaNode vol="80000">
                <p:cTn id="38" fill="hold" display="0">
                  <p:stCondLst>
                    <p:cond delay="indefinite"/>
                  </p:stCondLst>
                  <p:endCondLst>
                    <p:cond evt="onStopAudio" delay="0">
                      <p:tgtEl>
                        <p:sldTgt/>
                      </p:tgtEl>
                    </p:cond>
                  </p:endCondLst>
                </p:cTn>
                <p:tgtEl>
                  <p:spTgt spid="53"/>
                </p:tgtEl>
              </p:cMediaNode>
            </p:audio>
            <p:seq concurrent="1" nextAc="seek">
              <p:cTn id="39" restart="whenNotActive" fill="hold" evtFilter="cancelBubble" nodeType="interactiveSeq">
                <p:stCondLst>
                  <p:cond evt="onClick" delay="0">
                    <p:tgtEl>
                      <p:spTgt spid="28"/>
                    </p:tgtEl>
                  </p:cond>
                </p:stCondLst>
                <p:endSync evt="end" delay="0">
                  <p:rtn val="all"/>
                </p:endSync>
                <p:childTnLst>
                  <p:par>
                    <p:cTn id="40" fill="hold">
                      <p:stCondLst>
                        <p:cond delay="0"/>
                      </p:stCondLst>
                      <p:childTnLst>
                        <p:par>
                          <p:cTn id="41" fill="hold">
                            <p:stCondLst>
                              <p:cond delay="0"/>
                            </p:stCondLst>
                            <p:childTnLst>
                              <p:par>
                                <p:cTn id="42" presetID="53" presetClass="entr" presetSubtype="16" fill="hold" nodeType="clickEffect">
                                  <p:stCondLst>
                                    <p:cond delay="0"/>
                                  </p:stCondLst>
                                  <p:childTnLst>
                                    <p:set>
                                      <p:cBhvr>
                                        <p:cTn id="43" dur="1" fill="hold">
                                          <p:stCondLst>
                                            <p:cond delay="0"/>
                                          </p:stCondLst>
                                        </p:cTn>
                                        <p:tgtEl>
                                          <p:spTgt spid="5"/>
                                        </p:tgtEl>
                                        <p:attrNameLst>
                                          <p:attrName>style.visibility</p:attrName>
                                        </p:attrNameLst>
                                      </p:cBhvr>
                                      <p:to>
                                        <p:strVal val="visible"/>
                                      </p:to>
                                    </p:set>
                                    <p:anim calcmode="lin" valueType="num">
                                      <p:cBhvr>
                                        <p:cTn id="44" dur="500" fill="hold"/>
                                        <p:tgtEl>
                                          <p:spTgt spid="5"/>
                                        </p:tgtEl>
                                        <p:attrNameLst>
                                          <p:attrName>ppt_w</p:attrName>
                                        </p:attrNameLst>
                                      </p:cBhvr>
                                      <p:tavLst>
                                        <p:tav tm="0">
                                          <p:val>
                                            <p:fltVal val="0"/>
                                          </p:val>
                                        </p:tav>
                                        <p:tav tm="100000">
                                          <p:val>
                                            <p:strVal val="#ppt_w"/>
                                          </p:val>
                                        </p:tav>
                                      </p:tavLst>
                                    </p:anim>
                                    <p:anim calcmode="lin" valueType="num">
                                      <p:cBhvr>
                                        <p:cTn id="45" dur="500" fill="hold"/>
                                        <p:tgtEl>
                                          <p:spTgt spid="5"/>
                                        </p:tgtEl>
                                        <p:attrNameLst>
                                          <p:attrName>ppt_h</p:attrName>
                                        </p:attrNameLst>
                                      </p:cBhvr>
                                      <p:tavLst>
                                        <p:tav tm="0">
                                          <p:val>
                                            <p:fltVal val="0"/>
                                          </p:val>
                                        </p:tav>
                                        <p:tav tm="100000">
                                          <p:val>
                                            <p:strVal val="#ppt_h"/>
                                          </p:val>
                                        </p:tav>
                                      </p:tavLst>
                                    </p:anim>
                                    <p:animEffect transition="in" filter="fade">
                                      <p:cBhvr>
                                        <p:cTn id="46" dur="500"/>
                                        <p:tgtEl>
                                          <p:spTgt spid="5"/>
                                        </p:tgtEl>
                                      </p:cBhvr>
                                    </p:animEffect>
                                  </p:childTnLst>
                                </p:cTn>
                              </p:par>
                              <p:par>
                                <p:cTn id="47" presetID="1" presetClass="mediacall" presetSubtype="0" fill="hold" nodeType="withEffect">
                                  <p:stCondLst>
                                    <p:cond delay="0"/>
                                  </p:stCondLst>
                                  <p:childTnLst>
                                    <p:cmd type="call" cmd="playFrom(0.0)">
                                      <p:cBhvr>
                                        <p:cTn id="48" dur="8091" fill="hold"/>
                                        <p:tgtEl>
                                          <p:spTgt spid="51"/>
                                        </p:tgtEl>
                                      </p:cBhvr>
                                    </p:cmd>
                                  </p:childTnLst>
                                </p:cTn>
                              </p:par>
                            </p:childTnLst>
                          </p:cTn>
                        </p:par>
                      </p:childTnLst>
                    </p:cTn>
                  </p:par>
                </p:childTnLst>
              </p:cTn>
              <p:nextCondLst>
                <p:cond evt="onClick" delay="0">
                  <p:tgtEl>
                    <p:spTgt spid="28"/>
                  </p:tgtEl>
                </p:cond>
              </p:nextCondLst>
            </p:seq>
            <p:seq concurrent="1" nextAc="seek">
              <p:cTn id="49" restart="whenNotActive" fill="hold" evtFilter="cancelBubble" nodeType="interactiveSeq">
                <p:stCondLst>
                  <p:cond evt="onClick" delay="0">
                    <p:tgtEl>
                      <p:spTgt spid="54"/>
                    </p:tgtEl>
                  </p:cond>
                </p:stCondLst>
                <p:endSync evt="end" delay="0">
                  <p:rtn val="all"/>
                </p:endSync>
                <p:childTnLst>
                  <p:par>
                    <p:cTn id="50" fill="hold">
                      <p:stCondLst>
                        <p:cond delay="0"/>
                      </p:stCondLst>
                      <p:childTnLst>
                        <p:par>
                          <p:cTn id="51" fill="hold">
                            <p:stCondLst>
                              <p:cond delay="0"/>
                            </p:stCondLst>
                            <p:childTnLst>
                              <p:par>
                                <p:cTn id="52" presetID="53" presetClass="entr" presetSubtype="16" fill="hold" nodeType="clickEffect">
                                  <p:stCondLst>
                                    <p:cond delay="0"/>
                                  </p:stCondLst>
                                  <p:childTnLst>
                                    <p:set>
                                      <p:cBhvr>
                                        <p:cTn id="53" dur="1" fill="hold">
                                          <p:stCondLst>
                                            <p:cond delay="0"/>
                                          </p:stCondLst>
                                        </p:cTn>
                                        <p:tgtEl>
                                          <p:spTgt spid="50"/>
                                        </p:tgtEl>
                                        <p:attrNameLst>
                                          <p:attrName>style.visibility</p:attrName>
                                        </p:attrNameLst>
                                      </p:cBhvr>
                                      <p:to>
                                        <p:strVal val="visible"/>
                                      </p:to>
                                    </p:set>
                                    <p:anim calcmode="lin" valueType="num">
                                      <p:cBhvr>
                                        <p:cTn id="54" dur="500" fill="hold"/>
                                        <p:tgtEl>
                                          <p:spTgt spid="50"/>
                                        </p:tgtEl>
                                        <p:attrNameLst>
                                          <p:attrName>ppt_w</p:attrName>
                                        </p:attrNameLst>
                                      </p:cBhvr>
                                      <p:tavLst>
                                        <p:tav tm="0">
                                          <p:val>
                                            <p:fltVal val="0"/>
                                          </p:val>
                                        </p:tav>
                                        <p:tav tm="100000">
                                          <p:val>
                                            <p:strVal val="#ppt_w"/>
                                          </p:val>
                                        </p:tav>
                                      </p:tavLst>
                                    </p:anim>
                                    <p:anim calcmode="lin" valueType="num">
                                      <p:cBhvr>
                                        <p:cTn id="55" dur="500" fill="hold"/>
                                        <p:tgtEl>
                                          <p:spTgt spid="50"/>
                                        </p:tgtEl>
                                        <p:attrNameLst>
                                          <p:attrName>ppt_h</p:attrName>
                                        </p:attrNameLst>
                                      </p:cBhvr>
                                      <p:tavLst>
                                        <p:tav tm="0">
                                          <p:val>
                                            <p:fltVal val="0"/>
                                          </p:val>
                                        </p:tav>
                                        <p:tav tm="100000">
                                          <p:val>
                                            <p:strVal val="#ppt_h"/>
                                          </p:val>
                                        </p:tav>
                                      </p:tavLst>
                                    </p:anim>
                                    <p:animEffect transition="in" filter="fade">
                                      <p:cBhvr>
                                        <p:cTn id="56" dur="500"/>
                                        <p:tgtEl>
                                          <p:spTgt spid="50"/>
                                        </p:tgtEl>
                                      </p:cBhvr>
                                    </p:animEffect>
                                  </p:childTnLst>
                                </p:cTn>
                              </p:par>
                              <p:par>
                                <p:cTn id="57" presetID="1" presetClass="mediacall" presetSubtype="0" fill="hold" nodeType="withEffect">
                                  <p:stCondLst>
                                    <p:cond delay="0"/>
                                  </p:stCondLst>
                                  <p:childTnLst>
                                    <p:cmd type="call" cmd="playFrom(0.0)">
                                      <p:cBhvr>
                                        <p:cTn id="58" dur="8158" fill="hold"/>
                                        <p:tgtEl>
                                          <p:spTgt spid="53"/>
                                        </p:tgtEl>
                                      </p:cBhvr>
                                    </p:cmd>
                                  </p:childTnLst>
                                </p:cTn>
                              </p:par>
                            </p:childTnLst>
                          </p:cTn>
                        </p:par>
                      </p:childTnLst>
                    </p:cTn>
                  </p:par>
                </p:childTnLst>
              </p:cTn>
              <p:nextCondLst>
                <p:cond evt="onClick" delay="0">
                  <p:tgtEl>
                    <p:spTgt spid="54"/>
                  </p:tgtEl>
                </p:cond>
              </p:nextCondLst>
            </p:seq>
            <p:seq concurrent="1" nextAc="seek">
              <p:cTn id="59" restart="whenNotActive" fill="hold" evtFilter="cancelBubble" nodeType="interactiveSeq">
                <p:stCondLst>
                  <p:cond evt="onClick" delay="0">
                    <p:tgtEl>
                      <p:spTgt spid="61"/>
                    </p:tgtEl>
                  </p:cond>
                </p:stCondLst>
                <p:endSync evt="end" delay="0">
                  <p:rtn val="all"/>
                </p:endSync>
                <p:childTnLst>
                  <p:par>
                    <p:cTn id="60" fill="hold">
                      <p:stCondLst>
                        <p:cond delay="0"/>
                      </p:stCondLst>
                      <p:childTnLst>
                        <p:par>
                          <p:cTn id="61" fill="hold">
                            <p:stCondLst>
                              <p:cond delay="0"/>
                            </p:stCondLst>
                            <p:childTnLst>
                              <p:par>
                                <p:cTn id="62" presetID="53" presetClass="entr" presetSubtype="16" fill="hold" nodeType="clickEffect">
                                  <p:stCondLst>
                                    <p:cond delay="0"/>
                                  </p:stCondLst>
                                  <p:childTnLst>
                                    <p:set>
                                      <p:cBhvr>
                                        <p:cTn id="63" dur="1" fill="hold">
                                          <p:stCondLst>
                                            <p:cond delay="0"/>
                                          </p:stCondLst>
                                        </p:cTn>
                                        <p:tgtEl>
                                          <p:spTgt spid="4"/>
                                        </p:tgtEl>
                                        <p:attrNameLst>
                                          <p:attrName>style.visibility</p:attrName>
                                        </p:attrNameLst>
                                      </p:cBhvr>
                                      <p:to>
                                        <p:strVal val="visible"/>
                                      </p:to>
                                    </p:set>
                                    <p:anim calcmode="lin" valueType="num">
                                      <p:cBhvr>
                                        <p:cTn id="64" dur="500" fill="hold"/>
                                        <p:tgtEl>
                                          <p:spTgt spid="4"/>
                                        </p:tgtEl>
                                        <p:attrNameLst>
                                          <p:attrName>ppt_w</p:attrName>
                                        </p:attrNameLst>
                                      </p:cBhvr>
                                      <p:tavLst>
                                        <p:tav tm="0">
                                          <p:val>
                                            <p:fltVal val="0"/>
                                          </p:val>
                                        </p:tav>
                                        <p:tav tm="100000">
                                          <p:val>
                                            <p:strVal val="#ppt_w"/>
                                          </p:val>
                                        </p:tav>
                                      </p:tavLst>
                                    </p:anim>
                                    <p:anim calcmode="lin" valueType="num">
                                      <p:cBhvr>
                                        <p:cTn id="65" dur="500" fill="hold"/>
                                        <p:tgtEl>
                                          <p:spTgt spid="4"/>
                                        </p:tgtEl>
                                        <p:attrNameLst>
                                          <p:attrName>ppt_h</p:attrName>
                                        </p:attrNameLst>
                                      </p:cBhvr>
                                      <p:tavLst>
                                        <p:tav tm="0">
                                          <p:val>
                                            <p:fltVal val="0"/>
                                          </p:val>
                                        </p:tav>
                                        <p:tav tm="100000">
                                          <p:val>
                                            <p:strVal val="#ppt_h"/>
                                          </p:val>
                                        </p:tav>
                                      </p:tavLst>
                                    </p:anim>
                                    <p:animEffect transition="in" filter="fade">
                                      <p:cBhvr>
                                        <p:cTn id="66" dur="500"/>
                                        <p:tgtEl>
                                          <p:spTgt spid="4"/>
                                        </p:tgtEl>
                                      </p:cBhvr>
                                    </p:animEffect>
                                  </p:childTnLst>
                                </p:cTn>
                              </p:par>
                              <p:par>
                                <p:cTn id="67" presetID="1" presetClass="mediacall" presetSubtype="0" fill="hold" nodeType="withEffect">
                                  <p:stCondLst>
                                    <p:cond delay="0"/>
                                  </p:stCondLst>
                                  <p:childTnLst>
                                    <p:cmd type="call" cmd="playFrom(0.0)">
                                      <p:cBhvr>
                                        <p:cTn id="68" dur="8158" fill="hold"/>
                                        <p:tgtEl>
                                          <p:spTgt spid="52"/>
                                        </p:tgtEl>
                                      </p:cBhvr>
                                    </p:cmd>
                                  </p:childTnLst>
                                </p:cTn>
                              </p:par>
                            </p:childTnLst>
                          </p:cTn>
                        </p:par>
                      </p:childTnLst>
                    </p:cTn>
                  </p:par>
                </p:childTnLst>
              </p:cTn>
              <p:nextCondLst>
                <p:cond evt="onClick" delay="0">
                  <p:tgtEl>
                    <p:spTgt spid="61"/>
                  </p:tgtEl>
                </p:cond>
              </p:nextCondLst>
            </p:seq>
            <p:seq concurrent="1" nextAc="seek">
              <p:cTn id="69" restart="whenNotActive" fill="hold" evtFilter="cancelBubble" nodeType="interactiveSeq">
                <p:stCondLst>
                  <p:cond evt="onClick" delay="0">
                    <p:tgtEl>
                      <p:spTgt spid="5"/>
                    </p:tgtEl>
                  </p:cond>
                </p:stCondLst>
                <p:endSync evt="end" delay="0">
                  <p:rtn val="all"/>
                </p:endSync>
                <p:childTnLst>
                  <p:par>
                    <p:cTn id="70" fill="hold">
                      <p:stCondLst>
                        <p:cond delay="0"/>
                      </p:stCondLst>
                      <p:childTnLst>
                        <p:par>
                          <p:cTn id="71" fill="hold">
                            <p:stCondLst>
                              <p:cond delay="0"/>
                            </p:stCondLst>
                            <p:childTnLst>
                              <p:par>
                                <p:cTn id="72" presetID="53" presetClass="exit" presetSubtype="32" fill="hold" nodeType="clickEffect">
                                  <p:stCondLst>
                                    <p:cond delay="0"/>
                                  </p:stCondLst>
                                  <p:childTnLst>
                                    <p:anim calcmode="lin" valueType="num">
                                      <p:cBhvr>
                                        <p:cTn id="73" dur="500"/>
                                        <p:tgtEl>
                                          <p:spTgt spid="5"/>
                                        </p:tgtEl>
                                        <p:attrNameLst>
                                          <p:attrName>ppt_w</p:attrName>
                                        </p:attrNameLst>
                                      </p:cBhvr>
                                      <p:tavLst>
                                        <p:tav tm="0">
                                          <p:val>
                                            <p:strVal val="ppt_w"/>
                                          </p:val>
                                        </p:tav>
                                        <p:tav tm="100000">
                                          <p:val>
                                            <p:fltVal val="0"/>
                                          </p:val>
                                        </p:tav>
                                      </p:tavLst>
                                    </p:anim>
                                    <p:anim calcmode="lin" valueType="num">
                                      <p:cBhvr>
                                        <p:cTn id="74" dur="500"/>
                                        <p:tgtEl>
                                          <p:spTgt spid="5"/>
                                        </p:tgtEl>
                                        <p:attrNameLst>
                                          <p:attrName>ppt_h</p:attrName>
                                        </p:attrNameLst>
                                      </p:cBhvr>
                                      <p:tavLst>
                                        <p:tav tm="0">
                                          <p:val>
                                            <p:strVal val="ppt_h"/>
                                          </p:val>
                                        </p:tav>
                                        <p:tav tm="100000">
                                          <p:val>
                                            <p:fltVal val="0"/>
                                          </p:val>
                                        </p:tav>
                                      </p:tavLst>
                                    </p:anim>
                                    <p:animEffect transition="out" filter="fade">
                                      <p:cBhvr>
                                        <p:cTn id="75" dur="500"/>
                                        <p:tgtEl>
                                          <p:spTgt spid="5"/>
                                        </p:tgtEl>
                                      </p:cBhvr>
                                    </p:animEffect>
                                    <p:set>
                                      <p:cBhvr>
                                        <p:cTn id="76"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77" restart="whenNotActive" fill="hold" evtFilter="cancelBubble" nodeType="interactiveSeq">
                <p:stCondLst>
                  <p:cond evt="onClick" delay="0">
                    <p:tgtEl>
                      <p:spTgt spid="50"/>
                    </p:tgtEl>
                  </p:cond>
                </p:stCondLst>
                <p:endSync evt="end" delay="0">
                  <p:rtn val="all"/>
                </p:endSync>
                <p:childTnLst>
                  <p:par>
                    <p:cTn id="78" fill="hold">
                      <p:stCondLst>
                        <p:cond delay="0"/>
                      </p:stCondLst>
                      <p:childTnLst>
                        <p:par>
                          <p:cTn id="79" fill="hold">
                            <p:stCondLst>
                              <p:cond delay="0"/>
                            </p:stCondLst>
                            <p:childTnLst>
                              <p:par>
                                <p:cTn id="80" presetID="53" presetClass="exit" presetSubtype="32" fill="hold" nodeType="clickEffect">
                                  <p:stCondLst>
                                    <p:cond delay="0"/>
                                  </p:stCondLst>
                                  <p:childTnLst>
                                    <p:anim calcmode="lin" valueType="num">
                                      <p:cBhvr>
                                        <p:cTn id="81" dur="500"/>
                                        <p:tgtEl>
                                          <p:spTgt spid="50"/>
                                        </p:tgtEl>
                                        <p:attrNameLst>
                                          <p:attrName>ppt_w</p:attrName>
                                        </p:attrNameLst>
                                      </p:cBhvr>
                                      <p:tavLst>
                                        <p:tav tm="0">
                                          <p:val>
                                            <p:strVal val="ppt_w"/>
                                          </p:val>
                                        </p:tav>
                                        <p:tav tm="100000">
                                          <p:val>
                                            <p:fltVal val="0"/>
                                          </p:val>
                                        </p:tav>
                                      </p:tavLst>
                                    </p:anim>
                                    <p:anim calcmode="lin" valueType="num">
                                      <p:cBhvr>
                                        <p:cTn id="82" dur="500"/>
                                        <p:tgtEl>
                                          <p:spTgt spid="50"/>
                                        </p:tgtEl>
                                        <p:attrNameLst>
                                          <p:attrName>ppt_h</p:attrName>
                                        </p:attrNameLst>
                                      </p:cBhvr>
                                      <p:tavLst>
                                        <p:tav tm="0">
                                          <p:val>
                                            <p:strVal val="ppt_h"/>
                                          </p:val>
                                        </p:tav>
                                        <p:tav tm="100000">
                                          <p:val>
                                            <p:fltVal val="0"/>
                                          </p:val>
                                        </p:tav>
                                      </p:tavLst>
                                    </p:anim>
                                    <p:animEffect transition="out" filter="fade">
                                      <p:cBhvr>
                                        <p:cTn id="83" dur="500"/>
                                        <p:tgtEl>
                                          <p:spTgt spid="50"/>
                                        </p:tgtEl>
                                      </p:cBhvr>
                                    </p:animEffect>
                                    <p:set>
                                      <p:cBhvr>
                                        <p:cTn id="84" dur="1" fill="hold">
                                          <p:stCondLst>
                                            <p:cond delay="499"/>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50"/>
                  </p:tgtEl>
                </p:cond>
              </p:nextCondLst>
            </p:seq>
            <p:seq concurrent="1" nextAc="seek">
              <p:cTn id="85" restart="whenNotActive" fill="hold" evtFilter="cancelBubble" nodeType="interactiveSeq">
                <p:stCondLst>
                  <p:cond evt="onClick" delay="0">
                    <p:tgtEl>
                      <p:spTgt spid="4"/>
                    </p:tgtEl>
                  </p:cond>
                </p:stCondLst>
                <p:endSync evt="end" delay="0">
                  <p:rtn val="all"/>
                </p:endSync>
                <p:childTnLst>
                  <p:par>
                    <p:cTn id="86" fill="hold">
                      <p:stCondLst>
                        <p:cond delay="0"/>
                      </p:stCondLst>
                      <p:childTnLst>
                        <p:par>
                          <p:cTn id="87" fill="hold">
                            <p:stCondLst>
                              <p:cond delay="0"/>
                            </p:stCondLst>
                            <p:childTnLst>
                              <p:par>
                                <p:cTn id="88" presetID="53" presetClass="exit" presetSubtype="32" fill="hold" nodeType="clickEffect">
                                  <p:stCondLst>
                                    <p:cond delay="0"/>
                                  </p:stCondLst>
                                  <p:childTnLst>
                                    <p:anim calcmode="lin" valueType="num">
                                      <p:cBhvr>
                                        <p:cTn id="89" dur="500"/>
                                        <p:tgtEl>
                                          <p:spTgt spid="4"/>
                                        </p:tgtEl>
                                        <p:attrNameLst>
                                          <p:attrName>ppt_w</p:attrName>
                                        </p:attrNameLst>
                                      </p:cBhvr>
                                      <p:tavLst>
                                        <p:tav tm="0">
                                          <p:val>
                                            <p:strVal val="ppt_w"/>
                                          </p:val>
                                        </p:tav>
                                        <p:tav tm="100000">
                                          <p:val>
                                            <p:fltVal val="0"/>
                                          </p:val>
                                        </p:tav>
                                      </p:tavLst>
                                    </p:anim>
                                    <p:anim calcmode="lin" valueType="num">
                                      <p:cBhvr>
                                        <p:cTn id="90" dur="500"/>
                                        <p:tgtEl>
                                          <p:spTgt spid="4"/>
                                        </p:tgtEl>
                                        <p:attrNameLst>
                                          <p:attrName>ppt_h</p:attrName>
                                        </p:attrNameLst>
                                      </p:cBhvr>
                                      <p:tavLst>
                                        <p:tav tm="0">
                                          <p:val>
                                            <p:strVal val="ppt_h"/>
                                          </p:val>
                                        </p:tav>
                                        <p:tav tm="100000">
                                          <p:val>
                                            <p:fltVal val="0"/>
                                          </p:val>
                                        </p:tav>
                                      </p:tavLst>
                                    </p:anim>
                                    <p:animEffect transition="out" filter="fade">
                                      <p:cBhvr>
                                        <p:cTn id="91" dur="500"/>
                                        <p:tgtEl>
                                          <p:spTgt spid="4"/>
                                        </p:tgtEl>
                                      </p:cBhvr>
                                    </p:animEffect>
                                    <p:set>
                                      <p:cBhvr>
                                        <p:cTn id="92"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bldLst>
      <p:bldP spid="3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10000" b="90000" l="10000" r="90000">
                        <a14:backgroundMark x1="18302" y1="20332" x2="20557" y2="75575"/>
                        <a14:backgroundMark x1="74403" y1="18031" x2="80637" y2="79028"/>
                      </a14:backgroundRemoval>
                    </a14:imgEffect>
                  </a14:imgLayer>
                </a14:imgProps>
              </a:ext>
              <a:ext uri="{28A0092B-C50C-407E-A947-70E740481C1C}">
                <a14:useLocalDpi xmlns:a14="http://schemas.microsoft.com/office/drawing/2010/main" val="0"/>
              </a:ext>
            </a:extLst>
          </a:blip>
          <a:srcRect l="18428" r="25554"/>
          <a:stretch>
            <a:fillRect/>
          </a:stretch>
        </p:blipFill>
        <p:spPr>
          <a:xfrm>
            <a:off x="686459" y="2160053"/>
            <a:ext cx="2836567" cy="5063693"/>
          </a:xfrm>
          <a:prstGeom prst="rect">
            <a:avLst/>
          </a:prstGeom>
        </p:spPr>
      </p:pic>
      <p:grpSp>
        <p:nvGrpSpPr>
          <p:cNvPr id="4" name="Group 3"/>
          <p:cNvGrpSpPr/>
          <p:nvPr/>
        </p:nvGrpSpPr>
        <p:grpSpPr>
          <a:xfrm>
            <a:off x="917459" y="116995"/>
            <a:ext cx="10731500" cy="2712983"/>
            <a:chOff x="2171343" y="4618089"/>
            <a:chExt cx="7988119" cy="2187854"/>
          </a:xfrm>
        </p:grpSpPr>
        <p:sp>
          <p:nvSpPr>
            <p:cNvPr id="5" name="Rectangle: Rounded Corners 11"/>
            <p:cNvSpPr/>
            <p:nvPr/>
          </p:nvSpPr>
          <p:spPr>
            <a:xfrm>
              <a:off x="2171343" y="4618089"/>
              <a:ext cx="7988119" cy="2187854"/>
            </a:xfrm>
            <a:custGeom>
              <a:avLst/>
              <a:gdLst>
                <a:gd name="connsiteX0" fmla="*/ 0 w 7988119"/>
                <a:gd name="connsiteY0" fmla="*/ 364650 h 2187854"/>
                <a:gd name="connsiteX1" fmla="*/ 364650 w 7988119"/>
                <a:gd name="connsiteY1" fmla="*/ 0 h 2187854"/>
                <a:gd name="connsiteX2" fmla="*/ 951954 w 7988119"/>
                <a:gd name="connsiteY2" fmla="*/ 0 h 2187854"/>
                <a:gd name="connsiteX3" fmla="*/ 1757023 w 7988119"/>
                <a:gd name="connsiteY3" fmla="*/ 0 h 2187854"/>
                <a:gd name="connsiteX4" fmla="*/ 2199152 w 7988119"/>
                <a:gd name="connsiteY4" fmla="*/ 0 h 2187854"/>
                <a:gd name="connsiteX5" fmla="*/ 2713868 w 7988119"/>
                <a:gd name="connsiteY5" fmla="*/ 0 h 2187854"/>
                <a:gd name="connsiteX6" fmla="*/ 3373760 w 7988119"/>
                <a:gd name="connsiteY6" fmla="*/ 0 h 2187854"/>
                <a:gd name="connsiteX7" fmla="*/ 3961065 w 7988119"/>
                <a:gd name="connsiteY7" fmla="*/ 0 h 2187854"/>
                <a:gd name="connsiteX8" fmla="*/ 4403193 w 7988119"/>
                <a:gd name="connsiteY8" fmla="*/ 0 h 2187854"/>
                <a:gd name="connsiteX9" fmla="*/ 5063086 w 7988119"/>
                <a:gd name="connsiteY9" fmla="*/ 0 h 2187854"/>
                <a:gd name="connsiteX10" fmla="*/ 5577802 w 7988119"/>
                <a:gd name="connsiteY10" fmla="*/ 0 h 2187854"/>
                <a:gd name="connsiteX11" fmla="*/ 6237694 w 7988119"/>
                <a:gd name="connsiteY11" fmla="*/ 0 h 2187854"/>
                <a:gd name="connsiteX12" fmla="*/ 6897587 w 7988119"/>
                <a:gd name="connsiteY12" fmla="*/ 0 h 2187854"/>
                <a:gd name="connsiteX13" fmla="*/ 7623469 w 7988119"/>
                <a:gd name="connsiteY13" fmla="*/ 0 h 2187854"/>
                <a:gd name="connsiteX14" fmla="*/ 7988119 w 7988119"/>
                <a:gd name="connsiteY14" fmla="*/ 364650 h 2187854"/>
                <a:gd name="connsiteX15" fmla="*/ 7988119 w 7988119"/>
                <a:gd name="connsiteY15" fmla="*/ 821664 h 2187854"/>
                <a:gd name="connsiteX16" fmla="*/ 7988119 w 7988119"/>
                <a:gd name="connsiteY16" fmla="*/ 1264092 h 2187854"/>
                <a:gd name="connsiteX17" fmla="*/ 7988119 w 7988119"/>
                <a:gd name="connsiteY17" fmla="*/ 1823204 h 2187854"/>
                <a:gd name="connsiteX18" fmla="*/ 7623469 w 7988119"/>
                <a:gd name="connsiteY18" fmla="*/ 2187854 h 2187854"/>
                <a:gd name="connsiteX19" fmla="*/ 7108753 w 7988119"/>
                <a:gd name="connsiteY19" fmla="*/ 2187854 h 2187854"/>
                <a:gd name="connsiteX20" fmla="*/ 6594036 w 7988119"/>
                <a:gd name="connsiteY20" fmla="*/ 2187854 h 2187854"/>
                <a:gd name="connsiteX21" fmla="*/ 5934144 w 7988119"/>
                <a:gd name="connsiteY21" fmla="*/ 2187854 h 2187854"/>
                <a:gd name="connsiteX22" fmla="*/ 5129075 w 7988119"/>
                <a:gd name="connsiteY22" fmla="*/ 2187854 h 2187854"/>
                <a:gd name="connsiteX23" fmla="*/ 4324006 w 7988119"/>
                <a:gd name="connsiteY23" fmla="*/ 2187854 h 2187854"/>
                <a:gd name="connsiteX24" fmla="*/ 3664113 w 7988119"/>
                <a:gd name="connsiteY24" fmla="*/ 2187854 h 2187854"/>
                <a:gd name="connsiteX25" fmla="*/ 3004221 w 7988119"/>
                <a:gd name="connsiteY25" fmla="*/ 2187854 h 2187854"/>
                <a:gd name="connsiteX26" fmla="*/ 2344328 w 7988119"/>
                <a:gd name="connsiteY26" fmla="*/ 2187854 h 2187854"/>
                <a:gd name="connsiteX27" fmla="*/ 1539259 w 7988119"/>
                <a:gd name="connsiteY27" fmla="*/ 2187854 h 2187854"/>
                <a:gd name="connsiteX28" fmla="*/ 1024543 w 7988119"/>
                <a:gd name="connsiteY28" fmla="*/ 2187854 h 2187854"/>
                <a:gd name="connsiteX29" fmla="*/ 364650 w 7988119"/>
                <a:gd name="connsiteY29" fmla="*/ 2187854 h 2187854"/>
                <a:gd name="connsiteX30" fmla="*/ 0 w 7988119"/>
                <a:gd name="connsiteY30" fmla="*/ 1823204 h 2187854"/>
                <a:gd name="connsiteX31" fmla="*/ 0 w 7988119"/>
                <a:gd name="connsiteY31" fmla="*/ 1380776 h 2187854"/>
                <a:gd name="connsiteX32" fmla="*/ 0 w 7988119"/>
                <a:gd name="connsiteY32" fmla="*/ 923762 h 2187854"/>
                <a:gd name="connsiteX33" fmla="*/ 0 w 7988119"/>
                <a:gd name="connsiteY33" fmla="*/ 364650 h 2187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988119" h="2187854" fill="none" extrusionOk="0">
                  <a:moveTo>
                    <a:pt x="0" y="364650"/>
                  </a:moveTo>
                  <a:cubicBezTo>
                    <a:pt x="13662" y="150266"/>
                    <a:pt x="147348" y="773"/>
                    <a:pt x="364650" y="0"/>
                  </a:cubicBezTo>
                  <a:cubicBezTo>
                    <a:pt x="492391" y="-4000"/>
                    <a:pt x="782854" y="-3407"/>
                    <a:pt x="951954" y="0"/>
                  </a:cubicBezTo>
                  <a:cubicBezTo>
                    <a:pt x="1121054" y="3407"/>
                    <a:pt x="1358805" y="24272"/>
                    <a:pt x="1757023" y="0"/>
                  </a:cubicBezTo>
                  <a:cubicBezTo>
                    <a:pt x="2155241" y="-24272"/>
                    <a:pt x="2062205" y="13791"/>
                    <a:pt x="2199152" y="0"/>
                  </a:cubicBezTo>
                  <a:cubicBezTo>
                    <a:pt x="2336099" y="-13791"/>
                    <a:pt x="2467116" y="17794"/>
                    <a:pt x="2713868" y="0"/>
                  </a:cubicBezTo>
                  <a:cubicBezTo>
                    <a:pt x="2960620" y="-17794"/>
                    <a:pt x="3155958" y="-1215"/>
                    <a:pt x="3373760" y="0"/>
                  </a:cubicBezTo>
                  <a:cubicBezTo>
                    <a:pt x="3591562" y="1215"/>
                    <a:pt x="3793449" y="-3076"/>
                    <a:pt x="3961065" y="0"/>
                  </a:cubicBezTo>
                  <a:cubicBezTo>
                    <a:pt x="4128682" y="3076"/>
                    <a:pt x="4223484" y="8317"/>
                    <a:pt x="4403193" y="0"/>
                  </a:cubicBezTo>
                  <a:cubicBezTo>
                    <a:pt x="4582902" y="-8317"/>
                    <a:pt x="4767255" y="4438"/>
                    <a:pt x="5063086" y="0"/>
                  </a:cubicBezTo>
                  <a:cubicBezTo>
                    <a:pt x="5358917" y="-4438"/>
                    <a:pt x="5325247" y="-13008"/>
                    <a:pt x="5577802" y="0"/>
                  </a:cubicBezTo>
                  <a:cubicBezTo>
                    <a:pt x="5830357" y="13008"/>
                    <a:pt x="6068128" y="13365"/>
                    <a:pt x="6237694" y="0"/>
                  </a:cubicBezTo>
                  <a:cubicBezTo>
                    <a:pt x="6407260" y="-13365"/>
                    <a:pt x="6730491" y="29520"/>
                    <a:pt x="6897587" y="0"/>
                  </a:cubicBezTo>
                  <a:cubicBezTo>
                    <a:pt x="7064683" y="-29520"/>
                    <a:pt x="7286986" y="14823"/>
                    <a:pt x="7623469" y="0"/>
                  </a:cubicBezTo>
                  <a:cubicBezTo>
                    <a:pt x="7793517" y="-4927"/>
                    <a:pt x="7963789" y="153794"/>
                    <a:pt x="7988119" y="364650"/>
                  </a:cubicBezTo>
                  <a:cubicBezTo>
                    <a:pt x="7975308" y="475337"/>
                    <a:pt x="7972961" y="638760"/>
                    <a:pt x="7988119" y="821664"/>
                  </a:cubicBezTo>
                  <a:cubicBezTo>
                    <a:pt x="8003277" y="1004568"/>
                    <a:pt x="8007457" y="1138247"/>
                    <a:pt x="7988119" y="1264092"/>
                  </a:cubicBezTo>
                  <a:cubicBezTo>
                    <a:pt x="7968781" y="1389937"/>
                    <a:pt x="7973074" y="1693719"/>
                    <a:pt x="7988119" y="1823204"/>
                  </a:cubicBezTo>
                  <a:cubicBezTo>
                    <a:pt x="8033022" y="2042116"/>
                    <a:pt x="7862012" y="2183268"/>
                    <a:pt x="7623469" y="2187854"/>
                  </a:cubicBezTo>
                  <a:cubicBezTo>
                    <a:pt x="7509097" y="2186789"/>
                    <a:pt x="7365315" y="2187622"/>
                    <a:pt x="7108753" y="2187854"/>
                  </a:cubicBezTo>
                  <a:cubicBezTo>
                    <a:pt x="6852191" y="2188086"/>
                    <a:pt x="6844931" y="2189738"/>
                    <a:pt x="6594036" y="2187854"/>
                  </a:cubicBezTo>
                  <a:cubicBezTo>
                    <a:pt x="6343141" y="2185970"/>
                    <a:pt x="6167877" y="2183547"/>
                    <a:pt x="5934144" y="2187854"/>
                  </a:cubicBezTo>
                  <a:cubicBezTo>
                    <a:pt x="5700411" y="2192161"/>
                    <a:pt x="5367546" y="2183906"/>
                    <a:pt x="5129075" y="2187854"/>
                  </a:cubicBezTo>
                  <a:cubicBezTo>
                    <a:pt x="4890604" y="2191802"/>
                    <a:pt x="4654101" y="2208940"/>
                    <a:pt x="4324006" y="2187854"/>
                  </a:cubicBezTo>
                  <a:cubicBezTo>
                    <a:pt x="3993911" y="2166768"/>
                    <a:pt x="3979023" y="2205126"/>
                    <a:pt x="3664113" y="2187854"/>
                  </a:cubicBezTo>
                  <a:cubicBezTo>
                    <a:pt x="3349203" y="2170582"/>
                    <a:pt x="3164263" y="2199353"/>
                    <a:pt x="3004221" y="2187854"/>
                  </a:cubicBezTo>
                  <a:cubicBezTo>
                    <a:pt x="2844179" y="2176355"/>
                    <a:pt x="2505982" y="2189343"/>
                    <a:pt x="2344328" y="2187854"/>
                  </a:cubicBezTo>
                  <a:cubicBezTo>
                    <a:pt x="2182674" y="2186365"/>
                    <a:pt x="1723274" y="2176889"/>
                    <a:pt x="1539259" y="2187854"/>
                  </a:cubicBezTo>
                  <a:cubicBezTo>
                    <a:pt x="1355244" y="2198819"/>
                    <a:pt x="1190675" y="2213316"/>
                    <a:pt x="1024543" y="2187854"/>
                  </a:cubicBezTo>
                  <a:cubicBezTo>
                    <a:pt x="858411" y="2162392"/>
                    <a:pt x="659124" y="2155098"/>
                    <a:pt x="364650" y="2187854"/>
                  </a:cubicBezTo>
                  <a:cubicBezTo>
                    <a:pt x="163362" y="2156115"/>
                    <a:pt x="-476" y="2002245"/>
                    <a:pt x="0" y="1823204"/>
                  </a:cubicBezTo>
                  <a:cubicBezTo>
                    <a:pt x="18467" y="1676980"/>
                    <a:pt x="17191" y="1516521"/>
                    <a:pt x="0" y="1380776"/>
                  </a:cubicBezTo>
                  <a:cubicBezTo>
                    <a:pt x="-17191" y="1245031"/>
                    <a:pt x="-10635" y="1139203"/>
                    <a:pt x="0" y="923762"/>
                  </a:cubicBezTo>
                  <a:cubicBezTo>
                    <a:pt x="10635" y="708321"/>
                    <a:pt x="-21050" y="578764"/>
                    <a:pt x="0" y="364650"/>
                  </a:cubicBezTo>
                  <a:close/>
                </a:path>
                <a:path w="7988119" h="2187854" stroke="0" extrusionOk="0">
                  <a:moveTo>
                    <a:pt x="0" y="364650"/>
                  </a:moveTo>
                  <a:cubicBezTo>
                    <a:pt x="38348" y="186722"/>
                    <a:pt x="195432" y="-5807"/>
                    <a:pt x="364650" y="0"/>
                  </a:cubicBezTo>
                  <a:cubicBezTo>
                    <a:pt x="585559" y="19472"/>
                    <a:pt x="639750" y="13819"/>
                    <a:pt x="806778" y="0"/>
                  </a:cubicBezTo>
                  <a:cubicBezTo>
                    <a:pt x="973806" y="-13819"/>
                    <a:pt x="1139285" y="-11928"/>
                    <a:pt x="1321494" y="0"/>
                  </a:cubicBezTo>
                  <a:cubicBezTo>
                    <a:pt x="1503703" y="11928"/>
                    <a:pt x="1879389" y="-8246"/>
                    <a:pt x="2126563" y="0"/>
                  </a:cubicBezTo>
                  <a:cubicBezTo>
                    <a:pt x="2373737" y="8246"/>
                    <a:pt x="2671490" y="-127"/>
                    <a:pt x="2859044" y="0"/>
                  </a:cubicBezTo>
                  <a:cubicBezTo>
                    <a:pt x="3046598" y="127"/>
                    <a:pt x="3402969" y="33598"/>
                    <a:pt x="3664113" y="0"/>
                  </a:cubicBezTo>
                  <a:cubicBezTo>
                    <a:pt x="3925257" y="-33598"/>
                    <a:pt x="4189375" y="-39355"/>
                    <a:pt x="4469182" y="0"/>
                  </a:cubicBezTo>
                  <a:cubicBezTo>
                    <a:pt x="4748989" y="39355"/>
                    <a:pt x="4911023" y="-4872"/>
                    <a:pt x="5056487" y="0"/>
                  </a:cubicBezTo>
                  <a:cubicBezTo>
                    <a:pt x="5201951" y="4872"/>
                    <a:pt x="5398344" y="-19895"/>
                    <a:pt x="5498615" y="0"/>
                  </a:cubicBezTo>
                  <a:cubicBezTo>
                    <a:pt x="5598886" y="19895"/>
                    <a:pt x="5996724" y="-16413"/>
                    <a:pt x="6158507" y="0"/>
                  </a:cubicBezTo>
                  <a:cubicBezTo>
                    <a:pt x="6320290" y="16413"/>
                    <a:pt x="6445071" y="-12891"/>
                    <a:pt x="6673224" y="0"/>
                  </a:cubicBezTo>
                  <a:cubicBezTo>
                    <a:pt x="6901377" y="12891"/>
                    <a:pt x="7360556" y="4270"/>
                    <a:pt x="7623469" y="0"/>
                  </a:cubicBezTo>
                  <a:cubicBezTo>
                    <a:pt x="7812594" y="-3754"/>
                    <a:pt x="7982676" y="170023"/>
                    <a:pt x="7988119" y="364650"/>
                  </a:cubicBezTo>
                  <a:cubicBezTo>
                    <a:pt x="7974571" y="479192"/>
                    <a:pt x="8004032" y="695930"/>
                    <a:pt x="7988119" y="821664"/>
                  </a:cubicBezTo>
                  <a:cubicBezTo>
                    <a:pt x="7972206" y="947398"/>
                    <a:pt x="7980026" y="1076965"/>
                    <a:pt x="7988119" y="1264092"/>
                  </a:cubicBezTo>
                  <a:cubicBezTo>
                    <a:pt x="7996212" y="1451219"/>
                    <a:pt x="7974716" y="1685564"/>
                    <a:pt x="7988119" y="1823204"/>
                  </a:cubicBezTo>
                  <a:cubicBezTo>
                    <a:pt x="8006874" y="2014289"/>
                    <a:pt x="7816814" y="2202159"/>
                    <a:pt x="7623469" y="2187854"/>
                  </a:cubicBezTo>
                  <a:cubicBezTo>
                    <a:pt x="7420796" y="2148711"/>
                    <a:pt x="7064511" y="2223287"/>
                    <a:pt x="6818400" y="2187854"/>
                  </a:cubicBezTo>
                  <a:cubicBezTo>
                    <a:pt x="6572289" y="2152421"/>
                    <a:pt x="6256738" y="2203965"/>
                    <a:pt x="6085919" y="2187854"/>
                  </a:cubicBezTo>
                  <a:cubicBezTo>
                    <a:pt x="5915100" y="2171743"/>
                    <a:pt x="5700581" y="2196186"/>
                    <a:pt x="5498615" y="2187854"/>
                  </a:cubicBezTo>
                  <a:cubicBezTo>
                    <a:pt x="5296649" y="2179522"/>
                    <a:pt x="4990967" y="2214009"/>
                    <a:pt x="4766134" y="2187854"/>
                  </a:cubicBezTo>
                  <a:cubicBezTo>
                    <a:pt x="4541301" y="2161699"/>
                    <a:pt x="4352410" y="2159809"/>
                    <a:pt x="4033653" y="2187854"/>
                  </a:cubicBezTo>
                  <a:cubicBezTo>
                    <a:pt x="3714896" y="2215899"/>
                    <a:pt x="3712073" y="2187891"/>
                    <a:pt x="3446349" y="2187854"/>
                  </a:cubicBezTo>
                  <a:cubicBezTo>
                    <a:pt x="3180625" y="2187817"/>
                    <a:pt x="2897666" y="2187296"/>
                    <a:pt x="2713868" y="2187854"/>
                  </a:cubicBezTo>
                  <a:cubicBezTo>
                    <a:pt x="2530070" y="2188412"/>
                    <a:pt x="2187355" y="2220770"/>
                    <a:pt x="2053975" y="2187854"/>
                  </a:cubicBezTo>
                  <a:cubicBezTo>
                    <a:pt x="1920595" y="2154938"/>
                    <a:pt x="1634460" y="2199115"/>
                    <a:pt x="1321494" y="2187854"/>
                  </a:cubicBezTo>
                  <a:cubicBezTo>
                    <a:pt x="1008528" y="2176593"/>
                    <a:pt x="609178" y="2162938"/>
                    <a:pt x="364650" y="2187854"/>
                  </a:cubicBezTo>
                  <a:cubicBezTo>
                    <a:pt x="207708" y="2170286"/>
                    <a:pt x="-4419" y="1984719"/>
                    <a:pt x="0" y="1823204"/>
                  </a:cubicBezTo>
                  <a:cubicBezTo>
                    <a:pt x="2107" y="1619616"/>
                    <a:pt x="20444" y="1554611"/>
                    <a:pt x="0" y="1307848"/>
                  </a:cubicBezTo>
                  <a:cubicBezTo>
                    <a:pt x="-20444" y="1061085"/>
                    <a:pt x="7774" y="952827"/>
                    <a:pt x="0" y="836249"/>
                  </a:cubicBezTo>
                  <a:cubicBezTo>
                    <a:pt x="-7774" y="719671"/>
                    <a:pt x="3885" y="472191"/>
                    <a:pt x="0" y="364650"/>
                  </a:cubicBezTo>
                  <a:close/>
                </a:path>
              </a:pathLst>
            </a:custGeom>
            <a:solidFill>
              <a:srgbClr val="6F9830"/>
            </a:solidFill>
            <a:ln w="28575"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Arial" panose="020B0604020202020204"/>
                <a:ea typeface="Microsoft YaHei" panose="020B0503020204020204" charset="-122"/>
                <a:cs typeface="+mn-cs"/>
              </a:endParaRPr>
            </a:p>
          </p:txBody>
        </p:sp>
        <p:sp>
          <p:nvSpPr>
            <p:cNvPr id="6" name="Rectangle: Rounded Corners 61"/>
            <p:cNvSpPr/>
            <p:nvPr/>
          </p:nvSpPr>
          <p:spPr>
            <a:xfrm>
              <a:off x="2295795" y="4741690"/>
              <a:ext cx="7724862" cy="1914383"/>
            </a:xfrm>
            <a:custGeom>
              <a:avLst/>
              <a:gdLst>
                <a:gd name="connsiteX0" fmla="*/ 0 w 7724862"/>
                <a:gd name="connsiteY0" fmla="*/ 319070 h 1914383"/>
                <a:gd name="connsiteX1" fmla="*/ 319070 w 7724862"/>
                <a:gd name="connsiteY1" fmla="*/ 0 h 1914383"/>
                <a:gd name="connsiteX2" fmla="*/ 821583 w 7724862"/>
                <a:gd name="connsiteY2" fmla="*/ 0 h 1914383"/>
                <a:gd name="connsiteX3" fmla="*/ 1394963 w 7724862"/>
                <a:gd name="connsiteY3" fmla="*/ 0 h 1914383"/>
                <a:gd name="connsiteX4" fmla="*/ 1968343 w 7724862"/>
                <a:gd name="connsiteY4" fmla="*/ 0 h 1914383"/>
                <a:gd name="connsiteX5" fmla="*/ 2754325 w 7724862"/>
                <a:gd name="connsiteY5" fmla="*/ 0 h 1914383"/>
                <a:gd name="connsiteX6" fmla="*/ 3185971 w 7724862"/>
                <a:gd name="connsiteY6" fmla="*/ 0 h 1914383"/>
                <a:gd name="connsiteX7" fmla="*/ 3688484 w 7724862"/>
                <a:gd name="connsiteY7" fmla="*/ 0 h 1914383"/>
                <a:gd name="connsiteX8" fmla="*/ 4332732 w 7724862"/>
                <a:gd name="connsiteY8" fmla="*/ 0 h 1914383"/>
                <a:gd name="connsiteX9" fmla="*/ 4906112 w 7724862"/>
                <a:gd name="connsiteY9" fmla="*/ 0 h 1914383"/>
                <a:gd name="connsiteX10" fmla="*/ 5337758 w 7724862"/>
                <a:gd name="connsiteY10" fmla="*/ 0 h 1914383"/>
                <a:gd name="connsiteX11" fmla="*/ 5982005 w 7724862"/>
                <a:gd name="connsiteY11" fmla="*/ 0 h 1914383"/>
                <a:gd name="connsiteX12" fmla="*/ 6484518 w 7724862"/>
                <a:gd name="connsiteY12" fmla="*/ 0 h 1914383"/>
                <a:gd name="connsiteX13" fmla="*/ 7405792 w 7724862"/>
                <a:gd name="connsiteY13" fmla="*/ 0 h 1914383"/>
                <a:gd name="connsiteX14" fmla="*/ 7724862 w 7724862"/>
                <a:gd name="connsiteY14" fmla="*/ 319070 h 1914383"/>
                <a:gd name="connsiteX15" fmla="*/ 7724862 w 7724862"/>
                <a:gd name="connsiteY15" fmla="*/ 931667 h 1914383"/>
                <a:gd name="connsiteX16" fmla="*/ 7724862 w 7724862"/>
                <a:gd name="connsiteY16" fmla="*/ 1595313 h 1914383"/>
                <a:gd name="connsiteX17" fmla="*/ 7405792 w 7724862"/>
                <a:gd name="connsiteY17" fmla="*/ 1914383 h 1914383"/>
                <a:gd name="connsiteX18" fmla="*/ 6619810 w 7724862"/>
                <a:gd name="connsiteY18" fmla="*/ 1914383 h 1914383"/>
                <a:gd name="connsiteX19" fmla="*/ 5904695 w 7724862"/>
                <a:gd name="connsiteY19" fmla="*/ 1914383 h 1914383"/>
                <a:gd name="connsiteX20" fmla="*/ 5260448 w 7724862"/>
                <a:gd name="connsiteY20" fmla="*/ 1914383 h 1914383"/>
                <a:gd name="connsiteX21" fmla="*/ 4474466 w 7724862"/>
                <a:gd name="connsiteY21" fmla="*/ 1914383 h 1914383"/>
                <a:gd name="connsiteX22" fmla="*/ 3971953 w 7724862"/>
                <a:gd name="connsiteY22" fmla="*/ 1914383 h 1914383"/>
                <a:gd name="connsiteX23" fmla="*/ 3327706 w 7724862"/>
                <a:gd name="connsiteY23" fmla="*/ 1914383 h 1914383"/>
                <a:gd name="connsiteX24" fmla="*/ 2541724 w 7724862"/>
                <a:gd name="connsiteY24" fmla="*/ 1914383 h 1914383"/>
                <a:gd name="connsiteX25" fmla="*/ 1755742 w 7724862"/>
                <a:gd name="connsiteY25" fmla="*/ 1914383 h 1914383"/>
                <a:gd name="connsiteX26" fmla="*/ 1111494 w 7724862"/>
                <a:gd name="connsiteY26" fmla="*/ 1914383 h 1914383"/>
                <a:gd name="connsiteX27" fmla="*/ 319070 w 7724862"/>
                <a:gd name="connsiteY27" fmla="*/ 1914383 h 1914383"/>
                <a:gd name="connsiteX28" fmla="*/ 0 w 7724862"/>
                <a:gd name="connsiteY28" fmla="*/ 1595313 h 1914383"/>
                <a:gd name="connsiteX29" fmla="*/ 0 w 7724862"/>
                <a:gd name="connsiteY29" fmla="*/ 995479 h 1914383"/>
                <a:gd name="connsiteX30" fmla="*/ 0 w 7724862"/>
                <a:gd name="connsiteY30" fmla="*/ 319070 h 1914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724862" h="1914383" fill="none" extrusionOk="0">
                  <a:moveTo>
                    <a:pt x="0" y="319070"/>
                  </a:moveTo>
                  <a:cubicBezTo>
                    <a:pt x="-42166" y="145095"/>
                    <a:pt x="122437" y="-4566"/>
                    <a:pt x="319070" y="0"/>
                  </a:cubicBezTo>
                  <a:cubicBezTo>
                    <a:pt x="446738" y="-19625"/>
                    <a:pt x="638008" y="9936"/>
                    <a:pt x="821583" y="0"/>
                  </a:cubicBezTo>
                  <a:cubicBezTo>
                    <a:pt x="1005158" y="-9936"/>
                    <a:pt x="1269619" y="-22318"/>
                    <a:pt x="1394963" y="0"/>
                  </a:cubicBezTo>
                  <a:cubicBezTo>
                    <a:pt x="1520307" y="22318"/>
                    <a:pt x="1760980" y="11540"/>
                    <a:pt x="1968343" y="0"/>
                  </a:cubicBezTo>
                  <a:cubicBezTo>
                    <a:pt x="2175706" y="-11540"/>
                    <a:pt x="2584955" y="7807"/>
                    <a:pt x="2754325" y="0"/>
                  </a:cubicBezTo>
                  <a:cubicBezTo>
                    <a:pt x="2923695" y="-7807"/>
                    <a:pt x="3043634" y="15422"/>
                    <a:pt x="3185971" y="0"/>
                  </a:cubicBezTo>
                  <a:cubicBezTo>
                    <a:pt x="3328308" y="-15422"/>
                    <a:pt x="3509854" y="-7109"/>
                    <a:pt x="3688484" y="0"/>
                  </a:cubicBezTo>
                  <a:cubicBezTo>
                    <a:pt x="3867114" y="7109"/>
                    <a:pt x="4136822" y="-380"/>
                    <a:pt x="4332732" y="0"/>
                  </a:cubicBezTo>
                  <a:cubicBezTo>
                    <a:pt x="4528642" y="380"/>
                    <a:pt x="4757243" y="-7097"/>
                    <a:pt x="4906112" y="0"/>
                  </a:cubicBezTo>
                  <a:cubicBezTo>
                    <a:pt x="5054981" y="7097"/>
                    <a:pt x="5202124" y="-13254"/>
                    <a:pt x="5337758" y="0"/>
                  </a:cubicBezTo>
                  <a:cubicBezTo>
                    <a:pt x="5473392" y="13254"/>
                    <a:pt x="5788070" y="-23124"/>
                    <a:pt x="5982005" y="0"/>
                  </a:cubicBezTo>
                  <a:cubicBezTo>
                    <a:pt x="6175940" y="23124"/>
                    <a:pt x="6284520" y="15087"/>
                    <a:pt x="6484518" y="0"/>
                  </a:cubicBezTo>
                  <a:cubicBezTo>
                    <a:pt x="6684516" y="-15087"/>
                    <a:pt x="7174058" y="-30190"/>
                    <a:pt x="7405792" y="0"/>
                  </a:cubicBezTo>
                  <a:cubicBezTo>
                    <a:pt x="7574544" y="30399"/>
                    <a:pt x="7743519" y="129761"/>
                    <a:pt x="7724862" y="319070"/>
                  </a:cubicBezTo>
                  <a:cubicBezTo>
                    <a:pt x="7747313" y="496635"/>
                    <a:pt x="7741859" y="694835"/>
                    <a:pt x="7724862" y="931667"/>
                  </a:cubicBezTo>
                  <a:cubicBezTo>
                    <a:pt x="7707865" y="1168499"/>
                    <a:pt x="7742883" y="1388705"/>
                    <a:pt x="7724862" y="1595313"/>
                  </a:cubicBezTo>
                  <a:cubicBezTo>
                    <a:pt x="7731734" y="1779727"/>
                    <a:pt x="7577803" y="1911637"/>
                    <a:pt x="7405792" y="1914383"/>
                  </a:cubicBezTo>
                  <a:cubicBezTo>
                    <a:pt x="7123702" y="1905589"/>
                    <a:pt x="6875820" y="1938669"/>
                    <a:pt x="6619810" y="1914383"/>
                  </a:cubicBezTo>
                  <a:cubicBezTo>
                    <a:pt x="6363800" y="1890097"/>
                    <a:pt x="6248323" y="1925700"/>
                    <a:pt x="5904695" y="1914383"/>
                  </a:cubicBezTo>
                  <a:cubicBezTo>
                    <a:pt x="5561067" y="1903066"/>
                    <a:pt x="5420497" y="1915006"/>
                    <a:pt x="5260448" y="1914383"/>
                  </a:cubicBezTo>
                  <a:cubicBezTo>
                    <a:pt x="5100399" y="1913760"/>
                    <a:pt x="4739223" y="1911580"/>
                    <a:pt x="4474466" y="1914383"/>
                  </a:cubicBezTo>
                  <a:cubicBezTo>
                    <a:pt x="4209709" y="1917186"/>
                    <a:pt x="4222130" y="1921144"/>
                    <a:pt x="3971953" y="1914383"/>
                  </a:cubicBezTo>
                  <a:cubicBezTo>
                    <a:pt x="3721776" y="1907622"/>
                    <a:pt x="3506553" y="1887517"/>
                    <a:pt x="3327706" y="1914383"/>
                  </a:cubicBezTo>
                  <a:cubicBezTo>
                    <a:pt x="3148859" y="1941249"/>
                    <a:pt x="2803041" y="1947850"/>
                    <a:pt x="2541724" y="1914383"/>
                  </a:cubicBezTo>
                  <a:cubicBezTo>
                    <a:pt x="2280407" y="1880916"/>
                    <a:pt x="1960207" y="1904157"/>
                    <a:pt x="1755742" y="1914383"/>
                  </a:cubicBezTo>
                  <a:cubicBezTo>
                    <a:pt x="1551277" y="1924609"/>
                    <a:pt x="1393499" y="1921900"/>
                    <a:pt x="1111494" y="1914383"/>
                  </a:cubicBezTo>
                  <a:cubicBezTo>
                    <a:pt x="829489" y="1906866"/>
                    <a:pt x="560411" y="1907251"/>
                    <a:pt x="319070" y="1914383"/>
                  </a:cubicBezTo>
                  <a:cubicBezTo>
                    <a:pt x="133055" y="1917635"/>
                    <a:pt x="-18973" y="1778939"/>
                    <a:pt x="0" y="1595313"/>
                  </a:cubicBezTo>
                  <a:cubicBezTo>
                    <a:pt x="-17075" y="1435073"/>
                    <a:pt x="1919" y="1138824"/>
                    <a:pt x="0" y="995479"/>
                  </a:cubicBezTo>
                  <a:cubicBezTo>
                    <a:pt x="-1919" y="852134"/>
                    <a:pt x="17816" y="481616"/>
                    <a:pt x="0" y="319070"/>
                  </a:cubicBezTo>
                  <a:close/>
                </a:path>
                <a:path w="7724862" h="1914383" stroke="0" extrusionOk="0">
                  <a:moveTo>
                    <a:pt x="0" y="319070"/>
                  </a:moveTo>
                  <a:cubicBezTo>
                    <a:pt x="22149" y="156405"/>
                    <a:pt x="167181" y="-4391"/>
                    <a:pt x="319070" y="0"/>
                  </a:cubicBezTo>
                  <a:cubicBezTo>
                    <a:pt x="483057" y="6924"/>
                    <a:pt x="632728" y="4241"/>
                    <a:pt x="750716" y="0"/>
                  </a:cubicBezTo>
                  <a:cubicBezTo>
                    <a:pt x="868704" y="-4241"/>
                    <a:pt x="1108563" y="-11942"/>
                    <a:pt x="1253229" y="0"/>
                  </a:cubicBezTo>
                  <a:cubicBezTo>
                    <a:pt x="1397895" y="11942"/>
                    <a:pt x="1681341" y="14817"/>
                    <a:pt x="2039211" y="0"/>
                  </a:cubicBezTo>
                  <a:cubicBezTo>
                    <a:pt x="2397081" y="-14817"/>
                    <a:pt x="2549092" y="7272"/>
                    <a:pt x="2754325" y="0"/>
                  </a:cubicBezTo>
                  <a:cubicBezTo>
                    <a:pt x="2959558" y="-7272"/>
                    <a:pt x="3249668" y="-18438"/>
                    <a:pt x="3540307" y="0"/>
                  </a:cubicBezTo>
                  <a:cubicBezTo>
                    <a:pt x="3830946" y="18438"/>
                    <a:pt x="4149016" y="-34148"/>
                    <a:pt x="4326289" y="0"/>
                  </a:cubicBezTo>
                  <a:cubicBezTo>
                    <a:pt x="4503562" y="34148"/>
                    <a:pt x="4716025" y="13080"/>
                    <a:pt x="4899669" y="0"/>
                  </a:cubicBezTo>
                  <a:cubicBezTo>
                    <a:pt x="5083313" y="-13080"/>
                    <a:pt x="5214474" y="8310"/>
                    <a:pt x="5331315" y="0"/>
                  </a:cubicBezTo>
                  <a:cubicBezTo>
                    <a:pt x="5448156" y="-8310"/>
                    <a:pt x="5660836" y="-16749"/>
                    <a:pt x="5975563" y="0"/>
                  </a:cubicBezTo>
                  <a:cubicBezTo>
                    <a:pt x="6290290" y="16749"/>
                    <a:pt x="6239243" y="21532"/>
                    <a:pt x="6478076" y="0"/>
                  </a:cubicBezTo>
                  <a:cubicBezTo>
                    <a:pt x="6716909" y="-21532"/>
                    <a:pt x="7161716" y="-31083"/>
                    <a:pt x="7405792" y="0"/>
                  </a:cubicBezTo>
                  <a:cubicBezTo>
                    <a:pt x="7570128" y="-3636"/>
                    <a:pt x="7699989" y="173764"/>
                    <a:pt x="7724862" y="319070"/>
                  </a:cubicBezTo>
                  <a:cubicBezTo>
                    <a:pt x="7702650" y="527354"/>
                    <a:pt x="7723456" y="676966"/>
                    <a:pt x="7724862" y="931667"/>
                  </a:cubicBezTo>
                  <a:cubicBezTo>
                    <a:pt x="7726268" y="1186368"/>
                    <a:pt x="7700902" y="1297572"/>
                    <a:pt x="7724862" y="1595313"/>
                  </a:cubicBezTo>
                  <a:cubicBezTo>
                    <a:pt x="7749852" y="1768388"/>
                    <a:pt x="7609468" y="1927597"/>
                    <a:pt x="7405792" y="1914383"/>
                  </a:cubicBezTo>
                  <a:cubicBezTo>
                    <a:pt x="7137469" y="1913063"/>
                    <a:pt x="6948239" y="1887575"/>
                    <a:pt x="6832412" y="1914383"/>
                  </a:cubicBezTo>
                  <a:cubicBezTo>
                    <a:pt x="6716585" y="1941191"/>
                    <a:pt x="6463333" y="1923537"/>
                    <a:pt x="6117297" y="1914383"/>
                  </a:cubicBezTo>
                  <a:cubicBezTo>
                    <a:pt x="5771262" y="1905229"/>
                    <a:pt x="5549703" y="1942897"/>
                    <a:pt x="5402182" y="1914383"/>
                  </a:cubicBezTo>
                  <a:cubicBezTo>
                    <a:pt x="5254661" y="1885869"/>
                    <a:pt x="5014288" y="1894158"/>
                    <a:pt x="4828802" y="1914383"/>
                  </a:cubicBezTo>
                  <a:cubicBezTo>
                    <a:pt x="4643316" y="1934608"/>
                    <a:pt x="4289618" y="1882809"/>
                    <a:pt x="4113688" y="1914383"/>
                  </a:cubicBezTo>
                  <a:cubicBezTo>
                    <a:pt x="3937758" y="1945957"/>
                    <a:pt x="3659538" y="1886811"/>
                    <a:pt x="3398573" y="1914383"/>
                  </a:cubicBezTo>
                  <a:cubicBezTo>
                    <a:pt x="3137608" y="1941955"/>
                    <a:pt x="2958220" y="1900301"/>
                    <a:pt x="2825193" y="1914383"/>
                  </a:cubicBezTo>
                  <a:cubicBezTo>
                    <a:pt x="2692166" y="1928465"/>
                    <a:pt x="2413517" y="1881800"/>
                    <a:pt x="2110078" y="1914383"/>
                  </a:cubicBezTo>
                  <a:cubicBezTo>
                    <a:pt x="1806640" y="1946966"/>
                    <a:pt x="1745224" y="1896075"/>
                    <a:pt x="1465830" y="1914383"/>
                  </a:cubicBezTo>
                  <a:cubicBezTo>
                    <a:pt x="1186436" y="1932691"/>
                    <a:pt x="782296" y="1876945"/>
                    <a:pt x="319070" y="1914383"/>
                  </a:cubicBezTo>
                  <a:cubicBezTo>
                    <a:pt x="165698" y="1904037"/>
                    <a:pt x="-10165" y="1775264"/>
                    <a:pt x="0" y="1595313"/>
                  </a:cubicBezTo>
                  <a:cubicBezTo>
                    <a:pt x="2442" y="1389869"/>
                    <a:pt x="486" y="1211254"/>
                    <a:pt x="0" y="969954"/>
                  </a:cubicBezTo>
                  <a:cubicBezTo>
                    <a:pt x="-486" y="728654"/>
                    <a:pt x="-32493" y="513105"/>
                    <a:pt x="0" y="319070"/>
                  </a:cubicBezTo>
                  <a:close/>
                </a:path>
              </a:pathLst>
            </a:custGeom>
            <a:solidFill>
              <a:srgbClr val="FFFFFF"/>
            </a:solidFill>
            <a:ln w="28575" cap="flat" cmpd="sng" algn="ctr">
              <a:noFill/>
              <a:prstDash val="sys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Arial" panose="020B0604020202020204"/>
                <a:ea typeface="Microsoft YaHei" panose="020B0503020204020204" charset="-122"/>
                <a:cs typeface="+mn-cs"/>
              </a:endParaRPr>
            </a:p>
          </p:txBody>
        </p:sp>
        <p:sp>
          <p:nvSpPr>
            <p:cNvPr id="7" name="Rectangle: Rounded Corners 65"/>
            <p:cNvSpPr/>
            <p:nvPr/>
          </p:nvSpPr>
          <p:spPr>
            <a:xfrm>
              <a:off x="2317626" y="4752423"/>
              <a:ext cx="7724863" cy="1891749"/>
            </a:xfrm>
            <a:custGeom>
              <a:avLst/>
              <a:gdLst>
                <a:gd name="connsiteX0" fmla="*/ 0 w 7724863"/>
                <a:gd name="connsiteY0" fmla="*/ 315298 h 1891749"/>
                <a:gd name="connsiteX1" fmla="*/ 315298 w 7724863"/>
                <a:gd name="connsiteY1" fmla="*/ 0 h 1891749"/>
                <a:gd name="connsiteX2" fmla="*/ 818346 w 7724863"/>
                <a:gd name="connsiteY2" fmla="*/ 0 h 1891749"/>
                <a:gd name="connsiteX3" fmla="*/ 1392337 w 7724863"/>
                <a:gd name="connsiteY3" fmla="*/ 0 h 1891749"/>
                <a:gd name="connsiteX4" fmla="*/ 1966327 w 7724863"/>
                <a:gd name="connsiteY4" fmla="*/ 0 h 1891749"/>
                <a:gd name="connsiteX5" fmla="*/ 2753146 w 7724863"/>
                <a:gd name="connsiteY5" fmla="*/ 0 h 1891749"/>
                <a:gd name="connsiteX6" fmla="*/ 3185251 w 7724863"/>
                <a:gd name="connsiteY6" fmla="*/ 0 h 1891749"/>
                <a:gd name="connsiteX7" fmla="*/ 3688299 w 7724863"/>
                <a:gd name="connsiteY7" fmla="*/ 0 h 1891749"/>
                <a:gd name="connsiteX8" fmla="*/ 4333233 w 7724863"/>
                <a:gd name="connsiteY8" fmla="*/ 0 h 1891749"/>
                <a:gd name="connsiteX9" fmla="*/ 4907224 w 7724863"/>
                <a:gd name="connsiteY9" fmla="*/ 0 h 1891749"/>
                <a:gd name="connsiteX10" fmla="*/ 5339329 w 7724863"/>
                <a:gd name="connsiteY10" fmla="*/ 0 h 1891749"/>
                <a:gd name="connsiteX11" fmla="*/ 5984262 w 7724863"/>
                <a:gd name="connsiteY11" fmla="*/ 0 h 1891749"/>
                <a:gd name="connsiteX12" fmla="*/ 6487310 w 7724863"/>
                <a:gd name="connsiteY12" fmla="*/ 0 h 1891749"/>
                <a:gd name="connsiteX13" fmla="*/ 7409565 w 7724863"/>
                <a:gd name="connsiteY13" fmla="*/ 0 h 1891749"/>
                <a:gd name="connsiteX14" fmla="*/ 7724863 w 7724863"/>
                <a:gd name="connsiteY14" fmla="*/ 315298 h 1891749"/>
                <a:gd name="connsiteX15" fmla="*/ 7724863 w 7724863"/>
                <a:gd name="connsiteY15" fmla="*/ 920651 h 1891749"/>
                <a:gd name="connsiteX16" fmla="*/ 7724863 w 7724863"/>
                <a:gd name="connsiteY16" fmla="*/ 1576451 h 1891749"/>
                <a:gd name="connsiteX17" fmla="*/ 7409565 w 7724863"/>
                <a:gd name="connsiteY17" fmla="*/ 1891749 h 1891749"/>
                <a:gd name="connsiteX18" fmla="*/ 6622746 w 7724863"/>
                <a:gd name="connsiteY18" fmla="*/ 1891749 h 1891749"/>
                <a:gd name="connsiteX19" fmla="*/ 5906870 w 7724863"/>
                <a:gd name="connsiteY19" fmla="*/ 1891749 h 1891749"/>
                <a:gd name="connsiteX20" fmla="*/ 5261937 w 7724863"/>
                <a:gd name="connsiteY20" fmla="*/ 1891749 h 1891749"/>
                <a:gd name="connsiteX21" fmla="*/ 4475118 w 7724863"/>
                <a:gd name="connsiteY21" fmla="*/ 1891749 h 1891749"/>
                <a:gd name="connsiteX22" fmla="*/ 3972070 w 7724863"/>
                <a:gd name="connsiteY22" fmla="*/ 1891749 h 1891749"/>
                <a:gd name="connsiteX23" fmla="*/ 3327137 w 7724863"/>
                <a:gd name="connsiteY23" fmla="*/ 1891749 h 1891749"/>
                <a:gd name="connsiteX24" fmla="*/ 2540318 w 7724863"/>
                <a:gd name="connsiteY24" fmla="*/ 1891749 h 1891749"/>
                <a:gd name="connsiteX25" fmla="*/ 1753499 w 7724863"/>
                <a:gd name="connsiteY25" fmla="*/ 1891749 h 1891749"/>
                <a:gd name="connsiteX26" fmla="*/ 1108566 w 7724863"/>
                <a:gd name="connsiteY26" fmla="*/ 1891749 h 1891749"/>
                <a:gd name="connsiteX27" fmla="*/ 315298 w 7724863"/>
                <a:gd name="connsiteY27" fmla="*/ 1891749 h 1891749"/>
                <a:gd name="connsiteX28" fmla="*/ 0 w 7724863"/>
                <a:gd name="connsiteY28" fmla="*/ 1576451 h 1891749"/>
                <a:gd name="connsiteX29" fmla="*/ 0 w 7724863"/>
                <a:gd name="connsiteY29" fmla="*/ 983709 h 1891749"/>
                <a:gd name="connsiteX30" fmla="*/ 0 w 7724863"/>
                <a:gd name="connsiteY30" fmla="*/ 315298 h 1891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724863" h="1891749" fill="none" extrusionOk="0">
                  <a:moveTo>
                    <a:pt x="0" y="315298"/>
                  </a:moveTo>
                  <a:cubicBezTo>
                    <a:pt x="-14797" y="141951"/>
                    <a:pt x="130281" y="-2434"/>
                    <a:pt x="315298" y="0"/>
                  </a:cubicBezTo>
                  <a:cubicBezTo>
                    <a:pt x="463744" y="-19391"/>
                    <a:pt x="580090" y="-22483"/>
                    <a:pt x="818346" y="0"/>
                  </a:cubicBezTo>
                  <a:cubicBezTo>
                    <a:pt x="1056602" y="22483"/>
                    <a:pt x="1136407" y="-186"/>
                    <a:pt x="1392337" y="0"/>
                  </a:cubicBezTo>
                  <a:cubicBezTo>
                    <a:pt x="1648267" y="186"/>
                    <a:pt x="1686620" y="-1006"/>
                    <a:pt x="1966327" y="0"/>
                  </a:cubicBezTo>
                  <a:cubicBezTo>
                    <a:pt x="2246034" y="1006"/>
                    <a:pt x="2590414" y="-17617"/>
                    <a:pt x="2753146" y="0"/>
                  </a:cubicBezTo>
                  <a:cubicBezTo>
                    <a:pt x="2915878" y="17617"/>
                    <a:pt x="3035406" y="-19567"/>
                    <a:pt x="3185251" y="0"/>
                  </a:cubicBezTo>
                  <a:cubicBezTo>
                    <a:pt x="3335097" y="19567"/>
                    <a:pt x="3582608" y="20989"/>
                    <a:pt x="3688299" y="0"/>
                  </a:cubicBezTo>
                  <a:cubicBezTo>
                    <a:pt x="3793990" y="-20989"/>
                    <a:pt x="4040872" y="22707"/>
                    <a:pt x="4333233" y="0"/>
                  </a:cubicBezTo>
                  <a:cubicBezTo>
                    <a:pt x="4625594" y="-22707"/>
                    <a:pt x="4659147" y="23789"/>
                    <a:pt x="4907224" y="0"/>
                  </a:cubicBezTo>
                  <a:cubicBezTo>
                    <a:pt x="5155301" y="-23789"/>
                    <a:pt x="5195798" y="-5091"/>
                    <a:pt x="5339329" y="0"/>
                  </a:cubicBezTo>
                  <a:cubicBezTo>
                    <a:pt x="5482861" y="5091"/>
                    <a:pt x="5739408" y="-14996"/>
                    <a:pt x="5984262" y="0"/>
                  </a:cubicBezTo>
                  <a:cubicBezTo>
                    <a:pt x="6229116" y="14996"/>
                    <a:pt x="6274592" y="-16699"/>
                    <a:pt x="6487310" y="0"/>
                  </a:cubicBezTo>
                  <a:cubicBezTo>
                    <a:pt x="6700028" y="16699"/>
                    <a:pt x="7029216" y="-17700"/>
                    <a:pt x="7409565" y="0"/>
                  </a:cubicBezTo>
                  <a:cubicBezTo>
                    <a:pt x="7575158" y="34778"/>
                    <a:pt x="7742806" y="128573"/>
                    <a:pt x="7724863" y="315298"/>
                  </a:cubicBezTo>
                  <a:cubicBezTo>
                    <a:pt x="7754547" y="439863"/>
                    <a:pt x="7740072" y="759637"/>
                    <a:pt x="7724863" y="920651"/>
                  </a:cubicBezTo>
                  <a:cubicBezTo>
                    <a:pt x="7709654" y="1081665"/>
                    <a:pt x="7704628" y="1303549"/>
                    <a:pt x="7724863" y="1576451"/>
                  </a:cubicBezTo>
                  <a:cubicBezTo>
                    <a:pt x="7734654" y="1762263"/>
                    <a:pt x="7557835" y="1874865"/>
                    <a:pt x="7409565" y="1891749"/>
                  </a:cubicBezTo>
                  <a:cubicBezTo>
                    <a:pt x="7089490" y="1896716"/>
                    <a:pt x="6810974" y="1887568"/>
                    <a:pt x="6622746" y="1891749"/>
                  </a:cubicBezTo>
                  <a:cubicBezTo>
                    <a:pt x="6434518" y="1895930"/>
                    <a:pt x="6178097" y="1903380"/>
                    <a:pt x="5906870" y="1891749"/>
                  </a:cubicBezTo>
                  <a:cubicBezTo>
                    <a:pt x="5635643" y="1880118"/>
                    <a:pt x="5459994" y="1910842"/>
                    <a:pt x="5261937" y="1891749"/>
                  </a:cubicBezTo>
                  <a:cubicBezTo>
                    <a:pt x="5063880" y="1872656"/>
                    <a:pt x="4765153" y="1904927"/>
                    <a:pt x="4475118" y="1891749"/>
                  </a:cubicBezTo>
                  <a:cubicBezTo>
                    <a:pt x="4185083" y="1878571"/>
                    <a:pt x="4152204" y="1895642"/>
                    <a:pt x="3972070" y="1891749"/>
                  </a:cubicBezTo>
                  <a:cubicBezTo>
                    <a:pt x="3791936" y="1887856"/>
                    <a:pt x="3508183" y="1908199"/>
                    <a:pt x="3327137" y="1891749"/>
                  </a:cubicBezTo>
                  <a:cubicBezTo>
                    <a:pt x="3146091" y="1875299"/>
                    <a:pt x="2839956" y="1926582"/>
                    <a:pt x="2540318" y="1891749"/>
                  </a:cubicBezTo>
                  <a:cubicBezTo>
                    <a:pt x="2240680" y="1856916"/>
                    <a:pt x="2073685" y="1872656"/>
                    <a:pt x="1753499" y="1891749"/>
                  </a:cubicBezTo>
                  <a:cubicBezTo>
                    <a:pt x="1433313" y="1910842"/>
                    <a:pt x="1324189" y="1904221"/>
                    <a:pt x="1108566" y="1891749"/>
                  </a:cubicBezTo>
                  <a:cubicBezTo>
                    <a:pt x="892943" y="1879277"/>
                    <a:pt x="700878" y="1916030"/>
                    <a:pt x="315298" y="1891749"/>
                  </a:cubicBezTo>
                  <a:cubicBezTo>
                    <a:pt x="134249" y="1894045"/>
                    <a:pt x="-10737" y="1754778"/>
                    <a:pt x="0" y="1576451"/>
                  </a:cubicBezTo>
                  <a:cubicBezTo>
                    <a:pt x="8397" y="1297110"/>
                    <a:pt x="19891" y="1166058"/>
                    <a:pt x="0" y="983709"/>
                  </a:cubicBezTo>
                  <a:cubicBezTo>
                    <a:pt x="-19891" y="801360"/>
                    <a:pt x="-3538" y="481075"/>
                    <a:pt x="0" y="315298"/>
                  </a:cubicBezTo>
                  <a:close/>
                </a:path>
                <a:path w="7724863" h="1891749" stroke="0" extrusionOk="0">
                  <a:moveTo>
                    <a:pt x="0" y="315298"/>
                  </a:moveTo>
                  <a:cubicBezTo>
                    <a:pt x="32285" y="160917"/>
                    <a:pt x="176451" y="-6369"/>
                    <a:pt x="315298" y="0"/>
                  </a:cubicBezTo>
                  <a:cubicBezTo>
                    <a:pt x="474964" y="-19014"/>
                    <a:pt x="640577" y="-15310"/>
                    <a:pt x="747403" y="0"/>
                  </a:cubicBezTo>
                  <a:cubicBezTo>
                    <a:pt x="854230" y="15310"/>
                    <a:pt x="1127572" y="19373"/>
                    <a:pt x="1250451" y="0"/>
                  </a:cubicBezTo>
                  <a:cubicBezTo>
                    <a:pt x="1373330" y="-19373"/>
                    <a:pt x="1681318" y="12056"/>
                    <a:pt x="2037270" y="0"/>
                  </a:cubicBezTo>
                  <a:cubicBezTo>
                    <a:pt x="2393222" y="-12056"/>
                    <a:pt x="2463817" y="-29896"/>
                    <a:pt x="2753146" y="0"/>
                  </a:cubicBezTo>
                  <a:cubicBezTo>
                    <a:pt x="3042475" y="29896"/>
                    <a:pt x="3255337" y="2124"/>
                    <a:pt x="3539965" y="0"/>
                  </a:cubicBezTo>
                  <a:cubicBezTo>
                    <a:pt x="3824593" y="-2124"/>
                    <a:pt x="4157179" y="-36265"/>
                    <a:pt x="4326784" y="0"/>
                  </a:cubicBezTo>
                  <a:cubicBezTo>
                    <a:pt x="4496389" y="36265"/>
                    <a:pt x="4657586" y="6348"/>
                    <a:pt x="4900774" y="0"/>
                  </a:cubicBezTo>
                  <a:cubicBezTo>
                    <a:pt x="5143962" y="-6348"/>
                    <a:pt x="5163462" y="-18812"/>
                    <a:pt x="5332880" y="0"/>
                  </a:cubicBezTo>
                  <a:cubicBezTo>
                    <a:pt x="5502298" y="18812"/>
                    <a:pt x="5806436" y="-6084"/>
                    <a:pt x="5977813" y="0"/>
                  </a:cubicBezTo>
                  <a:cubicBezTo>
                    <a:pt x="6149190" y="6084"/>
                    <a:pt x="6253247" y="22411"/>
                    <a:pt x="6480861" y="0"/>
                  </a:cubicBezTo>
                  <a:cubicBezTo>
                    <a:pt x="6708475" y="-22411"/>
                    <a:pt x="7161092" y="-29531"/>
                    <a:pt x="7409565" y="0"/>
                  </a:cubicBezTo>
                  <a:cubicBezTo>
                    <a:pt x="7571273" y="-3803"/>
                    <a:pt x="7700212" y="171799"/>
                    <a:pt x="7724863" y="315298"/>
                  </a:cubicBezTo>
                  <a:cubicBezTo>
                    <a:pt x="7711765" y="597506"/>
                    <a:pt x="7699886" y="753333"/>
                    <a:pt x="7724863" y="920651"/>
                  </a:cubicBezTo>
                  <a:cubicBezTo>
                    <a:pt x="7749840" y="1087969"/>
                    <a:pt x="7708755" y="1301463"/>
                    <a:pt x="7724863" y="1576451"/>
                  </a:cubicBezTo>
                  <a:cubicBezTo>
                    <a:pt x="7755754" y="1746701"/>
                    <a:pt x="7605538" y="1902258"/>
                    <a:pt x="7409565" y="1891749"/>
                  </a:cubicBezTo>
                  <a:cubicBezTo>
                    <a:pt x="7252018" y="1870296"/>
                    <a:pt x="6996721" y="1917334"/>
                    <a:pt x="6835574" y="1891749"/>
                  </a:cubicBezTo>
                  <a:cubicBezTo>
                    <a:pt x="6674427" y="1866164"/>
                    <a:pt x="6386799" y="1857090"/>
                    <a:pt x="6119698" y="1891749"/>
                  </a:cubicBezTo>
                  <a:cubicBezTo>
                    <a:pt x="5852597" y="1926408"/>
                    <a:pt x="5563766" y="1917816"/>
                    <a:pt x="5403822" y="1891749"/>
                  </a:cubicBezTo>
                  <a:cubicBezTo>
                    <a:pt x="5243878" y="1865682"/>
                    <a:pt x="5044424" y="1873083"/>
                    <a:pt x="4829832" y="1891749"/>
                  </a:cubicBezTo>
                  <a:cubicBezTo>
                    <a:pt x="4615240" y="1910416"/>
                    <a:pt x="4409221" y="1890158"/>
                    <a:pt x="4113956" y="1891749"/>
                  </a:cubicBezTo>
                  <a:cubicBezTo>
                    <a:pt x="3818691" y="1893340"/>
                    <a:pt x="3647421" y="1918168"/>
                    <a:pt x="3398079" y="1891749"/>
                  </a:cubicBezTo>
                  <a:cubicBezTo>
                    <a:pt x="3148737" y="1865330"/>
                    <a:pt x="2956917" y="1883929"/>
                    <a:pt x="2824089" y="1891749"/>
                  </a:cubicBezTo>
                  <a:cubicBezTo>
                    <a:pt x="2691261" y="1899570"/>
                    <a:pt x="2333173" y="1885231"/>
                    <a:pt x="2108213" y="1891749"/>
                  </a:cubicBezTo>
                  <a:cubicBezTo>
                    <a:pt x="1883253" y="1898267"/>
                    <a:pt x="1629386" y="1876492"/>
                    <a:pt x="1463279" y="1891749"/>
                  </a:cubicBezTo>
                  <a:cubicBezTo>
                    <a:pt x="1297172" y="1907006"/>
                    <a:pt x="819207" y="1887172"/>
                    <a:pt x="315298" y="1891749"/>
                  </a:cubicBezTo>
                  <a:cubicBezTo>
                    <a:pt x="166344" y="1880346"/>
                    <a:pt x="-9696" y="1754147"/>
                    <a:pt x="0" y="1576451"/>
                  </a:cubicBezTo>
                  <a:cubicBezTo>
                    <a:pt x="5577" y="1436239"/>
                    <a:pt x="-27651" y="1158990"/>
                    <a:pt x="0" y="958486"/>
                  </a:cubicBezTo>
                  <a:cubicBezTo>
                    <a:pt x="27651" y="757983"/>
                    <a:pt x="-24594" y="544205"/>
                    <a:pt x="0" y="315298"/>
                  </a:cubicBezTo>
                  <a:close/>
                </a:path>
              </a:pathLst>
            </a:custGeom>
            <a:solidFill>
              <a:srgbClr val="FFFFFF"/>
            </a:solidFill>
            <a:ln w="28575" cap="flat" cmpd="sng" algn="ctr">
              <a:solidFill>
                <a:srgbClr val="000000"/>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Arial" panose="020B0604020202020204"/>
                <a:ea typeface="Microsoft YaHei" panose="020B0503020204020204" charset="-122"/>
                <a:cs typeface="+mn-cs"/>
              </a:endParaRPr>
            </a:p>
          </p:txBody>
        </p:sp>
      </p:grpSp>
      <p:sp>
        <p:nvSpPr>
          <p:cNvPr id="8" name="TextBox 7"/>
          <p:cNvSpPr txBox="1"/>
          <p:nvPr/>
        </p:nvSpPr>
        <p:spPr>
          <a:xfrm>
            <a:off x="2298700" y="865368"/>
            <a:ext cx="9163784" cy="1569660"/>
          </a:xfrm>
          <a:prstGeom prst="rect">
            <a:avLst/>
          </a:prstGeom>
          <a:noFill/>
        </p:spPr>
        <p:txBody>
          <a:bodyPr wrap="square" rtlCol="0">
            <a:spAutoFit/>
          </a:bodyPr>
          <a:lstStyle/>
          <a:p>
            <a:pPr lvl="0" algn="ctr">
              <a:defRPr/>
            </a:pPr>
            <a:r>
              <a:rPr lang="en-US" altLang="en-US" sz="4800" b="1" dirty="0" err="1">
                <a:solidFill>
                  <a:srgbClr val="FF6600"/>
                </a:solidFill>
              </a:rPr>
              <a:t>Tính</a:t>
            </a:r>
            <a:r>
              <a:rPr lang="en-US" altLang="en-US" sz="4800" b="1" dirty="0">
                <a:solidFill>
                  <a:srgbClr val="FF6600"/>
                </a:solidFill>
              </a:rPr>
              <a:t> </a:t>
            </a:r>
            <a:r>
              <a:rPr lang="en-US" altLang="en-US" sz="4800" b="1" dirty="0" err="1">
                <a:solidFill>
                  <a:srgbClr val="FF6600"/>
                </a:solidFill>
              </a:rPr>
              <a:t>bằng</a:t>
            </a:r>
            <a:r>
              <a:rPr lang="en-US" altLang="en-US" sz="4800" b="1" dirty="0">
                <a:solidFill>
                  <a:srgbClr val="FF6600"/>
                </a:solidFill>
              </a:rPr>
              <a:t> </a:t>
            </a:r>
            <a:r>
              <a:rPr lang="en-US" altLang="en-US" sz="4800" b="1" dirty="0" err="1">
                <a:solidFill>
                  <a:srgbClr val="FF6600"/>
                </a:solidFill>
              </a:rPr>
              <a:t>cách</a:t>
            </a:r>
            <a:r>
              <a:rPr lang="en-US" altLang="en-US" sz="4800" b="1" dirty="0">
                <a:solidFill>
                  <a:srgbClr val="FF6600"/>
                </a:solidFill>
              </a:rPr>
              <a:t> </a:t>
            </a:r>
            <a:r>
              <a:rPr lang="en-US" altLang="en-US" sz="4800" b="1" dirty="0" err="1">
                <a:solidFill>
                  <a:srgbClr val="FF6600"/>
                </a:solidFill>
              </a:rPr>
              <a:t>thuận</a:t>
            </a:r>
            <a:r>
              <a:rPr lang="en-US" altLang="en-US" sz="4800" b="1" dirty="0">
                <a:solidFill>
                  <a:srgbClr val="FF6600"/>
                </a:solidFill>
              </a:rPr>
              <a:t> </a:t>
            </a:r>
            <a:r>
              <a:rPr lang="en-US" altLang="en-US" sz="4800" b="1" dirty="0" err="1">
                <a:solidFill>
                  <a:srgbClr val="FF6600"/>
                </a:solidFill>
              </a:rPr>
              <a:t>tiện</a:t>
            </a:r>
            <a:r>
              <a:rPr lang="en-US" altLang="en-US" sz="4800" b="1" dirty="0">
                <a:solidFill>
                  <a:srgbClr val="FF6600"/>
                </a:solidFill>
              </a:rPr>
              <a:t> </a:t>
            </a:r>
            <a:r>
              <a:rPr lang="en-US" altLang="en-US" sz="4800" b="1" dirty="0" err="1">
                <a:solidFill>
                  <a:srgbClr val="FF6600"/>
                </a:solidFill>
              </a:rPr>
              <a:t>nhất</a:t>
            </a:r>
            <a:r>
              <a:rPr lang="en-US" altLang="en-US" sz="4800" b="1" dirty="0">
                <a:solidFill>
                  <a:srgbClr val="FF6600"/>
                </a:solidFill>
              </a:rPr>
              <a:t>:</a:t>
            </a:r>
          </a:p>
          <a:p>
            <a:pPr lvl="0" algn="ctr">
              <a:defRPr/>
            </a:pPr>
            <a:r>
              <a:rPr lang="en-US" altLang="en-US" sz="4800" b="1" dirty="0">
                <a:solidFill>
                  <a:srgbClr val="FF6600"/>
                </a:solidFill>
              </a:rPr>
              <a:t>16 370 + 6 090 + 2 530 + 4 010</a:t>
            </a:r>
          </a:p>
        </p:txBody>
      </p:sp>
      <p:pic>
        <p:nvPicPr>
          <p:cNvPr id="22"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2420600" y="216767"/>
            <a:ext cx="609600" cy="609600"/>
          </a:xfrm>
          <a:prstGeom prst="rect">
            <a:avLst/>
          </a:prstGeom>
        </p:spPr>
      </p:pic>
      <p:pic>
        <p:nvPicPr>
          <p:cNvPr id="23"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460515" y="1168687"/>
            <a:ext cx="609600" cy="609600"/>
          </a:xfrm>
          <a:prstGeom prst="rect">
            <a:avLst/>
          </a:prstGeom>
        </p:spPr>
      </p:pic>
      <p:pic>
        <p:nvPicPr>
          <p:cNvPr id="24"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456885" y="2283397"/>
            <a:ext cx="609600" cy="609600"/>
          </a:xfrm>
          <a:prstGeom prst="rect">
            <a:avLst/>
          </a:prstGeom>
        </p:spPr>
      </p:pic>
      <p:pic>
        <p:nvPicPr>
          <p:cNvPr id="26" name="Picture 25"/>
          <p:cNvPicPr>
            <a:picLocks noChangeAspect="1"/>
          </p:cNvPicPr>
          <p:nvPr/>
        </p:nvPicPr>
        <p:blipFill>
          <a:blip r:embed="rId12" cstate="print">
            <a:extLst>
              <a:ext uri="{28A0092B-C50C-407E-A947-70E740481C1C}">
                <a14:useLocalDpi xmlns:a14="http://schemas.microsoft.com/office/drawing/2010/main" val="0"/>
              </a:ext>
            </a:extLst>
          </a:blip>
          <a:srcRect l="30935" t="34062" r="31386" b="35683"/>
          <a:stretch>
            <a:fillRect/>
          </a:stretch>
        </p:blipFill>
        <p:spPr>
          <a:xfrm rot="460242">
            <a:off x="1016245" y="448870"/>
            <a:ext cx="1090269" cy="1553260"/>
          </a:xfrm>
          <a:custGeom>
            <a:avLst/>
            <a:gdLst/>
            <a:ahLst/>
            <a:cxnLst/>
            <a:rect l="l" t="t" r="r" b="b"/>
            <a:pathLst>
              <a:path w="817702" h="1164945">
                <a:moveTo>
                  <a:pt x="425653" y="0"/>
                </a:moveTo>
                <a:cubicBezTo>
                  <a:pt x="503530" y="0"/>
                  <a:pt x="573405" y="15468"/>
                  <a:pt x="635280" y="46405"/>
                </a:cubicBezTo>
                <a:cubicBezTo>
                  <a:pt x="712089" y="84810"/>
                  <a:pt x="750494" y="139750"/>
                  <a:pt x="750494" y="211226"/>
                </a:cubicBezTo>
                <a:cubicBezTo>
                  <a:pt x="750494" y="262432"/>
                  <a:pt x="729158" y="313105"/>
                  <a:pt x="686486" y="363245"/>
                </a:cubicBezTo>
                <a:cubicBezTo>
                  <a:pt x="671551" y="380314"/>
                  <a:pt x="629412" y="419252"/>
                  <a:pt x="560070" y="480060"/>
                </a:cubicBezTo>
                <a:cubicBezTo>
                  <a:pt x="510997" y="522732"/>
                  <a:pt x="482194" y="558469"/>
                  <a:pt x="473659" y="587273"/>
                </a:cubicBezTo>
                <a:cubicBezTo>
                  <a:pt x="482194" y="612876"/>
                  <a:pt x="505130" y="627811"/>
                  <a:pt x="542468" y="632079"/>
                </a:cubicBezTo>
                <a:lnTo>
                  <a:pt x="628879" y="632079"/>
                </a:lnTo>
                <a:cubicBezTo>
                  <a:pt x="732358" y="632079"/>
                  <a:pt x="787832" y="637413"/>
                  <a:pt x="795300" y="648081"/>
                </a:cubicBezTo>
                <a:cubicBezTo>
                  <a:pt x="810235" y="654481"/>
                  <a:pt x="817702" y="676884"/>
                  <a:pt x="817702" y="715289"/>
                </a:cubicBezTo>
                <a:cubicBezTo>
                  <a:pt x="817702" y="724890"/>
                  <a:pt x="816636" y="739559"/>
                  <a:pt x="814502" y="759295"/>
                </a:cubicBezTo>
                <a:cubicBezTo>
                  <a:pt x="812368" y="779030"/>
                  <a:pt x="811302" y="793699"/>
                  <a:pt x="811302" y="803300"/>
                </a:cubicBezTo>
                <a:cubicBezTo>
                  <a:pt x="811302" y="881176"/>
                  <a:pt x="804367" y="951585"/>
                  <a:pt x="790499" y="1014526"/>
                </a:cubicBezTo>
                <a:cubicBezTo>
                  <a:pt x="768096" y="1114806"/>
                  <a:pt x="731292" y="1164945"/>
                  <a:pt x="680085" y="1164945"/>
                </a:cubicBezTo>
                <a:cubicBezTo>
                  <a:pt x="650215" y="1164945"/>
                  <a:pt x="625145" y="1151077"/>
                  <a:pt x="604876" y="1123340"/>
                </a:cubicBezTo>
                <a:cubicBezTo>
                  <a:pt x="442722" y="1138275"/>
                  <a:pt x="350977" y="1145743"/>
                  <a:pt x="329641" y="1145743"/>
                </a:cubicBezTo>
                <a:cubicBezTo>
                  <a:pt x="224028" y="1145743"/>
                  <a:pt x="147219" y="1132966"/>
                  <a:pt x="99213" y="1107413"/>
                </a:cubicBezTo>
                <a:cubicBezTo>
                  <a:pt x="33071" y="1072259"/>
                  <a:pt x="0" y="1007826"/>
                  <a:pt x="0" y="914114"/>
                </a:cubicBezTo>
                <a:cubicBezTo>
                  <a:pt x="0" y="888544"/>
                  <a:pt x="25070" y="840613"/>
                  <a:pt x="75210" y="770321"/>
                </a:cubicBezTo>
                <a:cubicBezTo>
                  <a:pt x="126416" y="703229"/>
                  <a:pt x="202692" y="601525"/>
                  <a:pt x="304038" y="465208"/>
                </a:cubicBezTo>
                <a:cubicBezTo>
                  <a:pt x="358445" y="389582"/>
                  <a:pt x="385648" y="326749"/>
                  <a:pt x="385648" y="276709"/>
                </a:cubicBezTo>
                <a:cubicBezTo>
                  <a:pt x="385648" y="259657"/>
                  <a:pt x="380848" y="241813"/>
                  <a:pt x="371247" y="223177"/>
                </a:cubicBezTo>
                <a:cubicBezTo>
                  <a:pt x="361645" y="204542"/>
                  <a:pt x="349377" y="195224"/>
                  <a:pt x="334442" y="195224"/>
                </a:cubicBezTo>
                <a:cubicBezTo>
                  <a:pt x="322707" y="195224"/>
                  <a:pt x="308839" y="203758"/>
                  <a:pt x="292837" y="220827"/>
                </a:cubicBezTo>
                <a:cubicBezTo>
                  <a:pt x="273634" y="240030"/>
                  <a:pt x="262966" y="250164"/>
                  <a:pt x="260833" y="251231"/>
                </a:cubicBezTo>
                <a:cubicBezTo>
                  <a:pt x="250165" y="253365"/>
                  <a:pt x="240030" y="254431"/>
                  <a:pt x="230429" y="254431"/>
                </a:cubicBezTo>
                <a:cubicBezTo>
                  <a:pt x="214427" y="254431"/>
                  <a:pt x="197091" y="248831"/>
                  <a:pt x="178422" y="237629"/>
                </a:cubicBezTo>
                <a:cubicBezTo>
                  <a:pt x="159753" y="226428"/>
                  <a:pt x="148285" y="213360"/>
                  <a:pt x="144018" y="198424"/>
                </a:cubicBezTo>
                <a:cubicBezTo>
                  <a:pt x="141885" y="193090"/>
                  <a:pt x="140818" y="186690"/>
                  <a:pt x="140818" y="179222"/>
                </a:cubicBezTo>
                <a:cubicBezTo>
                  <a:pt x="140818" y="122682"/>
                  <a:pt x="175489" y="77343"/>
                  <a:pt x="244831" y="43205"/>
                </a:cubicBezTo>
                <a:cubicBezTo>
                  <a:pt x="302438" y="14401"/>
                  <a:pt x="362712" y="0"/>
                  <a:pt x="425653" y="0"/>
                </a:cubicBezTo>
                <a:close/>
              </a:path>
            </a:pathLst>
          </a:custGeom>
        </p:spPr>
      </p:pic>
      <p:grpSp>
        <p:nvGrpSpPr>
          <p:cNvPr id="15" name="Group 14"/>
          <p:cNvGrpSpPr/>
          <p:nvPr/>
        </p:nvGrpSpPr>
        <p:grpSpPr>
          <a:xfrm>
            <a:off x="3686176" y="3819445"/>
            <a:ext cx="7086600" cy="2086056"/>
            <a:chOff x="3733801" y="4264994"/>
            <a:chExt cx="2123147" cy="747452"/>
          </a:xfrm>
          <a:solidFill>
            <a:srgbClr val="FFC000"/>
          </a:solidFill>
        </p:grpSpPr>
        <p:sp>
          <p:nvSpPr>
            <p:cNvPr id="16" name="Rounded Rectangle 15"/>
            <p:cNvSpPr/>
            <p:nvPr/>
          </p:nvSpPr>
          <p:spPr>
            <a:xfrm>
              <a:off x="3733801" y="4264994"/>
              <a:ext cx="2123147" cy="747452"/>
            </a:xfrm>
            <a:prstGeom prst="roundRect">
              <a:avLst/>
            </a:prstGeom>
            <a:grp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535" b="0" i="0" u="none" strike="noStrike" kern="1200" cap="none" spc="0" normalizeH="0" baseline="0" noProof="0">
                <a:ln>
                  <a:noFill/>
                </a:ln>
                <a:solidFill>
                  <a:prstClr val="white"/>
                </a:solidFill>
                <a:effectLst/>
                <a:uLnTx/>
                <a:uFillTx/>
                <a:latin typeface="Calibri"/>
                <a:ea typeface="+mn-ea"/>
                <a:cs typeface="+mn-cs"/>
              </a:endParaRPr>
            </a:p>
          </p:txBody>
        </p:sp>
        <p:sp>
          <p:nvSpPr>
            <p:cNvPr id="17" name="TextBox 16"/>
            <p:cNvSpPr txBox="1"/>
            <p:nvPr/>
          </p:nvSpPr>
          <p:spPr>
            <a:xfrm>
              <a:off x="3820566" y="4336994"/>
              <a:ext cx="1828800" cy="576529"/>
            </a:xfrm>
            <a:prstGeom prst="rect">
              <a:avLst/>
            </a:prstGeom>
            <a:grpFill/>
          </p:spPr>
          <p:txBody>
            <a:bodyPr wrap="square" rtlCol="0">
              <a:spAutoFit/>
            </a:bodyPr>
            <a:lstStyle/>
            <a:p>
              <a:pPr marL="0" marR="0" algn="just">
                <a:lnSpc>
                  <a:spcPct val="120000"/>
                </a:lnSpc>
                <a:spcBef>
                  <a:spcPts val="0"/>
                </a:spcBef>
                <a:spcAft>
                  <a:spcPts val="0"/>
                </a:spcAft>
              </a:pPr>
              <a:r>
                <a:rPr lang="nl-NL" sz="2800" b="1" dirty="0">
                  <a:effectLst/>
                  <a:ea typeface="Times New Roman" panose="02020603050405020304" pitchFamily="18" charset="0"/>
                  <a:cs typeface="Times New Roman" panose="02020603050405020304" pitchFamily="18" charset="0"/>
                </a:rPr>
                <a:t>= (16 370 + 2 5 30) + ( 6 090 + 4 010)</a:t>
              </a:r>
              <a:endParaRPr lang="en-US" sz="2800" b="1" dirty="0">
                <a:effectLst/>
                <a:ea typeface="Times New Roman" panose="02020603050405020304" pitchFamily="18" charset="0"/>
                <a:cs typeface="Times New Roman" panose="02020603050405020304" pitchFamily="18" charset="0"/>
              </a:endParaRPr>
            </a:p>
            <a:p>
              <a:pPr marL="0" marR="0" algn="just">
                <a:lnSpc>
                  <a:spcPct val="120000"/>
                </a:lnSpc>
                <a:spcBef>
                  <a:spcPts val="0"/>
                </a:spcBef>
                <a:spcAft>
                  <a:spcPts val="0"/>
                </a:spcAft>
              </a:pPr>
              <a:r>
                <a:rPr lang="nl-NL" sz="2800" b="1" dirty="0">
                  <a:effectLst/>
                  <a:ea typeface="Times New Roman" panose="02020603050405020304" pitchFamily="18" charset="0"/>
                  <a:cs typeface="Times New Roman" panose="02020603050405020304" pitchFamily="18" charset="0"/>
                </a:rPr>
                <a:t>= 18 900 + 10 100</a:t>
              </a:r>
              <a:endParaRPr lang="en-US" sz="2800" b="1" dirty="0">
                <a:effectLst/>
                <a:ea typeface="Times New Roman" panose="02020603050405020304" pitchFamily="18" charset="0"/>
                <a:cs typeface="Times New Roman" panose="02020603050405020304" pitchFamily="18" charset="0"/>
              </a:endParaRPr>
            </a:p>
            <a:p>
              <a:pPr marL="0" marR="0" algn="just">
                <a:lnSpc>
                  <a:spcPct val="120000"/>
                </a:lnSpc>
                <a:spcBef>
                  <a:spcPts val="0"/>
                </a:spcBef>
                <a:spcAft>
                  <a:spcPts val="0"/>
                </a:spcAft>
              </a:pPr>
              <a:r>
                <a:rPr lang="nl-NL" sz="2800" b="1" dirty="0">
                  <a:effectLst/>
                  <a:ea typeface="Times New Roman" panose="02020603050405020304" pitchFamily="18" charset="0"/>
                  <a:cs typeface="Times New Roman" panose="02020603050405020304" pitchFamily="18" charset="0"/>
                </a:rPr>
                <a:t>= 29 000</a:t>
              </a:r>
              <a:endParaRPr lang="en-US" sz="2800" b="1" dirty="0">
                <a:effectLst/>
                <a:ea typeface="Times New Roman" panose="02020603050405020304" pitchFamily="18" charset="0"/>
                <a:cs typeface="Times New Roman" panose="02020603050405020304" pitchFamily="18" charset="0"/>
              </a:endParaRPr>
            </a:p>
          </p:txBody>
        </p:sp>
      </p:grpSp>
      <p:pic>
        <p:nvPicPr>
          <p:cNvPr id="21" name="Picture 20"/>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2908" b="28191" l="24406" r="43737">
                        <a14:foregroundMark x1="33693" y1="23102" x2="31102" y2="25202"/>
                        <a14:foregroundMark x1="40065" y1="23102" x2="42549" y2="26575"/>
                        <a14:foregroundMark x1="39309" y1="23667" x2="40497" y2="25767"/>
                        <a14:foregroundMark x1="34125" y1="23667" x2="29266" y2="25444"/>
                      </a14:backgroundRemoval>
                    </a14:imgEffect>
                  </a14:imgLayer>
                </a14:imgProps>
              </a:ext>
              <a:ext uri="{28A0092B-C50C-407E-A947-70E740481C1C}">
                <a14:useLocalDpi xmlns:a14="http://schemas.microsoft.com/office/drawing/2010/main" val="0"/>
              </a:ext>
            </a:extLst>
          </a:blip>
          <a:srcRect l="24252" r="53961" b="70740"/>
          <a:stretch>
            <a:fillRect/>
          </a:stretch>
        </p:blipFill>
        <p:spPr>
          <a:xfrm>
            <a:off x="10017291" y="3410900"/>
            <a:ext cx="1208767" cy="2170285"/>
          </a:xfrm>
          <a:prstGeom prst="rect">
            <a:avLst/>
          </a:prstGeom>
        </p:spPr>
      </p:pic>
    </p:spTree>
    <p:extLst>
      <p:ext uri="{BB962C8B-B14F-4D97-AF65-F5344CB8AC3E}">
        <p14:creationId xmlns:p14="http://schemas.microsoft.com/office/powerpoint/2010/main" val="6258380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p:cTn id="11" dur="500" fill="hold"/>
                                        <p:tgtEl>
                                          <p:spTgt spid="26"/>
                                        </p:tgtEl>
                                        <p:attrNameLst>
                                          <p:attrName>ppt_w</p:attrName>
                                        </p:attrNameLst>
                                      </p:cBhvr>
                                      <p:tavLst>
                                        <p:tav tm="0">
                                          <p:val>
                                            <p:fltVal val="0"/>
                                          </p:val>
                                        </p:tav>
                                        <p:tav tm="100000">
                                          <p:val>
                                            <p:strVal val="#ppt_w"/>
                                          </p:val>
                                        </p:tav>
                                      </p:tavLst>
                                    </p:anim>
                                    <p:anim calcmode="lin" valueType="num">
                                      <p:cBhvr>
                                        <p:cTn id="12" dur="500" fill="hold"/>
                                        <p:tgtEl>
                                          <p:spTgt spid="26"/>
                                        </p:tgtEl>
                                        <p:attrNameLst>
                                          <p:attrName>ppt_h</p:attrName>
                                        </p:attrNameLst>
                                      </p:cBhvr>
                                      <p:tavLst>
                                        <p:tav tm="0">
                                          <p:val>
                                            <p:fltVal val="0"/>
                                          </p:val>
                                        </p:tav>
                                        <p:tav tm="100000">
                                          <p:val>
                                            <p:strVal val="#ppt_h"/>
                                          </p:val>
                                        </p:tav>
                                      </p:tavLst>
                                    </p:anim>
                                    <p:animEffect transition="in" filter="fade">
                                      <p:cBhvr>
                                        <p:cTn id="13" dur="500"/>
                                        <p:tgtEl>
                                          <p:spTgt spid="26"/>
                                        </p:tgtEl>
                                      </p:cBhvr>
                                    </p:animEffect>
                                  </p:childTnLst>
                                </p:cTn>
                              </p:par>
                              <p:par>
                                <p:cTn id="14" presetID="2" presetClass="entr" presetSubtype="1"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0-#ppt_h/2"/>
                                          </p:val>
                                        </p:tav>
                                        <p:tav tm="100000">
                                          <p:val>
                                            <p:strVal val="#ppt_y"/>
                                          </p:val>
                                        </p:tav>
                                      </p:tavLst>
                                    </p:anim>
                                  </p:childTnLst>
                                </p:cTn>
                              </p:par>
                              <p:par>
                                <p:cTn id="18" presetID="2" presetClass="entr" presetSubtype="8"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additive="base">
                                        <p:cTn id="20" dur="500" fill="hold"/>
                                        <p:tgtEl>
                                          <p:spTgt spid="3"/>
                                        </p:tgtEl>
                                        <p:attrNameLst>
                                          <p:attrName>ppt_x</p:attrName>
                                        </p:attrNameLst>
                                      </p:cBhvr>
                                      <p:tavLst>
                                        <p:tav tm="0">
                                          <p:val>
                                            <p:strVal val="0-#ppt_w/2"/>
                                          </p:val>
                                        </p:tav>
                                        <p:tav tm="100000">
                                          <p:val>
                                            <p:strVal val="#ppt_x"/>
                                          </p:val>
                                        </p:tav>
                                      </p:tavLst>
                                    </p:anim>
                                    <p:anim calcmode="lin" valueType="num">
                                      <p:cBhvr additive="base">
                                        <p:cTn id="21"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21"/>
                                        </p:tgtEl>
                                        <p:attrNameLst>
                                          <p:attrName>style.visibility</p:attrName>
                                        </p:attrNameLst>
                                      </p:cBhvr>
                                      <p:to>
                                        <p:strVal val="visible"/>
                                      </p:to>
                                    </p:set>
                                    <p:anim calcmode="lin" valueType="num">
                                      <p:cBhvr additive="base">
                                        <p:cTn id="26" dur="500" fill="hold"/>
                                        <p:tgtEl>
                                          <p:spTgt spid="21"/>
                                        </p:tgtEl>
                                        <p:attrNameLst>
                                          <p:attrName>ppt_x</p:attrName>
                                        </p:attrNameLst>
                                      </p:cBhvr>
                                      <p:tavLst>
                                        <p:tav tm="0">
                                          <p:val>
                                            <p:strVal val="#ppt_x"/>
                                          </p:val>
                                        </p:tav>
                                        <p:tav tm="100000">
                                          <p:val>
                                            <p:strVal val="#ppt_x"/>
                                          </p:val>
                                        </p:tav>
                                      </p:tavLst>
                                    </p:anim>
                                    <p:anim calcmode="lin" valueType="num">
                                      <p:cBhvr additive="base">
                                        <p:cTn id="27" dur="500" fill="hold"/>
                                        <p:tgtEl>
                                          <p:spTgt spid="21"/>
                                        </p:tgtEl>
                                        <p:attrNameLst>
                                          <p:attrName>ppt_y</p:attrName>
                                        </p:attrNameLst>
                                      </p:cBhvr>
                                      <p:tavLst>
                                        <p:tav tm="0">
                                          <p:val>
                                            <p:strVal val="1+#ppt_h/2"/>
                                          </p:val>
                                        </p:tav>
                                        <p:tav tm="100000">
                                          <p:val>
                                            <p:strVal val="#ppt_y"/>
                                          </p:val>
                                        </p:tav>
                                      </p:tavLst>
                                    </p:anim>
                                  </p:childTnLst>
                                </p:cTn>
                              </p:par>
                              <p:par>
                                <p:cTn id="28" presetID="1" presetClass="mediacall" presetSubtype="0" fill="hold" nodeType="withEffect">
                                  <p:stCondLst>
                                    <p:cond delay="0"/>
                                  </p:stCondLst>
                                  <p:childTnLst>
                                    <p:cmd type="call" cmd="playFrom(0.0)">
                                      <p:cBhvr>
                                        <p:cTn id="29" dur="8091" fill="hold"/>
                                        <p:tgtEl>
                                          <p:spTgt spid="22"/>
                                        </p:tgtEl>
                                      </p:cBhvr>
                                    </p:cmd>
                                  </p:childTnLst>
                                </p:cTn>
                              </p:par>
                              <p:par>
                                <p:cTn id="30" presetID="2" presetClass="entr" presetSubtype="4"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 calcmode="lin" valueType="num">
                                      <p:cBhvr additive="base">
                                        <p:cTn id="32" dur="500" fill="hold"/>
                                        <p:tgtEl>
                                          <p:spTgt spid="15"/>
                                        </p:tgtEl>
                                        <p:attrNameLst>
                                          <p:attrName>ppt_x</p:attrName>
                                        </p:attrNameLst>
                                      </p:cBhvr>
                                      <p:tavLst>
                                        <p:tav tm="0">
                                          <p:val>
                                            <p:strVal val="#ppt_x"/>
                                          </p:val>
                                        </p:tav>
                                        <p:tav tm="100000">
                                          <p:val>
                                            <p:strVal val="#ppt_x"/>
                                          </p:val>
                                        </p:tav>
                                      </p:tavLst>
                                    </p:anim>
                                    <p:anim calcmode="lin" valueType="num">
                                      <p:cBhvr additive="base">
                                        <p:cTn id="3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4" fill="hold" display="0">
                  <p:stCondLst>
                    <p:cond delay="indefinite"/>
                  </p:stCondLst>
                  <p:endCondLst>
                    <p:cond evt="onStopAudio" delay="0">
                      <p:tgtEl>
                        <p:sldTgt/>
                      </p:tgtEl>
                    </p:cond>
                  </p:endCondLst>
                </p:cTn>
                <p:tgtEl>
                  <p:spTgt spid="22"/>
                </p:tgtEl>
              </p:cMediaNode>
            </p:audio>
            <p:audio>
              <p:cMediaNode vol="80000">
                <p:cTn id="35" fill="hold" display="0">
                  <p:stCondLst>
                    <p:cond delay="indefinite"/>
                  </p:stCondLst>
                  <p:endCondLst>
                    <p:cond evt="onStopAudio" delay="0">
                      <p:tgtEl>
                        <p:sldTgt/>
                      </p:tgtEl>
                    </p:cond>
                  </p:endCondLst>
                </p:cTn>
                <p:tgtEl>
                  <p:spTgt spid="23"/>
                </p:tgtEl>
              </p:cMediaNode>
            </p:audio>
            <p:audio>
              <p:cMediaNode vol="80000">
                <p:cTn id="36" fill="hold" display="0">
                  <p:stCondLst>
                    <p:cond delay="indefinite"/>
                  </p:stCondLst>
                  <p:endCondLst>
                    <p:cond evt="onStopAudio" delay="0">
                      <p:tgtEl>
                        <p:sldTgt/>
                      </p:tgtEl>
                    </p:cond>
                  </p:endCondLst>
                </p:cTn>
                <p:tgtEl>
                  <p:spTgt spid="24"/>
                </p:tgtEl>
              </p:cMediaNode>
            </p:audio>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4" name="Group 3"/>
          <p:cNvGrpSpPr/>
          <p:nvPr/>
        </p:nvGrpSpPr>
        <p:grpSpPr>
          <a:xfrm>
            <a:off x="1651292" y="27039"/>
            <a:ext cx="10007308" cy="2712983"/>
            <a:chOff x="2171343" y="4618089"/>
            <a:chExt cx="7988119" cy="2187854"/>
          </a:xfrm>
        </p:grpSpPr>
        <p:sp>
          <p:nvSpPr>
            <p:cNvPr id="5" name="Rectangle: Rounded Corners 11"/>
            <p:cNvSpPr/>
            <p:nvPr/>
          </p:nvSpPr>
          <p:spPr>
            <a:xfrm>
              <a:off x="2171343" y="4618089"/>
              <a:ext cx="7988119" cy="2187854"/>
            </a:xfrm>
            <a:custGeom>
              <a:avLst/>
              <a:gdLst>
                <a:gd name="connsiteX0" fmla="*/ 0 w 7988119"/>
                <a:gd name="connsiteY0" fmla="*/ 364650 h 2187854"/>
                <a:gd name="connsiteX1" fmla="*/ 364650 w 7988119"/>
                <a:gd name="connsiteY1" fmla="*/ 0 h 2187854"/>
                <a:gd name="connsiteX2" fmla="*/ 951954 w 7988119"/>
                <a:gd name="connsiteY2" fmla="*/ 0 h 2187854"/>
                <a:gd name="connsiteX3" fmla="*/ 1757023 w 7988119"/>
                <a:gd name="connsiteY3" fmla="*/ 0 h 2187854"/>
                <a:gd name="connsiteX4" fmla="*/ 2199152 w 7988119"/>
                <a:gd name="connsiteY4" fmla="*/ 0 h 2187854"/>
                <a:gd name="connsiteX5" fmla="*/ 2713868 w 7988119"/>
                <a:gd name="connsiteY5" fmla="*/ 0 h 2187854"/>
                <a:gd name="connsiteX6" fmla="*/ 3373760 w 7988119"/>
                <a:gd name="connsiteY6" fmla="*/ 0 h 2187854"/>
                <a:gd name="connsiteX7" fmla="*/ 3961065 w 7988119"/>
                <a:gd name="connsiteY7" fmla="*/ 0 h 2187854"/>
                <a:gd name="connsiteX8" fmla="*/ 4403193 w 7988119"/>
                <a:gd name="connsiteY8" fmla="*/ 0 h 2187854"/>
                <a:gd name="connsiteX9" fmla="*/ 5063086 w 7988119"/>
                <a:gd name="connsiteY9" fmla="*/ 0 h 2187854"/>
                <a:gd name="connsiteX10" fmla="*/ 5577802 w 7988119"/>
                <a:gd name="connsiteY10" fmla="*/ 0 h 2187854"/>
                <a:gd name="connsiteX11" fmla="*/ 6237694 w 7988119"/>
                <a:gd name="connsiteY11" fmla="*/ 0 h 2187854"/>
                <a:gd name="connsiteX12" fmla="*/ 6897587 w 7988119"/>
                <a:gd name="connsiteY12" fmla="*/ 0 h 2187854"/>
                <a:gd name="connsiteX13" fmla="*/ 7623469 w 7988119"/>
                <a:gd name="connsiteY13" fmla="*/ 0 h 2187854"/>
                <a:gd name="connsiteX14" fmla="*/ 7988119 w 7988119"/>
                <a:gd name="connsiteY14" fmla="*/ 364650 h 2187854"/>
                <a:gd name="connsiteX15" fmla="*/ 7988119 w 7988119"/>
                <a:gd name="connsiteY15" fmla="*/ 821664 h 2187854"/>
                <a:gd name="connsiteX16" fmla="*/ 7988119 w 7988119"/>
                <a:gd name="connsiteY16" fmla="*/ 1264092 h 2187854"/>
                <a:gd name="connsiteX17" fmla="*/ 7988119 w 7988119"/>
                <a:gd name="connsiteY17" fmla="*/ 1823204 h 2187854"/>
                <a:gd name="connsiteX18" fmla="*/ 7623469 w 7988119"/>
                <a:gd name="connsiteY18" fmla="*/ 2187854 h 2187854"/>
                <a:gd name="connsiteX19" fmla="*/ 7108753 w 7988119"/>
                <a:gd name="connsiteY19" fmla="*/ 2187854 h 2187854"/>
                <a:gd name="connsiteX20" fmla="*/ 6594036 w 7988119"/>
                <a:gd name="connsiteY20" fmla="*/ 2187854 h 2187854"/>
                <a:gd name="connsiteX21" fmla="*/ 5934144 w 7988119"/>
                <a:gd name="connsiteY21" fmla="*/ 2187854 h 2187854"/>
                <a:gd name="connsiteX22" fmla="*/ 5129075 w 7988119"/>
                <a:gd name="connsiteY22" fmla="*/ 2187854 h 2187854"/>
                <a:gd name="connsiteX23" fmla="*/ 4324006 w 7988119"/>
                <a:gd name="connsiteY23" fmla="*/ 2187854 h 2187854"/>
                <a:gd name="connsiteX24" fmla="*/ 3664113 w 7988119"/>
                <a:gd name="connsiteY24" fmla="*/ 2187854 h 2187854"/>
                <a:gd name="connsiteX25" fmla="*/ 3004221 w 7988119"/>
                <a:gd name="connsiteY25" fmla="*/ 2187854 h 2187854"/>
                <a:gd name="connsiteX26" fmla="*/ 2344328 w 7988119"/>
                <a:gd name="connsiteY26" fmla="*/ 2187854 h 2187854"/>
                <a:gd name="connsiteX27" fmla="*/ 1539259 w 7988119"/>
                <a:gd name="connsiteY27" fmla="*/ 2187854 h 2187854"/>
                <a:gd name="connsiteX28" fmla="*/ 1024543 w 7988119"/>
                <a:gd name="connsiteY28" fmla="*/ 2187854 h 2187854"/>
                <a:gd name="connsiteX29" fmla="*/ 364650 w 7988119"/>
                <a:gd name="connsiteY29" fmla="*/ 2187854 h 2187854"/>
                <a:gd name="connsiteX30" fmla="*/ 0 w 7988119"/>
                <a:gd name="connsiteY30" fmla="*/ 1823204 h 2187854"/>
                <a:gd name="connsiteX31" fmla="*/ 0 w 7988119"/>
                <a:gd name="connsiteY31" fmla="*/ 1380776 h 2187854"/>
                <a:gd name="connsiteX32" fmla="*/ 0 w 7988119"/>
                <a:gd name="connsiteY32" fmla="*/ 923762 h 2187854"/>
                <a:gd name="connsiteX33" fmla="*/ 0 w 7988119"/>
                <a:gd name="connsiteY33" fmla="*/ 364650 h 2187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988119" h="2187854" fill="none" extrusionOk="0">
                  <a:moveTo>
                    <a:pt x="0" y="364650"/>
                  </a:moveTo>
                  <a:cubicBezTo>
                    <a:pt x="13662" y="150266"/>
                    <a:pt x="147348" y="773"/>
                    <a:pt x="364650" y="0"/>
                  </a:cubicBezTo>
                  <a:cubicBezTo>
                    <a:pt x="492391" y="-4000"/>
                    <a:pt x="782854" y="-3407"/>
                    <a:pt x="951954" y="0"/>
                  </a:cubicBezTo>
                  <a:cubicBezTo>
                    <a:pt x="1121054" y="3407"/>
                    <a:pt x="1358805" y="24272"/>
                    <a:pt x="1757023" y="0"/>
                  </a:cubicBezTo>
                  <a:cubicBezTo>
                    <a:pt x="2155241" y="-24272"/>
                    <a:pt x="2062205" y="13791"/>
                    <a:pt x="2199152" y="0"/>
                  </a:cubicBezTo>
                  <a:cubicBezTo>
                    <a:pt x="2336099" y="-13791"/>
                    <a:pt x="2467116" y="17794"/>
                    <a:pt x="2713868" y="0"/>
                  </a:cubicBezTo>
                  <a:cubicBezTo>
                    <a:pt x="2960620" y="-17794"/>
                    <a:pt x="3155958" y="-1215"/>
                    <a:pt x="3373760" y="0"/>
                  </a:cubicBezTo>
                  <a:cubicBezTo>
                    <a:pt x="3591562" y="1215"/>
                    <a:pt x="3793449" y="-3076"/>
                    <a:pt x="3961065" y="0"/>
                  </a:cubicBezTo>
                  <a:cubicBezTo>
                    <a:pt x="4128682" y="3076"/>
                    <a:pt x="4223484" y="8317"/>
                    <a:pt x="4403193" y="0"/>
                  </a:cubicBezTo>
                  <a:cubicBezTo>
                    <a:pt x="4582902" y="-8317"/>
                    <a:pt x="4767255" y="4438"/>
                    <a:pt x="5063086" y="0"/>
                  </a:cubicBezTo>
                  <a:cubicBezTo>
                    <a:pt x="5358917" y="-4438"/>
                    <a:pt x="5325247" y="-13008"/>
                    <a:pt x="5577802" y="0"/>
                  </a:cubicBezTo>
                  <a:cubicBezTo>
                    <a:pt x="5830357" y="13008"/>
                    <a:pt x="6068128" y="13365"/>
                    <a:pt x="6237694" y="0"/>
                  </a:cubicBezTo>
                  <a:cubicBezTo>
                    <a:pt x="6407260" y="-13365"/>
                    <a:pt x="6730491" y="29520"/>
                    <a:pt x="6897587" y="0"/>
                  </a:cubicBezTo>
                  <a:cubicBezTo>
                    <a:pt x="7064683" y="-29520"/>
                    <a:pt x="7286986" y="14823"/>
                    <a:pt x="7623469" y="0"/>
                  </a:cubicBezTo>
                  <a:cubicBezTo>
                    <a:pt x="7793517" y="-4927"/>
                    <a:pt x="7963789" y="153794"/>
                    <a:pt x="7988119" y="364650"/>
                  </a:cubicBezTo>
                  <a:cubicBezTo>
                    <a:pt x="7975308" y="475337"/>
                    <a:pt x="7972961" y="638760"/>
                    <a:pt x="7988119" y="821664"/>
                  </a:cubicBezTo>
                  <a:cubicBezTo>
                    <a:pt x="8003277" y="1004568"/>
                    <a:pt x="8007457" y="1138247"/>
                    <a:pt x="7988119" y="1264092"/>
                  </a:cubicBezTo>
                  <a:cubicBezTo>
                    <a:pt x="7968781" y="1389937"/>
                    <a:pt x="7973074" y="1693719"/>
                    <a:pt x="7988119" y="1823204"/>
                  </a:cubicBezTo>
                  <a:cubicBezTo>
                    <a:pt x="8033022" y="2042116"/>
                    <a:pt x="7862012" y="2183268"/>
                    <a:pt x="7623469" y="2187854"/>
                  </a:cubicBezTo>
                  <a:cubicBezTo>
                    <a:pt x="7509097" y="2186789"/>
                    <a:pt x="7365315" y="2187622"/>
                    <a:pt x="7108753" y="2187854"/>
                  </a:cubicBezTo>
                  <a:cubicBezTo>
                    <a:pt x="6852191" y="2188086"/>
                    <a:pt x="6844931" y="2189738"/>
                    <a:pt x="6594036" y="2187854"/>
                  </a:cubicBezTo>
                  <a:cubicBezTo>
                    <a:pt x="6343141" y="2185970"/>
                    <a:pt x="6167877" y="2183547"/>
                    <a:pt x="5934144" y="2187854"/>
                  </a:cubicBezTo>
                  <a:cubicBezTo>
                    <a:pt x="5700411" y="2192161"/>
                    <a:pt x="5367546" y="2183906"/>
                    <a:pt x="5129075" y="2187854"/>
                  </a:cubicBezTo>
                  <a:cubicBezTo>
                    <a:pt x="4890604" y="2191802"/>
                    <a:pt x="4654101" y="2208940"/>
                    <a:pt x="4324006" y="2187854"/>
                  </a:cubicBezTo>
                  <a:cubicBezTo>
                    <a:pt x="3993911" y="2166768"/>
                    <a:pt x="3979023" y="2205126"/>
                    <a:pt x="3664113" y="2187854"/>
                  </a:cubicBezTo>
                  <a:cubicBezTo>
                    <a:pt x="3349203" y="2170582"/>
                    <a:pt x="3164263" y="2199353"/>
                    <a:pt x="3004221" y="2187854"/>
                  </a:cubicBezTo>
                  <a:cubicBezTo>
                    <a:pt x="2844179" y="2176355"/>
                    <a:pt x="2505982" y="2189343"/>
                    <a:pt x="2344328" y="2187854"/>
                  </a:cubicBezTo>
                  <a:cubicBezTo>
                    <a:pt x="2182674" y="2186365"/>
                    <a:pt x="1723274" y="2176889"/>
                    <a:pt x="1539259" y="2187854"/>
                  </a:cubicBezTo>
                  <a:cubicBezTo>
                    <a:pt x="1355244" y="2198819"/>
                    <a:pt x="1190675" y="2213316"/>
                    <a:pt x="1024543" y="2187854"/>
                  </a:cubicBezTo>
                  <a:cubicBezTo>
                    <a:pt x="858411" y="2162392"/>
                    <a:pt x="659124" y="2155098"/>
                    <a:pt x="364650" y="2187854"/>
                  </a:cubicBezTo>
                  <a:cubicBezTo>
                    <a:pt x="163362" y="2156115"/>
                    <a:pt x="-476" y="2002245"/>
                    <a:pt x="0" y="1823204"/>
                  </a:cubicBezTo>
                  <a:cubicBezTo>
                    <a:pt x="18467" y="1676980"/>
                    <a:pt x="17191" y="1516521"/>
                    <a:pt x="0" y="1380776"/>
                  </a:cubicBezTo>
                  <a:cubicBezTo>
                    <a:pt x="-17191" y="1245031"/>
                    <a:pt x="-10635" y="1139203"/>
                    <a:pt x="0" y="923762"/>
                  </a:cubicBezTo>
                  <a:cubicBezTo>
                    <a:pt x="10635" y="708321"/>
                    <a:pt x="-21050" y="578764"/>
                    <a:pt x="0" y="364650"/>
                  </a:cubicBezTo>
                  <a:close/>
                </a:path>
                <a:path w="7988119" h="2187854" stroke="0" extrusionOk="0">
                  <a:moveTo>
                    <a:pt x="0" y="364650"/>
                  </a:moveTo>
                  <a:cubicBezTo>
                    <a:pt x="38348" y="186722"/>
                    <a:pt x="195432" y="-5807"/>
                    <a:pt x="364650" y="0"/>
                  </a:cubicBezTo>
                  <a:cubicBezTo>
                    <a:pt x="585559" y="19472"/>
                    <a:pt x="639750" y="13819"/>
                    <a:pt x="806778" y="0"/>
                  </a:cubicBezTo>
                  <a:cubicBezTo>
                    <a:pt x="973806" y="-13819"/>
                    <a:pt x="1139285" y="-11928"/>
                    <a:pt x="1321494" y="0"/>
                  </a:cubicBezTo>
                  <a:cubicBezTo>
                    <a:pt x="1503703" y="11928"/>
                    <a:pt x="1879389" y="-8246"/>
                    <a:pt x="2126563" y="0"/>
                  </a:cubicBezTo>
                  <a:cubicBezTo>
                    <a:pt x="2373737" y="8246"/>
                    <a:pt x="2671490" y="-127"/>
                    <a:pt x="2859044" y="0"/>
                  </a:cubicBezTo>
                  <a:cubicBezTo>
                    <a:pt x="3046598" y="127"/>
                    <a:pt x="3402969" y="33598"/>
                    <a:pt x="3664113" y="0"/>
                  </a:cubicBezTo>
                  <a:cubicBezTo>
                    <a:pt x="3925257" y="-33598"/>
                    <a:pt x="4189375" y="-39355"/>
                    <a:pt x="4469182" y="0"/>
                  </a:cubicBezTo>
                  <a:cubicBezTo>
                    <a:pt x="4748989" y="39355"/>
                    <a:pt x="4911023" y="-4872"/>
                    <a:pt x="5056487" y="0"/>
                  </a:cubicBezTo>
                  <a:cubicBezTo>
                    <a:pt x="5201951" y="4872"/>
                    <a:pt x="5398344" y="-19895"/>
                    <a:pt x="5498615" y="0"/>
                  </a:cubicBezTo>
                  <a:cubicBezTo>
                    <a:pt x="5598886" y="19895"/>
                    <a:pt x="5996724" y="-16413"/>
                    <a:pt x="6158507" y="0"/>
                  </a:cubicBezTo>
                  <a:cubicBezTo>
                    <a:pt x="6320290" y="16413"/>
                    <a:pt x="6445071" y="-12891"/>
                    <a:pt x="6673224" y="0"/>
                  </a:cubicBezTo>
                  <a:cubicBezTo>
                    <a:pt x="6901377" y="12891"/>
                    <a:pt x="7360556" y="4270"/>
                    <a:pt x="7623469" y="0"/>
                  </a:cubicBezTo>
                  <a:cubicBezTo>
                    <a:pt x="7812594" y="-3754"/>
                    <a:pt x="7982676" y="170023"/>
                    <a:pt x="7988119" y="364650"/>
                  </a:cubicBezTo>
                  <a:cubicBezTo>
                    <a:pt x="7974571" y="479192"/>
                    <a:pt x="8004032" y="695930"/>
                    <a:pt x="7988119" y="821664"/>
                  </a:cubicBezTo>
                  <a:cubicBezTo>
                    <a:pt x="7972206" y="947398"/>
                    <a:pt x="7980026" y="1076965"/>
                    <a:pt x="7988119" y="1264092"/>
                  </a:cubicBezTo>
                  <a:cubicBezTo>
                    <a:pt x="7996212" y="1451219"/>
                    <a:pt x="7974716" y="1685564"/>
                    <a:pt x="7988119" y="1823204"/>
                  </a:cubicBezTo>
                  <a:cubicBezTo>
                    <a:pt x="8006874" y="2014289"/>
                    <a:pt x="7816814" y="2202159"/>
                    <a:pt x="7623469" y="2187854"/>
                  </a:cubicBezTo>
                  <a:cubicBezTo>
                    <a:pt x="7420796" y="2148711"/>
                    <a:pt x="7064511" y="2223287"/>
                    <a:pt x="6818400" y="2187854"/>
                  </a:cubicBezTo>
                  <a:cubicBezTo>
                    <a:pt x="6572289" y="2152421"/>
                    <a:pt x="6256738" y="2203965"/>
                    <a:pt x="6085919" y="2187854"/>
                  </a:cubicBezTo>
                  <a:cubicBezTo>
                    <a:pt x="5915100" y="2171743"/>
                    <a:pt x="5700581" y="2196186"/>
                    <a:pt x="5498615" y="2187854"/>
                  </a:cubicBezTo>
                  <a:cubicBezTo>
                    <a:pt x="5296649" y="2179522"/>
                    <a:pt x="4990967" y="2214009"/>
                    <a:pt x="4766134" y="2187854"/>
                  </a:cubicBezTo>
                  <a:cubicBezTo>
                    <a:pt x="4541301" y="2161699"/>
                    <a:pt x="4352410" y="2159809"/>
                    <a:pt x="4033653" y="2187854"/>
                  </a:cubicBezTo>
                  <a:cubicBezTo>
                    <a:pt x="3714896" y="2215899"/>
                    <a:pt x="3712073" y="2187891"/>
                    <a:pt x="3446349" y="2187854"/>
                  </a:cubicBezTo>
                  <a:cubicBezTo>
                    <a:pt x="3180625" y="2187817"/>
                    <a:pt x="2897666" y="2187296"/>
                    <a:pt x="2713868" y="2187854"/>
                  </a:cubicBezTo>
                  <a:cubicBezTo>
                    <a:pt x="2530070" y="2188412"/>
                    <a:pt x="2187355" y="2220770"/>
                    <a:pt x="2053975" y="2187854"/>
                  </a:cubicBezTo>
                  <a:cubicBezTo>
                    <a:pt x="1920595" y="2154938"/>
                    <a:pt x="1634460" y="2199115"/>
                    <a:pt x="1321494" y="2187854"/>
                  </a:cubicBezTo>
                  <a:cubicBezTo>
                    <a:pt x="1008528" y="2176593"/>
                    <a:pt x="609178" y="2162938"/>
                    <a:pt x="364650" y="2187854"/>
                  </a:cubicBezTo>
                  <a:cubicBezTo>
                    <a:pt x="207708" y="2170286"/>
                    <a:pt x="-4419" y="1984719"/>
                    <a:pt x="0" y="1823204"/>
                  </a:cubicBezTo>
                  <a:cubicBezTo>
                    <a:pt x="2107" y="1619616"/>
                    <a:pt x="20444" y="1554611"/>
                    <a:pt x="0" y="1307848"/>
                  </a:cubicBezTo>
                  <a:cubicBezTo>
                    <a:pt x="-20444" y="1061085"/>
                    <a:pt x="7774" y="952827"/>
                    <a:pt x="0" y="836249"/>
                  </a:cubicBezTo>
                  <a:cubicBezTo>
                    <a:pt x="-7774" y="719671"/>
                    <a:pt x="3885" y="472191"/>
                    <a:pt x="0" y="364650"/>
                  </a:cubicBezTo>
                  <a:close/>
                </a:path>
              </a:pathLst>
            </a:custGeom>
            <a:solidFill>
              <a:srgbClr val="6F9830"/>
            </a:solidFill>
            <a:ln w="28575"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Arial" panose="020B0604020202020204"/>
                <a:ea typeface="Microsoft YaHei" panose="020B0503020204020204" charset="-122"/>
                <a:cs typeface="+mn-cs"/>
              </a:endParaRPr>
            </a:p>
          </p:txBody>
        </p:sp>
        <p:sp>
          <p:nvSpPr>
            <p:cNvPr id="6" name="Rectangle: Rounded Corners 61"/>
            <p:cNvSpPr/>
            <p:nvPr/>
          </p:nvSpPr>
          <p:spPr>
            <a:xfrm>
              <a:off x="2295795" y="4741690"/>
              <a:ext cx="7724862" cy="1914383"/>
            </a:xfrm>
            <a:custGeom>
              <a:avLst/>
              <a:gdLst>
                <a:gd name="connsiteX0" fmla="*/ 0 w 7724862"/>
                <a:gd name="connsiteY0" fmla="*/ 319070 h 1914383"/>
                <a:gd name="connsiteX1" fmla="*/ 319070 w 7724862"/>
                <a:gd name="connsiteY1" fmla="*/ 0 h 1914383"/>
                <a:gd name="connsiteX2" fmla="*/ 821583 w 7724862"/>
                <a:gd name="connsiteY2" fmla="*/ 0 h 1914383"/>
                <a:gd name="connsiteX3" fmla="*/ 1394963 w 7724862"/>
                <a:gd name="connsiteY3" fmla="*/ 0 h 1914383"/>
                <a:gd name="connsiteX4" fmla="*/ 1968343 w 7724862"/>
                <a:gd name="connsiteY4" fmla="*/ 0 h 1914383"/>
                <a:gd name="connsiteX5" fmla="*/ 2754325 w 7724862"/>
                <a:gd name="connsiteY5" fmla="*/ 0 h 1914383"/>
                <a:gd name="connsiteX6" fmla="*/ 3185971 w 7724862"/>
                <a:gd name="connsiteY6" fmla="*/ 0 h 1914383"/>
                <a:gd name="connsiteX7" fmla="*/ 3688484 w 7724862"/>
                <a:gd name="connsiteY7" fmla="*/ 0 h 1914383"/>
                <a:gd name="connsiteX8" fmla="*/ 4332732 w 7724862"/>
                <a:gd name="connsiteY8" fmla="*/ 0 h 1914383"/>
                <a:gd name="connsiteX9" fmla="*/ 4906112 w 7724862"/>
                <a:gd name="connsiteY9" fmla="*/ 0 h 1914383"/>
                <a:gd name="connsiteX10" fmla="*/ 5337758 w 7724862"/>
                <a:gd name="connsiteY10" fmla="*/ 0 h 1914383"/>
                <a:gd name="connsiteX11" fmla="*/ 5982005 w 7724862"/>
                <a:gd name="connsiteY11" fmla="*/ 0 h 1914383"/>
                <a:gd name="connsiteX12" fmla="*/ 6484518 w 7724862"/>
                <a:gd name="connsiteY12" fmla="*/ 0 h 1914383"/>
                <a:gd name="connsiteX13" fmla="*/ 7405792 w 7724862"/>
                <a:gd name="connsiteY13" fmla="*/ 0 h 1914383"/>
                <a:gd name="connsiteX14" fmla="*/ 7724862 w 7724862"/>
                <a:gd name="connsiteY14" fmla="*/ 319070 h 1914383"/>
                <a:gd name="connsiteX15" fmla="*/ 7724862 w 7724862"/>
                <a:gd name="connsiteY15" fmla="*/ 931667 h 1914383"/>
                <a:gd name="connsiteX16" fmla="*/ 7724862 w 7724862"/>
                <a:gd name="connsiteY16" fmla="*/ 1595313 h 1914383"/>
                <a:gd name="connsiteX17" fmla="*/ 7405792 w 7724862"/>
                <a:gd name="connsiteY17" fmla="*/ 1914383 h 1914383"/>
                <a:gd name="connsiteX18" fmla="*/ 6619810 w 7724862"/>
                <a:gd name="connsiteY18" fmla="*/ 1914383 h 1914383"/>
                <a:gd name="connsiteX19" fmla="*/ 5904695 w 7724862"/>
                <a:gd name="connsiteY19" fmla="*/ 1914383 h 1914383"/>
                <a:gd name="connsiteX20" fmla="*/ 5260448 w 7724862"/>
                <a:gd name="connsiteY20" fmla="*/ 1914383 h 1914383"/>
                <a:gd name="connsiteX21" fmla="*/ 4474466 w 7724862"/>
                <a:gd name="connsiteY21" fmla="*/ 1914383 h 1914383"/>
                <a:gd name="connsiteX22" fmla="*/ 3971953 w 7724862"/>
                <a:gd name="connsiteY22" fmla="*/ 1914383 h 1914383"/>
                <a:gd name="connsiteX23" fmla="*/ 3327706 w 7724862"/>
                <a:gd name="connsiteY23" fmla="*/ 1914383 h 1914383"/>
                <a:gd name="connsiteX24" fmla="*/ 2541724 w 7724862"/>
                <a:gd name="connsiteY24" fmla="*/ 1914383 h 1914383"/>
                <a:gd name="connsiteX25" fmla="*/ 1755742 w 7724862"/>
                <a:gd name="connsiteY25" fmla="*/ 1914383 h 1914383"/>
                <a:gd name="connsiteX26" fmla="*/ 1111494 w 7724862"/>
                <a:gd name="connsiteY26" fmla="*/ 1914383 h 1914383"/>
                <a:gd name="connsiteX27" fmla="*/ 319070 w 7724862"/>
                <a:gd name="connsiteY27" fmla="*/ 1914383 h 1914383"/>
                <a:gd name="connsiteX28" fmla="*/ 0 w 7724862"/>
                <a:gd name="connsiteY28" fmla="*/ 1595313 h 1914383"/>
                <a:gd name="connsiteX29" fmla="*/ 0 w 7724862"/>
                <a:gd name="connsiteY29" fmla="*/ 995479 h 1914383"/>
                <a:gd name="connsiteX30" fmla="*/ 0 w 7724862"/>
                <a:gd name="connsiteY30" fmla="*/ 319070 h 1914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724862" h="1914383" fill="none" extrusionOk="0">
                  <a:moveTo>
                    <a:pt x="0" y="319070"/>
                  </a:moveTo>
                  <a:cubicBezTo>
                    <a:pt x="-42166" y="145095"/>
                    <a:pt x="122437" y="-4566"/>
                    <a:pt x="319070" y="0"/>
                  </a:cubicBezTo>
                  <a:cubicBezTo>
                    <a:pt x="446738" y="-19625"/>
                    <a:pt x="638008" y="9936"/>
                    <a:pt x="821583" y="0"/>
                  </a:cubicBezTo>
                  <a:cubicBezTo>
                    <a:pt x="1005158" y="-9936"/>
                    <a:pt x="1269619" y="-22318"/>
                    <a:pt x="1394963" y="0"/>
                  </a:cubicBezTo>
                  <a:cubicBezTo>
                    <a:pt x="1520307" y="22318"/>
                    <a:pt x="1760980" y="11540"/>
                    <a:pt x="1968343" y="0"/>
                  </a:cubicBezTo>
                  <a:cubicBezTo>
                    <a:pt x="2175706" y="-11540"/>
                    <a:pt x="2584955" y="7807"/>
                    <a:pt x="2754325" y="0"/>
                  </a:cubicBezTo>
                  <a:cubicBezTo>
                    <a:pt x="2923695" y="-7807"/>
                    <a:pt x="3043634" y="15422"/>
                    <a:pt x="3185971" y="0"/>
                  </a:cubicBezTo>
                  <a:cubicBezTo>
                    <a:pt x="3328308" y="-15422"/>
                    <a:pt x="3509854" y="-7109"/>
                    <a:pt x="3688484" y="0"/>
                  </a:cubicBezTo>
                  <a:cubicBezTo>
                    <a:pt x="3867114" y="7109"/>
                    <a:pt x="4136822" y="-380"/>
                    <a:pt x="4332732" y="0"/>
                  </a:cubicBezTo>
                  <a:cubicBezTo>
                    <a:pt x="4528642" y="380"/>
                    <a:pt x="4757243" y="-7097"/>
                    <a:pt x="4906112" y="0"/>
                  </a:cubicBezTo>
                  <a:cubicBezTo>
                    <a:pt x="5054981" y="7097"/>
                    <a:pt x="5202124" y="-13254"/>
                    <a:pt x="5337758" y="0"/>
                  </a:cubicBezTo>
                  <a:cubicBezTo>
                    <a:pt x="5473392" y="13254"/>
                    <a:pt x="5788070" y="-23124"/>
                    <a:pt x="5982005" y="0"/>
                  </a:cubicBezTo>
                  <a:cubicBezTo>
                    <a:pt x="6175940" y="23124"/>
                    <a:pt x="6284520" y="15087"/>
                    <a:pt x="6484518" y="0"/>
                  </a:cubicBezTo>
                  <a:cubicBezTo>
                    <a:pt x="6684516" y="-15087"/>
                    <a:pt x="7174058" y="-30190"/>
                    <a:pt x="7405792" y="0"/>
                  </a:cubicBezTo>
                  <a:cubicBezTo>
                    <a:pt x="7574544" y="30399"/>
                    <a:pt x="7743519" y="129761"/>
                    <a:pt x="7724862" y="319070"/>
                  </a:cubicBezTo>
                  <a:cubicBezTo>
                    <a:pt x="7747313" y="496635"/>
                    <a:pt x="7741859" y="694835"/>
                    <a:pt x="7724862" y="931667"/>
                  </a:cubicBezTo>
                  <a:cubicBezTo>
                    <a:pt x="7707865" y="1168499"/>
                    <a:pt x="7742883" y="1388705"/>
                    <a:pt x="7724862" y="1595313"/>
                  </a:cubicBezTo>
                  <a:cubicBezTo>
                    <a:pt x="7731734" y="1779727"/>
                    <a:pt x="7577803" y="1911637"/>
                    <a:pt x="7405792" y="1914383"/>
                  </a:cubicBezTo>
                  <a:cubicBezTo>
                    <a:pt x="7123702" y="1905589"/>
                    <a:pt x="6875820" y="1938669"/>
                    <a:pt x="6619810" y="1914383"/>
                  </a:cubicBezTo>
                  <a:cubicBezTo>
                    <a:pt x="6363800" y="1890097"/>
                    <a:pt x="6248323" y="1925700"/>
                    <a:pt x="5904695" y="1914383"/>
                  </a:cubicBezTo>
                  <a:cubicBezTo>
                    <a:pt x="5561067" y="1903066"/>
                    <a:pt x="5420497" y="1915006"/>
                    <a:pt x="5260448" y="1914383"/>
                  </a:cubicBezTo>
                  <a:cubicBezTo>
                    <a:pt x="5100399" y="1913760"/>
                    <a:pt x="4739223" y="1911580"/>
                    <a:pt x="4474466" y="1914383"/>
                  </a:cubicBezTo>
                  <a:cubicBezTo>
                    <a:pt x="4209709" y="1917186"/>
                    <a:pt x="4222130" y="1921144"/>
                    <a:pt x="3971953" y="1914383"/>
                  </a:cubicBezTo>
                  <a:cubicBezTo>
                    <a:pt x="3721776" y="1907622"/>
                    <a:pt x="3506553" y="1887517"/>
                    <a:pt x="3327706" y="1914383"/>
                  </a:cubicBezTo>
                  <a:cubicBezTo>
                    <a:pt x="3148859" y="1941249"/>
                    <a:pt x="2803041" y="1947850"/>
                    <a:pt x="2541724" y="1914383"/>
                  </a:cubicBezTo>
                  <a:cubicBezTo>
                    <a:pt x="2280407" y="1880916"/>
                    <a:pt x="1960207" y="1904157"/>
                    <a:pt x="1755742" y="1914383"/>
                  </a:cubicBezTo>
                  <a:cubicBezTo>
                    <a:pt x="1551277" y="1924609"/>
                    <a:pt x="1393499" y="1921900"/>
                    <a:pt x="1111494" y="1914383"/>
                  </a:cubicBezTo>
                  <a:cubicBezTo>
                    <a:pt x="829489" y="1906866"/>
                    <a:pt x="560411" y="1907251"/>
                    <a:pt x="319070" y="1914383"/>
                  </a:cubicBezTo>
                  <a:cubicBezTo>
                    <a:pt x="133055" y="1917635"/>
                    <a:pt x="-18973" y="1778939"/>
                    <a:pt x="0" y="1595313"/>
                  </a:cubicBezTo>
                  <a:cubicBezTo>
                    <a:pt x="-17075" y="1435073"/>
                    <a:pt x="1919" y="1138824"/>
                    <a:pt x="0" y="995479"/>
                  </a:cubicBezTo>
                  <a:cubicBezTo>
                    <a:pt x="-1919" y="852134"/>
                    <a:pt x="17816" y="481616"/>
                    <a:pt x="0" y="319070"/>
                  </a:cubicBezTo>
                  <a:close/>
                </a:path>
                <a:path w="7724862" h="1914383" stroke="0" extrusionOk="0">
                  <a:moveTo>
                    <a:pt x="0" y="319070"/>
                  </a:moveTo>
                  <a:cubicBezTo>
                    <a:pt x="22149" y="156405"/>
                    <a:pt x="167181" y="-4391"/>
                    <a:pt x="319070" y="0"/>
                  </a:cubicBezTo>
                  <a:cubicBezTo>
                    <a:pt x="483057" y="6924"/>
                    <a:pt x="632728" y="4241"/>
                    <a:pt x="750716" y="0"/>
                  </a:cubicBezTo>
                  <a:cubicBezTo>
                    <a:pt x="868704" y="-4241"/>
                    <a:pt x="1108563" y="-11942"/>
                    <a:pt x="1253229" y="0"/>
                  </a:cubicBezTo>
                  <a:cubicBezTo>
                    <a:pt x="1397895" y="11942"/>
                    <a:pt x="1681341" y="14817"/>
                    <a:pt x="2039211" y="0"/>
                  </a:cubicBezTo>
                  <a:cubicBezTo>
                    <a:pt x="2397081" y="-14817"/>
                    <a:pt x="2549092" y="7272"/>
                    <a:pt x="2754325" y="0"/>
                  </a:cubicBezTo>
                  <a:cubicBezTo>
                    <a:pt x="2959558" y="-7272"/>
                    <a:pt x="3249668" y="-18438"/>
                    <a:pt x="3540307" y="0"/>
                  </a:cubicBezTo>
                  <a:cubicBezTo>
                    <a:pt x="3830946" y="18438"/>
                    <a:pt x="4149016" y="-34148"/>
                    <a:pt x="4326289" y="0"/>
                  </a:cubicBezTo>
                  <a:cubicBezTo>
                    <a:pt x="4503562" y="34148"/>
                    <a:pt x="4716025" y="13080"/>
                    <a:pt x="4899669" y="0"/>
                  </a:cubicBezTo>
                  <a:cubicBezTo>
                    <a:pt x="5083313" y="-13080"/>
                    <a:pt x="5214474" y="8310"/>
                    <a:pt x="5331315" y="0"/>
                  </a:cubicBezTo>
                  <a:cubicBezTo>
                    <a:pt x="5448156" y="-8310"/>
                    <a:pt x="5660836" y="-16749"/>
                    <a:pt x="5975563" y="0"/>
                  </a:cubicBezTo>
                  <a:cubicBezTo>
                    <a:pt x="6290290" y="16749"/>
                    <a:pt x="6239243" y="21532"/>
                    <a:pt x="6478076" y="0"/>
                  </a:cubicBezTo>
                  <a:cubicBezTo>
                    <a:pt x="6716909" y="-21532"/>
                    <a:pt x="7161716" y="-31083"/>
                    <a:pt x="7405792" y="0"/>
                  </a:cubicBezTo>
                  <a:cubicBezTo>
                    <a:pt x="7570128" y="-3636"/>
                    <a:pt x="7699989" y="173764"/>
                    <a:pt x="7724862" y="319070"/>
                  </a:cubicBezTo>
                  <a:cubicBezTo>
                    <a:pt x="7702650" y="527354"/>
                    <a:pt x="7723456" y="676966"/>
                    <a:pt x="7724862" y="931667"/>
                  </a:cubicBezTo>
                  <a:cubicBezTo>
                    <a:pt x="7726268" y="1186368"/>
                    <a:pt x="7700902" y="1297572"/>
                    <a:pt x="7724862" y="1595313"/>
                  </a:cubicBezTo>
                  <a:cubicBezTo>
                    <a:pt x="7749852" y="1768388"/>
                    <a:pt x="7609468" y="1927597"/>
                    <a:pt x="7405792" y="1914383"/>
                  </a:cubicBezTo>
                  <a:cubicBezTo>
                    <a:pt x="7137469" y="1913063"/>
                    <a:pt x="6948239" y="1887575"/>
                    <a:pt x="6832412" y="1914383"/>
                  </a:cubicBezTo>
                  <a:cubicBezTo>
                    <a:pt x="6716585" y="1941191"/>
                    <a:pt x="6463333" y="1923537"/>
                    <a:pt x="6117297" y="1914383"/>
                  </a:cubicBezTo>
                  <a:cubicBezTo>
                    <a:pt x="5771262" y="1905229"/>
                    <a:pt x="5549703" y="1942897"/>
                    <a:pt x="5402182" y="1914383"/>
                  </a:cubicBezTo>
                  <a:cubicBezTo>
                    <a:pt x="5254661" y="1885869"/>
                    <a:pt x="5014288" y="1894158"/>
                    <a:pt x="4828802" y="1914383"/>
                  </a:cubicBezTo>
                  <a:cubicBezTo>
                    <a:pt x="4643316" y="1934608"/>
                    <a:pt x="4289618" y="1882809"/>
                    <a:pt x="4113688" y="1914383"/>
                  </a:cubicBezTo>
                  <a:cubicBezTo>
                    <a:pt x="3937758" y="1945957"/>
                    <a:pt x="3659538" y="1886811"/>
                    <a:pt x="3398573" y="1914383"/>
                  </a:cubicBezTo>
                  <a:cubicBezTo>
                    <a:pt x="3137608" y="1941955"/>
                    <a:pt x="2958220" y="1900301"/>
                    <a:pt x="2825193" y="1914383"/>
                  </a:cubicBezTo>
                  <a:cubicBezTo>
                    <a:pt x="2692166" y="1928465"/>
                    <a:pt x="2413517" y="1881800"/>
                    <a:pt x="2110078" y="1914383"/>
                  </a:cubicBezTo>
                  <a:cubicBezTo>
                    <a:pt x="1806640" y="1946966"/>
                    <a:pt x="1745224" y="1896075"/>
                    <a:pt x="1465830" y="1914383"/>
                  </a:cubicBezTo>
                  <a:cubicBezTo>
                    <a:pt x="1186436" y="1932691"/>
                    <a:pt x="782296" y="1876945"/>
                    <a:pt x="319070" y="1914383"/>
                  </a:cubicBezTo>
                  <a:cubicBezTo>
                    <a:pt x="165698" y="1904037"/>
                    <a:pt x="-10165" y="1775264"/>
                    <a:pt x="0" y="1595313"/>
                  </a:cubicBezTo>
                  <a:cubicBezTo>
                    <a:pt x="2442" y="1389869"/>
                    <a:pt x="486" y="1211254"/>
                    <a:pt x="0" y="969954"/>
                  </a:cubicBezTo>
                  <a:cubicBezTo>
                    <a:pt x="-486" y="728654"/>
                    <a:pt x="-32493" y="513105"/>
                    <a:pt x="0" y="319070"/>
                  </a:cubicBezTo>
                  <a:close/>
                </a:path>
              </a:pathLst>
            </a:custGeom>
            <a:solidFill>
              <a:srgbClr val="FFFFFF"/>
            </a:solidFill>
            <a:ln w="28575" cap="flat" cmpd="sng" algn="ctr">
              <a:noFill/>
              <a:prstDash val="sys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Arial" panose="020B0604020202020204"/>
                <a:ea typeface="Microsoft YaHei" panose="020B0503020204020204" charset="-122"/>
                <a:cs typeface="+mn-cs"/>
              </a:endParaRPr>
            </a:p>
          </p:txBody>
        </p:sp>
        <p:sp>
          <p:nvSpPr>
            <p:cNvPr id="7" name="Rectangle: Rounded Corners 65"/>
            <p:cNvSpPr/>
            <p:nvPr/>
          </p:nvSpPr>
          <p:spPr>
            <a:xfrm>
              <a:off x="2317626" y="4752423"/>
              <a:ext cx="7724863" cy="1891749"/>
            </a:xfrm>
            <a:custGeom>
              <a:avLst/>
              <a:gdLst>
                <a:gd name="connsiteX0" fmla="*/ 0 w 7724863"/>
                <a:gd name="connsiteY0" fmla="*/ 315298 h 1891749"/>
                <a:gd name="connsiteX1" fmla="*/ 315298 w 7724863"/>
                <a:gd name="connsiteY1" fmla="*/ 0 h 1891749"/>
                <a:gd name="connsiteX2" fmla="*/ 818346 w 7724863"/>
                <a:gd name="connsiteY2" fmla="*/ 0 h 1891749"/>
                <a:gd name="connsiteX3" fmla="*/ 1392337 w 7724863"/>
                <a:gd name="connsiteY3" fmla="*/ 0 h 1891749"/>
                <a:gd name="connsiteX4" fmla="*/ 1966327 w 7724863"/>
                <a:gd name="connsiteY4" fmla="*/ 0 h 1891749"/>
                <a:gd name="connsiteX5" fmla="*/ 2753146 w 7724863"/>
                <a:gd name="connsiteY5" fmla="*/ 0 h 1891749"/>
                <a:gd name="connsiteX6" fmla="*/ 3185251 w 7724863"/>
                <a:gd name="connsiteY6" fmla="*/ 0 h 1891749"/>
                <a:gd name="connsiteX7" fmla="*/ 3688299 w 7724863"/>
                <a:gd name="connsiteY7" fmla="*/ 0 h 1891749"/>
                <a:gd name="connsiteX8" fmla="*/ 4333233 w 7724863"/>
                <a:gd name="connsiteY8" fmla="*/ 0 h 1891749"/>
                <a:gd name="connsiteX9" fmla="*/ 4907224 w 7724863"/>
                <a:gd name="connsiteY9" fmla="*/ 0 h 1891749"/>
                <a:gd name="connsiteX10" fmla="*/ 5339329 w 7724863"/>
                <a:gd name="connsiteY10" fmla="*/ 0 h 1891749"/>
                <a:gd name="connsiteX11" fmla="*/ 5984262 w 7724863"/>
                <a:gd name="connsiteY11" fmla="*/ 0 h 1891749"/>
                <a:gd name="connsiteX12" fmla="*/ 6487310 w 7724863"/>
                <a:gd name="connsiteY12" fmla="*/ 0 h 1891749"/>
                <a:gd name="connsiteX13" fmla="*/ 7409565 w 7724863"/>
                <a:gd name="connsiteY13" fmla="*/ 0 h 1891749"/>
                <a:gd name="connsiteX14" fmla="*/ 7724863 w 7724863"/>
                <a:gd name="connsiteY14" fmla="*/ 315298 h 1891749"/>
                <a:gd name="connsiteX15" fmla="*/ 7724863 w 7724863"/>
                <a:gd name="connsiteY15" fmla="*/ 920651 h 1891749"/>
                <a:gd name="connsiteX16" fmla="*/ 7724863 w 7724863"/>
                <a:gd name="connsiteY16" fmla="*/ 1576451 h 1891749"/>
                <a:gd name="connsiteX17" fmla="*/ 7409565 w 7724863"/>
                <a:gd name="connsiteY17" fmla="*/ 1891749 h 1891749"/>
                <a:gd name="connsiteX18" fmla="*/ 6622746 w 7724863"/>
                <a:gd name="connsiteY18" fmla="*/ 1891749 h 1891749"/>
                <a:gd name="connsiteX19" fmla="*/ 5906870 w 7724863"/>
                <a:gd name="connsiteY19" fmla="*/ 1891749 h 1891749"/>
                <a:gd name="connsiteX20" fmla="*/ 5261937 w 7724863"/>
                <a:gd name="connsiteY20" fmla="*/ 1891749 h 1891749"/>
                <a:gd name="connsiteX21" fmla="*/ 4475118 w 7724863"/>
                <a:gd name="connsiteY21" fmla="*/ 1891749 h 1891749"/>
                <a:gd name="connsiteX22" fmla="*/ 3972070 w 7724863"/>
                <a:gd name="connsiteY22" fmla="*/ 1891749 h 1891749"/>
                <a:gd name="connsiteX23" fmla="*/ 3327137 w 7724863"/>
                <a:gd name="connsiteY23" fmla="*/ 1891749 h 1891749"/>
                <a:gd name="connsiteX24" fmla="*/ 2540318 w 7724863"/>
                <a:gd name="connsiteY24" fmla="*/ 1891749 h 1891749"/>
                <a:gd name="connsiteX25" fmla="*/ 1753499 w 7724863"/>
                <a:gd name="connsiteY25" fmla="*/ 1891749 h 1891749"/>
                <a:gd name="connsiteX26" fmla="*/ 1108566 w 7724863"/>
                <a:gd name="connsiteY26" fmla="*/ 1891749 h 1891749"/>
                <a:gd name="connsiteX27" fmla="*/ 315298 w 7724863"/>
                <a:gd name="connsiteY27" fmla="*/ 1891749 h 1891749"/>
                <a:gd name="connsiteX28" fmla="*/ 0 w 7724863"/>
                <a:gd name="connsiteY28" fmla="*/ 1576451 h 1891749"/>
                <a:gd name="connsiteX29" fmla="*/ 0 w 7724863"/>
                <a:gd name="connsiteY29" fmla="*/ 983709 h 1891749"/>
                <a:gd name="connsiteX30" fmla="*/ 0 w 7724863"/>
                <a:gd name="connsiteY30" fmla="*/ 315298 h 1891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724863" h="1891749" fill="none" extrusionOk="0">
                  <a:moveTo>
                    <a:pt x="0" y="315298"/>
                  </a:moveTo>
                  <a:cubicBezTo>
                    <a:pt x="-14797" y="141951"/>
                    <a:pt x="130281" y="-2434"/>
                    <a:pt x="315298" y="0"/>
                  </a:cubicBezTo>
                  <a:cubicBezTo>
                    <a:pt x="463744" y="-19391"/>
                    <a:pt x="580090" y="-22483"/>
                    <a:pt x="818346" y="0"/>
                  </a:cubicBezTo>
                  <a:cubicBezTo>
                    <a:pt x="1056602" y="22483"/>
                    <a:pt x="1136407" y="-186"/>
                    <a:pt x="1392337" y="0"/>
                  </a:cubicBezTo>
                  <a:cubicBezTo>
                    <a:pt x="1648267" y="186"/>
                    <a:pt x="1686620" y="-1006"/>
                    <a:pt x="1966327" y="0"/>
                  </a:cubicBezTo>
                  <a:cubicBezTo>
                    <a:pt x="2246034" y="1006"/>
                    <a:pt x="2590414" y="-17617"/>
                    <a:pt x="2753146" y="0"/>
                  </a:cubicBezTo>
                  <a:cubicBezTo>
                    <a:pt x="2915878" y="17617"/>
                    <a:pt x="3035406" y="-19567"/>
                    <a:pt x="3185251" y="0"/>
                  </a:cubicBezTo>
                  <a:cubicBezTo>
                    <a:pt x="3335097" y="19567"/>
                    <a:pt x="3582608" y="20989"/>
                    <a:pt x="3688299" y="0"/>
                  </a:cubicBezTo>
                  <a:cubicBezTo>
                    <a:pt x="3793990" y="-20989"/>
                    <a:pt x="4040872" y="22707"/>
                    <a:pt x="4333233" y="0"/>
                  </a:cubicBezTo>
                  <a:cubicBezTo>
                    <a:pt x="4625594" y="-22707"/>
                    <a:pt x="4659147" y="23789"/>
                    <a:pt x="4907224" y="0"/>
                  </a:cubicBezTo>
                  <a:cubicBezTo>
                    <a:pt x="5155301" y="-23789"/>
                    <a:pt x="5195798" y="-5091"/>
                    <a:pt x="5339329" y="0"/>
                  </a:cubicBezTo>
                  <a:cubicBezTo>
                    <a:pt x="5482861" y="5091"/>
                    <a:pt x="5739408" y="-14996"/>
                    <a:pt x="5984262" y="0"/>
                  </a:cubicBezTo>
                  <a:cubicBezTo>
                    <a:pt x="6229116" y="14996"/>
                    <a:pt x="6274592" y="-16699"/>
                    <a:pt x="6487310" y="0"/>
                  </a:cubicBezTo>
                  <a:cubicBezTo>
                    <a:pt x="6700028" y="16699"/>
                    <a:pt x="7029216" y="-17700"/>
                    <a:pt x="7409565" y="0"/>
                  </a:cubicBezTo>
                  <a:cubicBezTo>
                    <a:pt x="7575158" y="34778"/>
                    <a:pt x="7742806" y="128573"/>
                    <a:pt x="7724863" y="315298"/>
                  </a:cubicBezTo>
                  <a:cubicBezTo>
                    <a:pt x="7754547" y="439863"/>
                    <a:pt x="7740072" y="759637"/>
                    <a:pt x="7724863" y="920651"/>
                  </a:cubicBezTo>
                  <a:cubicBezTo>
                    <a:pt x="7709654" y="1081665"/>
                    <a:pt x="7704628" y="1303549"/>
                    <a:pt x="7724863" y="1576451"/>
                  </a:cubicBezTo>
                  <a:cubicBezTo>
                    <a:pt x="7734654" y="1762263"/>
                    <a:pt x="7557835" y="1874865"/>
                    <a:pt x="7409565" y="1891749"/>
                  </a:cubicBezTo>
                  <a:cubicBezTo>
                    <a:pt x="7089490" y="1896716"/>
                    <a:pt x="6810974" y="1887568"/>
                    <a:pt x="6622746" y="1891749"/>
                  </a:cubicBezTo>
                  <a:cubicBezTo>
                    <a:pt x="6434518" y="1895930"/>
                    <a:pt x="6178097" y="1903380"/>
                    <a:pt x="5906870" y="1891749"/>
                  </a:cubicBezTo>
                  <a:cubicBezTo>
                    <a:pt x="5635643" y="1880118"/>
                    <a:pt x="5459994" y="1910842"/>
                    <a:pt x="5261937" y="1891749"/>
                  </a:cubicBezTo>
                  <a:cubicBezTo>
                    <a:pt x="5063880" y="1872656"/>
                    <a:pt x="4765153" y="1904927"/>
                    <a:pt x="4475118" y="1891749"/>
                  </a:cubicBezTo>
                  <a:cubicBezTo>
                    <a:pt x="4185083" y="1878571"/>
                    <a:pt x="4152204" y="1895642"/>
                    <a:pt x="3972070" y="1891749"/>
                  </a:cubicBezTo>
                  <a:cubicBezTo>
                    <a:pt x="3791936" y="1887856"/>
                    <a:pt x="3508183" y="1908199"/>
                    <a:pt x="3327137" y="1891749"/>
                  </a:cubicBezTo>
                  <a:cubicBezTo>
                    <a:pt x="3146091" y="1875299"/>
                    <a:pt x="2839956" y="1926582"/>
                    <a:pt x="2540318" y="1891749"/>
                  </a:cubicBezTo>
                  <a:cubicBezTo>
                    <a:pt x="2240680" y="1856916"/>
                    <a:pt x="2073685" y="1872656"/>
                    <a:pt x="1753499" y="1891749"/>
                  </a:cubicBezTo>
                  <a:cubicBezTo>
                    <a:pt x="1433313" y="1910842"/>
                    <a:pt x="1324189" y="1904221"/>
                    <a:pt x="1108566" y="1891749"/>
                  </a:cubicBezTo>
                  <a:cubicBezTo>
                    <a:pt x="892943" y="1879277"/>
                    <a:pt x="700878" y="1916030"/>
                    <a:pt x="315298" y="1891749"/>
                  </a:cubicBezTo>
                  <a:cubicBezTo>
                    <a:pt x="134249" y="1894045"/>
                    <a:pt x="-10737" y="1754778"/>
                    <a:pt x="0" y="1576451"/>
                  </a:cubicBezTo>
                  <a:cubicBezTo>
                    <a:pt x="8397" y="1297110"/>
                    <a:pt x="19891" y="1166058"/>
                    <a:pt x="0" y="983709"/>
                  </a:cubicBezTo>
                  <a:cubicBezTo>
                    <a:pt x="-19891" y="801360"/>
                    <a:pt x="-3538" y="481075"/>
                    <a:pt x="0" y="315298"/>
                  </a:cubicBezTo>
                  <a:close/>
                </a:path>
                <a:path w="7724863" h="1891749" stroke="0" extrusionOk="0">
                  <a:moveTo>
                    <a:pt x="0" y="315298"/>
                  </a:moveTo>
                  <a:cubicBezTo>
                    <a:pt x="32285" y="160917"/>
                    <a:pt x="176451" y="-6369"/>
                    <a:pt x="315298" y="0"/>
                  </a:cubicBezTo>
                  <a:cubicBezTo>
                    <a:pt x="474964" y="-19014"/>
                    <a:pt x="640577" y="-15310"/>
                    <a:pt x="747403" y="0"/>
                  </a:cubicBezTo>
                  <a:cubicBezTo>
                    <a:pt x="854230" y="15310"/>
                    <a:pt x="1127572" y="19373"/>
                    <a:pt x="1250451" y="0"/>
                  </a:cubicBezTo>
                  <a:cubicBezTo>
                    <a:pt x="1373330" y="-19373"/>
                    <a:pt x="1681318" y="12056"/>
                    <a:pt x="2037270" y="0"/>
                  </a:cubicBezTo>
                  <a:cubicBezTo>
                    <a:pt x="2393222" y="-12056"/>
                    <a:pt x="2463817" y="-29896"/>
                    <a:pt x="2753146" y="0"/>
                  </a:cubicBezTo>
                  <a:cubicBezTo>
                    <a:pt x="3042475" y="29896"/>
                    <a:pt x="3255337" y="2124"/>
                    <a:pt x="3539965" y="0"/>
                  </a:cubicBezTo>
                  <a:cubicBezTo>
                    <a:pt x="3824593" y="-2124"/>
                    <a:pt x="4157179" y="-36265"/>
                    <a:pt x="4326784" y="0"/>
                  </a:cubicBezTo>
                  <a:cubicBezTo>
                    <a:pt x="4496389" y="36265"/>
                    <a:pt x="4657586" y="6348"/>
                    <a:pt x="4900774" y="0"/>
                  </a:cubicBezTo>
                  <a:cubicBezTo>
                    <a:pt x="5143962" y="-6348"/>
                    <a:pt x="5163462" y="-18812"/>
                    <a:pt x="5332880" y="0"/>
                  </a:cubicBezTo>
                  <a:cubicBezTo>
                    <a:pt x="5502298" y="18812"/>
                    <a:pt x="5806436" y="-6084"/>
                    <a:pt x="5977813" y="0"/>
                  </a:cubicBezTo>
                  <a:cubicBezTo>
                    <a:pt x="6149190" y="6084"/>
                    <a:pt x="6253247" y="22411"/>
                    <a:pt x="6480861" y="0"/>
                  </a:cubicBezTo>
                  <a:cubicBezTo>
                    <a:pt x="6708475" y="-22411"/>
                    <a:pt x="7161092" y="-29531"/>
                    <a:pt x="7409565" y="0"/>
                  </a:cubicBezTo>
                  <a:cubicBezTo>
                    <a:pt x="7571273" y="-3803"/>
                    <a:pt x="7700212" y="171799"/>
                    <a:pt x="7724863" y="315298"/>
                  </a:cubicBezTo>
                  <a:cubicBezTo>
                    <a:pt x="7711765" y="597506"/>
                    <a:pt x="7699886" y="753333"/>
                    <a:pt x="7724863" y="920651"/>
                  </a:cubicBezTo>
                  <a:cubicBezTo>
                    <a:pt x="7749840" y="1087969"/>
                    <a:pt x="7708755" y="1301463"/>
                    <a:pt x="7724863" y="1576451"/>
                  </a:cubicBezTo>
                  <a:cubicBezTo>
                    <a:pt x="7755754" y="1746701"/>
                    <a:pt x="7605538" y="1902258"/>
                    <a:pt x="7409565" y="1891749"/>
                  </a:cubicBezTo>
                  <a:cubicBezTo>
                    <a:pt x="7252018" y="1870296"/>
                    <a:pt x="6996721" y="1917334"/>
                    <a:pt x="6835574" y="1891749"/>
                  </a:cubicBezTo>
                  <a:cubicBezTo>
                    <a:pt x="6674427" y="1866164"/>
                    <a:pt x="6386799" y="1857090"/>
                    <a:pt x="6119698" y="1891749"/>
                  </a:cubicBezTo>
                  <a:cubicBezTo>
                    <a:pt x="5852597" y="1926408"/>
                    <a:pt x="5563766" y="1917816"/>
                    <a:pt x="5403822" y="1891749"/>
                  </a:cubicBezTo>
                  <a:cubicBezTo>
                    <a:pt x="5243878" y="1865682"/>
                    <a:pt x="5044424" y="1873083"/>
                    <a:pt x="4829832" y="1891749"/>
                  </a:cubicBezTo>
                  <a:cubicBezTo>
                    <a:pt x="4615240" y="1910416"/>
                    <a:pt x="4409221" y="1890158"/>
                    <a:pt x="4113956" y="1891749"/>
                  </a:cubicBezTo>
                  <a:cubicBezTo>
                    <a:pt x="3818691" y="1893340"/>
                    <a:pt x="3647421" y="1918168"/>
                    <a:pt x="3398079" y="1891749"/>
                  </a:cubicBezTo>
                  <a:cubicBezTo>
                    <a:pt x="3148737" y="1865330"/>
                    <a:pt x="2956917" y="1883929"/>
                    <a:pt x="2824089" y="1891749"/>
                  </a:cubicBezTo>
                  <a:cubicBezTo>
                    <a:pt x="2691261" y="1899570"/>
                    <a:pt x="2333173" y="1885231"/>
                    <a:pt x="2108213" y="1891749"/>
                  </a:cubicBezTo>
                  <a:cubicBezTo>
                    <a:pt x="1883253" y="1898267"/>
                    <a:pt x="1629386" y="1876492"/>
                    <a:pt x="1463279" y="1891749"/>
                  </a:cubicBezTo>
                  <a:cubicBezTo>
                    <a:pt x="1297172" y="1907006"/>
                    <a:pt x="819207" y="1887172"/>
                    <a:pt x="315298" y="1891749"/>
                  </a:cubicBezTo>
                  <a:cubicBezTo>
                    <a:pt x="166344" y="1880346"/>
                    <a:pt x="-9696" y="1754147"/>
                    <a:pt x="0" y="1576451"/>
                  </a:cubicBezTo>
                  <a:cubicBezTo>
                    <a:pt x="5577" y="1436239"/>
                    <a:pt x="-27651" y="1158990"/>
                    <a:pt x="0" y="958486"/>
                  </a:cubicBezTo>
                  <a:cubicBezTo>
                    <a:pt x="27651" y="757983"/>
                    <a:pt x="-24594" y="544205"/>
                    <a:pt x="0" y="315298"/>
                  </a:cubicBezTo>
                  <a:close/>
                </a:path>
              </a:pathLst>
            </a:custGeom>
            <a:solidFill>
              <a:srgbClr val="FFFFFF"/>
            </a:solidFill>
            <a:ln w="28575" cap="flat" cmpd="sng" algn="ctr">
              <a:solidFill>
                <a:srgbClr val="000000"/>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Arial" panose="020B0604020202020204"/>
                <a:ea typeface="Microsoft YaHei" panose="020B0503020204020204" charset="-122"/>
                <a:cs typeface="+mn-cs"/>
              </a:endParaRPr>
            </a:p>
          </p:txBody>
        </p:sp>
      </p:grpSp>
      <p:sp>
        <p:nvSpPr>
          <p:cNvPr id="8" name="TextBox 7"/>
          <p:cNvSpPr txBox="1"/>
          <p:nvPr/>
        </p:nvSpPr>
        <p:spPr>
          <a:xfrm>
            <a:off x="3095625" y="724073"/>
            <a:ext cx="8810626" cy="1323439"/>
          </a:xfrm>
          <a:prstGeom prst="rect">
            <a:avLst/>
          </a:prstGeom>
          <a:noFill/>
        </p:spPr>
        <p:txBody>
          <a:bodyPr wrap="square" rtlCol="0">
            <a:spAutoFit/>
          </a:bodyPr>
          <a:lstStyle/>
          <a:p>
            <a:pPr lvl="0" algn="ctr">
              <a:defRPr/>
            </a:pPr>
            <a:r>
              <a:rPr lang="en-US" altLang="en-US" sz="4000" b="1" dirty="0" err="1">
                <a:solidFill>
                  <a:srgbClr val="FF6600"/>
                </a:solidFill>
              </a:rPr>
              <a:t>Tính</a:t>
            </a:r>
            <a:r>
              <a:rPr lang="en-US" altLang="en-US" sz="4000" b="1" dirty="0">
                <a:solidFill>
                  <a:srgbClr val="FF6600"/>
                </a:solidFill>
              </a:rPr>
              <a:t> </a:t>
            </a:r>
            <a:r>
              <a:rPr lang="en-US" altLang="en-US" sz="4000" b="1" dirty="0" err="1">
                <a:solidFill>
                  <a:srgbClr val="FF6600"/>
                </a:solidFill>
              </a:rPr>
              <a:t>bằng</a:t>
            </a:r>
            <a:r>
              <a:rPr lang="en-US" altLang="en-US" sz="4000" b="1" dirty="0">
                <a:solidFill>
                  <a:srgbClr val="FF6600"/>
                </a:solidFill>
              </a:rPr>
              <a:t> </a:t>
            </a:r>
            <a:r>
              <a:rPr lang="en-US" altLang="en-US" sz="4000" b="1" dirty="0" err="1">
                <a:solidFill>
                  <a:srgbClr val="FF6600"/>
                </a:solidFill>
              </a:rPr>
              <a:t>cách</a:t>
            </a:r>
            <a:r>
              <a:rPr lang="en-US" altLang="en-US" sz="4000" b="1" dirty="0">
                <a:solidFill>
                  <a:srgbClr val="FF6600"/>
                </a:solidFill>
              </a:rPr>
              <a:t> </a:t>
            </a:r>
            <a:r>
              <a:rPr lang="en-US" altLang="en-US" sz="4000" b="1" dirty="0" err="1">
                <a:solidFill>
                  <a:srgbClr val="FF6600"/>
                </a:solidFill>
              </a:rPr>
              <a:t>thuận</a:t>
            </a:r>
            <a:r>
              <a:rPr lang="en-US" altLang="en-US" sz="4000" b="1" dirty="0">
                <a:solidFill>
                  <a:srgbClr val="FF6600"/>
                </a:solidFill>
              </a:rPr>
              <a:t> </a:t>
            </a:r>
            <a:r>
              <a:rPr lang="en-US" altLang="en-US" sz="4000" b="1" dirty="0" err="1">
                <a:solidFill>
                  <a:srgbClr val="FF6600"/>
                </a:solidFill>
              </a:rPr>
              <a:t>tiện</a:t>
            </a:r>
            <a:r>
              <a:rPr lang="en-US" altLang="en-US" sz="4000" b="1" dirty="0">
                <a:solidFill>
                  <a:srgbClr val="FF6600"/>
                </a:solidFill>
              </a:rPr>
              <a:t> </a:t>
            </a:r>
            <a:r>
              <a:rPr lang="en-US" altLang="en-US" sz="4000" b="1" dirty="0" err="1">
                <a:solidFill>
                  <a:srgbClr val="FF6600"/>
                </a:solidFill>
              </a:rPr>
              <a:t>nhất</a:t>
            </a:r>
            <a:r>
              <a:rPr lang="en-US" altLang="en-US" sz="4000" b="1" dirty="0">
                <a:solidFill>
                  <a:srgbClr val="FF6600"/>
                </a:solidFill>
              </a:rPr>
              <a:t>:</a:t>
            </a:r>
          </a:p>
          <a:p>
            <a:pPr lvl="0" algn="ctr">
              <a:defRPr/>
            </a:pPr>
            <a:r>
              <a:rPr lang="en-US" altLang="en-US" sz="4000" b="1" dirty="0">
                <a:solidFill>
                  <a:srgbClr val="FF6600"/>
                </a:solidFill>
              </a:rPr>
              <a:t>5 x 1 816 x 2</a:t>
            </a:r>
          </a:p>
        </p:txBody>
      </p:sp>
      <p:pic>
        <p:nvPicPr>
          <p:cNvPr id="21"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420600" y="216767"/>
            <a:ext cx="609600" cy="609600"/>
          </a:xfrm>
          <a:prstGeom prst="rect">
            <a:avLst/>
          </a:prstGeom>
        </p:spPr>
      </p:pic>
      <p:pic>
        <p:nvPicPr>
          <p:cNvPr id="25" name="Picture 24"/>
          <p:cNvPicPr>
            <a:picLocks noChangeAspect="1"/>
          </p:cNvPicPr>
          <p:nvPr/>
        </p:nvPicPr>
        <p:blipFill>
          <a:blip r:embed="rId7" cstate="print">
            <a:extLst>
              <a:ext uri="{28A0092B-C50C-407E-A947-70E740481C1C}">
                <a14:useLocalDpi xmlns:a14="http://schemas.microsoft.com/office/drawing/2010/main" val="0"/>
              </a:ext>
            </a:extLst>
          </a:blip>
          <a:srcRect l="30626" t="33730" r="31091" b="35258"/>
          <a:stretch>
            <a:fillRect/>
          </a:stretch>
        </p:blipFill>
        <p:spPr>
          <a:xfrm rot="20651153">
            <a:off x="1604414" y="372603"/>
            <a:ext cx="1107745" cy="1592165"/>
          </a:xfrm>
          <a:custGeom>
            <a:avLst/>
            <a:gdLst/>
            <a:ahLst/>
            <a:cxnLst/>
            <a:rect l="l" t="t" r="r" b="b"/>
            <a:pathLst>
              <a:path w="830809" h="1194124">
                <a:moveTo>
                  <a:pt x="395555" y="0"/>
                </a:moveTo>
                <a:cubicBezTo>
                  <a:pt x="583312" y="0"/>
                  <a:pt x="679324" y="72009"/>
                  <a:pt x="683591" y="216027"/>
                </a:cubicBezTo>
                <a:cubicBezTo>
                  <a:pt x="684658" y="252298"/>
                  <a:pt x="675056" y="284302"/>
                  <a:pt x="654787" y="312039"/>
                </a:cubicBezTo>
                <a:cubicBezTo>
                  <a:pt x="637718" y="335509"/>
                  <a:pt x="616916" y="363245"/>
                  <a:pt x="592379" y="395249"/>
                </a:cubicBezTo>
                <a:cubicBezTo>
                  <a:pt x="610515" y="405917"/>
                  <a:pt x="638252" y="422986"/>
                  <a:pt x="675590" y="446456"/>
                </a:cubicBezTo>
                <a:cubicBezTo>
                  <a:pt x="779069" y="513664"/>
                  <a:pt x="830809" y="625678"/>
                  <a:pt x="830809" y="782498"/>
                </a:cubicBezTo>
                <a:cubicBezTo>
                  <a:pt x="830809" y="1065200"/>
                  <a:pt x="669189" y="1202284"/>
                  <a:pt x="345949" y="1193749"/>
                </a:cubicBezTo>
                <a:cubicBezTo>
                  <a:pt x="262738" y="1191616"/>
                  <a:pt x="188062" y="1173988"/>
                  <a:pt x="121921" y="1140868"/>
                </a:cubicBezTo>
                <a:cubicBezTo>
                  <a:pt x="36577" y="1098129"/>
                  <a:pt x="-3962" y="1039355"/>
                  <a:pt x="305" y="964546"/>
                </a:cubicBezTo>
                <a:cubicBezTo>
                  <a:pt x="3539" y="906855"/>
                  <a:pt x="26675" y="872667"/>
                  <a:pt x="69714" y="861983"/>
                </a:cubicBezTo>
                <a:cubicBezTo>
                  <a:pt x="99851" y="859849"/>
                  <a:pt x="145048" y="856107"/>
                  <a:pt x="205306" y="850756"/>
                </a:cubicBezTo>
                <a:cubicBezTo>
                  <a:pt x="250495" y="844355"/>
                  <a:pt x="289233" y="820319"/>
                  <a:pt x="321520" y="778647"/>
                </a:cubicBezTo>
                <a:cubicBezTo>
                  <a:pt x="353808" y="736975"/>
                  <a:pt x="369952" y="693162"/>
                  <a:pt x="369952" y="647206"/>
                </a:cubicBezTo>
                <a:cubicBezTo>
                  <a:pt x="369952" y="618352"/>
                  <a:pt x="360725" y="593783"/>
                  <a:pt x="342273" y="573497"/>
                </a:cubicBezTo>
                <a:cubicBezTo>
                  <a:pt x="334689" y="564946"/>
                  <a:pt x="303218" y="548377"/>
                  <a:pt x="247861" y="523790"/>
                </a:cubicBezTo>
                <a:cubicBezTo>
                  <a:pt x="207706" y="505638"/>
                  <a:pt x="185462" y="480535"/>
                  <a:pt x="181128" y="448481"/>
                </a:cubicBezTo>
                <a:cubicBezTo>
                  <a:pt x="192863" y="416410"/>
                  <a:pt x="228601" y="391299"/>
                  <a:pt x="288341" y="373147"/>
                </a:cubicBezTo>
                <a:cubicBezTo>
                  <a:pt x="341681" y="357111"/>
                  <a:pt x="368885" y="327191"/>
                  <a:pt x="369952" y="283385"/>
                </a:cubicBezTo>
                <a:cubicBezTo>
                  <a:pt x="371018" y="220344"/>
                  <a:pt x="336347" y="188824"/>
                  <a:pt x="265939" y="188824"/>
                </a:cubicBezTo>
                <a:cubicBezTo>
                  <a:pt x="235001" y="188824"/>
                  <a:pt x="205131" y="200558"/>
                  <a:pt x="176327" y="224028"/>
                </a:cubicBezTo>
                <a:cubicBezTo>
                  <a:pt x="147524" y="247498"/>
                  <a:pt x="128321" y="259232"/>
                  <a:pt x="118720" y="259232"/>
                </a:cubicBezTo>
                <a:cubicBezTo>
                  <a:pt x="101651" y="259232"/>
                  <a:pt x="85116" y="253898"/>
                  <a:pt x="69114" y="243230"/>
                </a:cubicBezTo>
                <a:cubicBezTo>
                  <a:pt x="49912" y="231496"/>
                  <a:pt x="40310" y="217627"/>
                  <a:pt x="40310" y="201625"/>
                </a:cubicBezTo>
                <a:cubicBezTo>
                  <a:pt x="40310" y="138684"/>
                  <a:pt x="79782" y="88011"/>
                  <a:pt x="158725" y="49606"/>
                </a:cubicBezTo>
                <a:cubicBezTo>
                  <a:pt x="225934" y="16535"/>
                  <a:pt x="304877" y="0"/>
                  <a:pt x="395555" y="0"/>
                </a:cubicBezTo>
                <a:close/>
              </a:path>
            </a:pathLst>
          </a:custGeom>
        </p:spPr>
      </p:pic>
      <p:pic>
        <p:nvPicPr>
          <p:cNvPr id="3" name="Picture 2"/>
          <p:cNvPicPr>
            <a:picLocks noChangeAspect="1"/>
          </p:cNvPicPr>
          <p:nvPr/>
        </p:nvPicPr>
        <p:blipFill rotWithShape="1">
          <a:blip r:embed="rId8" cstate="print">
            <a:extLst>
              <a:ext uri="{28A0092B-C50C-407E-A947-70E740481C1C}">
                <a14:useLocalDpi xmlns:a14="http://schemas.microsoft.com/office/drawing/2010/main" val="0"/>
              </a:ext>
            </a:extLst>
          </a:blip>
          <a:srcRect r="30129"/>
          <a:stretch>
            <a:fillRect/>
          </a:stretch>
        </p:blipFill>
        <p:spPr>
          <a:xfrm>
            <a:off x="-698475" y="1949877"/>
            <a:ext cx="3831755" cy="5484044"/>
          </a:xfrm>
          <a:prstGeom prst="rect">
            <a:avLst/>
          </a:prstGeom>
        </p:spPr>
      </p:pic>
      <p:grpSp>
        <p:nvGrpSpPr>
          <p:cNvPr id="9" name="Group 8">
            <a:extLst>
              <a:ext uri="{FF2B5EF4-FFF2-40B4-BE49-F238E27FC236}">
                <a16:creationId xmlns:a16="http://schemas.microsoft.com/office/drawing/2014/main" id="{4E7BE436-7815-A4C3-E268-DA6092BF72B8}"/>
              </a:ext>
            </a:extLst>
          </p:cNvPr>
          <p:cNvGrpSpPr/>
          <p:nvPr/>
        </p:nvGrpSpPr>
        <p:grpSpPr>
          <a:xfrm>
            <a:off x="3686176" y="3819445"/>
            <a:ext cx="7086600" cy="2086056"/>
            <a:chOff x="3733801" y="4264994"/>
            <a:chExt cx="2123147" cy="747452"/>
          </a:xfrm>
          <a:solidFill>
            <a:srgbClr val="FFC000"/>
          </a:solidFill>
        </p:grpSpPr>
        <p:sp>
          <p:nvSpPr>
            <p:cNvPr id="10" name="Rounded Rectangle 15">
              <a:extLst>
                <a:ext uri="{FF2B5EF4-FFF2-40B4-BE49-F238E27FC236}">
                  <a16:creationId xmlns:a16="http://schemas.microsoft.com/office/drawing/2014/main" id="{3B2C000A-BE63-DD9C-11E6-BA0DDD735983}"/>
                </a:ext>
              </a:extLst>
            </p:cNvPr>
            <p:cNvSpPr/>
            <p:nvPr/>
          </p:nvSpPr>
          <p:spPr>
            <a:xfrm>
              <a:off x="3733801" y="4264994"/>
              <a:ext cx="2123147" cy="747452"/>
            </a:xfrm>
            <a:prstGeom prst="roundRect">
              <a:avLst/>
            </a:prstGeom>
            <a:grp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535" b="0" i="0" u="none" strike="noStrike" kern="1200" cap="none" spc="0" normalizeH="0" baseline="0" noProof="0">
                <a:ln>
                  <a:noFill/>
                </a:ln>
                <a:solidFill>
                  <a:prstClr val="white"/>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5E947F16-516D-ED1B-687A-60592C3D3D6E}"/>
                </a:ext>
              </a:extLst>
            </p:cNvPr>
            <p:cNvSpPr txBox="1"/>
            <p:nvPr/>
          </p:nvSpPr>
          <p:spPr>
            <a:xfrm>
              <a:off x="3792029" y="4275562"/>
              <a:ext cx="1828800" cy="725774"/>
            </a:xfrm>
            <a:prstGeom prst="rect">
              <a:avLst/>
            </a:prstGeom>
            <a:grpFill/>
          </p:spPr>
          <p:txBody>
            <a:bodyPr wrap="square" rtlCol="0">
              <a:spAutoFit/>
            </a:bodyPr>
            <a:lstStyle/>
            <a:p>
              <a:pPr marL="0" marR="0" algn="just">
                <a:lnSpc>
                  <a:spcPct val="120000"/>
                </a:lnSpc>
                <a:spcBef>
                  <a:spcPts val="0"/>
                </a:spcBef>
                <a:spcAft>
                  <a:spcPts val="0"/>
                </a:spcAft>
              </a:pPr>
              <a:r>
                <a:rPr lang="en-US" sz="3600" b="1" dirty="0">
                  <a:latin typeface="Cambria" panose="02040503050406030204" pitchFamily="18" charset="0"/>
                  <a:ea typeface="Cambria" panose="02040503050406030204" pitchFamily="18" charset="0"/>
                  <a:cs typeface="Times New Roman" panose="02020603050405020304" pitchFamily="18" charset="0"/>
                </a:rPr>
                <a:t>= (5 x 2) x 1 816</a:t>
              </a:r>
            </a:p>
            <a:p>
              <a:pPr marL="0" marR="0" algn="just">
                <a:lnSpc>
                  <a:spcPct val="120000"/>
                </a:lnSpc>
                <a:spcBef>
                  <a:spcPts val="0"/>
                </a:spcBef>
                <a:spcAft>
                  <a:spcPts val="0"/>
                </a:spcAft>
              </a:pPr>
              <a:r>
                <a:rPr lang="en-US" sz="3600" b="1" dirty="0">
                  <a:effectLst/>
                  <a:latin typeface="Cambria" panose="02040503050406030204" pitchFamily="18" charset="0"/>
                  <a:ea typeface="Cambria" panose="02040503050406030204" pitchFamily="18" charset="0"/>
                  <a:cs typeface="Times New Roman" panose="02020603050405020304" pitchFamily="18" charset="0"/>
                </a:rPr>
                <a:t>= 10 x 1 816</a:t>
              </a:r>
            </a:p>
            <a:p>
              <a:pPr marL="0" marR="0" algn="just">
                <a:lnSpc>
                  <a:spcPct val="120000"/>
                </a:lnSpc>
                <a:spcBef>
                  <a:spcPts val="0"/>
                </a:spcBef>
                <a:spcAft>
                  <a:spcPts val="0"/>
                </a:spcAft>
              </a:pPr>
              <a:r>
                <a:rPr lang="en-US" sz="3600" b="1" dirty="0">
                  <a:latin typeface="Cambria" panose="02040503050406030204" pitchFamily="18" charset="0"/>
                  <a:ea typeface="Cambria" panose="02040503050406030204" pitchFamily="18" charset="0"/>
                  <a:cs typeface="Times New Roman" panose="02020603050405020304" pitchFamily="18" charset="0"/>
                </a:rPr>
                <a:t>= 18 160</a:t>
              </a:r>
              <a:endParaRPr lang="en-US" sz="3600" b="1" dirty="0">
                <a:effectLst/>
                <a:latin typeface="Cambria" panose="02040503050406030204" pitchFamily="18" charset="0"/>
                <a:ea typeface="Cambria" panose="02040503050406030204" pitchFamily="18" charset="0"/>
                <a:cs typeface="Times New Roman" panose="02020603050405020304" pitchFamily="18" charset="0"/>
              </a:endParaRPr>
            </a:p>
          </p:txBody>
        </p:sp>
      </p:grpSp>
      <p:pic>
        <p:nvPicPr>
          <p:cNvPr id="12" name="Picture 11">
            <a:extLst>
              <a:ext uri="{FF2B5EF4-FFF2-40B4-BE49-F238E27FC236}">
                <a16:creationId xmlns:a16="http://schemas.microsoft.com/office/drawing/2014/main" id="{92FC3B1A-8191-0ED4-D960-3318AAA46FC4}"/>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2908" b="28191" l="24406" r="43737">
                        <a14:foregroundMark x1="33693" y1="23102" x2="31102" y2="25202"/>
                        <a14:foregroundMark x1="40065" y1="23102" x2="42549" y2="26575"/>
                        <a14:foregroundMark x1="39309" y1="23667" x2="40497" y2="25767"/>
                        <a14:foregroundMark x1="34125" y1="23667" x2="29266" y2="25444"/>
                      </a14:backgroundRemoval>
                    </a14:imgEffect>
                  </a14:imgLayer>
                </a14:imgProps>
              </a:ext>
              <a:ext uri="{28A0092B-C50C-407E-A947-70E740481C1C}">
                <a14:useLocalDpi xmlns:a14="http://schemas.microsoft.com/office/drawing/2010/main" val="0"/>
              </a:ext>
            </a:extLst>
          </a:blip>
          <a:srcRect l="24252" r="53961" b="70740"/>
          <a:stretch>
            <a:fillRect/>
          </a:stretch>
        </p:blipFill>
        <p:spPr>
          <a:xfrm>
            <a:off x="10017291" y="3410900"/>
            <a:ext cx="1208767" cy="2170285"/>
          </a:xfrm>
          <a:prstGeom prst="rect">
            <a:avLst/>
          </a:prstGeom>
        </p:spPr>
      </p:pic>
      <p:pic>
        <p:nvPicPr>
          <p:cNvPr id="13" name="Am-thanh-tra-loi-dung-www_nhacchuongvui_com.mp3">
            <a:hlinkClick r:id="" action="ppaction://media"/>
            <a:extLst>
              <a:ext uri="{FF2B5EF4-FFF2-40B4-BE49-F238E27FC236}">
                <a16:creationId xmlns:a16="http://schemas.microsoft.com/office/drawing/2014/main" id="{2762D8F4-1CE7-0512-6A7B-671AEBC7AA0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573000" y="369167"/>
            <a:ext cx="609600" cy="609600"/>
          </a:xfrm>
          <a:prstGeom prst="rect">
            <a:avLst/>
          </a:prstGeom>
        </p:spPr>
      </p:pic>
    </p:spTree>
    <p:extLst>
      <p:ext uri="{BB962C8B-B14F-4D97-AF65-F5344CB8AC3E}">
        <p14:creationId xmlns:p14="http://schemas.microsoft.com/office/powerpoint/2010/main" val="12053864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p:cTn id="11" dur="500" fill="hold"/>
                                        <p:tgtEl>
                                          <p:spTgt spid="25"/>
                                        </p:tgtEl>
                                        <p:attrNameLst>
                                          <p:attrName>ppt_w</p:attrName>
                                        </p:attrNameLst>
                                      </p:cBhvr>
                                      <p:tavLst>
                                        <p:tav tm="0">
                                          <p:val>
                                            <p:fltVal val="0"/>
                                          </p:val>
                                        </p:tav>
                                        <p:tav tm="100000">
                                          <p:val>
                                            <p:strVal val="#ppt_w"/>
                                          </p:val>
                                        </p:tav>
                                      </p:tavLst>
                                    </p:anim>
                                    <p:anim calcmode="lin" valueType="num">
                                      <p:cBhvr>
                                        <p:cTn id="12" dur="500" fill="hold"/>
                                        <p:tgtEl>
                                          <p:spTgt spid="25"/>
                                        </p:tgtEl>
                                        <p:attrNameLst>
                                          <p:attrName>ppt_h</p:attrName>
                                        </p:attrNameLst>
                                      </p:cBhvr>
                                      <p:tavLst>
                                        <p:tav tm="0">
                                          <p:val>
                                            <p:fltVal val="0"/>
                                          </p:val>
                                        </p:tav>
                                        <p:tav tm="100000">
                                          <p:val>
                                            <p:strVal val="#ppt_h"/>
                                          </p:val>
                                        </p:tav>
                                      </p:tavLst>
                                    </p:anim>
                                    <p:animEffect transition="in" filter="fade">
                                      <p:cBhvr>
                                        <p:cTn id="13" dur="500"/>
                                        <p:tgtEl>
                                          <p:spTgt spid="25"/>
                                        </p:tgtEl>
                                      </p:cBhvr>
                                    </p:animEffect>
                                  </p:childTnLst>
                                </p:cTn>
                              </p:par>
                              <p:par>
                                <p:cTn id="14" presetID="2" presetClass="entr" presetSubtype="1"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0-#ppt_h/2"/>
                                          </p:val>
                                        </p:tav>
                                        <p:tav tm="100000">
                                          <p:val>
                                            <p:strVal val="#ppt_y"/>
                                          </p:val>
                                        </p:tav>
                                      </p:tavLst>
                                    </p:anim>
                                  </p:childTnLst>
                                </p:cTn>
                              </p:par>
                              <p:par>
                                <p:cTn id="18" presetID="2" presetClass="entr" presetSubtype="8"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additive="base">
                                        <p:cTn id="20" dur="500" fill="hold"/>
                                        <p:tgtEl>
                                          <p:spTgt spid="3"/>
                                        </p:tgtEl>
                                        <p:attrNameLst>
                                          <p:attrName>ppt_x</p:attrName>
                                        </p:attrNameLst>
                                      </p:cBhvr>
                                      <p:tavLst>
                                        <p:tav tm="0">
                                          <p:val>
                                            <p:strVal val="0-#ppt_w/2"/>
                                          </p:val>
                                        </p:tav>
                                        <p:tav tm="100000">
                                          <p:val>
                                            <p:strVal val="#ppt_x"/>
                                          </p:val>
                                        </p:tav>
                                      </p:tavLst>
                                    </p:anim>
                                    <p:anim calcmode="lin" valueType="num">
                                      <p:cBhvr additive="base">
                                        <p:cTn id="21"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additive="base">
                                        <p:cTn id="26" dur="500" fill="hold"/>
                                        <p:tgtEl>
                                          <p:spTgt spid="12"/>
                                        </p:tgtEl>
                                        <p:attrNameLst>
                                          <p:attrName>ppt_x</p:attrName>
                                        </p:attrNameLst>
                                      </p:cBhvr>
                                      <p:tavLst>
                                        <p:tav tm="0">
                                          <p:val>
                                            <p:strVal val="#ppt_x"/>
                                          </p:val>
                                        </p:tav>
                                        <p:tav tm="100000">
                                          <p:val>
                                            <p:strVal val="#ppt_x"/>
                                          </p:val>
                                        </p:tav>
                                      </p:tavLst>
                                    </p:anim>
                                    <p:anim calcmode="lin" valueType="num">
                                      <p:cBhvr additive="base">
                                        <p:cTn id="27" dur="500" fill="hold"/>
                                        <p:tgtEl>
                                          <p:spTgt spid="12"/>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additive="base">
                                        <p:cTn id="30" dur="500" fill="hold"/>
                                        <p:tgtEl>
                                          <p:spTgt spid="9"/>
                                        </p:tgtEl>
                                        <p:attrNameLst>
                                          <p:attrName>ppt_x</p:attrName>
                                        </p:attrNameLst>
                                      </p:cBhvr>
                                      <p:tavLst>
                                        <p:tav tm="0">
                                          <p:val>
                                            <p:strVal val="#ppt_x"/>
                                          </p:val>
                                        </p:tav>
                                        <p:tav tm="100000">
                                          <p:val>
                                            <p:strVal val="#ppt_x"/>
                                          </p:val>
                                        </p:tav>
                                      </p:tavLst>
                                    </p:anim>
                                    <p:anim calcmode="lin" valueType="num">
                                      <p:cBhvr additive="base">
                                        <p:cTn id="31" dur="500" fill="hold"/>
                                        <p:tgtEl>
                                          <p:spTgt spid="9"/>
                                        </p:tgtEl>
                                        <p:attrNameLst>
                                          <p:attrName>ppt_y</p:attrName>
                                        </p:attrNameLst>
                                      </p:cBhvr>
                                      <p:tavLst>
                                        <p:tav tm="0">
                                          <p:val>
                                            <p:strVal val="1+#ppt_h/2"/>
                                          </p:val>
                                        </p:tav>
                                        <p:tav tm="100000">
                                          <p:val>
                                            <p:strVal val="#ppt_y"/>
                                          </p:val>
                                        </p:tav>
                                      </p:tavLst>
                                    </p:anim>
                                  </p:childTnLst>
                                </p:cTn>
                              </p:par>
                              <p:par>
                                <p:cTn id="32" presetID="1" presetClass="mediacall" presetSubtype="0" fill="hold" nodeType="withEffect">
                                  <p:stCondLst>
                                    <p:cond delay="0"/>
                                  </p:stCondLst>
                                  <p:childTnLst>
                                    <p:cmd type="call" cmd="playFrom(0.0)">
                                      <p:cBhvr>
                                        <p:cTn id="33" dur="8085"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4" fill="hold" display="0">
                  <p:stCondLst>
                    <p:cond delay="indefinite"/>
                  </p:stCondLst>
                  <p:endCondLst>
                    <p:cond evt="onStopAudio" delay="0">
                      <p:tgtEl>
                        <p:sldTgt/>
                      </p:tgtEl>
                    </p:cond>
                  </p:endCondLst>
                </p:cTn>
                <p:tgtEl>
                  <p:spTgt spid="21"/>
                </p:tgtEl>
              </p:cMediaNode>
            </p:audio>
            <p:audio>
              <p:cMediaNode vol="80000">
                <p:cTn id="35" fill="hold" display="0">
                  <p:stCondLst>
                    <p:cond delay="indefinite"/>
                  </p:stCondLst>
                  <p:endCondLst>
                    <p:cond evt="onStopAudio" delay="0">
                      <p:tgtEl>
                        <p:sldTgt/>
                      </p:tgtEl>
                    </p:cond>
                  </p:endCondLst>
                </p:cTn>
                <p:tgtEl>
                  <p:spTgt spid="13"/>
                </p:tgtEl>
              </p:cMediaNode>
            </p:audio>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图片 41">
            <a:extLst>
              <a:ext uri="{FF2B5EF4-FFF2-40B4-BE49-F238E27FC236}">
                <a16:creationId xmlns:a16="http://schemas.microsoft.com/office/drawing/2014/main" id="{DD310B36-59A5-DCC5-8B75-27292A8E5AE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pic>
        <p:nvPicPr>
          <p:cNvPr id="48" name="图片 47">
            <a:extLst>
              <a:ext uri="{FF2B5EF4-FFF2-40B4-BE49-F238E27FC236}">
                <a16:creationId xmlns:a16="http://schemas.microsoft.com/office/drawing/2014/main" id="{B830F8C0-C741-763E-9EA0-4E7515AE1A68}"/>
              </a:ext>
            </a:extLst>
          </p:cNvPr>
          <p:cNvPicPr>
            <a:picLocks noChangeAspect="1"/>
          </p:cNvPicPr>
          <p:nvPr/>
        </p:nvPicPr>
        <p:blipFill rotWithShape="1">
          <a:blip r:embed="rId4"/>
          <a:srcRect l="9484" t="11959" r="11818"/>
          <a:stretch/>
        </p:blipFill>
        <p:spPr>
          <a:xfrm>
            <a:off x="891409" y="482600"/>
            <a:ext cx="10350500" cy="6044380"/>
          </a:xfrm>
          <a:prstGeom prst="rect">
            <a:avLst/>
          </a:prstGeom>
        </p:spPr>
      </p:pic>
      <p:pic>
        <p:nvPicPr>
          <p:cNvPr id="56" name="图片 55">
            <a:extLst>
              <a:ext uri="{FF2B5EF4-FFF2-40B4-BE49-F238E27FC236}">
                <a16:creationId xmlns:a16="http://schemas.microsoft.com/office/drawing/2014/main" id="{FC252311-5B28-D452-D611-B7EF425834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14260">
            <a:off x="-174580" y="-280200"/>
            <a:ext cx="4619311" cy="4619311"/>
          </a:xfrm>
          <a:prstGeom prst="rect">
            <a:avLst/>
          </a:prstGeom>
        </p:spPr>
      </p:pic>
      <p:grpSp>
        <p:nvGrpSpPr>
          <p:cNvPr id="32" name="组合 31">
            <a:extLst>
              <a:ext uri="{FF2B5EF4-FFF2-40B4-BE49-F238E27FC236}">
                <a16:creationId xmlns:a16="http://schemas.microsoft.com/office/drawing/2014/main" id="{812F7956-7370-9BB9-D4F0-B034500A7A21}"/>
              </a:ext>
            </a:extLst>
          </p:cNvPr>
          <p:cNvGrpSpPr/>
          <p:nvPr/>
        </p:nvGrpSpPr>
        <p:grpSpPr>
          <a:xfrm>
            <a:off x="7923982" y="2736534"/>
            <a:ext cx="4743064" cy="4151946"/>
            <a:chOff x="8236467" y="3278909"/>
            <a:chExt cx="3984357" cy="3463837"/>
          </a:xfrm>
        </p:grpSpPr>
        <p:pic>
          <p:nvPicPr>
            <p:cNvPr id="33" name="图片 32">
              <a:extLst>
                <a:ext uri="{FF2B5EF4-FFF2-40B4-BE49-F238E27FC236}">
                  <a16:creationId xmlns:a16="http://schemas.microsoft.com/office/drawing/2014/main" id="{11460383-D6A0-7500-04DF-C37AAF542BA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84052" y="3278909"/>
              <a:ext cx="2836772" cy="2836772"/>
            </a:xfrm>
            <a:prstGeom prst="rect">
              <a:avLst/>
            </a:prstGeom>
          </p:spPr>
        </p:pic>
        <p:pic>
          <p:nvPicPr>
            <p:cNvPr id="34" name="图片 33">
              <a:extLst>
                <a:ext uri="{FF2B5EF4-FFF2-40B4-BE49-F238E27FC236}">
                  <a16:creationId xmlns:a16="http://schemas.microsoft.com/office/drawing/2014/main" id="{13C10393-FAAC-3C1D-2502-0FBB1A453E2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pic>
        <p:nvPicPr>
          <p:cNvPr id="2" name="图片 55">
            <a:extLst>
              <a:ext uri="{FF2B5EF4-FFF2-40B4-BE49-F238E27FC236}">
                <a16:creationId xmlns:a16="http://schemas.microsoft.com/office/drawing/2014/main" id="{D467F1D0-DB00-0F11-B2F5-6FC8C7CF086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432479" flipH="1">
            <a:off x="8250529" y="65377"/>
            <a:ext cx="3787327" cy="4619311"/>
          </a:xfrm>
          <a:prstGeom prst="rect">
            <a:avLst/>
          </a:prstGeom>
        </p:spPr>
      </p:pic>
      <p:pic>
        <p:nvPicPr>
          <p:cNvPr id="3" name="图片 3">
            <a:extLst>
              <a:ext uri="{FF2B5EF4-FFF2-40B4-BE49-F238E27FC236}">
                <a16:creationId xmlns:a16="http://schemas.microsoft.com/office/drawing/2014/main" id="{7AEA3F46-1014-283D-3A1F-AC79A148F6A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9380" t="4569" r="19755" b="3868"/>
          <a:stretch/>
        </p:blipFill>
        <p:spPr>
          <a:xfrm>
            <a:off x="662" y="1925757"/>
            <a:ext cx="3772155" cy="4873850"/>
          </a:xfrm>
          <a:prstGeom prst="rect">
            <a:avLst/>
          </a:prstGeom>
        </p:spPr>
      </p:pic>
      <p:pic>
        <p:nvPicPr>
          <p:cNvPr id="4" name="Picture 3">
            <a:extLst>
              <a:ext uri="{FF2B5EF4-FFF2-40B4-BE49-F238E27FC236}">
                <a16:creationId xmlns:a16="http://schemas.microsoft.com/office/drawing/2014/main" id="{01BA1CF9-75A7-C3FF-57A5-AE18F43AEC14}"/>
              </a:ext>
            </a:extLst>
          </p:cNvPr>
          <p:cNvPicPr>
            <a:picLocks noChangeAspect="1"/>
          </p:cNvPicPr>
          <p:nvPr/>
        </p:nvPicPr>
        <p:blipFill>
          <a:blip r:embed="rId9"/>
          <a:stretch>
            <a:fillRect/>
          </a:stretch>
        </p:blipFill>
        <p:spPr>
          <a:xfrm>
            <a:off x="3659360" y="2035250"/>
            <a:ext cx="5407621" cy="3834716"/>
          </a:xfrm>
          <a:prstGeom prst="rect">
            <a:avLst/>
          </a:prstGeom>
        </p:spPr>
      </p:pic>
    </p:spTree>
    <p:extLst>
      <p:ext uri="{BB962C8B-B14F-4D97-AF65-F5344CB8AC3E}">
        <p14:creationId xmlns:p14="http://schemas.microsoft.com/office/powerpoint/2010/main" val="39758255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1" objId="42"/>
      </p14:showEvt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1">
            <a:extLst>
              <a:ext uri="{FF2B5EF4-FFF2-40B4-BE49-F238E27FC236}">
                <a16:creationId xmlns:a16="http://schemas.microsoft.com/office/drawing/2014/main" id="{0F5FAB14-B67D-B108-A01E-6DFAD1E19D9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sp>
        <p:nvSpPr>
          <p:cNvPr id="3" name="Rectangle 2">
            <a:extLst>
              <a:ext uri="{FF2B5EF4-FFF2-40B4-BE49-F238E27FC236}">
                <a16:creationId xmlns:a16="http://schemas.microsoft.com/office/drawing/2014/main" id="{5C795146-A695-BD4F-8B32-94B45ECF3FD2}"/>
              </a:ext>
            </a:extLst>
          </p:cNvPr>
          <p:cNvSpPr/>
          <p:nvPr/>
        </p:nvSpPr>
        <p:spPr>
          <a:xfrm>
            <a:off x="120320" y="376579"/>
            <a:ext cx="11828207" cy="6201202"/>
          </a:xfrm>
          <a:prstGeom prst="rect">
            <a:avLst/>
          </a:prstGeom>
          <a:solidFill>
            <a:schemeClr val="bg1"/>
          </a:solidFill>
          <a:ln w="38100">
            <a:solidFill>
              <a:srgbClr val="2DAB6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思源黑体 CN Medium"/>
              <a:cs typeface="+mn-cs"/>
            </a:endParaRPr>
          </a:p>
        </p:txBody>
      </p:sp>
      <p:sp>
        <p:nvSpPr>
          <p:cNvPr id="4" name="TextBox 3">
            <a:extLst>
              <a:ext uri="{FF2B5EF4-FFF2-40B4-BE49-F238E27FC236}">
                <a16:creationId xmlns:a16="http://schemas.microsoft.com/office/drawing/2014/main" id="{60AA2B3B-5EA6-DA89-7FAB-D54916739FC8}"/>
              </a:ext>
            </a:extLst>
          </p:cNvPr>
          <p:cNvSpPr txBox="1"/>
          <p:nvPr/>
        </p:nvSpPr>
        <p:spPr>
          <a:xfrm>
            <a:off x="1329324" y="651323"/>
            <a:ext cx="10976975"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Dự</a:t>
            </a:r>
            <a:r>
              <a:rPr kumimoji="0" lang="en-US" sz="32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án</a:t>
            </a:r>
            <a:r>
              <a:rPr kumimoji="0" lang="en-US" sz="32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nhỏ: </a:t>
            </a:r>
            <a:r>
              <a:rPr kumimoji="0" lang="en-US" sz="32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Hãy</a:t>
            </a:r>
            <a:r>
              <a:rPr kumimoji="0" lang="en-US" sz="32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cùng</a:t>
            </a:r>
            <a:r>
              <a:rPr kumimoji="0" lang="en-US" sz="32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gia</a:t>
            </a:r>
            <a:r>
              <a:rPr kumimoji="0" lang="en-US" sz="32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đình</a:t>
            </a:r>
            <a:r>
              <a:rPr kumimoji="0" lang="en-US" sz="32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Lam </a:t>
            </a:r>
            <a:r>
              <a:rPr kumimoji="0" lang="en-US" sz="32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lập</a:t>
            </a:r>
            <a:r>
              <a:rPr kumimoji="0" lang="en-US" sz="32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kế</a:t>
            </a:r>
            <a:r>
              <a:rPr kumimoji="0" lang="en-US" sz="32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hoạch</a:t>
            </a:r>
            <a:r>
              <a:rPr kumimoji="0" lang="en-US" sz="32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đi</a:t>
            </a:r>
            <a:r>
              <a:rPr kumimoji="0" lang="en-US" sz="32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du </a:t>
            </a:r>
            <a:r>
              <a:rPr kumimoji="0" lang="en-US" sz="32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lịch</a:t>
            </a:r>
            <a:r>
              <a:rPr kumimoji="0" lang="en-US" sz="32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5" name="Picture 4">
            <a:extLst>
              <a:ext uri="{FF2B5EF4-FFF2-40B4-BE49-F238E27FC236}">
                <a16:creationId xmlns:a16="http://schemas.microsoft.com/office/drawing/2014/main" id="{35AF67FE-F543-B950-8EC5-08331DE42DCC}"/>
              </a:ext>
            </a:extLst>
          </p:cNvPr>
          <p:cNvPicPr>
            <a:picLocks noChangeAspect="1"/>
          </p:cNvPicPr>
          <p:nvPr/>
        </p:nvPicPr>
        <p:blipFill>
          <a:blip r:embed="rId3"/>
          <a:stretch>
            <a:fillRect/>
          </a:stretch>
        </p:blipFill>
        <p:spPr>
          <a:xfrm>
            <a:off x="1238250" y="1776412"/>
            <a:ext cx="9334500" cy="4136881"/>
          </a:xfrm>
          <a:prstGeom prst="rect">
            <a:avLst/>
          </a:prstGeom>
        </p:spPr>
      </p:pic>
    </p:spTree>
    <p:extLst>
      <p:ext uri="{BB962C8B-B14F-4D97-AF65-F5344CB8AC3E}">
        <p14:creationId xmlns:p14="http://schemas.microsoft.com/office/powerpoint/2010/main" val="4312228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1">
            <a:extLst>
              <a:ext uri="{FF2B5EF4-FFF2-40B4-BE49-F238E27FC236}">
                <a16:creationId xmlns:a16="http://schemas.microsoft.com/office/drawing/2014/main" id="{A658DA8C-1000-A2CF-1A45-7E88285E293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sp>
        <p:nvSpPr>
          <p:cNvPr id="3" name="Rectangle 2">
            <a:extLst>
              <a:ext uri="{FF2B5EF4-FFF2-40B4-BE49-F238E27FC236}">
                <a16:creationId xmlns:a16="http://schemas.microsoft.com/office/drawing/2014/main" id="{8A111E5C-5927-DCAF-BE2E-B0222DEC1752}"/>
              </a:ext>
            </a:extLst>
          </p:cNvPr>
          <p:cNvSpPr/>
          <p:nvPr/>
        </p:nvSpPr>
        <p:spPr>
          <a:xfrm>
            <a:off x="120320" y="376579"/>
            <a:ext cx="11828207" cy="6201202"/>
          </a:xfrm>
          <a:prstGeom prst="rect">
            <a:avLst/>
          </a:prstGeom>
          <a:solidFill>
            <a:schemeClr val="bg1"/>
          </a:solidFill>
          <a:ln w="38100">
            <a:solidFill>
              <a:srgbClr val="2DAB6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思源黑体 CN Medium"/>
              <a:cs typeface="+mn-cs"/>
            </a:endParaRPr>
          </a:p>
        </p:txBody>
      </p:sp>
      <p:cxnSp>
        <p:nvCxnSpPr>
          <p:cNvPr id="4" name="Straight Connector 3">
            <a:extLst>
              <a:ext uri="{FF2B5EF4-FFF2-40B4-BE49-F238E27FC236}">
                <a16:creationId xmlns:a16="http://schemas.microsoft.com/office/drawing/2014/main" id="{B4839D02-6216-BBCF-3032-DDCFC4FE81FB}"/>
              </a:ext>
            </a:extLst>
          </p:cNvPr>
          <p:cNvCxnSpPr>
            <a:cxnSpLocks/>
          </p:cNvCxnSpPr>
          <p:nvPr/>
        </p:nvCxnSpPr>
        <p:spPr>
          <a:xfrm>
            <a:off x="6496050" y="5162550"/>
            <a:ext cx="647700"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Rounded Rectangle 6">
            <a:extLst>
              <a:ext uri="{FF2B5EF4-FFF2-40B4-BE49-F238E27FC236}">
                <a16:creationId xmlns:a16="http://schemas.microsoft.com/office/drawing/2014/main" id="{8B4EBF1B-7B82-F6DA-FB4D-FB78DE5047C7}"/>
              </a:ext>
            </a:extLst>
          </p:cNvPr>
          <p:cNvSpPr/>
          <p:nvPr/>
        </p:nvSpPr>
        <p:spPr>
          <a:xfrm>
            <a:off x="7118350" y="4533900"/>
            <a:ext cx="4883150" cy="1085850"/>
          </a:xfrm>
          <a:prstGeom prst="roundRect">
            <a:avLst/>
          </a:prstGeom>
          <a:solidFill>
            <a:srgbClr val="FFFF0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dirty="0" err="1">
                <a:solidFill>
                  <a:srgbClr val="FF0000"/>
                </a:solidFill>
                <a:latin typeface="Calibri"/>
              </a:rPr>
              <a:t>Thiết</a:t>
            </a:r>
            <a:r>
              <a:rPr lang="en-US" sz="3200" dirty="0">
                <a:solidFill>
                  <a:srgbClr val="FF0000"/>
                </a:solidFill>
                <a:latin typeface="Calibri"/>
              </a:rPr>
              <a:t> </a:t>
            </a:r>
            <a:r>
              <a:rPr lang="en-US" sz="3200" dirty="0" err="1">
                <a:solidFill>
                  <a:srgbClr val="FF0000"/>
                </a:solidFill>
                <a:latin typeface="Calibri"/>
              </a:rPr>
              <a:t>bị</a:t>
            </a:r>
            <a:r>
              <a:rPr lang="en-US" sz="3200" dirty="0">
                <a:solidFill>
                  <a:srgbClr val="FF0000"/>
                </a:solidFill>
                <a:latin typeface="Calibri"/>
              </a:rPr>
              <a:t> </a:t>
            </a:r>
            <a:r>
              <a:rPr lang="en-US" sz="3200" dirty="0" err="1">
                <a:solidFill>
                  <a:srgbClr val="FF0000"/>
                </a:solidFill>
                <a:latin typeface="Calibri"/>
              </a:rPr>
              <a:t>truy</a:t>
            </a:r>
            <a:r>
              <a:rPr lang="en-US" sz="3200" dirty="0">
                <a:solidFill>
                  <a:srgbClr val="FF0000"/>
                </a:solidFill>
                <a:latin typeface="Calibri"/>
              </a:rPr>
              <a:t> </a:t>
            </a:r>
            <a:r>
              <a:rPr lang="en-US" sz="3200" dirty="0" err="1">
                <a:solidFill>
                  <a:srgbClr val="FF0000"/>
                </a:solidFill>
                <a:latin typeface="Calibri"/>
              </a:rPr>
              <a:t>cập</a:t>
            </a:r>
            <a:r>
              <a:rPr lang="en-US" sz="3200" dirty="0">
                <a:solidFill>
                  <a:srgbClr val="FF0000"/>
                </a:solidFill>
                <a:latin typeface="Calibri"/>
              </a:rPr>
              <a:t> Internet, </a:t>
            </a:r>
            <a:r>
              <a:rPr lang="en-US" sz="3200" dirty="0" err="1">
                <a:solidFill>
                  <a:srgbClr val="FF0000"/>
                </a:solidFill>
                <a:latin typeface="Calibri"/>
              </a:rPr>
              <a:t>bản</a:t>
            </a:r>
            <a:r>
              <a:rPr lang="en-US" sz="3200" dirty="0">
                <a:solidFill>
                  <a:srgbClr val="FF0000"/>
                </a:solidFill>
                <a:latin typeface="Calibri"/>
              </a:rPr>
              <a:t> </a:t>
            </a:r>
            <a:r>
              <a:rPr lang="en-US" sz="3200" dirty="0" err="1">
                <a:solidFill>
                  <a:srgbClr val="FF0000"/>
                </a:solidFill>
                <a:latin typeface="Calibri"/>
              </a:rPr>
              <a:t>đồ</a:t>
            </a:r>
            <a:r>
              <a:rPr lang="en-US" sz="3200" dirty="0">
                <a:solidFill>
                  <a:srgbClr val="FF0000"/>
                </a:solidFill>
                <a:latin typeface="Calibri"/>
              </a:rPr>
              <a:t>..</a:t>
            </a:r>
            <a:endParaRPr kumimoji="0" lang="en-US" sz="3200" b="0" i="0" u="none" strike="noStrike" kern="1200" cap="none" spc="0" normalizeH="0" baseline="0" noProof="0" dirty="0">
              <a:ln>
                <a:noFill/>
              </a:ln>
              <a:solidFill>
                <a:srgbClr val="FF0000"/>
              </a:solidFill>
              <a:effectLst/>
              <a:uLnTx/>
              <a:uFillTx/>
              <a:latin typeface="Calibri"/>
            </a:endParaRPr>
          </a:p>
        </p:txBody>
      </p:sp>
      <p:sp>
        <p:nvSpPr>
          <p:cNvPr id="6" name="Rounded Rectangle 5">
            <a:extLst>
              <a:ext uri="{FF2B5EF4-FFF2-40B4-BE49-F238E27FC236}">
                <a16:creationId xmlns:a16="http://schemas.microsoft.com/office/drawing/2014/main" id="{902ED9BF-FDD1-DCAF-8BC0-3437E405E0F5}"/>
              </a:ext>
            </a:extLst>
          </p:cNvPr>
          <p:cNvSpPr/>
          <p:nvPr/>
        </p:nvSpPr>
        <p:spPr>
          <a:xfrm>
            <a:off x="381000" y="2584450"/>
            <a:ext cx="2667000" cy="1419225"/>
          </a:xfrm>
          <a:prstGeom prst="roundRect">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002060"/>
                </a:solidFill>
                <a:effectLst/>
                <a:uLnTx/>
                <a:uFillTx/>
                <a:latin typeface="Calibri"/>
                <a:ea typeface="+mn-ea"/>
                <a:cs typeface="+mn-cs"/>
              </a:rPr>
              <a:t>Lập</a:t>
            </a:r>
            <a:r>
              <a:rPr kumimoji="0" lang="en-US" sz="4800" b="0" i="0" u="none" strike="noStrike" kern="1200" cap="none" spc="0" normalizeH="0" noProof="0" dirty="0">
                <a:ln>
                  <a:noFill/>
                </a:ln>
                <a:solidFill>
                  <a:srgbClr val="002060"/>
                </a:solidFill>
                <a:effectLst/>
                <a:uLnTx/>
                <a:uFillTx/>
                <a:latin typeface="Calibri"/>
                <a:ea typeface="+mn-ea"/>
                <a:cs typeface="+mn-cs"/>
              </a:rPr>
              <a:t> </a:t>
            </a:r>
            <a:r>
              <a:rPr kumimoji="0" lang="en-US" sz="4800" b="0" i="0" u="none" strike="noStrike" kern="1200" cap="none" spc="0" normalizeH="0" noProof="0" dirty="0" err="1">
                <a:ln>
                  <a:noFill/>
                </a:ln>
                <a:solidFill>
                  <a:srgbClr val="002060"/>
                </a:solidFill>
                <a:effectLst/>
                <a:uLnTx/>
                <a:uFillTx/>
                <a:latin typeface="Calibri"/>
                <a:ea typeface="+mn-ea"/>
                <a:cs typeface="+mn-cs"/>
              </a:rPr>
              <a:t>kế</a:t>
            </a:r>
            <a:r>
              <a:rPr kumimoji="0" lang="en-US" sz="4800" b="0" i="0" u="none" strike="noStrike" kern="1200" cap="none" spc="0" normalizeH="0" noProof="0" dirty="0">
                <a:ln>
                  <a:noFill/>
                </a:ln>
                <a:solidFill>
                  <a:srgbClr val="002060"/>
                </a:solidFill>
                <a:effectLst/>
                <a:uLnTx/>
                <a:uFillTx/>
                <a:latin typeface="Calibri"/>
                <a:ea typeface="+mn-ea"/>
                <a:cs typeface="+mn-cs"/>
              </a:rPr>
              <a:t> </a:t>
            </a:r>
            <a:r>
              <a:rPr kumimoji="0" lang="en-US" sz="4800" b="0" i="0" u="none" strike="noStrike" kern="1200" cap="none" spc="0" normalizeH="0" noProof="0" dirty="0" err="1">
                <a:ln>
                  <a:noFill/>
                </a:ln>
                <a:solidFill>
                  <a:srgbClr val="002060"/>
                </a:solidFill>
                <a:effectLst/>
                <a:uLnTx/>
                <a:uFillTx/>
                <a:latin typeface="Calibri"/>
                <a:ea typeface="+mn-ea"/>
                <a:cs typeface="+mn-cs"/>
              </a:rPr>
              <a:t>hoạch</a:t>
            </a:r>
            <a:endParaRPr kumimoji="0" lang="en-US" sz="4800" b="0" i="0" u="none" strike="noStrike" kern="1200" cap="none" spc="0" normalizeH="0" baseline="0" noProof="0" dirty="0">
              <a:ln>
                <a:noFill/>
              </a:ln>
              <a:solidFill>
                <a:srgbClr val="002060"/>
              </a:solidFill>
              <a:effectLst/>
              <a:uLnTx/>
              <a:uFillTx/>
              <a:latin typeface="Calibri"/>
              <a:ea typeface="+mn-ea"/>
              <a:cs typeface="+mn-cs"/>
            </a:endParaRPr>
          </a:p>
        </p:txBody>
      </p:sp>
      <p:cxnSp>
        <p:nvCxnSpPr>
          <p:cNvPr id="7" name="Straight Connector 6">
            <a:extLst>
              <a:ext uri="{FF2B5EF4-FFF2-40B4-BE49-F238E27FC236}">
                <a16:creationId xmlns:a16="http://schemas.microsoft.com/office/drawing/2014/main" id="{29AF9DAF-FD04-1297-20D0-97F093922425}"/>
              </a:ext>
            </a:extLst>
          </p:cNvPr>
          <p:cNvCxnSpPr>
            <a:cxnSpLocks/>
            <a:stCxn id="6" idx="3"/>
          </p:cNvCxnSpPr>
          <p:nvPr/>
        </p:nvCxnSpPr>
        <p:spPr>
          <a:xfrm flipV="1">
            <a:off x="3048000" y="2222500"/>
            <a:ext cx="781050" cy="1071563"/>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Rounded Rectangle 6">
            <a:extLst>
              <a:ext uri="{FF2B5EF4-FFF2-40B4-BE49-F238E27FC236}">
                <a16:creationId xmlns:a16="http://schemas.microsoft.com/office/drawing/2014/main" id="{D91B8D84-2772-AF2D-F0E6-6711E5A032A8}"/>
              </a:ext>
            </a:extLst>
          </p:cNvPr>
          <p:cNvSpPr/>
          <p:nvPr/>
        </p:nvSpPr>
        <p:spPr>
          <a:xfrm>
            <a:off x="3841750" y="1412875"/>
            <a:ext cx="2606675" cy="1085850"/>
          </a:xfrm>
          <a:prstGeom prst="roundRect">
            <a:avLst/>
          </a:prstGeom>
          <a:solidFill>
            <a:schemeClr val="accent5">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FF0000"/>
                </a:solidFill>
                <a:effectLst/>
                <a:uLnTx/>
                <a:uFillTx/>
                <a:latin typeface="Calibri"/>
                <a:ea typeface="+mn-ea"/>
                <a:cs typeface="+mn-cs"/>
              </a:rPr>
              <a:t>Nội</a:t>
            </a:r>
            <a:r>
              <a:rPr kumimoji="0" lang="en-US" sz="4400" b="0" i="0" u="none" strike="noStrike" kern="1200" cap="none" spc="0" normalizeH="0" noProof="0" dirty="0">
                <a:ln>
                  <a:noFill/>
                </a:ln>
                <a:solidFill>
                  <a:srgbClr val="FF0000"/>
                </a:solidFill>
                <a:effectLst/>
                <a:uLnTx/>
                <a:uFillTx/>
                <a:latin typeface="Calibri"/>
                <a:ea typeface="+mn-ea"/>
                <a:cs typeface="+mn-cs"/>
              </a:rPr>
              <a:t> dung</a:t>
            </a:r>
            <a:endParaRPr kumimoji="0" lang="en-US" sz="4400" b="0" i="0" u="none" strike="noStrike" kern="1200" cap="none" spc="0" normalizeH="0" baseline="0" noProof="0" dirty="0">
              <a:ln>
                <a:noFill/>
              </a:ln>
              <a:solidFill>
                <a:srgbClr val="FF0000"/>
              </a:solidFill>
              <a:effectLst/>
              <a:uLnTx/>
              <a:uFillTx/>
              <a:latin typeface="Calibri"/>
              <a:ea typeface="+mn-ea"/>
              <a:cs typeface="+mn-cs"/>
            </a:endParaRPr>
          </a:p>
        </p:txBody>
      </p:sp>
      <p:cxnSp>
        <p:nvCxnSpPr>
          <p:cNvPr id="9" name="Straight Connector 8">
            <a:extLst>
              <a:ext uri="{FF2B5EF4-FFF2-40B4-BE49-F238E27FC236}">
                <a16:creationId xmlns:a16="http://schemas.microsoft.com/office/drawing/2014/main" id="{BA37940E-FABD-0BE3-3B24-8DACF31D6AE4}"/>
              </a:ext>
            </a:extLst>
          </p:cNvPr>
          <p:cNvCxnSpPr>
            <a:cxnSpLocks/>
            <a:stCxn id="6" idx="3"/>
            <a:endCxn id="10" idx="1"/>
          </p:cNvCxnSpPr>
          <p:nvPr/>
        </p:nvCxnSpPr>
        <p:spPr>
          <a:xfrm>
            <a:off x="3048000" y="3294063"/>
            <a:ext cx="936625" cy="334962"/>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Rounded Rectangle 6">
            <a:extLst>
              <a:ext uri="{FF2B5EF4-FFF2-40B4-BE49-F238E27FC236}">
                <a16:creationId xmlns:a16="http://schemas.microsoft.com/office/drawing/2014/main" id="{D5409D1F-3E2A-837E-ACEB-F1DFF716FDA0}"/>
              </a:ext>
            </a:extLst>
          </p:cNvPr>
          <p:cNvSpPr/>
          <p:nvPr/>
        </p:nvSpPr>
        <p:spPr>
          <a:xfrm>
            <a:off x="3984625" y="3082925"/>
            <a:ext cx="2359025" cy="1092200"/>
          </a:xfrm>
          <a:prstGeom prst="roundRect">
            <a:avLst/>
          </a:prstGeom>
          <a:solidFill>
            <a:schemeClr val="accent5">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FF0000"/>
                </a:solidFill>
                <a:effectLst/>
                <a:uLnTx/>
                <a:uFillTx/>
                <a:latin typeface="Calibri"/>
                <a:ea typeface="+mn-ea"/>
                <a:cs typeface="+mn-cs"/>
              </a:rPr>
              <a:t>Cách</a:t>
            </a:r>
            <a:r>
              <a:rPr kumimoji="0" lang="en-US" sz="4400" b="0" i="0" u="none" strike="noStrike" kern="1200" cap="none" spc="0" normalizeH="0" noProof="0" dirty="0">
                <a:ln>
                  <a:noFill/>
                </a:ln>
                <a:solidFill>
                  <a:srgbClr val="FF0000"/>
                </a:solidFill>
                <a:effectLst/>
                <a:uLnTx/>
                <a:uFillTx/>
                <a:latin typeface="Calibri"/>
                <a:ea typeface="+mn-ea"/>
                <a:cs typeface="+mn-cs"/>
              </a:rPr>
              <a:t> </a:t>
            </a:r>
            <a:r>
              <a:rPr kumimoji="0" lang="en-US" sz="4400" b="0" i="0" u="none" strike="noStrike" kern="1200" cap="none" spc="0" normalizeH="0" noProof="0" dirty="0" err="1">
                <a:ln>
                  <a:noFill/>
                </a:ln>
                <a:solidFill>
                  <a:srgbClr val="FF0000"/>
                </a:solidFill>
                <a:effectLst/>
                <a:uLnTx/>
                <a:uFillTx/>
                <a:latin typeface="Calibri"/>
                <a:ea typeface="+mn-ea"/>
                <a:cs typeface="+mn-cs"/>
              </a:rPr>
              <a:t>làm</a:t>
            </a:r>
            <a:endParaRPr kumimoji="0" lang="en-US" sz="4400" b="0" i="0" u="none" strike="noStrike" kern="1200" cap="none" spc="0" normalizeH="0" baseline="0" noProof="0" dirty="0">
              <a:ln>
                <a:noFill/>
              </a:ln>
              <a:solidFill>
                <a:srgbClr val="FF0000"/>
              </a:solidFill>
              <a:effectLst/>
              <a:uLnTx/>
              <a:uFillTx/>
              <a:latin typeface="Calibri"/>
              <a:ea typeface="+mn-ea"/>
              <a:cs typeface="+mn-cs"/>
            </a:endParaRPr>
          </a:p>
        </p:txBody>
      </p:sp>
      <p:cxnSp>
        <p:nvCxnSpPr>
          <p:cNvPr id="11" name="Straight Connector 10">
            <a:extLst>
              <a:ext uri="{FF2B5EF4-FFF2-40B4-BE49-F238E27FC236}">
                <a16:creationId xmlns:a16="http://schemas.microsoft.com/office/drawing/2014/main" id="{9F5605A9-B1FA-A2D8-7421-E5274121B07B}"/>
              </a:ext>
            </a:extLst>
          </p:cNvPr>
          <p:cNvCxnSpPr>
            <a:cxnSpLocks/>
          </p:cNvCxnSpPr>
          <p:nvPr/>
        </p:nvCxnSpPr>
        <p:spPr>
          <a:xfrm>
            <a:off x="3048000" y="3279775"/>
            <a:ext cx="946150" cy="204470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Rounded Rectangle 6">
            <a:extLst>
              <a:ext uri="{FF2B5EF4-FFF2-40B4-BE49-F238E27FC236}">
                <a16:creationId xmlns:a16="http://schemas.microsoft.com/office/drawing/2014/main" id="{E723E4D9-8634-8953-741B-F8133D3EC412}"/>
              </a:ext>
            </a:extLst>
          </p:cNvPr>
          <p:cNvSpPr/>
          <p:nvPr/>
        </p:nvSpPr>
        <p:spPr>
          <a:xfrm>
            <a:off x="3994150" y="4616450"/>
            <a:ext cx="2501900" cy="1092200"/>
          </a:xfrm>
          <a:prstGeom prst="roundRect">
            <a:avLst/>
          </a:prstGeom>
          <a:solidFill>
            <a:schemeClr val="accent5">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FF0000"/>
                </a:solidFill>
                <a:effectLst/>
                <a:uLnTx/>
                <a:uFillTx/>
                <a:latin typeface="Calibri"/>
                <a:ea typeface="+mn-ea"/>
                <a:cs typeface="+mn-cs"/>
              </a:rPr>
              <a:t>Chuẩn</a:t>
            </a:r>
            <a:r>
              <a:rPr kumimoji="0" lang="en-US" sz="4400" b="0" i="0" u="none" strike="noStrike" kern="1200" cap="none" spc="0" normalizeH="0" noProof="0" dirty="0">
                <a:ln>
                  <a:noFill/>
                </a:ln>
                <a:solidFill>
                  <a:srgbClr val="FF0000"/>
                </a:solidFill>
                <a:effectLst/>
                <a:uLnTx/>
                <a:uFillTx/>
                <a:latin typeface="Calibri"/>
                <a:ea typeface="+mn-ea"/>
                <a:cs typeface="+mn-cs"/>
              </a:rPr>
              <a:t> </a:t>
            </a:r>
            <a:r>
              <a:rPr kumimoji="0" lang="en-US" sz="4400" b="0" i="0" u="none" strike="noStrike" kern="1200" cap="none" spc="0" normalizeH="0" noProof="0" dirty="0" err="1">
                <a:ln>
                  <a:noFill/>
                </a:ln>
                <a:solidFill>
                  <a:srgbClr val="FF0000"/>
                </a:solidFill>
                <a:effectLst/>
                <a:uLnTx/>
                <a:uFillTx/>
                <a:latin typeface="Calibri"/>
                <a:ea typeface="+mn-ea"/>
                <a:cs typeface="+mn-cs"/>
              </a:rPr>
              <a:t>bị</a:t>
            </a:r>
            <a:endParaRPr kumimoji="0" lang="en-US" sz="4400" b="0" i="0" u="none" strike="noStrike" kern="1200" cap="none" spc="0" normalizeH="0" baseline="0" noProof="0" dirty="0">
              <a:ln>
                <a:noFill/>
              </a:ln>
              <a:solidFill>
                <a:srgbClr val="FF0000"/>
              </a:solidFill>
              <a:effectLst/>
              <a:uLnTx/>
              <a:uFillTx/>
              <a:latin typeface="Calibri"/>
              <a:ea typeface="+mn-ea"/>
              <a:cs typeface="+mn-cs"/>
            </a:endParaRPr>
          </a:p>
        </p:txBody>
      </p:sp>
      <p:cxnSp>
        <p:nvCxnSpPr>
          <p:cNvPr id="13" name="Straight Connector 12">
            <a:extLst>
              <a:ext uri="{FF2B5EF4-FFF2-40B4-BE49-F238E27FC236}">
                <a16:creationId xmlns:a16="http://schemas.microsoft.com/office/drawing/2014/main" id="{4BCA35B9-7B2F-BE0A-F119-5056152DFFB7}"/>
              </a:ext>
            </a:extLst>
          </p:cNvPr>
          <p:cNvCxnSpPr>
            <a:cxnSpLocks/>
            <a:stCxn id="8" idx="3"/>
          </p:cNvCxnSpPr>
          <p:nvPr/>
        </p:nvCxnSpPr>
        <p:spPr>
          <a:xfrm>
            <a:off x="6448425" y="1955800"/>
            <a:ext cx="647700"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Rounded Rectangle 6">
            <a:extLst>
              <a:ext uri="{FF2B5EF4-FFF2-40B4-BE49-F238E27FC236}">
                <a16:creationId xmlns:a16="http://schemas.microsoft.com/office/drawing/2014/main" id="{24D88319-9119-F071-C1FF-748D4EA01733}"/>
              </a:ext>
            </a:extLst>
          </p:cNvPr>
          <p:cNvSpPr/>
          <p:nvPr/>
        </p:nvSpPr>
        <p:spPr>
          <a:xfrm>
            <a:off x="7070725" y="1069975"/>
            <a:ext cx="4883150" cy="1343025"/>
          </a:xfrm>
          <a:prstGeom prst="roundRect">
            <a:avLst/>
          </a:prstGeom>
          <a:solidFill>
            <a:srgbClr val="FFFF0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dirty="0" err="1">
                <a:solidFill>
                  <a:srgbClr val="FF0000"/>
                </a:solidFill>
                <a:latin typeface="Calibri"/>
              </a:rPr>
              <a:t>Tìm</a:t>
            </a:r>
            <a:r>
              <a:rPr lang="en-US" sz="2800" dirty="0">
                <a:solidFill>
                  <a:srgbClr val="FF0000"/>
                </a:solidFill>
                <a:latin typeface="Calibri"/>
              </a:rPr>
              <a:t> </a:t>
            </a:r>
            <a:r>
              <a:rPr lang="en-US" sz="2800" dirty="0" err="1">
                <a:solidFill>
                  <a:srgbClr val="FF0000"/>
                </a:solidFill>
                <a:latin typeface="Calibri"/>
              </a:rPr>
              <a:t>hiểu</a:t>
            </a:r>
            <a:r>
              <a:rPr lang="en-US" sz="2800" dirty="0">
                <a:solidFill>
                  <a:srgbClr val="FF0000"/>
                </a:solidFill>
                <a:latin typeface="Calibri"/>
              </a:rPr>
              <a:t> </a:t>
            </a:r>
            <a:r>
              <a:rPr lang="en-US" sz="2800" dirty="0" err="1">
                <a:solidFill>
                  <a:srgbClr val="FF0000"/>
                </a:solidFill>
                <a:latin typeface="Calibri"/>
              </a:rPr>
              <a:t>thông</a:t>
            </a:r>
            <a:r>
              <a:rPr lang="en-US" sz="2800" dirty="0">
                <a:solidFill>
                  <a:srgbClr val="FF0000"/>
                </a:solidFill>
                <a:latin typeface="Calibri"/>
              </a:rPr>
              <a:t> tin, </a:t>
            </a:r>
            <a:r>
              <a:rPr lang="en-US" sz="2800" dirty="0" err="1">
                <a:solidFill>
                  <a:srgbClr val="FF0000"/>
                </a:solidFill>
                <a:latin typeface="Calibri"/>
              </a:rPr>
              <a:t>thiết</a:t>
            </a:r>
            <a:r>
              <a:rPr lang="en-US" sz="2800" dirty="0">
                <a:solidFill>
                  <a:srgbClr val="FF0000"/>
                </a:solidFill>
                <a:latin typeface="Calibri"/>
              </a:rPr>
              <a:t> </a:t>
            </a:r>
            <a:r>
              <a:rPr lang="en-US" sz="2800" dirty="0" err="1">
                <a:solidFill>
                  <a:srgbClr val="FF0000"/>
                </a:solidFill>
                <a:latin typeface="Calibri"/>
              </a:rPr>
              <a:t>kế</a:t>
            </a:r>
            <a:r>
              <a:rPr lang="en-US" sz="2800" dirty="0">
                <a:solidFill>
                  <a:srgbClr val="FF0000"/>
                </a:solidFill>
                <a:latin typeface="Calibri"/>
              </a:rPr>
              <a:t> </a:t>
            </a:r>
            <a:r>
              <a:rPr lang="en-US" sz="2800" dirty="0" err="1">
                <a:solidFill>
                  <a:srgbClr val="FF0000"/>
                </a:solidFill>
                <a:latin typeface="Calibri"/>
              </a:rPr>
              <a:t>hành</a:t>
            </a:r>
            <a:r>
              <a:rPr lang="en-US" sz="2800" dirty="0">
                <a:solidFill>
                  <a:srgbClr val="FF0000"/>
                </a:solidFill>
                <a:latin typeface="Calibri"/>
              </a:rPr>
              <a:t> </a:t>
            </a:r>
            <a:r>
              <a:rPr lang="en-US" sz="2800" dirty="0" err="1">
                <a:solidFill>
                  <a:srgbClr val="FF0000"/>
                </a:solidFill>
                <a:latin typeface="Calibri"/>
              </a:rPr>
              <a:t>trình</a:t>
            </a:r>
            <a:r>
              <a:rPr lang="en-US" sz="2800" dirty="0">
                <a:solidFill>
                  <a:srgbClr val="FF0000"/>
                </a:solidFill>
                <a:latin typeface="Calibri"/>
              </a:rPr>
              <a:t>, </a:t>
            </a:r>
            <a:r>
              <a:rPr lang="en-US" sz="2800" dirty="0" err="1">
                <a:solidFill>
                  <a:srgbClr val="FF0000"/>
                </a:solidFill>
                <a:latin typeface="Calibri"/>
              </a:rPr>
              <a:t>tính</a:t>
            </a:r>
            <a:r>
              <a:rPr lang="en-US" sz="2800" dirty="0">
                <a:solidFill>
                  <a:srgbClr val="FF0000"/>
                </a:solidFill>
                <a:latin typeface="Calibri"/>
              </a:rPr>
              <a:t> </a:t>
            </a:r>
            <a:r>
              <a:rPr lang="en-US" sz="2800" dirty="0" err="1">
                <a:solidFill>
                  <a:srgbClr val="FF0000"/>
                </a:solidFill>
                <a:latin typeface="Calibri"/>
              </a:rPr>
              <a:t>toán</a:t>
            </a:r>
            <a:r>
              <a:rPr lang="en-US" sz="2800" dirty="0">
                <a:solidFill>
                  <a:srgbClr val="FF0000"/>
                </a:solidFill>
                <a:latin typeface="Calibri"/>
              </a:rPr>
              <a:t> chi </a:t>
            </a:r>
            <a:r>
              <a:rPr lang="en-US" sz="2800" dirty="0" err="1">
                <a:solidFill>
                  <a:srgbClr val="FF0000"/>
                </a:solidFill>
                <a:latin typeface="Calibri"/>
              </a:rPr>
              <a:t>phí</a:t>
            </a:r>
            <a:r>
              <a:rPr lang="en-US" sz="2800" dirty="0">
                <a:solidFill>
                  <a:srgbClr val="FF0000"/>
                </a:solidFill>
                <a:latin typeface="Calibri"/>
              </a:rPr>
              <a:t> </a:t>
            </a:r>
            <a:r>
              <a:rPr lang="en-US" sz="2800" dirty="0" err="1">
                <a:solidFill>
                  <a:srgbClr val="FF0000"/>
                </a:solidFill>
                <a:latin typeface="Calibri"/>
              </a:rPr>
              <a:t>đi</a:t>
            </a:r>
            <a:r>
              <a:rPr lang="en-US" sz="2800" dirty="0">
                <a:solidFill>
                  <a:srgbClr val="FF0000"/>
                </a:solidFill>
                <a:latin typeface="Calibri"/>
              </a:rPr>
              <a:t> </a:t>
            </a:r>
            <a:r>
              <a:rPr lang="en-US" sz="2800" dirty="0" err="1">
                <a:solidFill>
                  <a:srgbClr val="FF0000"/>
                </a:solidFill>
                <a:latin typeface="Calibri"/>
              </a:rPr>
              <a:t>lại</a:t>
            </a:r>
            <a:r>
              <a:rPr lang="en-US" sz="2800" dirty="0">
                <a:solidFill>
                  <a:srgbClr val="FF0000"/>
                </a:solidFill>
                <a:latin typeface="Calibri"/>
              </a:rPr>
              <a:t>, </a:t>
            </a:r>
            <a:r>
              <a:rPr lang="en-US" sz="2800" dirty="0" err="1">
                <a:solidFill>
                  <a:srgbClr val="FF0000"/>
                </a:solidFill>
                <a:latin typeface="Calibri"/>
              </a:rPr>
              <a:t>ăn</a:t>
            </a:r>
            <a:r>
              <a:rPr lang="en-US" sz="2800" dirty="0">
                <a:solidFill>
                  <a:srgbClr val="FF0000"/>
                </a:solidFill>
                <a:latin typeface="Calibri"/>
              </a:rPr>
              <a:t> ở, </a:t>
            </a:r>
            <a:r>
              <a:rPr lang="en-US" sz="2800" dirty="0" err="1">
                <a:solidFill>
                  <a:srgbClr val="FF0000"/>
                </a:solidFill>
                <a:latin typeface="Calibri"/>
              </a:rPr>
              <a:t>tham</a:t>
            </a:r>
            <a:r>
              <a:rPr lang="en-US" sz="2800" dirty="0">
                <a:solidFill>
                  <a:srgbClr val="FF0000"/>
                </a:solidFill>
                <a:latin typeface="Calibri"/>
              </a:rPr>
              <a:t> </a:t>
            </a:r>
            <a:r>
              <a:rPr lang="en-US" sz="2800" dirty="0" err="1">
                <a:solidFill>
                  <a:srgbClr val="FF0000"/>
                </a:solidFill>
                <a:latin typeface="Calibri"/>
              </a:rPr>
              <a:t>quan</a:t>
            </a:r>
            <a:endParaRPr kumimoji="0" lang="en-US" sz="2800" b="0" i="0" u="none" strike="noStrike" kern="1200" cap="none" spc="0" normalizeH="0" baseline="0" noProof="0" dirty="0">
              <a:ln>
                <a:noFill/>
              </a:ln>
              <a:solidFill>
                <a:srgbClr val="FF0000"/>
              </a:solidFill>
              <a:effectLst/>
              <a:uLnTx/>
              <a:uFillTx/>
              <a:latin typeface="Calibri"/>
              <a:ea typeface="+mn-ea"/>
              <a:cs typeface="+mn-cs"/>
            </a:endParaRPr>
          </a:p>
        </p:txBody>
      </p:sp>
      <p:cxnSp>
        <p:nvCxnSpPr>
          <p:cNvPr id="15" name="Straight Connector 14">
            <a:extLst>
              <a:ext uri="{FF2B5EF4-FFF2-40B4-BE49-F238E27FC236}">
                <a16:creationId xmlns:a16="http://schemas.microsoft.com/office/drawing/2014/main" id="{AA1DC07E-8704-6D67-2D77-F75F8702505D}"/>
              </a:ext>
            </a:extLst>
          </p:cNvPr>
          <p:cNvCxnSpPr>
            <a:cxnSpLocks/>
          </p:cNvCxnSpPr>
          <p:nvPr/>
        </p:nvCxnSpPr>
        <p:spPr>
          <a:xfrm>
            <a:off x="6343650" y="3660775"/>
            <a:ext cx="647700"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Rounded Rectangle 6">
            <a:extLst>
              <a:ext uri="{FF2B5EF4-FFF2-40B4-BE49-F238E27FC236}">
                <a16:creationId xmlns:a16="http://schemas.microsoft.com/office/drawing/2014/main" id="{B39F2A07-F34B-6D53-ECDD-23483A1A8A03}"/>
              </a:ext>
            </a:extLst>
          </p:cNvPr>
          <p:cNvSpPr/>
          <p:nvPr/>
        </p:nvSpPr>
        <p:spPr>
          <a:xfrm>
            <a:off x="6965950" y="3032125"/>
            <a:ext cx="4883150" cy="1085850"/>
          </a:xfrm>
          <a:prstGeom prst="roundRect">
            <a:avLst/>
          </a:prstGeom>
          <a:solidFill>
            <a:srgbClr val="FFFF0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dirty="0" err="1">
                <a:solidFill>
                  <a:srgbClr val="FF0000"/>
                </a:solidFill>
                <a:latin typeface="Calibri"/>
              </a:rPr>
              <a:t>Truy</a:t>
            </a:r>
            <a:r>
              <a:rPr lang="en-US" sz="2800" dirty="0">
                <a:solidFill>
                  <a:srgbClr val="FF0000"/>
                </a:solidFill>
                <a:latin typeface="Calibri"/>
              </a:rPr>
              <a:t> </a:t>
            </a:r>
            <a:r>
              <a:rPr lang="en-US" sz="2800" dirty="0" err="1">
                <a:solidFill>
                  <a:srgbClr val="FF0000"/>
                </a:solidFill>
                <a:latin typeface="Calibri"/>
              </a:rPr>
              <a:t>cập</a:t>
            </a:r>
            <a:r>
              <a:rPr lang="en-US" sz="2800" dirty="0">
                <a:solidFill>
                  <a:srgbClr val="FF0000"/>
                </a:solidFill>
                <a:latin typeface="Calibri"/>
              </a:rPr>
              <a:t> Internet, </a:t>
            </a:r>
            <a:r>
              <a:rPr lang="en-US" sz="2800" dirty="0" err="1">
                <a:solidFill>
                  <a:srgbClr val="FF0000"/>
                </a:solidFill>
                <a:latin typeface="Calibri"/>
              </a:rPr>
              <a:t>đọc</a:t>
            </a:r>
            <a:r>
              <a:rPr lang="en-US" sz="2800" dirty="0">
                <a:solidFill>
                  <a:srgbClr val="FF0000"/>
                </a:solidFill>
                <a:latin typeface="Calibri"/>
              </a:rPr>
              <a:t> </a:t>
            </a:r>
            <a:r>
              <a:rPr lang="en-US" sz="2800" dirty="0" err="1">
                <a:solidFill>
                  <a:srgbClr val="FF0000"/>
                </a:solidFill>
                <a:latin typeface="Calibri"/>
              </a:rPr>
              <a:t>báo</a:t>
            </a:r>
            <a:r>
              <a:rPr lang="en-US" sz="2800" dirty="0">
                <a:solidFill>
                  <a:srgbClr val="FF0000"/>
                </a:solidFill>
                <a:latin typeface="Calibri"/>
              </a:rPr>
              <a:t> </a:t>
            </a:r>
            <a:r>
              <a:rPr lang="en-US" sz="2800" dirty="0" err="1">
                <a:solidFill>
                  <a:srgbClr val="FF0000"/>
                </a:solidFill>
                <a:latin typeface="Calibri"/>
              </a:rPr>
              <a:t>và</a:t>
            </a:r>
            <a:r>
              <a:rPr lang="en-US" sz="2800" dirty="0">
                <a:solidFill>
                  <a:srgbClr val="FF0000"/>
                </a:solidFill>
                <a:latin typeface="Calibri"/>
              </a:rPr>
              <a:t> </a:t>
            </a:r>
            <a:r>
              <a:rPr lang="en-US" sz="2800" dirty="0" err="1">
                <a:solidFill>
                  <a:srgbClr val="FF0000"/>
                </a:solidFill>
                <a:latin typeface="Calibri"/>
              </a:rPr>
              <a:t>tạp</a:t>
            </a:r>
            <a:r>
              <a:rPr lang="en-US" sz="2800" dirty="0">
                <a:solidFill>
                  <a:srgbClr val="FF0000"/>
                </a:solidFill>
                <a:latin typeface="Calibri"/>
              </a:rPr>
              <a:t> </a:t>
            </a:r>
            <a:r>
              <a:rPr lang="en-US" sz="2800" dirty="0" err="1">
                <a:solidFill>
                  <a:srgbClr val="FF0000"/>
                </a:solidFill>
                <a:latin typeface="Calibri"/>
              </a:rPr>
              <a:t>chí</a:t>
            </a:r>
            <a:r>
              <a:rPr lang="en-US" sz="2800" dirty="0">
                <a:solidFill>
                  <a:srgbClr val="FF0000"/>
                </a:solidFill>
                <a:latin typeface="Calibri"/>
              </a:rPr>
              <a:t>, </a:t>
            </a:r>
            <a:r>
              <a:rPr lang="en-US" sz="2800" dirty="0" err="1">
                <a:solidFill>
                  <a:srgbClr val="FF0000"/>
                </a:solidFill>
                <a:latin typeface="Calibri"/>
              </a:rPr>
              <a:t>xem</a:t>
            </a:r>
            <a:r>
              <a:rPr lang="en-US" sz="2800" dirty="0">
                <a:solidFill>
                  <a:srgbClr val="FF0000"/>
                </a:solidFill>
                <a:latin typeface="Calibri"/>
              </a:rPr>
              <a:t> </a:t>
            </a:r>
            <a:r>
              <a:rPr lang="en-US" sz="2800" dirty="0" err="1">
                <a:solidFill>
                  <a:srgbClr val="FF0000"/>
                </a:solidFill>
                <a:latin typeface="Calibri"/>
              </a:rPr>
              <a:t>bản</a:t>
            </a:r>
            <a:r>
              <a:rPr lang="en-US" sz="2800" dirty="0">
                <a:solidFill>
                  <a:srgbClr val="FF0000"/>
                </a:solidFill>
                <a:latin typeface="Calibri"/>
              </a:rPr>
              <a:t> </a:t>
            </a:r>
            <a:r>
              <a:rPr lang="en-US" sz="2800" dirty="0" err="1">
                <a:solidFill>
                  <a:srgbClr val="FF0000"/>
                </a:solidFill>
                <a:latin typeface="Calibri"/>
              </a:rPr>
              <a:t>đồ</a:t>
            </a:r>
            <a:r>
              <a:rPr lang="en-US" sz="2800" dirty="0">
                <a:solidFill>
                  <a:srgbClr val="FF0000"/>
                </a:solidFill>
                <a:latin typeface="Calibri"/>
              </a:rPr>
              <a:t>.</a:t>
            </a:r>
            <a:endParaRPr kumimoji="0" lang="en-US" sz="2800" b="0" i="0" u="none" strike="noStrike" kern="1200" cap="none" spc="0" normalizeH="0" baseline="0" noProof="0" dirty="0">
              <a:ln>
                <a:noFill/>
              </a:ln>
              <a:solidFill>
                <a:srgbClr val="FF0000"/>
              </a:solidFill>
              <a:effectLst/>
              <a:uLnTx/>
              <a:uFillTx/>
              <a:latin typeface="Calibri"/>
              <a:ea typeface="+mn-ea"/>
              <a:cs typeface="+mn-cs"/>
            </a:endParaRPr>
          </a:p>
        </p:txBody>
      </p:sp>
    </p:spTree>
    <p:extLst>
      <p:ext uri="{BB962C8B-B14F-4D97-AF65-F5344CB8AC3E}">
        <p14:creationId xmlns:p14="http://schemas.microsoft.com/office/powerpoint/2010/main" val="12242474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par>
                                <p:cTn id="19" presetID="22" presetClass="entr" presetSubtype="4"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down)">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ipe(down)">
                                      <p:cBhvr>
                                        <p:cTn id="26" dur="500"/>
                                        <p:tgtEl>
                                          <p:spTgt spid="10"/>
                                        </p:tgtEl>
                                      </p:cBhvr>
                                    </p:animEffect>
                                  </p:childTnLst>
                                </p:cTn>
                              </p:par>
                              <p:par>
                                <p:cTn id="27" presetID="22" presetClass="entr" presetSubtype="4" fill="hold"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down)">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wipe(down)">
                                      <p:cBhvr>
                                        <p:cTn id="34" dur="500"/>
                                        <p:tgtEl>
                                          <p:spTgt spid="12"/>
                                        </p:tgtEl>
                                      </p:cBhvr>
                                    </p:animEffect>
                                  </p:childTnLst>
                                </p:cTn>
                              </p:par>
                              <p:par>
                                <p:cTn id="35" presetID="22" presetClass="entr" presetSubtype="4" fill="hold"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ipe(down)">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wipe(down)">
                                      <p:cBhvr>
                                        <p:cTn id="42" dur="500"/>
                                        <p:tgtEl>
                                          <p:spTgt spid="14"/>
                                        </p:tgtEl>
                                      </p:cBhvr>
                                    </p:animEffect>
                                  </p:childTnLst>
                                </p:cTn>
                              </p:par>
                              <p:par>
                                <p:cTn id="43" presetID="22" presetClass="entr" presetSubtype="4" fill="hold" nodeType="with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wipe(down)">
                                      <p:cBhvr>
                                        <p:cTn id="45" dur="500"/>
                                        <p:tgtEl>
                                          <p:spTgt spid="13"/>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wipe(down)">
                                      <p:cBhvr>
                                        <p:cTn id="50" dur="500"/>
                                        <p:tgtEl>
                                          <p:spTgt spid="16"/>
                                        </p:tgtEl>
                                      </p:cBhvr>
                                    </p:animEffect>
                                  </p:childTnLst>
                                </p:cTn>
                              </p:par>
                              <p:par>
                                <p:cTn id="51" presetID="22" presetClass="entr" presetSubtype="4" fill="hold" nodeType="with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wipe(down)">
                                      <p:cBhvr>
                                        <p:cTn id="5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P spid="10" grpId="0" animBg="1"/>
      <p:bldP spid="12" grpId="0" animBg="1"/>
      <p:bldP spid="14" grpId="0" animBg="1"/>
      <p:bldP spid="16" grpId="0" animBg="1"/>
    </p:bldLst>
  </p:timing>
</p:sld>
</file>

<file path=ppt/theme/theme1.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TotalTime>
  <Words>502</Words>
  <Application>Microsoft Office PowerPoint</Application>
  <PresentationFormat>Widescreen</PresentationFormat>
  <Paragraphs>44</Paragraphs>
  <Slides>20</Slides>
  <Notes>5</Notes>
  <HiddenSlides>0</HiddenSlides>
  <MMClips>8</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20</vt:i4>
      </vt:variant>
    </vt:vector>
  </HeadingPairs>
  <TitlesOfParts>
    <vt:vector size="28" baseType="lpstr">
      <vt:lpstr>Arial</vt:lpstr>
      <vt:lpstr>Calibri</vt:lpstr>
      <vt:lpstr>Calibri Light</vt:lpstr>
      <vt:lpstr>Cambria</vt:lpstr>
      <vt:lpstr>Times New Roman</vt:lpstr>
      <vt:lpstr>UTM Avo</vt:lpstr>
      <vt:lpstr>思源黑体 CN Medium</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22</cp:revision>
  <dcterms:created xsi:type="dcterms:W3CDTF">2023-12-10T01:34:44Z</dcterms:created>
  <dcterms:modified xsi:type="dcterms:W3CDTF">2025-04-13T08:12:14Z</dcterms:modified>
</cp:coreProperties>
</file>