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7" r:id="rId3"/>
    <p:sldMasterId id="2147483681" r:id="rId4"/>
  </p:sldMasterIdLst>
  <p:notesMasterIdLst>
    <p:notesMasterId r:id="rId18"/>
  </p:notesMasterIdLst>
  <p:sldIdLst>
    <p:sldId id="347" r:id="rId5"/>
    <p:sldId id="348" r:id="rId6"/>
    <p:sldId id="2007577231" r:id="rId7"/>
    <p:sldId id="2007577232" r:id="rId8"/>
    <p:sldId id="2007577233" r:id="rId9"/>
    <p:sldId id="2007577234" r:id="rId10"/>
    <p:sldId id="350" r:id="rId11"/>
    <p:sldId id="351" r:id="rId12"/>
    <p:sldId id="2007577229" r:id="rId13"/>
    <p:sldId id="2007577230" r:id="rId14"/>
    <p:sldId id="364" r:id="rId15"/>
    <p:sldId id="360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99780-60BB-47C8-9D7A-822068D65CEA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D5D61-8E0F-4774-A17B-838C07F28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26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57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58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50A-8175-492E-9DDF-FB9B86E92E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70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12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583569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0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8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57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588200"/>
      </p:ext>
    </p:extLst>
  </p:cSld>
  <p:clrMapOvr>
    <a:masterClrMapping/>
  </p:clrMapOvr>
  <p:transition spd="slow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390605"/>
      </p:ext>
    </p:extLst>
  </p:cSld>
  <p:clrMapOvr>
    <a:masterClrMapping/>
  </p:clrMapOvr>
  <p:transition spd="slow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187593"/>
      </p:ext>
    </p:extLst>
  </p:cSld>
  <p:clrMapOvr>
    <a:masterClrMapping/>
  </p:clrMapOvr>
  <p:transition spd="slow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A391-F87F-42B0-BDBE-23E55708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21DCE-B2E9-4009-8A29-6C857878E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F5C78-6F87-46FF-9592-8E79397D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5CD40-6160-4DFE-A259-BE57E950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628CD-B3EE-44B2-8222-40B106B2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4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254949"/>
      </p:ext>
    </p:extLst>
  </p:cSld>
  <p:clrMapOvr>
    <a:masterClrMapping/>
  </p:clrMapOvr>
  <p:transition spd="slow" advTm="3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1440-BD4D-4F64-8781-E646C521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475A1-B64F-4E84-8716-720D3D577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7846E-021A-4E8C-BEB2-67BB20E5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F0774-2590-45F2-B3F0-126FCC9E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2175-1E2B-48F5-8A29-19502DE0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3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DA8E-4070-4B41-A03A-8FDCC2DB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F8894-10C9-46B6-BBF4-38735201F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A8A28-A8F0-4DAF-8A9C-D6E5649F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8F86C-F90D-46B8-9FC0-DD5A38E1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0C75E-3209-4A7C-9592-DDA040C4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05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8C3A-D653-4AB6-A172-35685D23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CDF6E-255D-42D7-A4D4-3897B6E34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138C6-1DFA-4746-93B8-6CCA5C09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96976-7E5C-42BF-9A8F-8F5F73C6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175F0-BE1E-4B55-B72B-3F7842AD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B9EE2-21EE-441F-9093-7C6F112F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533C-B84E-44F0-9F01-21AEE2BB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2A91-884D-4A82-953B-7EAAD2A2D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BFC76-0F20-4395-A4E8-D15695A5B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768FC-5307-4F2C-8EC8-38CACE3D3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7B665-6124-426C-9981-968CC7DAF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17CAC-206C-4B6E-B600-E598DFE2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1D9A6-C3B4-418A-8C19-0490CCDC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E9253F-59CC-47A3-8875-834987E6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0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5C7C-1DCE-4141-BDBD-5741CD9D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0F3E9-AD85-41D7-9A22-C6985287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10EFD-2A82-452B-B00A-87394858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E678D-5B1D-4490-B714-42E1693C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15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22125-7474-4FF3-9636-F0371968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23CF4-09EE-468A-9614-A22B7816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83282-1FE4-48EF-8163-A994BCA4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79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CC30-E1B0-4B02-B46E-BA49A832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FFA47-40C2-4BB5-BA75-1B0E7145B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5ECA6-2502-49E8-83C0-98B831CD2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546A2-25D0-49AD-9D20-9C6EAB76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1ED6B-712D-4B30-AB26-E994BAB3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ED7D-A630-41BD-8631-487BD55C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37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D17E-1EF8-4545-B6DB-4A227BF8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86617-1F78-4595-93AF-08F0ABBCD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CAAC-C207-4027-AFCC-17892AE7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BAC57-95E5-4B03-97E2-3F90DB94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044DF-AFA9-4659-BB39-A348E711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EC06B-BE8C-41F5-9F26-0DD075B5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12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0EA8-C4E3-43AA-BE29-7B5FFE0D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11799-9BDB-4D5A-830F-77DD0780A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3F3B9-62A2-4FA9-8171-EC735AA6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695EB-3111-45F5-A012-A5F5B2FB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D8DF2-ADC9-4887-9EDB-BC151558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7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10DD0-913B-4808-92E1-C9E2F9B55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0E739-0DFE-4E99-9326-5C694DAB7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FEDFB-A5FA-475E-AF3F-C3491006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CC340-7A04-47BC-8C5D-F3EDB73A6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F5126-1AE8-4CF3-AE83-C60B12E5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296CC-4BB9-4154-A639-C11F3D48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D3FC3F-1E74-4A10-A9D6-2160F73556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7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8FB04F-0751-4F8C-94B7-2662C1EF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CAC48-0A5A-4EDF-9CE6-0B1433331A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54DF89-F0EE-4205-B5FB-C4F14E5B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CA53A5-9751-49E5-99FD-C1176E51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10DA4-DA18-4FFE-8702-E7A9B549F8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952135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06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5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4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7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6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6A94-0DA1-4457-82A7-6A3BA6308306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7897C-A903-406B-87A0-F683B40EC3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0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/>
          <a:srcRect l="7629"/>
          <a:stretch/>
        </p:blipFill>
        <p:spPr>
          <a:xfrm>
            <a:off x="0" y="-6394"/>
            <a:ext cx="12195576" cy="6870787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96686" y="580571"/>
            <a:ext cx="10697028" cy="58202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841829" y="725714"/>
            <a:ext cx="10435771" cy="55589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56DF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08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70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835910D4-D032-4ECD-88A4-EF0DE67D725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/>
          <a:srcRect l="7629"/>
          <a:stretch/>
        </p:blipFill>
        <p:spPr>
          <a:xfrm>
            <a:off x="0" y="-6394"/>
            <a:ext cx="12195576" cy="6870787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367645" y="367645"/>
            <a:ext cx="11444141" cy="62593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527901" y="546755"/>
            <a:ext cx="11161336" cy="593888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56DF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65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6" Type="http://schemas.openxmlformats.org/officeDocument/2006/relationships/slide" Target="slide9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gif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11" Type="http://schemas.openxmlformats.org/officeDocument/2006/relationships/slide" Target="slide3.xml"/><Relationship Id="rId5" Type="http://schemas.openxmlformats.org/officeDocument/2006/relationships/audio" Target="../media/audio2.wav"/><Relationship Id="rId10" Type="http://schemas.openxmlformats.org/officeDocument/2006/relationships/image" Target="../media/image19.gif"/><Relationship Id="rId4" Type="http://schemas.openxmlformats.org/officeDocument/2006/relationships/audio" Target="../media/audio1.wav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0" Type="http://schemas.openxmlformats.org/officeDocument/2006/relationships/slide" Target="slide3.xml"/><Relationship Id="rId4" Type="http://schemas.openxmlformats.org/officeDocument/2006/relationships/audio" Target="../media/audio1.wav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7434959" y="-943515"/>
            <a:ext cx="3633237" cy="297260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63" y="471095"/>
            <a:ext cx="2750232" cy="212522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0" y="2679020"/>
            <a:ext cx="2318141" cy="34122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/>
          <a:srcRect l="20429" t="11817" r="19821" b="17124"/>
          <a:stretch/>
        </p:blipFill>
        <p:spPr>
          <a:xfrm>
            <a:off x="8357788" y="1875582"/>
            <a:ext cx="3945465" cy="4695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430935-D86A-C501-C426-4E9A13914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7494" y="444580"/>
            <a:ext cx="3139712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EA4E85-550E-8B51-3911-5974DBA932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659" y="1417205"/>
            <a:ext cx="7321931" cy="2651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EB4C98-9700-C607-5DF4-D9EC14E040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0555" y="3795466"/>
            <a:ext cx="38834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9907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EEFDD5-C46F-5D3D-ED71-1A41AD78E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87" y="1645920"/>
            <a:ext cx="5305425" cy="3200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B0ABA1-B266-A3E5-5DB3-97F2CB95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040" y="1661477"/>
            <a:ext cx="5334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5082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23" y="3241641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03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798">
            <a:off x="2020621" y="1671662"/>
            <a:ext cx="7520951" cy="31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5232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8A570C-749A-A90D-04FD-EF400E054B05}"/>
              </a:ext>
            </a:extLst>
          </p:cNvPr>
          <p:cNvSpPr txBox="1"/>
          <p:nvPr/>
        </p:nvSpPr>
        <p:spPr>
          <a:xfrm>
            <a:off x="1127760" y="792480"/>
            <a:ext cx="10099040" cy="366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 giá sau cho biết giá tiền của một số món đồ:</a:t>
            </a:r>
            <a:endParaRPr lang="en-US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 mũ: 50 000 đồng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Đôi dép: 70 000 đồng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 lê-gô: 125 000 đồng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Gấu bông: 65 000 đồng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mua một đôi dép và một bộ lê-gô, Mai đưa cho cô bán hàng tờ tiền 200 000 đồng. Hỏi cô bán hàng trả lại Mai bao nhiêu tiền?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94BA89-5955-B30A-2697-F91CE4701B86}"/>
              </a:ext>
            </a:extLst>
          </p:cNvPr>
          <p:cNvSpPr/>
          <p:nvPr/>
        </p:nvSpPr>
        <p:spPr>
          <a:xfrm>
            <a:off x="1005840" y="4612640"/>
            <a:ext cx="10119360" cy="1737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án: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phải trả cho cô bán bàng là: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200 000 – (50 000 + 125 000) = 25 000 đồng.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1994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5D8"/>
        </a:solidFill>
        <a:effectLst/>
      </p:bgPr>
    </p:bg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23" y="3241641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01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03FF02-D5AB-A54A-AA9F-BBE989E8F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72" y="1784678"/>
            <a:ext cx="4637008" cy="36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6305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F7A8465-62C7-4E58-BD7F-54D7574DC760}"/>
              </a:ext>
            </a:extLst>
          </p:cNvPr>
          <p:cNvSpPr/>
          <p:nvPr/>
        </p:nvSpPr>
        <p:spPr>
          <a:xfrm>
            <a:off x="-11547155" y="5758075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81" y="111245"/>
            <a:ext cx="2405605" cy="15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DD0CF0-A84F-482B-97DE-EFF6E79DFD96}"/>
              </a:ext>
            </a:extLst>
          </p:cNvPr>
          <p:cNvSpPr txBox="1"/>
          <p:nvPr/>
        </p:nvSpPr>
        <p:spPr>
          <a:xfrm>
            <a:off x="4029189" y="1703710"/>
            <a:ext cx="78555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4889F"/>
                </a:solidFill>
                <a:effectLst/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   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Trò  chơi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Kinh  khí  cầu  </a:t>
            </a:r>
          </a:p>
        </p:txBody>
      </p:sp>
      <p:sp>
        <p:nvSpPr>
          <p:cNvPr id="9" name="Oval 8">
            <a:hlinkClick r:id="rId6" action="ppaction://hlinksldjump"/>
            <a:extLst>
              <a:ext uri="{FF2B5EF4-FFF2-40B4-BE49-F238E27FC236}">
                <a16:creationId xmlns:a16="http://schemas.microsoft.com/office/drawing/2014/main" id="{E4AFB58A-F94A-4E98-9C52-22516E91D524}"/>
              </a:ext>
            </a:extLst>
          </p:cNvPr>
          <p:cNvSpPr/>
          <p:nvPr/>
        </p:nvSpPr>
        <p:spPr>
          <a:xfrm>
            <a:off x="405405" y="533951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19" name="Oval 18">
            <a:hlinkClick r:id="rId7" action="ppaction://hlinksldjump"/>
            <a:extLst>
              <a:ext uri="{FF2B5EF4-FFF2-40B4-BE49-F238E27FC236}">
                <a16:creationId xmlns:a16="http://schemas.microsoft.com/office/drawing/2014/main" id="{B961B581-9A8B-4646-9241-5D714C639EB3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>
            <a:hlinkClick r:id="rId8" action="ppaction://hlinksldjump"/>
            <a:extLst>
              <a:ext uri="{FF2B5EF4-FFF2-40B4-BE49-F238E27FC236}">
                <a16:creationId xmlns:a16="http://schemas.microsoft.com/office/drawing/2014/main" id="{C2920F32-4D29-4F82-8647-4B5805AD16D2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hlinkClick r:id="rId9" action="ppaction://hlinksldjump"/>
            <a:extLst>
              <a:ext uri="{FF2B5EF4-FFF2-40B4-BE49-F238E27FC236}">
                <a16:creationId xmlns:a16="http://schemas.microsoft.com/office/drawing/2014/main" id="{357F6E98-2D72-4FFE-9986-8ADF3D71029D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FBFFD-253D-41CA-9903-4F00FD60A510}"/>
              </a:ext>
            </a:extLst>
          </p:cNvPr>
          <p:cNvSpPr txBox="1"/>
          <p:nvPr/>
        </p:nvSpPr>
        <p:spPr>
          <a:xfrm>
            <a:off x="434471" y="5623928"/>
            <a:ext cx="9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START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39081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45" y="-31448"/>
            <a:ext cx="1258984" cy="80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45" y="68811"/>
            <a:ext cx="921724" cy="59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03" y="-137735"/>
            <a:ext cx="1720167" cy="11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E292BEA-A28E-4CFD-B47A-7CF939B6D926}"/>
              </a:ext>
            </a:extLst>
          </p:cNvPr>
          <p:cNvSpPr/>
          <p:nvPr/>
        </p:nvSpPr>
        <p:spPr>
          <a:xfrm>
            <a:off x="-10054785" y="5720276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Oval 27">
            <a:hlinkClick r:id="" action="ppaction://noaction"/>
            <a:extLst>
              <a:ext uri="{FF2B5EF4-FFF2-40B4-BE49-F238E27FC236}">
                <a16:creationId xmlns:a16="http://schemas.microsoft.com/office/drawing/2014/main" id="{8F5B3BE0-D1D4-47FD-A368-9DFCA7F65FC5}"/>
              </a:ext>
            </a:extLst>
          </p:cNvPr>
          <p:cNvSpPr/>
          <p:nvPr/>
        </p:nvSpPr>
        <p:spPr>
          <a:xfrm>
            <a:off x="1912703" y="5421324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Oval 29">
            <a:hlinkClick r:id="" action="ppaction://noaction"/>
            <a:extLst>
              <a:ext uri="{FF2B5EF4-FFF2-40B4-BE49-F238E27FC236}">
                <a16:creationId xmlns:a16="http://schemas.microsoft.com/office/drawing/2014/main" id="{4C6FEB0A-B9D0-4CBF-9EE9-3294208479F4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Oval 30">
            <a:hlinkClick r:id="" action="ppaction://noaction"/>
            <a:extLst>
              <a:ext uri="{FF2B5EF4-FFF2-40B4-BE49-F238E27FC236}">
                <a16:creationId xmlns:a16="http://schemas.microsoft.com/office/drawing/2014/main" id="{635BE7F2-9B08-4EE8-A057-D784535DF59D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Oval 33">
            <a:hlinkClick r:id="" action="ppaction://noaction"/>
            <a:extLst>
              <a:ext uri="{FF2B5EF4-FFF2-40B4-BE49-F238E27FC236}">
                <a16:creationId xmlns:a16="http://schemas.microsoft.com/office/drawing/2014/main" id="{2090331A-467D-44E5-9880-D65A008DA0AA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2AEF23-9B14-4E69-A4E5-E2B731CEFCF8}"/>
              </a:ext>
            </a:extLst>
          </p:cNvPr>
          <p:cNvGrpSpPr/>
          <p:nvPr/>
        </p:nvGrpSpPr>
        <p:grpSpPr>
          <a:xfrm>
            <a:off x="411893" y="5808594"/>
            <a:ext cx="1099407" cy="938159"/>
            <a:chOff x="405405" y="5339515"/>
            <a:chExt cx="1099407" cy="938159"/>
          </a:xfrm>
        </p:grpSpPr>
        <p:sp>
          <p:nvSpPr>
            <p:cNvPr id="27" name="Oval 26">
              <a:hlinkClick r:id="" action="ppaction://noaction"/>
              <a:extLst>
                <a:ext uri="{FF2B5EF4-FFF2-40B4-BE49-F238E27FC236}">
                  <a16:creationId xmlns:a16="http://schemas.microsoft.com/office/drawing/2014/main" id="{69E91E87-9E20-48B3-92C2-7574B0595731}"/>
                </a:ext>
              </a:extLst>
            </p:cNvPr>
            <p:cNvSpPr/>
            <p:nvPr/>
          </p:nvSpPr>
          <p:spPr>
            <a:xfrm>
              <a:off x="405405" y="5339515"/>
              <a:ext cx="938159" cy="938159"/>
            </a:xfrm>
            <a:prstGeom prst="ellipse">
              <a:avLst/>
            </a:prstGeom>
            <a:solidFill>
              <a:srgbClr val="F48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28B9BF-AB11-4ED1-AF16-04121AE242AB}"/>
                </a:ext>
              </a:extLst>
            </p:cNvPr>
            <p:cNvSpPr txBox="1"/>
            <p:nvPr/>
          </p:nvSpPr>
          <p:spPr>
            <a:xfrm>
              <a:off x="434471" y="5623928"/>
              <a:ext cx="10703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5D4B5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START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1DD0CF0-A84F-482B-97DE-EFF6E79DFD96}"/>
              </a:ext>
            </a:extLst>
          </p:cNvPr>
          <p:cNvSpPr txBox="1"/>
          <p:nvPr/>
        </p:nvSpPr>
        <p:spPr>
          <a:xfrm>
            <a:off x="4129545" y="695887"/>
            <a:ext cx="779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Biểu thức nào dưới đây có giá trị lớn 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D0E9B2-90BA-4B02-B8F1-BA2C37DF853D}"/>
              </a:ext>
            </a:extLst>
          </p:cNvPr>
          <p:cNvSpPr/>
          <p:nvPr/>
        </p:nvSpPr>
        <p:spPr>
          <a:xfrm>
            <a:off x="4583969" y="2371929"/>
            <a:ext cx="6734519" cy="806628"/>
          </a:xfrm>
          <a:prstGeom prst="round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A. 90 000 + 30 000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6A526F5-1C4F-469D-9F73-F9C2082BA7DE}"/>
              </a:ext>
            </a:extLst>
          </p:cNvPr>
          <p:cNvSpPr/>
          <p:nvPr/>
        </p:nvSpPr>
        <p:spPr>
          <a:xfrm>
            <a:off x="4582997" y="3521876"/>
            <a:ext cx="6734519" cy="806628"/>
          </a:xfrm>
          <a:prstGeom prst="round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B. 397 568 – (200 000 – 40 000)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48A2C34-20CA-48ED-88FF-01E54E465E18}"/>
              </a:ext>
            </a:extLst>
          </p:cNvPr>
          <p:cNvSpPr/>
          <p:nvPr/>
        </p:nvSpPr>
        <p:spPr>
          <a:xfrm>
            <a:off x="4582996" y="4621076"/>
            <a:ext cx="6734519" cy="806628"/>
          </a:xfrm>
          <a:prstGeom prst="round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C. 210 000 - 190 000 + 4 975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8" name="Picture 4" descr="Cartoon Cute Hot Air Balloon Png">
            <a:extLst>
              <a:ext uri="{FF2B5EF4-FFF2-40B4-BE49-F238E27FC236}">
                <a16:creationId xmlns:a16="http://schemas.microsoft.com/office/drawing/2014/main" id="{A21A0CAA-9A9F-42C3-9A14-CF285912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001">
            <a:off x="9923958" y="2339438"/>
            <a:ext cx="1024186" cy="14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appy Japan Sticker by nanamin">
            <a:extLst>
              <a:ext uri="{FF2B5EF4-FFF2-40B4-BE49-F238E27FC236}">
                <a16:creationId xmlns:a16="http://schemas.microsoft.com/office/drawing/2014/main" id="{4C34DD77-1ADF-47AD-96F8-6151128F9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83" y="3137772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rrow Yes Sticker by asinastra">
            <a:extLst>
              <a:ext uri="{FF2B5EF4-FFF2-40B4-BE49-F238E27FC236}">
                <a16:creationId xmlns:a16="http://schemas.microsoft.com/office/drawing/2014/main" id="{CD5E0A5F-D24D-4F6A-B806-3ACF83BA7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458028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id="{39869474-61E4-4CEC-92B4-86FB1B008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2310607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11" action="ppaction://hlinksldjump"/>
            <a:extLst>
              <a:ext uri="{FF2B5EF4-FFF2-40B4-BE49-F238E27FC236}">
                <a16:creationId xmlns:a16="http://schemas.microsoft.com/office/drawing/2014/main" id="{377E129F-414E-47DE-9B4B-E5FFA3A9A3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70" y="5892802"/>
            <a:ext cx="671679" cy="806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259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01693 -0.549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-274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01602 -0.65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82" y="111245"/>
            <a:ext cx="871772" cy="5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C7F2F45-ACA7-4031-8B07-7D17F1D9526E}"/>
              </a:ext>
            </a:extLst>
          </p:cNvPr>
          <p:cNvSpPr/>
          <p:nvPr/>
        </p:nvSpPr>
        <p:spPr>
          <a:xfrm>
            <a:off x="-8565431" y="5720276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Oval 27">
            <a:hlinkClick r:id="" action="ppaction://noaction"/>
            <a:extLst>
              <a:ext uri="{FF2B5EF4-FFF2-40B4-BE49-F238E27FC236}">
                <a16:creationId xmlns:a16="http://schemas.microsoft.com/office/drawing/2014/main" id="{CE9A331B-9B71-4298-BB1E-BF5D2E7A2906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Oval 29">
            <a:hlinkClick r:id="" action="ppaction://noaction"/>
            <a:extLst>
              <a:ext uri="{FF2B5EF4-FFF2-40B4-BE49-F238E27FC236}">
                <a16:creationId xmlns:a16="http://schemas.microsoft.com/office/drawing/2014/main" id="{8F239A76-8BCB-45A9-ABEE-71DE6D6147EA}"/>
              </a:ext>
            </a:extLst>
          </p:cNvPr>
          <p:cNvSpPr/>
          <p:nvPr/>
        </p:nvSpPr>
        <p:spPr>
          <a:xfrm>
            <a:off x="3400837" y="5427704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Oval 30">
            <a:hlinkClick r:id="" action="ppaction://noaction"/>
            <a:extLst>
              <a:ext uri="{FF2B5EF4-FFF2-40B4-BE49-F238E27FC236}">
                <a16:creationId xmlns:a16="http://schemas.microsoft.com/office/drawing/2014/main" id="{8760CBC5-612A-4F54-8333-C3E49A6D292A}"/>
              </a:ext>
            </a:extLst>
          </p:cNvPr>
          <p:cNvSpPr/>
          <p:nvPr/>
        </p:nvSpPr>
        <p:spPr>
          <a:xfrm>
            <a:off x="4895900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Oval 33">
            <a:hlinkClick r:id="" action="ppaction://noaction"/>
            <a:extLst>
              <a:ext uri="{FF2B5EF4-FFF2-40B4-BE49-F238E27FC236}">
                <a16:creationId xmlns:a16="http://schemas.microsoft.com/office/drawing/2014/main" id="{C08451FB-E6EE-4A16-BA3C-9565F338F4AC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6C7AE6-82DA-45B0-9C27-7F8460ADF6ED}"/>
              </a:ext>
            </a:extLst>
          </p:cNvPr>
          <p:cNvGrpSpPr/>
          <p:nvPr/>
        </p:nvGrpSpPr>
        <p:grpSpPr>
          <a:xfrm>
            <a:off x="424569" y="5808595"/>
            <a:ext cx="1150231" cy="938159"/>
            <a:chOff x="424569" y="5808595"/>
            <a:chExt cx="938159" cy="938159"/>
          </a:xfrm>
        </p:grpSpPr>
        <p:sp>
          <p:nvSpPr>
            <p:cNvPr id="27" name="Oval 26">
              <a:hlinkClick r:id="" action="ppaction://noaction"/>
              <a:extLst>
                <a:ext uri="{FF2B5EF4-FFF2-40B4-BE49-F238E27FC236}">
                  <a16:creationId xmlns:a16="http://schemas.microsoft.com/office/drawing/2014/main" id="{E1B520F7-FCA4-44EA-8591-611D277BB90D}"/>
                </a:ext>
              </a:extLst>
            </p:cNvPr>
            <p:cNvSpPr/>
            <p:nvPr/>
          </p:nvSpPr>
          <p:spPr>
            <a:xfrm>
              <a:off x="424569" y="5808595"/>
              <a:ext cx="938159" cy="938159"/>
            </a:xfrm>
            <a:prstGeom prst="ellipse">
              <a:avLst/>
            </a:prstGeom>
            <a:solidFill>
              <a:srgbClr val="F48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A2CED0-BAE0-4EA0-96FF-7E390071E874}"/>
                </a:ext>
              </a:extLst>
            </p:cNvPr>
            <p:cNvSpPr txBox="1"/>
            <p:nvPr/>
          </p:nvSpPr>
          <p:spPr>
            <a:xfrm>
              <a:off x="453635" y="5966008"/>
              <a:ext cx="9090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5D4B5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START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34ED0C-4314-4056-86CA-B35BE78ACF9B}"/>
              </a:ext>
            </a:extLst>
          </p:cNvPr>
          <p:cNvSpPr txBox="1"/>
          <p:nvPr/>
        </p:nvSpPr>
        <p:spPr>
          <a:xfrm>
            <a:off x="4198371" y="902363"/>
            <a:ext cx="7793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Biểu thức nào dưới đây có giá trị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nhỏ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E31C9B9-10F3-48FC-9458-B9873C5B0C6F}"/>
              </a:ext>
            </a:extLst>
          </p:cNvPr>
          <p:cNvSpPr/>
          <p:nvPr/>
        </p:nvSpPr>
        <p:spPr>
          <a:xfrm>
            <a:off x="4583969" y="2371929"/>
            <a:ext cx="6734519" cy="806628"/>
          </a:xfrm>
          <a:prstGeom prst="round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A. 156 250 + 200 000 - 50 000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07C070B-92E9-4872-9472-17FA95E43D67}"/>
              </a:ext>
            </a:extLst>
          </p:cNvPr>
          <p:cNvSpPr/>
          <p:nvPr/>
        </p:nvSpPr>
        <p:spPr>
          <a:xfrm>
            <a:off x="4582997" y="3521876"/>
            <a:ext cx="6734519" cy="806628"/>
          </a:xfrm>
          <a:prstGeom prst="round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430 000 + 20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000 – 6 567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9AC52-D0E5-4E9F-9144-2AE15187F47D}"/>
              </a:ext>
            </a:extLst>
          </p:cNvPr>
          <p:cNvSpPr/>
          <p:nvPr/>
        </p:nvSpPr>
        <p:spPr>
          <a:xfrm>
            <a:off x="4582996" y="4621076"/>
            <a:ext cx="6734519" cy="806628"/>
          </a:xfrm>
          <a:prstGeom prst="round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C. 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410 000 - 90 000 + 4 975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4" descr="Happy Japan Sticker by nanamin">
            <a:extLst>
              <a:ext uri="{FF2B5EF4-FFF2-40B4-BE49-F238E27FC236}">
                <a16:creationId xmlns:a16="http://schemas.microsoft.com/office/drawing/2014/main" id="{1981C842-95DE-46AC-B9AF-0C7E87FB69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19" y="2029366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rrow Yes Sticker by asinastra">
            <a:extLst>
              <a:ext uri="{FF2B5EF4-FFF2-40B4-BE49-F238E27FC236}">
                <a16:creationId xmlns:a16="http://schemas.microsoft.com/office/drawing/2014/main" id="{C47BDE26-E1E7-44D2-910E-D1E0D6356C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458028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Arrow Yes Sticker by asinastra">
            <a:extLst>
              <a:ext uri="{FF2B5EF4-FFF2-40B4-BE49-F238E27FC236}">
                <a16:creationId xmlns:a16="http://schemas.microsoft.com/office/drawing/2014/main" id="{835BB9C9-760B-4C60-A1D3-D66D331103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04" y="345936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hlinkClick r:id="rId10" action="ppaction://hlinksldjump"/>
            <a:extLst>
              <a:ext uri="{FF2B5EF4-FFF2-40B4-BE49-F238E27FC236}">
                <a16:creationId xmlns:a16="http://schemas.microsoft.com/office/drawing/2014/main" id="{5AA4FE10-2206-4E32-8E6F-632DA4A43C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70" y="5892802"/>
            <a:ext cx="671679" cy="806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5447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02474 -0.744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-3724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1758 -0.560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-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Hot Air Balloon Sticker">
            <a:extLst>
              <a:ext uri="{FF2B5EF4-FFF2-40B4-BE49-F238E27FC236}">
                <a16:creationId xmlns:a16="http://schemas.microsoft.com/office/drawing/2014/main" id="{1FA7B94A-BD10-4F79-93AF-534D3CA2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59">
            <a:off x="23793" y="2117266"/>
            <a:ext cx="1641101" cy="21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ud Blanco Sticker">
            <a:extLst>
              <a:ext uri="{FF2B5EF4-FFF2-40B4-BE49-F238E27FC236}">
                <a16:creationId xmlns:a16="http://schemas.microsoft.com/office/drawing/2014/main" id="{486489A6-3260-4DE2-87FC-123786E8B4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56" y="85202"/>
            <a:ext cx="1541913" cy="9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ud Blanco Sticker">
            <a:extLst>
              <a:ext uri="{FF2B5EF4-FFF2-40B4-BE49-F238E27FC236}">
                <a16:creationId xmlns:a16="http://schemas.microsoft.com/office/drawing/2014/main" id="{D5493E98-E20B-41CE-8034-6B613E02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232" y="911223"/>
            <a:ext cx="2405605" cy="15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 Blanco Sticker">
            <a:extLst>
              <a:ext uri="{FF2B5EF4-FFF2-40B4-BE49-F238E27FC236}">
                <a16:creationId xmlns:a16="http://schemas.microsoft.com/office/drawing/2014/main" id="{9BBBC41B-3243-4905-8F16-8AD8050E2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6" y="111245"/>
            <a:ext cx="2069939" cy="13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Blanco Sticker">
            <a:extLst>
              <a:ext uri="{FF2B5EF4-FFF2-40B4-BE49-F238E27FC236}">
                <a16:creationId xmlns:a16="http://schemas.microsoft.com/office/drawing/2014/main" id="{6B0F5BBE-8E87-43D7-8AEB-FBEAD705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11" y="324130"/>
            <a:ext cx="1207449" cy="77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oud Blanco Sticker">
            <a:extLst>
              <a:ext uri="{FF2B5EF4-FFF2-40B4-BE49-F238E27FC236}">
                <a16:creationId xmlns:a16="http://schemas.microsoft.com/office/drawing/2014/main" id="{E3522A6D-4209-4F8C-B155-EF0D1B872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55" y="-129500"/>
            <a:ext cx="1577989" cy="1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Hot Air Balloon Sticker">
            <a:extLst>
              <a:ext uri="{FF2B5EF4-FFF2-40B4-BE49-F238E27FC236}">
                <a16:creationId xmlns:a16="http://schemas.microsoft.com/office/drawing/2014/main" id="{4B52CF60-AB66-4A33-B3DC-C1BB7F91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275">
            <a:off x="1173559" y="68533"/>
            <a:ext cx="2501162" cy="3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E297550-A1AA-4318-A253-6CCA5CBA28A0}"/>
              </a:ext>
            </a:extLst>
          </p:cNvPr>
          <p:cNvSpPr/>
          <p:nvPr/>
        </p:nvSpPr>
        <p:spPr>
          <a:xfrm>
            <a:off x="-7069435" y="5721024"/>
            <a:ext cx="25532774" cy="1151681"/>
          </a:xfrm>
          <a:custGeom>
            <a:avLst/>
            <a:gdLst>
              <a:gd name="connsiteX0" fmla="*/ 0 w 25532774"/>
              <a:gd name="connsiteY0" fmla="*/ 0 h 1151681"/>
              <a:gd name="connsiteX1" fmla="*/ 11665452 w 25532774"/>
              <a:gd name="connsiteY1" fmla="*/ 0 h 1151681"/>
              <a:gd name="connsiteX2" fmla="*/ 11679371 w 25532774"/>
              <a:gd name="connsiteY2" fmla="*/ 138071 h 1151681"/>
              <a:gd name="connsiteX3" fmla="*/ 12433613 w 25532774"/>
              <a:gd name="connsiteY3" fmla="*/ 752796 h 1151681"/>
              <a:gd name="connsiteX4" fmla="*/ 13187856 w 25532774"/>
              <a:gd name="connsiteY4" fmla="*/ 138071 h 1151681"/>
              <a:gd name="connsiteX5" fmla="*/ 13201775 w 25532774"/>
              <a:gd name="connsiteY5" fmla="*/ 0 h 1151681"/>
              <a:gd name="connsiteX6" fmla="*/ 25532774 w 25532774"/>
              <a:gd name="connsiteY6" fmla="*/ 0 h 1151681"/>
              <a:gd name="connsiteX7" fmla="*/ 25532774 w 25532774"/>
              <a:gd name="connsiteY7" fmla="*/ 1151681 h 1151681"/>
              <a:gd name="connsiteX8" fmla="*/ 0 w 25532774"/>
              <a:gd name="connsiteY8" fmla="*/ 1151681 h 11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2774" h="1151681">
                <a:moveTo>
                  <a:pt x="0" y="0"/>
                </a:moveTo>
                <a:lnTo>
                  <a:pt x="11665452" y="0"/>
                </a:lnTo>
                <a:lnTo>
                  <a:pt x="11679371" y="138071"/>
                </a:lnTo>
                <a:cubicBezTo>
                  <a:pt x="11751160" y="488894"/>
                  <a:pt x="12061568" y="752796"/>
                  <a:pt x="12433613" y="752796"/>
                </a:cubicBezTo>
                <a:cubicBezTo>
                  <a:pt x="12805659" y="752796"/>
                  <a:pt x="13116067" y="488894"/>
                  <a:pt x="13187856" y="138071"/>
                </a:cubicBezTo>
                <a:lnTo>
                  <a:pt x="13201775" y="0"/>
                </a:lnTo>
                <a:lnTo>
                  <a:pt x="25532774" y="0"/>
                </a:lnTo>
                <a:lnTo>
                  <a:pt x="25532774" y="1151681"/>
                </a:lnTo>
                <a:lnTo>
                  <a:pt x="0" y="1151681"/>
                </a:lnTo>
                <a:close/>
              </a:path>
            </a:pathLst>
          </a:custGeom>
          <a:solidFill>
            <a:srgbClr val="5D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Oval 26">
            <a:hlinkClick r:id="" action="ppaction://noaction"/>
            <a:extLst>
              <a:ext uri="{FF2B5EF4-FFF2-40B4-BE49-F238E27FC236}">
                <a16:creationId xmlns:a16="http://schemas.microsoft.com/office/drawing/2014/main" id="{D207E211-84F5-4FF0-BBC5-B2BD4FBD0E22}"/>
              </a:ext>
            </a:extLst>
          </p:cNvPr>
          <p:cNvSpPr/>
          <p:nvPr/>
        </p:nvSpPr>
        <p:spPr>
          <a:xfrm>
            <a:off x="405405" y="5808595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Oval 27">
            <a:hlinkClick r:id="" action="ppaction://noaction"/>
            <a:extLst>
              <a:ext uri="{FF2B5EF4-FFF2-40B4-BE49-F238E27FC236}">
                <a16:creationId xmlns:a16="http://schemas.microsoft.com/office/drawing/2014/main" id="{0176BAB6-93E7-424A-AAF0-AA4131612ABB}"/>
              </a:ext>
            </a:extLst>
          </p:cNvPr>
          <p:cNvSpPr/>
          <p:nvPr/>
        </p:nvSpPr>
        <p:spPr>
          <a:xfrm>
            <a:off x="1905774" y="5809889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Oval 29">
            <a:hlinkClick r:id="" action="ppaction://noaction"/>
            <a:extLst>
              <a:ext uri="{FF2B5EF4-FFF2-40B4-BE49-F238E27FC236}">
                <a16:creationId xmlns:a16="http://schemas.microsoft.com/office/drawing/2014/main" id="{B5A638F7-0611-4A27-9F79-4B3E81894C77}"/>
              </a:ext>
            </a:extLst>
          </p:cNvPr>
          <p:cNvSpPr/>
          <p:nvPr/>
        </p:nvSpPr>
        <p:spPr>
          <a:xfrm>
            <a:off x="3400837" y="5808597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Oval 30">
            <a:hlinkClick r:id="" action="ppaction://noaction"/>
            <a:extLst>
              <a:ext uri="{FF2B5EF4-FFF2-40B4-BE49-F238E27FC236}">
                <a16:creationId xmlns:a16="http://schemas.microsoft.com/office/drawing/2014/main" id="{F38BFC69-4F52-443B-94D0-6EF9495466A0}"/>
              </a:ext>
            </a:extLst>
          </p:cNvPr>
          <p:cNvSpPr/>
          <p:nvPr/>
        </p:nvSpPr>
        <p:spPr>
          <a:xfrm>
            <a:off x="4886318" y="5427704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Oval 33">
            <a:hlinkClick r:id="" action="ppaction://noaction"/>
            <a:extLst>
              <a:ext uri="{FF2B5EF4-FFF2-40B4-BE49-F238E27FC236}">
                <a16:creationId xmlns:a16="http://schemas.microsoft.com/office/drawing/2014/main" id="{5613A271-477E-4B74-AD62-BDDD93BC6E03}"/>
              </a:ext>
            </a:extLst>
          </p:cNvPr>
          <p:cNvSpPr/>
          <p:nvPr/>
        </p:nvSpPr>
        <p:spPr>
          <a:xfrm>
            <a:off x="9367231" y="5808596"/>
            <a:ext cx="938159" cy="938159"/>
          </a:xfrm>
          <a:prstGeom prst="ellipse">
            <a:avLst/>
          </a:prstGeom>
          <a:solidFill>
            <a:srgbClr val="F48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ED9369-8FFB-4844-895A-F60860A869A8}"/>
              </a:ext>
            </a:extLst>
          </p:cNvPr>
          <p:cNvSpPr txBox="1"/>
          <p:nvPr/>
        </p:nvSpPr>
        <p:spPr>
          <a:xfrm>
            <a:off x="434471" y="6093008"/>
            <a:ext cx="102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5D4B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435FBE-2789-487E-B2A8-F77A25746EBF}"/>
              </a:ext>
            </a:extLst>
          </p:cNvPr>
          <p:cNvSpPr txBox="1"/>
          <p:nvPr/>
        </p:nvSpPr>
        <p:spPr>
          <a:xfrm>
            <a:off x="4565417" y="109928"/>
            <a:ext cx="7793731" cy="205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 giá sau cho biết giá tiền của một số món đồ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 mũ: 50 000 đồng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Đôi dép: 70 000 đồng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 lê-gô: 125 000 đồng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Gấu bông: 65 000 đồng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 tờ tiền 200 000 đồng, Mai đủ tiền mua được ba món đồ nào dưới đây?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2F6F29-0FAE-4D04-8568-16A7C5A01B52}"/>
              </a:ext>
            </a:extLst>
          </p:cNvPr>
          <p:cNvSpPr/>
          <p:nvPr/>
        </p:nvSpPr>
        <p:spPr>
          <a:xfrm>
            <a:off x="4586549" y="2208759"/>
            <a:ext cx="6734519" cy="806628"/>
          </a:xfrm>
          <a:prstGeom prst="round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dép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lê-gô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2E9FB9-DF6F-4F8C-ADBB-09CE57C28552}"/>
              </a:ext>
            </a:extLst>
          </p:cNvPr>
          <p:cNvSpPr/>
          <p:nvPr/>
        </p:nvSpPr>
        <p:spPr>
          <a:xfrm>
            <a:off x="4585577" y="3358706"/>
            <a:ext cx="6734519" cy="806628"/>
          </a:xfrm>
          <a:prstGeom prst="round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dép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bông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F178B7A-7CAA-411A-96D6-125B048FC4B6}"/>
              </a:ext>
            </a:extLst>
          </p:cNvPr>
          <p:cNvSpPr/>
          <p:nvPr/>
        </p:nvSpPr>
        <p:spPr>
          <a:xfrm>
            <a:off x="4585576" y="4457906"/>
            <a:ext cx="6734519" cy="806628"/>
          </a:xfrm>
          <a:prstGeom prst="round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dép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lê-gô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7" name="Picture 4" descr="Happy Japan Sticker by nanamin">
            <a:extLst>
              <a:ext uri="{FF2B5EF4-FFF2-40B4-BE49-F238E27FC236}">
                <a16:creationId xmlns:a16="http://schemas.microsoft.com/office/drawing/2014/main" id="{090DD9F0-D0FF-4347-B8C4-0DA75D97C7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37" y="3077710"/>
            <a:ext cx="1415799" cy="14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rrow Yes Sticker by asinastra">
            <a:extLst>
              <a:ext uri="{FF2B5EF4-FFF2-40B4-BE49-F238E27FC236}">
                <a16:creationId xmlns:a16="http://schemas.microsoft.com/office/drawing/2014/main" id="{2AC7BADB-443E-41BC-B32A-7C4F87EEA4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22" y="4469919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rrow Yes Sticker by asinastra">
            <a:extLst>
              <a:ext uri="{FF2B5EF4-FFF2-40B4-BE49-F238E27FC236}">
                <a16:creationId xmlns:a16="http://schemas.microsoft.com/office/drawing/2014/main" id="{62E028A9-3054-443D-B923-329A13DB9F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46" y="2173580"/>
            <a:ext cx="830394" cy="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hlinkClick r:id="rId10" action="ppaction://hlinksldjump"/>
            <a:extLst>
              <a:ext uri="{FF2B5EF4-FFF2-40B4-BE49-F238E27FC236}">
                <a16:creationId xmlns:a16="http://schemas.microsoft.com/office/drawing/2014/main" id="{B223F9EF-DC74-40A3-9C64-B87E82B10B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70" y="5892802"/>
            <a:ext cx="671679" cy="806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6662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2mate.com - Correct answer sound effect  No copy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463 L 0.01497 -0.547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-2715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463 L 0.01602 -0.686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-3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43" y="3207736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02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79" y="2177870"/>
            <a:ext cx="4402836" cy="436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6878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A4E52-BEFC-9CE0-EB13-E9A8FF412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10" y="806133"/>
            <a:ext cx="3735070" cy="812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BAB3E-8AB5-DC19-9280-235408208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05" y="1817370"/>
            <a:ext cx="2428875" cy="917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0D09B3-42F7-486D-560E-BB193FF7F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" y="2958589"/>
            <a:ext cx="3294062" cy="3159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CC412D-7E86-338B-1B1B-9D0CFA967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360" y="3481994"/>
            <a:ext cx="3534727" cy="25962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25741C-2857-C61E-8C9F-508A5DAE4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242" y="2346960"/>
            <a:ext cx="3390753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7184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657C6-11E1-D832-4AC1-F33BF5C55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0"/>
            <a:ext cx="2428875" cy="8096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BE2E60-1CDC-973B-4A49-807E0D538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552" y="869633"/>
            <a:ext cx="4750255" cy="26660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3E6E48-B26F-DC98-25A9-F8A3C651A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440" y="852169"/>
            <a:ext cx="4599940" cy="28582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01998E-E037-ECBE-C9B2-8E18996A2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720" y="3697629"/>
            <a:ext cx="5951537" cy="27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6906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E722D1-C6C4-4773-BDE9-5FCE9DF8BCE4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B32D4-9D1C-4694-8151-0E23D5C2918F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FBE0F5-27F1-4478-B58F-C1E28F48F7DE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60CE40-9288-479A-8065-E377FB4B3657}:259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77000">
              <a:srgbClr val="FEBF2C"/>
            </a:gs>
            <a:gs pos="0">
              <a:srgbClr val="F99102"/>
            </a:gs>
          </a:gsLst>
          <a:lin ang="42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77000">
              <a:srgbClr val="FEBF2C"/>
            </a:gs>
            <a:gs pos="0">
              <a:srgbClr val="F99102"/>
            </a:gs>
          </a:gsLst>
          <a:lin ang="42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298</Words>
  <Application>Microsoft Office PowerPoint</Application>
  <PresentationFormat>Widescreen</PresentationFormat>
  <Paragraphs>51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思源黑体 CN</vt:lpstr>
      <vt:lpstr>思源黑体 CN Bold</vt:lpstr>
      <vt:lpstr>#9SLIDE07 ICIELKONI BLACK</vt:lpstr>
      <vt:lpstr>Arial</vt:lpstr>
      <vt:lpstr>Berlin Sans FB Demi</vt:lpstr>
      <vt:lpstr>Calibri</vt:lpstr>
      <vt:lpstr>Calibri Light</vt:lpstr>
      <vt:lpstr>Cambria</vt:lpstr>
      <vt:lpstr>Gill Sans Ultra Bold</vt:lpstr>
      <vt:lpstr>Office 主题​​</vt:lpstr>
      <vt:lpstr>Office 主题</vt:lpstr>
      <vt:lpstr>1_Office 主题​​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17</cp:revision>
  <dcterms:created xsi:type="dcterms:W3CDTF">2023-12-10T02:00:34Z</dcterms:created>
  <dcterms:modified xsi:type="dcterms:W3CDTF">2023-12-10T02:45:39Z</dcterms:modified>
</cp:coreProperties>
</file>