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2"/>
  </p:notesMasterIdLst>
  <p:sldIdLst>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70B00-B9D8-40E3-8D1B-B3178AAB1BBB}"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EB052-D5F2-4872-8C12-9F87C3885A1E}" type="slidenum">
              <a:rPr lang="en-US" smtClean="0"/>
              <a:t>‹#›</a:t>
            </a:fld>
            <a:endParaRPr lang="en-US"/>
          </a:p>
        </p:txBody>
      </p:sp>
    </p:spTree>
    <p:extLst>
      <p:ext uri="{BB962C8B-B14F-4D97-AF65-F5344CB8AC3E}">
        <p14:creationId xmlns:p14="http://schemas.microsoft.com/office/powerpoint/2010/main" val="194621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383246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8681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17625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75391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
        <p:nvSpPr>
          <p:cNvPr id="4" name="Rectangle 3"/>
          <p:cNvSpPr/>
          <p:nvPr userDrawn="1"/>
        </p:nvSpPr>
        <p:spPr>
          <a:xfrm>
            <a:off x="176801" y="66824"/>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
        <p:nvSpPr>
          <p:cNvPr id="5" name="Rectangle 4"/>
          <p:cNvSpPr/>
          <p:nvPr userDrawn="1"/>
        </p:nvSpPr>
        <p:spPr>
          <a:xfrm>
            <a:off x="10550236" y="6265573"/>
            <a:ext cx="1322798" cy="461665"/>
          </a:xfrm>
          <a:prstGeom prst="rect">
            <a:avLst/>
          </a:prstGeom>
          <a:noFill/>
        </p:spPr>
        <p:txBody>
          <a:bodyPr wrap="none" lIns="91440" tIns="45720" rIns="91440" bIns="45720">
            <a:spAutoFit/>
          </a:bodyPr>
          <a:lstStyle/>
          <a:p>
            <a:pPr algn="ctr"/>
            <a:r>
              <a:rPr lang="en-US" sz="2400" b="0" cap="none" spc="0" dirty="0">
                <a:ln w="0"/>
                <a:solidFill>
                  <a:srgbClr val="FEACF2"/>
                </a:solidFill>
                <a:effectLst>
                  <a:reflection blurRad="6350" stA="53000" endA="300" endPos="35500" dir="5400000" sy="-90000" algn="bl" rotWithShape="0"/>
                </a:effectLst>
                <a:latin typeface="UTM Cooper Black" panose="02040603050506020204" pitchFamily="18" charset="0"/>
              </a:rPr>
              <a:t>KTUTS</a:t>
            </a:r>
          </a:p>
        </p:txBody>
      </p:sp>
    </p:spTree>
    <p:extLst>
      <p:ext uri="{BB962C8B-B14F-4D97-AF65-F5344CB8AC3E}">
        <p14:creationId xmlns:p14="http://schemas.microsoft.com/office/powerpoint/2010/main" val="138730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103482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90370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5777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47231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447741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589342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1">
            <a:extLst>
              <a:ext uri="{FF2B5EF4-FFF2-40B4-BE49-F238E27FC236}">
                <a16:creationId xmlns:a16="http://schemas.microsoft.com/office/drawing/2014/main" id="{2BCCCDA0-F89B-44BA-A43C-321596DC6135}"/>
              </a:ext>
            </a:extLst>
          </p:cNvPr>
          <p:cNvPicPr>
            <a:picLocks noChangeAspect="1"/>
          </p:cNvPicPr>
          <p:nvPr userDrawn="1"/>
        </p:nvPicPr>
        <p:blipFill>
          <a:blip r:embed="rId4">
            <a:alphaModFix amt="67000"/>
            <a:lum bright="20000" contrast="-40000"/>
          </a:blip>
          <a:stretch>
            <a:fillRect/>
          </a:stretch>
        </p:blipFill>
        <p:spPr>
          <a:xfrm rot="16200000">
            <a:off x="2904005" y="-2904004"/>
            <a:ext cx="6446520" cy="12254529"/>
          </a:xfrm>
          <a:prstGeom prst="rect">
            <a:avLst/>
          </a:prstGeom>
          <a:noFill/>
          <a:effectLst>
            <a:glow>
              <a:schemeClr val="accent1"/>
            </a:glow>
            <a:reflection endPos="65000" dist="50800" dir="5400000" sy="-100000" algn="bl" rotWithShape="0"/>
          </a:effectLst>
        </p:spPr>
      </p:pic>
    </p:spTree>
    <p:extLst>
      <p:ext uri="{BB962C8B-B14F-4D97-AF65-F5344CB8AC3E}">
        <p14:creationId xmlns:p14="http://schemas.microsoft.com/office/powerpoint/2010/main" val="350519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441845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3841488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893866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green)">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BCDC458A-8A2D-4140-B344-DD93586B6CB5}"/>
              </a:ext>
            </a:extLst>
          </p:cNvPr>
          <p:cNvGrpSpPr/>
          <p:nvPr userDrawn="1"/>
        </p:nvGrpSpPr>
        <p:grpSpPr>
          <a:xfrm>
            <a:off x="753" y="-9341"/>
            <a:ext cx="12192000" cy="6867341"/>
            <a:chOff x="753" y="-9341"/>
            <a:chExt cx="12192000" cy="6867341"/>
          </a:xfrm>
        </p:grpSpPr>
        <p:cxnSp>
          <p:nvCxnSpPr>
            <p:cNvPr id="73" name="Straight Connector 72">
              <a:extLst>
                <a:ext uri="{FF2B5EF4-FFF2-40B4-BE49-F238E27FC236}">
                  <a16:creationId xmlns:a16="http://schemas.microsoft.com/office/drawing/2014/main" id="{FE9CB8FE-F655-426B-97C5-6A5218EEA36B}"/>
                </a:ext>
              </a:extLst>
            </p:cNvPr>
            <p:cNvCxnSpPr/>
            <p:nvPr/>
          </p:nvCxnSpPr>
          <p:spPr>
            <a:xfrm>
              <a:off x="753" y="2265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E90ADDC-0DFB-471F-A20E-F11D7E436420}"/>
                </a:ext>
              </a:extLst>
            </p:cNvPr>
            <p:cNvCxnSpPr/>
            <p:nvPr/>
          </p:nvCxnSpPr>
          <p:spPr>
            <a:xfrm>
              <a:off x="753" y="5367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FE2035A-6692-48E9-9E77-3DD7B46B58F3}"/>
                </a:ext>
              </a:extLst>
            </p:cNvPr>
            <p:cNvCxnSpPr/>
            <p:nvPr/>
          </p:nvCxnSpPr>
          <p:spPr>
            <a:xfrm>
              <a:off x="753" y="8470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537EF1-6D9A-48E5-84C0-796364C37B87}"/>
                </a:ext>
              </a:extLst>
            </p:cNvPr>
            <p:cNvCxnSpPr/>
            <p:nvPr/>
          </p:nvCxnSpPr>
          <p:spPr>
            <a:xfrm>
              <a:off x="753" y="11572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2F6273D-23E4-4A9B-9E3B-9C8511807B6E}"/>
                </a:ext>
              </a:extLst>
            </p:cNvPr>
            <p:cNvCxnSpPr/>
            <p:nvPr/>
          </p:nvCxnSpPr>
          <p:spPr>
            <a:xfrm>
              <a:off x="753" y="14756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0B185CD-5E54-405F-BAE7-7C715BEF0AAD}"/>
                </a:ext>
              </a:extLst>
            </p:cNvPr>
            <p:cNvCxnSpPr/>
            <p:nvPr/>
          </p:nvCxnSpPr>
          <p:spPr>
            <a:xfrm>
              <a:off x="753" y="17858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CEAF575-D24D-46BD-9EDB-BCF32F313DC2}"/>
                </a:ext>
              </a:extLst>
            </p:cNvPr>
            <p:cNvCxnSpPr/>
            <p:nvPr/>
          </p:nvCxnSpPr>
          <p:spPr>
            <a:xfrm>
              <a:off x="753" y="20961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D1DD249-7D1A-460E-A861-C81495634E6D}"/>
                </a:ext>
              </a:extLst>
            </p:cNvPr>
            <p:cNvCxnSpPr/>
            <p:nvPr/>
          </p:nvCxnSpPr>
          <p:spPr>
            <a:xfrm>
              <a:off x="753" y="24063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BE8C8DE-5154-4E2A-965A-72C34D9D31FD}"/>
                </a:ext>
              </a:extLst>
            </p:cNvPr>
            <p:cNvCxnSpPr/>
            <p:nvPr/>
          </p:nvCxnSpPr>
          <p:spPr>
            <a:xfrm>
              <a:off x="753" y="27247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551C1-70C4-47F1-9E8F-11AA8C98CD3C}"/>
                </a:ext>
              </a:extLst>
            </p:cNvPr>
            <p:cNvCxnSpPr/>
            <p:nvPr/>
          </p:nvCxnSpPr>
          <p:spPr>
            <a:xfrm>
              <a:off x="753" y="30350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3326559-CCA9-4FE0-A54F-90E682D319AD}"/>
                </a:ext>
              </a:extLst>
            </p:cNvPr>
            <p:cNvCxnSpPr/>
            <p:nvPr/>
          </p:nvCxnSpPr>
          <p:spPr>
            <a:xfrm>
              <a:off x="753" y="33452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A078140-BB40-4BD3-B914-5A1BD47415FD}"/>
                </a:ext>
              </a:extLst>
            </p:cNvPr>
            <p:cNvCxnSpPr/>
            <p:nvPr/>
          </p:nvCxnSpPr>
          <p:spPr>
            <a:xfrm>
              <a:off x="753" y="36555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110B585-8572-4311-BAA7-F7BF52773736}"/>
                </a:ext>
              </a:extLst>
            </p:cNvPr>
            <p:cNvCxnSpPr/>
            <p:nvPr/>
          </p:nvCxnSpPr>
          <p:spPr>
            <a:xfrm>
              <a:off x="753" y="39739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1142975-4EA4-4DFC-9AD8-BA27B2ED00C1}"/>
                </a:ext>
              </a:extLst>
            </p:cNvPr>
            <p:cNvCxnSpPr/>
            <p:nvPr/>
          </p:nvCxnSpPr>
          <p:spPr>
            <a:xfrm>
              <a:off x="753" y="42841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6180118-3FF7-4BE3-B6E5-0D70B329CD49}"/>
                </a:ext>
              </a:extLst>
            </p:cNvPr>
            <p:cNvCxnSpPr/>
            <p:nvPr/>
          </p:nvCxnSpPr>
          <p:spPr>
            <a:xfrm>
              <a:off x="753" y="45944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9A165EB-50EC-461C-99FE-10C4C18B3652}"/>
                </a:ext>
              </a:extLst>
            </p:cNvPr>
            <p:cNvCxnSpPr/>
            <p:nvPr/>
          </p:nvCxnSpPr>
          <p:spPr>
            <a:xfrm>
              <a:off x="753" y="49046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419E38B-4C09-4FDD-8F49-2C819C683BC6}"/>
                </a:ext>
              </a:extLst>
            </p:cNvPr>
            <p:cNvCxnSpPr/>
            <p:nvPr/>
          </p:nvCxnSpPr>
          <p:spPr>
            <a:xfrm>
              <a:off x="753" y="52279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430EC23F-7D97-49F7-80C5-144BC7119784}"/>
                </a:ext>
              </a:extLst>
            </p:cNvPr>
            <p:cNvCxnSpPr/>
            <p:nvPr/>
          </p:nvCxnSpPr>
          <p:spPr>
            <a:xfrm>
              <a:off x="753" y="55381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C7888FC-73CA-42EB-913C-9E230F3A53F6}"/>
                </a:ext>
              </a:extLst>
            </p:cNvPr>
            <p:cNvCxnSpPr/>
            <p:nvPr/>
          </p:nvCxnSpPr>
          <p:spPr>
            <a:xfrm>
              <a:off x="753" y="58484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60EE701-6F75-4D42-A5DB-49B6BB7D3D02}"/>
                </a:ext>
              </a:extLst>
            </p:cNvPr>
            <p:cNvCxnSpPr/>
            <p:nvPr/>
          </p:nvCxnSpPr>
          <p:spPr>
            <a:xfrm>
              <a:off x="753" y="61586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A625121-21CB-483E-B64C-6B1AB6062709}"/>
                </a:ext>
              </a:extLst>
            </p:cNvPr>
            <p:cNvCxnSpPr/>
            <p:nvPr/>
          </p:nvCxnSpPr>
          <p:spPr>
            <a:xfrm>
              <a:off x="753" y="64770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094EC1C-39BD-4B79-A63E-16B26CF0BA71}"/>
                </a:ext>
              </a:extLst>
            </p:cNvPr>
            <p:cNvCxnSpPr/>
            <p:nvPr/>
          </p:nvCxnSpPr>
          <p:spPr>
            <a:xfrm>
              <a:off x="753" y="67873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B14E8A96-8D13-4462-87F2-FA7DF699FC9D}"/>
                </a:ext>
              </a:extLst>
            </p:cNvPr>
            <p:cNvGrpSpPr/>
            <p:nvPr/>
          </p:nvGrpSpPr>
          <p:grpSpPr>
            <a:xfrm rot="5400000">
              <a:off x="78362" y="150003"/>
              <a:ext cx="6855182" cy="6560812"/>
              <a:chOff x="153153" y="378918"/>
              <a:chExt cx="12192000" cy="6560812"/>
            </a:xfrm>
          </p:grpSpPr>
          <p:cxnSp>
            <p:nvCxnSpPr>
              <p:cNvPr id="114" name="Straight Connector 113">
                <a:extLst>
                  <a:ext uri="{FF2B5EF4-FFF2-40B4-BE49-F238E27FC236}">
                    <a16:creationId xmlns:a16="http://schemas.microsoft.com/office/drawing/2014/main" id="{BC640025-6742-4B13-AB63-A09992F395AA}"/>
                  </a:ext>
                </a:extLst>
              </p:cNvPr>
              <p:cNvCxnSpPr/>
              <p:nvPr/>
            </p:nvCxnSpPr>
            <p:spPr>
              <a:xfrm>
                <a:off x="153153" y="37891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38E929F5-DFE5-47FE-9856-CA2F9E92A5F1}"/>
                  </a:ext>
                </a:extLst>
              </p:cNvPr>
              <p:cNvCxnSpPr/>
              <p:nvPr/>
            </p:nvCxnSpPr>
            <p:spPr>
              <a:xfrm>
                <a:off x="153153" y="68916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4987EA1-359C-4849-854C-6A5C81685F82}"/>
                  </a:ext>
                </a:extLst>
              </p:cNvPr>
              <p:cNvCxnSpPr/>
              <p:nvPr/>
            </p:nvCxnSpPr>
            <p:spPr>
              <a:xfrm>
                <a:off x="153153" y="99940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75447D2-0CF5-436B-A5EC-D360C2098481}"/>
                  </a:ext>
                </a:extLst>
              </p:cNvPr>
              <p:cNvCxnSpPr/>
              <p:nvPr/>
            </p:nvCxnSpPr>
            <p:spPr>
              <a:xfrm>
                <a:off x="153153" y="130964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61CABFE-A1CB-4403-84E5-410F68AF7DE3}"/>
                  </a:ext>
                </a:extLst>
              </p:cNvPr>
              <p:cNvCxnSpPr/>
              <p:nvPr/>
            </p:nvCxnSpPr>
            <p:spPr>
              <a:xfrm>
                <a:off x="153153" y="162805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9EC34BE-8313-44E7-B0CA-7ECEA4B169D4}"/>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CDE91B1-280E-4CA6-8D82-A4542EB882B3}"/>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C85EC92-77BD-4FB9-84DB-8BB4E808C876}"/>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5B089562-3B97-4D48-9479-349F5028E395}"/>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648A223-76F6-420F-81E5-94023E75FB1C}"/>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B73DA66-20E6-45A3-BE7F-319FA9769079}"/>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00BE974-D04E-421D-B4E0-0E7D2F14E29B}"/>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3BD6761-3D88-4729-B158-3A425273294B}"/>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150117E-1468-4F98-9959-27A74BC8BBD6}"/>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7928201-B984-4374-B3E2-100B7B043A2E}"/>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413A1B3-0667-435D-9008-F31C822802C9}"/>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87C74FB-DBDD-47B7-8C51-36394349424E}"/>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A14B123-5E26-4B18-A0F4-7C98580F0697}"/>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B1072A3-FD4D-48BF-8712-CD0FB627A160}"/>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98ADD46-47BC-4675-AB8F-AE6DA604E705}"/>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0D8C13A-0941-4B24-8532-841DBA7522CB}"/>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C1BFE1C-2563-4E73-865A-8C9AA86887E4}"/>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96" name="Group 95">
              <a:extLst>
                <a:ext uri="{FF2B5EF4-FFF2-40B4-BE49-F238E27FC236}">
                  <a16:creationId xmlns:a16="http://schemas.microsoft.com/office/drawing/2014/main" id="{8891AA29-41FF-48EC-8A4C-947E90D4E066}"/>
                </a:ext>
              </a:extLst>
            </p:cNvPr>
            <p:cNvGrpSpPr/>
            <p:nvPr/>
          </p:nvGrpSpPr>
          <p:grpSpPr>
            <a:xfrm rot="5400000">
              <a:off x="6169728" y="917534"/>
              <a:ext cx="6855182" cy="5001432"/>
              <a:chOff x="153153" y="1938298"/>
              <a:chExt cx="12192000" cy="5001432"/>
            </a:xfrm>
          </p:grpSpPr>
          <p:cxnSp>
            <p:nvCxnSpPr>
              <p:cNvPr id="97" name="Straight Connector 96">
                <a:extLst>
                  <a:ext uri="{FF2B5EF4-FFF2-40B4-BE49-F238E27FC236}">
                    <a16:creationId xmlns:a16="http://schemas.microsoft.com/office/drawing/2014/main" id="{70C3E119-D21C-4854-A6F0-19EA29527D77}"/>
                  </a:ext>
                </a:extLst>
              </p:cNvPr>
              <p:cNvCxnSpPr/>
              <p:nvPr/>
            </p:nvCxnSpPr>
            <p:spPr>
              <a:xfrm>
                <a:off x="153153" y="1938298"/>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B6FC4D3-3EF8-4055-BB7C-5582BA58A911}"/>
                  </a:ext>
                </a:extLst>
              </p:cNvPr>
              <p:cNvCxnSpPr/>
              <p:nvPr/>
            </p:nvCxnSpPr>
            <p:spPr>
              <a:xfrm>
                <a:off x="153153" y="224854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02921D1-96B8-4E63-BD1C-B79CD6D00C3F}"/>
                  </a:ext>
                </a:extLst>
              </p:cNvPr>
              <p:cNvCxnSpPr/>
              <p:nvPr/>
            </p:nvCxnSpPr>
            <p:spPr>
              <a:xfrm>
                <a:off x="153153" y="255878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B641B8F-0D13-4546-97FC-CF03D1C3CD32}"/>
                  </a:ext>
                </a:extLst>
              </p:cNvPr>
              <p:cNvCxnSpPr/>
              <p:nvPr/>
            </p:nvCxnSpPr>
            <p:spPr>
              <a:xfrm>
                <a:off x="153153" y="287719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5EB3D40-F94F-4283-A788-04CFF3976E86}"/>
                  </a:ext>
                </a:extLst>
              </p:cNvPr>
              <p:cNvCxnSpPr/>
              <p:nvPr/>
            </p:nvCxnSpPr>
            <p:spPr>
              <a:xfrm>
                <a:off x="153153" y="318743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9780D-4C9D-439A-BEB4-C2913706C313}"/>
                  </a:ext>
                </a:extLst>
              </p:cNvPr>
              <p:cNvCxnSpPr/>
              <p:nvPr/>
            </p:nvCxnSpPr>
            <p:spPr>
              <a:xfrm>
                <a:off x="153153" y="349767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B193A6F-B835-4635-AE0D-E9A61F45E55E}"/>
                  </a:ext>
                </a:extLst>
              </p:cNvPr>
              <p:cNvCxnSpPr/>
              <p:nvPr/>
            </p:nvCxnSpPr>
            <p:spPr>
              <a:xfrm>
                <a:off x="153153" y="380792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7F4160F-1571-4286-B4AE-8D80836C0B40}"/>
                  </a:ext>
                </a:extLst>
              </p:cNvPr>
              <p:cNvCxnSpPr/>
              <p:nvPr/>
            </p:nvCxnSpPr>
            <p:spPr>
              <a:xfrm>
                <a:off x="153153" y="412632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9739F78-598E-4977-9037-4A140E24FA35}"/>
                  </a:ext>
                </a:extLst>
              </p:cNvPr>
              <p:cNvCxnSpPr/>
              <p:nvPr/>
            </p:nvCxnSpPr>
            <p:spPr>
              <a:xfrm>
                <a:off x="153153" y="443657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FFAE1D5-5096-445D-8388-7D0FB499E9B8}"/>
                  </a:ext>
                </a:extLst>
              </p:cNvPr>
              <p:cNvCxnSpPr/>
              <p:nvPr/>
            </p:nvCxnSpPr>
            <p:spPr>
              <a:xfrm>
                <a:off x="153153" y="4746812"/>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A13021A-B056-4ABB-84A6-EBC94B52372C}"/>
                  </a:ext>
                </a:extLst>
              </p:cNvPr>
              <p:cNvCxnSpPr/>
              <p:nvPr/>
            </p:nvCxnSpPr>
            <p:spPr>
              <a:xfrm>
                <a:off x="153153" y="505705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29F3C6D-9A61-4ED9-AD0A-AF84F21F9A07}"/>
                  </a:ext>
                </a:extLst>
              </p:cNvPr>
              <p:cNvCxnSpPr/>
              <p:nvPr/>
            </p:nvCxnSpPr>
            <p:spPr>
              <a:xfrm>
                <a:off x="153153" y="538035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FED006EF-E78E-4446-8A75-CAE203FB8A79}"/>
                  </a:ext>
                </a:extLst>
              </p:cNvPr>
              <p:cNvCxnSpPr/>
              <p:nvPr/>
            </p:nvCxnSpPr>
            <p:spPr>
              <a:xfrm>
                <a:off x="153153" y="5690594"/>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694C5DC-946C-4E8F-B950-289A65E75754}"/>
                  </a:ext>
                </a:extLst>
              </p:cNvPr>
              <p:cNvCxnSpPr/>
              <p:nvPr/>
            </p:nvCxnSpPr>
            <p:spPr>
              <a:xfrm>
                <a:off x="153153" y="600083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B72034B2-684D-4D72-A120-8E6C584FCB33}"/>
                  </a:ext>
                </a:extLst>
              </p:cNvPr>
              <p:cNvCxnSpPr/>
              <p:nvPr/>
            </p:nvCxnSpPr>
            <p:spPr>
              <a:xfrm>
                <a:off x="153153" y="631108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3FDB34E-D7F5-4E83-94CE-97C28D778F52}"/>
                  </a:ext>
                </a:extLst>
              </p:cNvPr>
              <p:cNvCxnSpPr/>
              <p:nvPr/>
            </p:nvCxnSpPr>
            <p:spPr>
              <a:xfrm>
                <a:off x="153153" y="6629486"/>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242D524-1375-4A54-AFE3-D295EC78A6F6}"/>
                  </a:ext>
                </a:extLst>
              </p:cNvPr>
              <p:cNvCxnSpPr/>
              <p:nvPr/>
            </p:nvCxnSpPr>
            <p:spPr>
              <a:xfrm>
                <a:off x="153153" y="6939730"/>
                <a:ext cx="12192000" cy="0"/>
              </a:xfrm>
              <a:prstGeom prst="line">
                <a:avLst/>
              </a:prstGeom>
              <a:ln w="155575">
                <a:solidFill>
                  <a:srgbClr val="A5C3AC">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136" name="Straight Connector 135">
            <a:extLst>
              <a:ext uri="{FF2B5EF4-FFF2-40B4-BE49-F238E27FC236}">
                <a16:creationId xmlns:a16="http://schemas.microsoft.com/office/drawing/2014/main" id="{7FF7C39A-BCF4-4ADD-95C7-690BE8E03E8C}"/>
              </a:ext>
            </a:extLst>
          </p:cNvPr>
          <p:cNvCxnSpPr>
            <a:cxnSpLocks/>
          </p:cNvCxnSpPr>
          <p:nvPr userDrawn="1"/>
        </p:nvCxnSpPr>
        <p:spPr>
          <a:xfrm>
            <a:off x="291443" y="4023742"/>
            <a:ext cx="0" cy="1546594"/>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C1519C3A-6181-4A46-AAA7-2D1E4B447724}"/>
              </a:ext>
            </a:extLst>
          </p:cNvPr>
          <p:cNvSpPr txBox="1"/>
          <p:nvPr userDrawn="1"/>
        </p:nvSpPr>
        <p:spPr>
          <a:xfrm rot="16200000">
            <a:off x="-127004" y="6019447"/>
            <a:ext cx="805029" cy="246221"/>
          </a:xfrm>
          <a:prstGeom prst="rect">
            <a:avLst/>
          </a:prstGeom>
          <a:noFill/>
        </p:spPr>
        <p:txBody>
          <a:bodyPr wrap="none" rtlCol="0">
            <a:spAutoFit/>
          </a:bodyPr>
          <a:lstStyle/>
          <a:p>
            <a:r>
              <a:rPr lang="en-US" sz="1000" b="1" spc="300">
                <a:solidFill>
                  <a:srgbClr val="527A5C"/>
                </a:solidFill>
                <a:latin typeface="Arial" panose="020B0604020202020204" pitchFamily="34" charset="0"/>
                <a:cs typeface="Arial" panose="020B0604020202020204" pitchFamily="34" charset="0"/>
              </a:rPr>
              <a:t>KTUTS</a:t>
            </a:r>
            <a:endParaRPr lang="en-US" sz="1000" b="1" spc="300" dirty="0">
              <a:solidFill>
                <a:srgbClr val="527A5C"/>
              </a:solidFill>
              <a:latin typeface="Arial" panose="020B0604020202020204" pitchFamily="34" charset="0"/>
              <a:cs typeface="Arial" panose="020B0604020202020204" pitchFamily="34" charset="0"/>
            </a:endParaRPr>
          </a:p>
        </p:txBody>
      </p:sp>
      <p:grpSp>
        <p:nvGrpSpPr>
          <p:cNvPr id="138" name="Group 137">
            <a:extLst>
              <a:ext uri="{FF2B5EF4-FFF2-40B4-BE49-F238E27FC236}">
                <a16:creationId xmlns:a16="http://schemas.microsoft.com/office/drawing/2014/main" id="{6A8D0BF7-1874-48B3-B941-BB5A6E34E192}"/>
              </a:ext>
            </a:extLst>
          </p:cNvPr>
          <p:cNvGrpSpPr/>
          <p:nvPr userDrawn="1"/>
        </p:nvGrpSpPr>
        <p:grpSpPr>
          <a:xfrm>
            <a:off x="201516" y="6544075"/>
            <a:ext cx="177302" cy="177302"/>
            <a:chOff x="1309606" y="5350067"/>
            <a:chExt cx="246222" cy="246222"/>
          </a:xfrm>
        </p:grpSpPr>
        <p:sp>
          <p:nvSpPr>
            <p:cNvPr id="139" name="Rectangle: Rounded Corners 138">
              <a:extLst>
                <a:ext uri="{FF2B5EF4-FFF2-40B4-BE49-F238E27FC236}">
                  <a16:creationId xmlns:a16="http://schemas.microsoft.com/office/drawing/2014/main" id="{E2A20547-0E51-4B06-9EE8-2292BFEF1468}"/>
                </a:ext>
              </a:extLst>
            </p:cNvPr>
            <p:cNvSpPr/>
            <p:nvPr/>
          </p:nvSpPr>
          <p:spPr>
            <a:xfrm>
              <a:off x="1309606" y="5350067"/>
              <a:ext cx="246222" cy="246222"/>
            </a:xfrm>
            <a:prstGeom prst="roundRect">
              <a:avLst>
                <a:gd name="adj" fmla="val 2885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23C1246-EB02-4B66-B304-5D976F9524E1}"/>
                </a:ext>
              </a:extLst>
            </p:cNvPr>
            <p:cNvSpPr/>
            <p:nvPr/>
          </p:nvSpPr>
          <p:spPr>
            <a:xfrm>
              <a:off x="1373081" y="5414830"/>
              <a:ext cx="119270" cy="11927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Oval 140">
              <a:extLst>
                <a:ext uri="{FF2B5EF4-FFF2-40B4-BE49-F238E27FC236}">
                  <a16:creationId xmlns:a16="http://schemas.microsoft.com/office/drawing/2014/main" id="{5413A12A-C4BC-45A1-92FB-DA7BA276BABD}"/>
                </a:ext>
              </a:extLst>
            </p:cNvPr>
            <p:cNvSpPr/>
            <p:nvPr/>
          </p:nvSpPr>
          <p:spPr>
            <a:xfrm>
              <a:off x="1476087" y="5373064"/>
              <a:ext cx="46384" cy="46384"/>
            </a:xfrm>
            <a:prstGeom prst="ellipse">
              <a:avLst/>
            </a:prstGeom>
            <a:solidFill>
              <a:srgbClr val="D5093A"/>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42" name="Straight Connector 141">
            <a:extLst>
              <a:ext uri="{FF2B5EF4-FFF2-40B4-BE49-F238E27FC236}">
                <a16:creationId xmlns:a16="http://schemas.microsoft.com/office/drawing/2014/main" id="{6C26ABE3-78FF-4D0A-8D2F-EEEB9DDD1800}"/>
              </a:ext>
            </a:extLst>
          </p:cNvPr>
          <p:cNvCxnSpPr>
            <a:cxnSpLocks/>
          </p:cNvCxnSpPr>
          <p:nvPr userDrawn="1"/>
        </p:nvCxnSpPr>
        <p:spPr>
          <a:xfrm>
            <a:off x="11943986" y="609094"/>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7425A25-93A3-4052-827C-F6E08AC4CC2F}"/>
              </a:ext>
            </a:extLst>
          </p:cNvPr>
          <p:cNvCxnSpPr>
            <a:cxnSpLocks/>
          </p:cNvCxnSpPr>
          <p:nvPr userDrawn="1"/>
        </p:nvCxnSpPr>
        <p:spPr>
          <a:xfrm>
            <a:off x="11946063" y="506698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52DB119B-AF5A-4844-B029-87704B8D5659}"/>
              </a:ext>
            </a:extLst>
          </p:cNvPr>
          <p:cNvCxnSpPr>
            <a:cxnSpLocks/>
          </p:cNvCxnSpPr>
          <p:nvPr userDrawn="1"/>
        </p:nvCxnSpPr>
        <p:spPr>
          <a:xfrm rot="5400000">
            <a:off x="10025461" y="-668137"/>
            <a:ext cx="0" cy="1791013"/>
          </a:xfrm>
          <a:prstGeom prst="line">
            <a:avLst/>
          </a:prstGeom>
          <a:ln w="22225" cap="rnd">
            <a:solidFill>
              <a:schemeClr val="accent6">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D06262BE-0FAA-4891-8B72-23A911AAF9F3}"/>
              </a:ext>
            </a:extLst>
          </p:cNvPr>
          <p:cNvSpPr txBox="1"/>
          <p:nvPr userDrawn="1"/>
        </p:nvSpPr>
        <p:spPr>
          <a:xfrm>
            <a:off x="11095909" y="113775"/>
            <a:ext cx="671979" cy="230832"/>
          </a:xfrm>
          <a:prstGeom prst="rect">
            <a:avLst/>
          </a:prstGeom>
          <a:noFill/>
        </p:spPr>
        <p:txBody>
          <a:bodyPr wrap="none" rtlCol="0">
            <a:spAutoFit/>
          </a:bodyPr>
          <a:lstStyle/>
          <a:p>
            <a:r>
              <a:rPr lang="en-US" sz="900" b="1" spc="300">
                <a:solidFill>
                  <a:srgbClr val="527A5C"/>
                </a:solidFill>
                <a:latin typeface="Arial" panose="020B0604020202020204" pitchFamily="34" charset="0"/>
                <a:cs typeface="Arial" panose="020B0604020202020204" pitchFamily="34" charset="0"/>
              </a:rPr>
              <a:t>Ktuts</a:t>
            </a:r>
            <a:endParaRPr lang="en-US" sz="900" b="1" spc="300" dirty="0">
              <a:solidFill>
                <a:srgbClr val="527A5C"/>
              </a:solidFill>
              <a:latin typeface="Arial" panose="020B0604020202020204" pitchFamily="34" charset="0"/>
              <a:cs typeface="Arial" panose="020B0604020202020204" pitchFamily="34" charset="0"/>
            </a:endParaRPr>
          </a:p>
        </p:txBody>
      </p:sp>
      <p:grpSp>
        <p:nvGrpSpPr>
          <p:cNvPr id="146" name="Group 145">
            <a:extLst>
              <a:ext uri="{FF2B5EF4-FFF2-40B4-BE49-F238E27FC236}">
                <a16:creationId xmlns:a16="http://schemas.microsoft.com/office/drawing/2014/main" id="{522CD444-0B8A-43EC-B1CF-91F5C70B5AB5}"/>
              </a:ext>
            </a:extLst>
          </p:cNvPr>
          <p:cNvGrpSpPr/>
          <p:nvPr userDrawn="1"/>
        </p:nvGrpSpPr>
        <p:grpSpPr>
          <a:xfrm>
            <a:off x="11730828" y="-3217"/>
            <a:ext cx="461172" cy="461172"/>
            <a:chOff x="11730828" y="-3217"/>
            <a:chExt cx="461172" cy="461172"/>
          </a:xfrm>
        </p:grpSpPr>
        <p:sp>
          <p:nvSpPr>
            <p:cNvPr id="147" name="TextBox 146">
              <a:extLst>
                <a:ext uri="{FF2B5EF4-FFF2-40B4-BE49-F238E27FC236}">
                  <a16:creationId xmlns:a16="http://schemas.microsoft.com/office/drawing/2014/main" id="{2493ECB5-27E8-4365-8F3B-986DFDF3A784}"/>
                </a:ext>
              </a:extLst>
            </p:cNvPr>
            <p:cNvSpPr txBox="1"/>
            <p:nvPr/>
          </p:nvSpPr>
          <p:spPr>
            <a:xfrm>
              <a:off x="11793143" y="96564"/>
              <a:ext cx="301686" cy="261610"/>
            </a:xfrm>
            <a:prstGeom prst="rect">
              <a:avLst/>
            </a:prstGeom>
            <a:noFill/>
            <a:ln>
              <a:solidFill>
                <a:schemeClr val="accent6">
                  <a:lumMod val="75000"/>
                </a:schemeClr>
              </a:solidFill>
            </a:ln>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148" name="Rectangle 147">
              <a:extLst>
                <a:ext uri="{FF2B5EF4-FFF2-40B4-BE49-F238E27FC236}">
                  <a16:creationId xmlns:a16="http://schemas.microsoft.com/office/drawing/2014/main" id="{D8E604F5-2FEA-4A84-9FD0-DD0D10A3FBE6}"/>
                </a:ext>
              </a:extLst>
            </p:cNvPr>
            <p:cNvSpPr/>
            <p:nvPr/>
          </p:nvSpPr>
          <p:spPr>
            <a:xfrm>
              <a:off x="11730828" y="-3217"/>
              <a:ext cx="461172" cy="461172"/>
            </a:xfrm>
            <a:prstGeom prst="rect">
              <a:avLst/>
            </a:prstGeom>
            <a:solidFill>
              <a:srgbClr val="527A5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Arrow: Chevron 148">
              <a:extLst>
                <a:ext uri="{FF2B5EF4-FFF2-40B4-BE49-F238E27FC236}">
                  <a16:creationId xmlns:a16="http://schemas.microsoft.com/office/drawing/2014/main" id="{B6C7BBAB-D867-45C2-AF7B-07CF4F895BD1}"/>
                </a:ext>
              </a:extLst>
            </p:cNvPr>
            <p:cNvSpPr/>
            <p:nvPr/>
          </p:nvSpPr>
          <p:spPr>
            <a:xfrm rot="5400000">
              <a:off x="11869990" y="135945"/>
              <a:ext cx="182847" cy="182847"/>
            </a:xfrm>
            <a:prstGeom prst="chevron">
              <a:avLst>
                <a:gd name="adj" fmla="val 52368"/>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419883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Header (blu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EB0B5E-2B57-4AD8-B346-DB65C25C8450}"/>
              </a:ext>
            </a:extLst>
          </p:cNvPr>
          <p:cNvGrpSpPr/>
          <p:nvPr userDrawn="1"/>
        </p:nvGrpSpPr>
        <p:grpSpPr>
          <a:xfrm>
            <a:off x="0" y="-9341"/>
            <a:ext cx="12192000" cy="6867341"/>
            <a:chOff x="753" y="-9341"/>
            <a:chExt cx="12192000" cy="6867341"/>
          </a:xfrm>
        </p:grpSpPr>
        <p:cxnSp>
          <p:nvCxnSpPr>
            <p:cNvPr id="8" name="Straight Connector 7">
              <a:extLst>
                <a:ext uri="{FF2B5EF4-FFF2-40B4-BE49-F238E27FC236}">
                  <a16:creationId xmlns:a16="http://schemas.microsoft.com/office/drawing/2014/main" id="{5935A32A-2D41-49BD-A12A-798CF7E0FEF4}"/>
                </a:ext>
              </a:extLst>
            </p:cNvPr>
            <p:cNvCxnSpPr/>
            <p:nvPr/>
          </p:nvCxnSpPr>
          <p:spPr>
            <a:xfrm>
              <a:off x="753" y="2265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4905828-9DDB-46A8-A333-0C6406B4CDA1}"/>
                </a:ext>
              </a:extLst>
            </p:cNvPr>
            <p:cNvCxnSpPr/>
            <p:nvPr/>
          </p:nvCxnSpPr>
          <p:spPr>
            <a:xfrm>
              <a:off x="753" y="5367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874BE97-893A-4C5E-9409-A7E2AC44AB6E}"/>
                </a:ext>
              </a:extLst>
            </p:cNvPr>
            <p:cNvCxnSpPr/>
            <p:nvPr/>
          </p:nvCxnSpPr>
          <p:spPr>
            <a:xfrm>
              <a:off x="753" y="8470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ABEAF90-0D79-4305-A191-C960429F013B}"/>
                </a:ext>
              </a:extLst>
            </p:cNvPr>
            <p:cNvCxnSpPr/>
            <p:nvPr/>
          </p:nvCxnSpPr>
          <p:spPr>
            <a:xfrm>
              <a:off x="753" y="11572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D6E446-E8BB-4C56-864F-4512CF5AE59C}"/>
                </a:ext>
              </a:extLst>
            </p:cNvPr>
            <p:cNvCxnSpPr/>
            <p:nvPr/>
          </p:nvCxnSpPr>
          <p:spPr>
            <a:xfrm>
              <a:off x="753" y="14756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1522E-366B-4D47-80D1-7CCD1EBCB931}"/>
                </a:ext>
              </a:extLst>
            </p:cNvPr>
            <p:cNvCxnSpPr/>
            <p:nvPr/>
          </p:nvCxnSpPr>
          <p:spPr>
            <a:xfrm>
              <a:off x="753" y="17858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91FF32-2984-45B2-B4FE-2FF29CBC1C7E}"/>
                </a:ext>
              </a:extLst>
            </p:cNvPr>
            <p:cNvCxnSpPr/>
            <p:nvPr/>
          </p:nvCxnSpPr>
          <p:spPr>
            <a:xfrm>
              <a:off x="753" y="20961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1ABE22-D8BB-438F-A0B2-9C5477F3E09F}"/>
                </a:ext>
              </a:extLst>
            </p:cNvPr>
            <p:cNvCxnSpPr/>
            <p:nvPr/>
          </p:nvCxnSpPr>
          <p:spPr>
            <a:xfrm>
              <a:off x="753" y="24063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CE8FBDF-C86A-4B33-ACC9-7E85C9C423D2}"/>
                </a:ext>
              </a:extLst>
            </p:cNvPr>
            <p:cNvCxnSpPr/>
            <p:nvPr/>
          </p:nvCxnSpPr>
          <p:spPr>
            <a:xfrm>
              <a:off x="753" y="27247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07CCE1-15B1-451D-B24F-1C811FF5C62E}"/>
                </a:ext>
              </a:extLst>
            </p:cNvPr>
            <p:cNvCxnSpPr/>
            <p:nvPr/>
          </p:nvCxnSpPr>
          <p:spPr>
            <a:xfrm>
              <a:off x="753" y="30350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7153322-F834-44D2-9BDD-5DA7973ADFA7}"/>
                </a:ext>
              </a:extLst>
            </p:cNvPr>
            <p:cNvCxnSpPr/>
            <p:nvPr/>
          </p:nvCxnSpPr>
          <p:spPr>
            <a:xfrm>
              <a:off x="753" y="33452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346DA5-37BF-4E0D-BF09-1283D897996E}"/>
                </a:ext>
              </a:extLst>
            </p:cNvPr>
            <p:cNvCxnSpPr/>
            <p:nvPr/>
          </p:nvCxnSpPr>
          <p:spPr>
            <a:xfrm>
              <a:off x="753" y="36555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21C6B2-92C0-478E-9AC4-714B1E6D2553}"/>
                </a:ext>
              </a:extLst>
            </p:cNvPr>
            <p:cNvCxnSpPr/>
            <p:nvPr/>
          </p:nvCxnSpPr>
          <p:spPr>
            <a:xfrm>
              <a:off x="753" y="39739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6905FB7-9DD7-46CB-B648-C1995F821C7D}"/>
                </a:ext>
              </a:extLst>
            </p:cNvPr>
            <p:cNvCxnSpPr/>
            <p:nvPr/>
          </p:nvCxnSpPr>
          <p:spPr>
            <a:xfrm>
              <a:off x="753" y="42841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8354C97-C2AC-486A-BD2F-14BAA64E826D}"/>
                </a:ext>
              </a:extLst>
            </p:cNvPr>
            <p:cNvCxnSpPr/>
            <p:nvPr/>
          </p:nvCxnSpPr>
          <p:spPr>
            <a:xfrm>
              <a:off x="753" y="45944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44F518-28CA-4337-89A3-22408F9FF47C}"/>
                </a:ext>
              </a:extLst>
            </p:cNvPr>
            <p:cNvCxnSpPr/>
            <p:nvPr/>
          </p:nvCxnSpPr>
          <p:spPr>
            <a:xfrm>
              <a:off x="753" y="49046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AE7603-ECDE-450B-B912-D7AEE6DFA43D}"/>
                </a:ext>
              </a:extLst>
            </p:cNvPr>
            <p:cNvCxnSpPr/>
            <p:nvPr/>
          </p:nvCxnSpPr>
          <p:spPr>
            <a:xfrm>
              <a:off x="753" y="52279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25AEC0B-4291-4BD5-A5B7-9ABAAB21EFD9}"/>
                </a:ext>
              </a:extLst>
            </p:cNvPr>
            <p:cNvCxnSpPr/>
            <p:nvPr/>
          </p:nvCxnSpPr>
          <p:spPr>
            <a:xfrm>
              <a:off x="753" y="55381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E062C64-3246-4E83-861B-4C4B1FEC3ECC}"/>
                </a:ext>
              </a:extLst>
            </p:cNvPr>
            <p:cNvCxnSpPr/>
            <p:nvPr/>
          </p:nvCxnSpPr>
          <p:spPr>
            <a:xfrm>
              <a:off x="753" y="58484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515879-1175-4C05-B73B-5EBD3A8DEB54}"/>
                </a:ext>
              </a:extLst>
            </p:cNvPr>
            <p:cNvCxnSpPr/>
            <p:nvPr/>
          </p:nvCxnSpPr>
          <p:spPr>
            <a:xfrm>
              <a:off x="753" y="61586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826C53-C815-4061-8DBA-D838E69812C8}"/>
                </a:ext>
              </a:extLst>
            </p:cNvPr>
            <p:cNvCxnSpPr/>
            <p:nvPr/>
          </p:nvCxnSpPr>
          <p:spPr>
            <a:xfrm>
              <a:off x="753" y="64770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5FAF7D2-06FB-4102-B2F5-3070B7C60EA4}"/>
                </a:ext>
              </a:extLst>
            </p:cNvPr>
            <p:cNvCxnSpPr/>
            <p:nvPr/>
          </p:nvCxnSpPr>
          <p:spPr>
            <a:xfrm>
              <a:off x="753" y="67873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C1593212-05E0-4530-8269-D424CA20BA33}"/>
                </a:ext>
              </a:extLst>
            </p:cNvPr>
            <p:cNvGrpSpPr/>
            <p:nvPr/>
          </p:nvGrpSpPr>
          <p:grpSpPr>
            <a:xfrm rot="5400000">
              <a:off x="78362" y="150003"/>
              <a:ext cx="6855182" cy="6560812"/>
              <a:chOff x="153153" y="378918"/>
              <a:chExt cx="12192000" cy="6560812"/>
            </a:xfrm>
          </p:grpSpPr>
          <p:cxnSp>
            <p:nvCxnSpPr>
              <p:cNvPr id="49" name="Straight Connector 48">
                <a:extLst>
                  <a:ext uri="{FF2B5EF4-FFF2-40B4-BE49-F238E27FC236}">
                    <a16:creationId xmlns:a16="http://schemas.microsoft.com/office/drawing/2014/main" id="{B5040D6D-E02B-4850-BAA1-7E2172D8E8FD}"/>
                  </a:ext>
                </a:extLst>
              </p:cNvPr>
              <p:cNvCxnSpPr/>
              <p:nvPr/>
            </p:nvCxnSpPr>
            <p:spPr>
              <a:xfrm>
                <a:off x="153153" y="37891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73BC299-44C6-499D-9D7A-320070B06A31}"/>
                  </a:ext>
                </a:extLst>
              </p:cNvPr>
              <p:cNvCxnSpPr/>
              <p:nvPr/>
            </p:nvCxnSpPr>
            <p:spPr>
              <a:xfrm>
                <a:off x="153153" y="68916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438D528-757C-438D-9E73-E54EFF0AC0EA}"/>
                  </a:ext>
                </a:extLst>
              </p:cNvPr>
              <p:cNvCxnSpPr/>
              <p:nvPr/>
            </p:nvCxnSpPr>
            <p:spPr>
              <a:xfrm>
                <a:off x="153153" y="99940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A5DBF52-735B-49F6-B1CE-AD3445DBB165}"/>
                  </a:ext>
                </a:extLst>
              </p:cNvPr>
              <p:cNvCxnSpPr/>
              <p:nvPr/>
            </p:nvCxnSpPr>
            <p:spPr>
              <a:xfrm>
                <a:off x="153153" y="130964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08B2614-8F22-4DDA-9B78-01780B69098F}"/>
                  </a:ext>
                </a:extLst>
              </p:cNvPr>
              <p:cNvCxnSpPr/>
              <p:nvPr/>
            </p:nvCxnSpPr>
            <p:spPr>
              <a:xfrm>
                <a:off x="153153" y="162805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E09D9AD-651E-4D16-A524-785291D642C0}"/>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8530061-9244-42A1-B51A-C0BB1B7EA3AA}"/>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4CB0EA-1307-45E9-9825-D8B3C41A0CBB}"/>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42FDA06-E949-4973-B388-07064AFAE948}"/>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6C68C89-FB91-4C55-BFB1-C0EB9D8DC1B2}"/>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06DA70A-2BF7-4FDB-A632-4BFF657351F7}"/>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2A8FFDD-5AAF-43E1-B7E7-6E7E51E17802}"/>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4D166D4-CE9B-420D-B261-74C9A7E104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32E9AB6-6909-4DAB-BCFD-E2DEED0A23B5}"/>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8C0DEC6-B1B8-4CF8-87C4-63A54F52785E}"/>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0398C90-22FF-4988-8F48-30E55F840EA6}"/>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DAE6251-9DE4-4560-9F85-CDB65A8356C5}"/>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C4102AF-216D-4576-9878-8C8F235F05C4}"/>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6C313D-8DB6-479D-A102-75F93363B6C8}"/>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51E30CE-4DF2-4756-AF57-C6DF166BCAA0}"/>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126004E-CDE8-4B63-8336-037085E4B56A}"/>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EA70DC4-40AC-4BCA-A399-DBDDF6EFCF3B}"/>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AF5695E-2156-40AB-84ED-1A6B1EA4D55C}"/>
                </a:ext>
              </a:extLst>
            </p:cNvPr>
            <p:cNvGrpSpPr/>
            <p:nvPr/>
          </p:nvGrpSpPr>
          <p:grpSpPr>
            <a:xfrm rot="5400000">
              <a:off x="6169728" y="917534"/>
              <a:ext cx="6855182" cy="5001432"/>
              <a:chOff x="153153" y="1938298"/>
              <a:chExt cx="12192000" cy="5001432"/>
            </a:xfrm>
          </p:grpSpPr>
          <p:cxnSp>
            <p:nvCxnSpPr>
              <p:cNvPr id="32" name="Straight Connector 31">
                <a:extLst>
                  <a:ext uri="{FF2B5EF4-FFF2-40B4-BE49-F238E27FC236}">
                    <a16:creationId xmlns:a16="http://schemas.microsoft.com/office/drawing/2014/main" id="{E3EBFA02-E626-4FA4-9382-311F292ED802}"/>
                  </a:ext>
                </a:extLst>
              </p:cNvPr>
              <p:cNvCxnSpPr/>
              <p:nvPr/>
            </p:nvCxnSpPr>
            <p:spPr>
              <a:xfrm>
                <a:off x="153153" y="1938298"/>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FA71F98-D682-49E0-9D67-0F969E2C001E}"/>
                  </a:ext>
                </a:extLst>
              </p:cNvPr>
              <p:cNvCxnSpPr/>
              <p:nvPr/>
            </p:nvCxnSpPr>
            <p:spPr>
              <a:xfrm>
                <a:off x="153153" y="224854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CA0427-E4B7-4167-9795-878F7BE88B3A}"/>
                  </a:ext>
                </a:extLst>
              </p:cNvPr>
              <p:cNvCxnSpPr/>
              <p:nvPr/>
            </p:nvCxnSpPr>
            <p:spPr>
              <a:xfrm>
                <a:off x="153153" y="255878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DAE7AD-981D-418B-8873-2A1263483E6F}"/>
                  </a:ext>
                </a:extLst>
              </p:cNvPr>
              <p:cNvCxnSpPr/>
              <p:nvPr/>
            </p:nvCxnSpPr>
            <p:spPr>
              <a:xfrm>
                <a:off x="153153" y="287719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AE73FA-7E17-4475-B759-4343F993BBE7}"/>
                  </a:ext>
                </a:extLst>
              </p:cNvPr>
              <p:cNvCxnSpPr/>
              <p:nvPr/>
            </p:nvCxnSpPr>
            <p:spPr>
              <a:xfrm>
                <a:off x="153153" y="318743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A4D5C9C-4FD8-4701-86DF-C6E42054E1CE}"/>
                  </a:ext>
                </a:extLst>
              </p:cNvPr>
              <p:cNvCxnSpPr/>
              <p:nvPr/>
            </p:nvCxnSpPr>
            <p:spPr>
              <a:xfrm>
                <a:off x="153153" y="349767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454C546-8820-427D-96AE-397518489C8B}"/>
                  </a:ext>
                </a:extLst>
              </p:cNvPr>
              <p:cNvCxnSpPr/>
              <p:nvPr/>
            </p:nvCxnSpPr>
            <p:spPr>
              <a:xfrm>
                <a:off x="153153" y="380792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16403F1-D81F-4027-800A-323F9D192D64}"/>
                  </a:ext>
                </a:extLst>
              </p:cNvPr>
              <p:cNvCxnSpPr/>
              <p:nvPr/>
            </p:nvCxnSpPr>
            <p:spPr>
              <a:xfrm>
                <a:off x="153153" y="412632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D3A56C4-2F8E-4DAE-B09B-A083865F0DC6}"/>
                  </a:ext>
                </a:extLst>
              </p:cNvPr>
              <p:cNvCxnSpPr/>
              <p:nvPr/>
            </p:nvCxnSpPr>
            <p:spPr>
              <a:xfrm>
                <a:off x="153153" y="443657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6C28FF-2B9A-4573-BADF-AD48333AF419}"/>
                  </a:ext>
                </a:extLst>
              </p:cNvPr>
              <p:cNvCxnSpPr/>
              <p:nvPr/>
            </p:nvCxnSpPr>
            <p:spPr>
              <a:xfrm>
                <a:off x="153153" y="4746812"/>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9919C5-D172-41B9-90B4-EDA9622ACD91}"/>
                  </a:ext>
                </a:extLst>
              </p:cNvPr>
              <p:cNvCxnSpPr/>
              <p:nvPr/>
            </p:nvCxnSpPr>
            <p:spPr>
              <a:xfrm>
                <a:off x="153153" y="505705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CFB24F-6052-4B53-A2FE-26B659AA6B34}"/>
                  </a:ext>
                </a:extLst>
              </p:cNvPr>
              <p:cNvCxnSpPr/>
              <p:nvPr/>
            </p:nvCxnSpPr>
            <p:spPr>
              <a:xfrm>
                <a:off x="153153" y="538035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552CD71-2739-4388-B3BC-8CFD98F81556}"/>
                  </a:ext>
                </a:extLst>
              </p:cNvPr>
              <p:cNvCxnSpPr/>
              <p:nvPr/>
            </p:nvCxnSpPr>
            <p:spPr>
              <a:xfrm>
                <a:off x="153153" y="5690594"/>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2DF79A2-500E-42E0-B271-74B9FE7F4AEA}"/>
                  </a:ext>
                </a:extLst>
              </p:cNvPr>
              <p:cNvCxnSpPr/>
              <p:nvPr/>
            </p:nvCxnSpPr>
            <p:spPr>
              <a:xfrm>
                <a:off x="153153" y="600083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845B63A-4109-44A8-9A34-D057E8445CD2}"/>
                  </a:ext>
                </a:extLst>
              </p:cNvPr>
              <p:cNvCxnSpPr/>
              <p:nvPr/>
            </p:nvCxnSpPr>
            <p:spPr>
              <a:xfrm>
                <a:off x="153153" y="631108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E833B1-EA3D-4F28-8E95-B954D069421D}"/>
                  </a:ext>
                </a:extLst>
              </p:cNvPr>
              <p:cNvCxnSpPr/>
              <p:nvPr/>
            </p:nvCxnSpPr>
            <p:spPr>
              <a:xfrm>
                <a:off x="153153" y="6629486"/>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1E816DE-865C-42F1-8ABB-1DC9F2520E72}"/>
                  </a:ext>
                </a:extLst>
              </p:cNvPr>
              <p:cNvCxnSpPr/>
              <p:nvPr/>
            </p:nvCxnSpPr>
            <p:spPr>
              <a:xfrm>
                <a:off x="153153" y="6939730"/>
                <a:ext cx="12192000" cy="0"/>
              </a:xfrm>
              <a:prstGeom prst="line">
                <a:avLst/>
              </a:prstGeom>
              <a:ln w="155575">
                <a:solidFill>
                  <a:srgbClr val="8AA6C0">
                    <a:alpha val="18000"/>
                  </a:srgbClr>
                </a:solidFill>
              </a:ln>
            </p:spPr>
            <p:style>
              <a:lnRef idx="1">
                <a:schemeClr val="accent1"/>
              </a:lnRef>
              <a:fillRef idx="0">
                <a:schemeClr val="accent1"/>
              </a:fillRef>
              <a:effectRef idx="0">
                <a:schemeClr val="accent1"/>
              </a:effectRef>
              <a:fontRef idx="minor">
                <a:schemeClr val="tx1"/>
              </a:fontRef>
            </p:style>
          </p:cxnSp>
        </p:grpSp>
      </p:grpSp>
      <p:cxnSp>
        <p:nvCxnSpPr>
          <p:cNvPr id="73" name="Straight Connector 72">
            <a:extLst>
              <a:ext uri="{FF2B5EF4-FFF2-40B4-BE49-F238E27FC236}">
                <a16:creationId xmlns:a16="http://schemas.microsoft.com/office/drawing/2014/main" id="{416D8763-A781-4DA9-BF5B-B35DB1AD7BB7}"/>
              </a:ext>
            </a:extLst>
          </p:cNvPr>
          <p:cNvCxnSpPr>
            <a:cxnSpLocks/>
          </p:cNvCxnSpPr>
          <p:nvPr userDrawn="1"/>
        </p:nvCxnSpPr>
        <p:spPr>
          <a:xfrm>
            <a:off x="291443" y="4023742"/>
            <a:ext cx="0" cy="1546594"/>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4C3713C-EB2D-45A2-8ECC-7A8D7E095E09}"/>
              </a:ext>
            </a:extLst>
          </p:cNvPr>
          <p:cNvSpPr txBox="1"/>
          <p:nvPr userDrawn="1"/>
        </p:nvSpPr>
        <p:spPr>
          <a:xfrm rot="16200000">
            <a:off x="-150433" y="5908808"/>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p>
        </p:txBody>
      </p:sp>
      <p:grpSp>
        <p:nvGrpSpPr>
          <p:cNvPr id="75" name="Group 74">
            <a:extLst>
              <a:ext uri="{FF2B5EF4-FFF2-40B4-BE49-F238E27FC236}">
                <a16:creationId xmlns:a16="http://schemas.microsoft.com/office/drawing/2014/main" id="{5750438F-0604-4068-BA73-4896791C6EFD}"/>
              </a:ext>
            </a:extLst>
          </p:cNvPr>
          <p:cNvGrpSpPr/>
          <p:nvPr userDrawn="1"/>
        </p:nvGrpSpPr>
        <p:grpSpPr>
          <a:xfrm>
            <a:off x="201516" y="6544075"/>
            <a:ext cx="177302" cy="177302"/>
            <a:chOff x="1309606" y="5350067"/>
            <a:chExt cx="246222" cy="246222"/>
          </a:xfrm>
        </p:grpSpPr>
        <p:sp>
          <p:nvSpPr>
            <p:cNvPr id="76" name="Rectangle: Rounded Corners 75">
              <a:extLst>
                <a:ext uri="{FF2B5EF4-FFF2-40B4-BE49-F238E27FC236}">
                  <a16:creationId xmlns:a16="http://schemas.microsoft.com/office/drawing/2014/main" id="{6F35E99A-B941-4BE6-97BE-148954F708A7}"/>
                </a:ext>
              </a:extLst>
            </p:cNvPr>
            <p:cNvSpPr/>
            <p:nvPr/>
          </p:nvSpPr>
          <p:spPr>
            <a:xfrm>
              <a:off x="1309606" y="5350067"/>
              <a:ext cx="246222" cy="246222"/>
            </a:xfrm>
            <a:prstGeom prst="roundRect">
              <a:avLst>
                <a:gd name="adj" fmla="val 28857"/>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77" name="Oval 76">
              <a:extLst>
                <a:ext uri="{FF2B5EF4-FFF2-40B4-BE49-F238E27FC236}">
                  <a16:creationId xmlns:a16="http://schemas.microsoft.com/office/drawing/2014/main" id="{0630D208-D651-444C-B30E-CA2B70620980}"/>
                </a:ext>
              </a:extLst>
            </p:cNvPr>
            <p:cNvSpPr/>
            <p:nvPr/>
          </p:nvSpPr>
          <p:spPr>
            <a:xfrm>
              <a:off x="1373081" y="5414830"/>
              <a:ext cx="119270" cy="119270"/>
            </a:xfrm>
            <a:prstGeom prst="ellipse">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sp>
          <p:nvSpPr>
            <p:cNvPr id="78" name="Oval 77">
              <a:extLst>
                <a:ext uri="{FF2B5EF4-FFF2-40B4-BE49-F238E27FC236}">
                  <a16:creationId xmlns:a16="http://schemas.microsoft.com/office/drawing/2014/main" id="{48C72AF7-8142-47CE-9380-92C100B06511}"/>
                </a:ext>
              </a:extLst>
            </p:cNvPr>
            <p:cNvSpPr/>
            <p:nvPr/>
          </p:nvSpPr>
          <p:spPr>
            <a:xfrm>
              <a:off x="1476087" y="5373064"/>
              <a:ext cx="46384" cy="46384"/>
            </a:xfrm>
            <a:prstGeom prst="ellipse">
              <a:avLst/>
            </a:prstGeom>
            <a:solidFill>
              <a:srgbClr val="D5093A"/>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endParaRPr>
            </a:p>
          </p:txBody>
        </p:sp>
      </p:grpSp>
      <p:cxnSp>
        <p:nvCxnSpPr>
          <p:cNvPr id="79" name="Straight Connector 78">
            <a:extLst>
              <a:ext uri="{FF2B5EF4-FFF2-40B4-BE49-F238E27FC236}">
                <a16:creationId xmlns:a16="http://schemas.microsoft.com/office/drawing/2014/main" id="{041A5C9E-490F-48E4-9138-421C8F512C45}"/>
              </a:ext>
            </a:extLst>
          </p:cNvPr>
          <p:cNvCxnSpPr>
            <a:cxnSpLocks/>
          </p:cNvCxnSpPr>
          <p:nvPr userDrawn="1"/>
        </p:nvCxnSpPr>
        <p:spPr>
          <a:xfrm>
            <a:off x="11943986" y="609094"/>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07F27B9-3E82-4C43-A045-D77CD1F18057}"/>
              </a:ext>
            </a:extLst>
          </p:cNvPr>
          <p:cNvCxnSpPr>
            <a:cxnSpLocks/>
          </p:cNvCxnSpPr>
          <p:nvPr userDrawn="1"/>
        </p:nvCxnSpPr>
        <p:spPr>
          <a:xfrm>
            <a:off x="11946063" y="506698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D68BD3F-3E2B-4F28-B9F9-1E5ECEE13C91}"/>
              </a:ext>
            </a:extLst>
          </p:cNvPr>
          <p:cNvCxnSpPr>
            <a:cxnSpLocks/>
          </p:cNvCxnSpPr>
          <p:nvPr userDrawn="1"/>
        </p:nvCxnSpPr>
        <p:spPr>
          <a:xfrm rot="5400000">
            <a:off x="10025461" y="-668137"/>
            <a:ext cx="0" cy="1791013"/>
          </a:xfrm>
          <a:prstGeom prst="line">
            <a:avLst/>
          </a:prstGeom>
          <a:ln w="22225" cap="rnd">
            <a:solidFill>
              <a:schemeClr val="accent5">
                <a:lumMod val="50000"/>
              </a:schemeClr>
            </a:solidFill>
            <a:round/>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3EBFC757-5189-4856-9772-4648958732C0}"/>
              </a:ext>
            </a:extLst>
          </p:cNvPr>
          <p:cNvSpPr txBox="1"/>
          <p:nvPr userDrawn="1"/>
        </p:nvSpPr>
        <p:spPr>
          <a:xfrm>
            <a:off x="10924459" y="94725"/>
            <a:ext cx="889987" cy="276999"/>
          </a:xfrm>
          <a:prstGeom prst="rect">
            <a:avLst/>
          </a:prstGeom>
          <a:noFill/>
        </p:spPr>
        <p:txBody>
          <a:bodyPr wrap="none" rtlCol="0">
            <a:spAutoFit/>
          </a:bodyPr>
          <a:lstStyle/>
          <a:p>
            <a:r>
              <a:rPr lang="en-US" sz="1200" b="1" spc="300" dirty="0">
                <a:solidFill>
                  <a:schemeClr val="accent5">
                    <a:lumMod val="75000"/>
                  </a:schemeClr>
                </a:solidFill>
                <a:latin typeface="Arial" panose="020B0604020202020204" pitchFamily="34" charset="0"/>
                <a:cs typeface="Arial" panose="020B0604020202020204" pitchFamily="34" charset="0"/>
              </a:rPr>
              <a:t>KTUTS</a:t>
            </a:r>
          </a:p>
        </p:txBody>
      </p:sp>
      <p:grpSp>
        <p:nvGrpSpPr>
          <p:cNvPr id="83" name="Group 82">
            <a:extLst>
              <a:ext uri="{FF2B5EF4-FFF2-40B4-BE49-F238E27FC236}">
                <a16:creationId xmlns:a16="http://schemas.microsoft.com/office/drawing/2014/main" id="{3056D58D-0BBA-4518-A7B3-B41C77DA4363}"/>
              </a:ext>
            </a:extLst>
          </p:cNvPr>
          <p:cNvGrpSpPr/>
          <p:nvPr userDrawn="1"/>
        </p:nvGrpSpPr>
        <p:grpSpPr>
          <a:xfrm>
            <a:off x="11730828" y="-3217"/>
            <a:ext cx="461172" cy="461172"/>
            <a:chOff x="11730828" y="-3217"/>
            <a:chExt cx="461172" cy="461172"/>
          </a:xfrm>
        </p:grpSpPr>
        <p:sp>
          <p:nvSpPr>
            <p:cNvPr id="84" name="TextBox 83">
              <a:extLst>
                <a:ext uri="{FF2B5EF4-FFF2-40B4-BE49-F238E27FC236}">
                  <a16:creationId xmlns:a16="http://schemas.microsoft.com/office/drawing/2014/main" id="{95391E29-3812-42B3-B11F-F630DBD96BE5}"/>
                </a:ext>
              </a:extLst>
            </p:cNvPr>
            <p:cNvSpPr txBox="1"/>
            <p:nvPr/>
          </p:nvSpPr>
          <p:spPr>
            <a:xfrm>
              <a:off x="11793143" y="96564"/>
              <a:ext cx="301686" cy="261610"/>
            </a:xfrm>
            <a:prstGeom prst="rect">
              <a:avLst/>
            </a:prstGeom>
            <a:noFill/>
          </p:spPr>
          <p:txBody>
            <a:bodyPr wrap="none" rtlCol="0">
              <a:spAutoFit/>
            </a:bodyPr>
            <a:lstStyle/>
            <a:p>
              <a:r>
                <a:rPr lang="en-US" sz="1100" spc="3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85" name="Rectangle 84">
              <a:extLst>
                <a:ext uri="{FF2B5EF4-FFF2-40B4-BE49-F238E27FC236}">
                  <a16:creationId xmlns:a16="http://schemas.microsoft.com/office/drawing/2014/main" id="{571AE9E0-58AA-4A86-AA13-596AB0A61C11}"/>
                </a:ext>
              </a:extLst>
            </p:cNvPr>
            <p:cNvSpPr/>
            <p:nvPr/>
          </p:nvSpPr>
          <p:spPr>
            <a:xfrm>
              <a:off x="11730828" y="-3217"/>
              <a:ext cx="461172" cy="4611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Arrow: Chevron 85">
              <a:extLst>
                <a:ext uri="{FF2B5EF4-FFF2-40B4-BE49-F238E27FC236}">
                  <a16:creationId xmlns:a16="http://schemas.microsoft.com/office/drawing/2014/main" id="{582FBF71-94EF-44FB-85D1-FA3E261BD84F}"/>
                </a:ext>
              </a:extLst>
            </p:cNvPr>
            <p:cNvSpPr/>
            <p:nvPr/>
          </p:nvSpPr>
          <p:spPr>
            <a:xfrm rot="5400000">
              <a:off x="11869990" y="135945"/>
              <a:ext cx="182847" cy="182847"/>
            </a:xfrm>
            <a:prstGeom prst="chevron">
              <a:avLst>
                <a:gd name="adj" fmla="val 52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87067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22318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77898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74392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149185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153065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9626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1312072-3F01-45B2-AD48-436164690AB0}" type="datetimeFigureOut">
              <a:rPr lang="en-US" smtClean="0"/>
              <a:t>4/15/2025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D98AE5F-6F45-4B0E-B479-BE138C410C91}" type="slidenum">
              <a:rPr lang="en-US" smtClean="0"/>
              <a:t>‹#›</a:t>
            </a:fld>
            <a:endParaRPr lang="en-US"/>
          </a:p>
        </p:txBody>
      </p:sp>
    </p:spTree>
    <p:extLst>
      <p:ext uri="{BB962C8B-B14F-4D97-AF65-F5344CB8AC3E}">
        <p14:creationId xmlns:p14="http://schemas.microsoft.com/office/powerpoint/2010/main" val="29167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A4B255-881D-E343-7171-477F595EEBF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79944" y="292838"/>
            <a:ext cx="1395965" cy="1395965"/>
          </a:xfrm>
          <a:prstGeom prst="rect">
            <a:avLst/>
          </a:prstGeom>
        </p:spPr>
      </p:pic>
    </p:spTree>
    <p:extLst>
      <p:ext uri="{BB962C8B-B14F-4D97-AF65-F5344CB8AC3E}">
        <p14:creationId xmlns:p14="http://schemas.microsoft.com/office/powerpoint/2010/main" val="2453459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83634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0" r:id="rId12"/>
    <p:sldLayoutId id="21474837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6.png"/><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8.xml"/><Relationship Id="rId4" Type="http://schemas.openxmlformats.org/officeDocument/2006/relationships/image" Target="../media/image79.png"/></Relationships>
</file>

<file path=ppt/slides/_rels/slide1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8.xml"/><Relationship Id="rId5" Type="http://schemas.openxmlformats.org/officeDocument/2006/relationships/image" Target="../media/image83.png"/><Relationship Id="rId4" Type="http://schemas.openxmlformats.org/officeDocument/2006/relationships/image" Target="../media/image82.png"/></Relationships>
</file>

<file path=ppt/slides/_rels/slide1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8.xml"/><Relationship Id="rId4" Type="http://schemas.openxmlformats.org/officeDocument/2006/relationships/image" Target="../media/image91.png"/></Relationships>
</file>

<file path=ppt/slides/_rels/slide1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8.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17.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47" Type="http://schemas.openxmlformats.org/officeDocument/2006/relationships/image" Target="../media/image56.png"/><Relationship Id="rId50" Type="http://schemas.microsoft.com/office/2007/relationships/hdphoto" Target="../media/hdphoto4.wdp"/><Relationship Id="rId7" Type="http://schemas.openxmlformats.org/officeDocument/2006/relationships/image" Target="../media/image16.png"/><Relationship Id="rId2" Type="http://schemas.openxmlformats.org/officeDocument/2006/relationships/image" Target="../media/image11.png"/><Relationship Id="rId16" Type="http://schemas.openxmlformats.org/officeDocument/2006/relationships/image" Target="../media/image25.png"/><Relationship Id="rId29" Type="http://schemas.openxmlformats.org/officeDocument/2006/relationships/image" Target="../media/image38.png"/><Relationship Id="rId11" Type="http://schemas.openxmlformats.org/officeDocument/2006/relationships/image" Target="../media/image20.jpe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45" Type="http://schemas.openxmlformats.org/officeDocument/2006/relationships/image" Target="../media/image54.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49" Type="http://schemas.openxmlformats.org/officeDocument/2006/relationships/image" Target="../media/image58.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4" Type="http://schemas.openxmlformats.org/officeDocument/2006/relationships/image" Target="../media/image53.pn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2.png"/><Relationship Id="rId48" Type="http://schemas.openxmlformats.org/officeDocument/2006/relationships/image" Target="../media/image57.png"/><Relationship Id="rId8" Type="http://schemas.openxmlformats.org/officeDocument/2006/relationships/image" Target="../media/image17.png"/><Relationship Id="rId51" Type="http://schemas.openxmlformats.org/officeDocument/2006/relationships/image" Target="../media/image97.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46" Type="http://schemas.openxmlformats.org/officeDocument/2006/relationships/image" Target="../media/image55.png"/><Relationship Id="rId20" Type="http://schemas.openxmlformats.org/officeDocument/2006/relationships/image" Target="../media/image29.png"/><Relationship Id="rId41"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9" Type="http://schemas.openxmlformats.org/officeDocument/2006/relationships/image" Target="../media/image47.png"/><Relationship Id="rId21" Type="http://schemas.openxmlformats.org/officeDocument/2006/relationships/image" Target="../media/image29.png"/><Relationship Id="rId34" Type="http://schemas.openxmlformats.org/officeDocument/2006/relationships/image" Target="../media/image42.png"/><Relationship Id="rId42" Type="http://schemas.openxmlformats.org/officeDocument/2006/relationships/image" Target="../media/image50.png"/><Relationship Id="rId47" Type="http://schemas.openxmlformats.org/officeDocument/2006/relationships/image" Target="../media/image55.png"/><Relationship Id="rId50" Type="http://schemas.openxmlformats.org/officeDocument/2006/relationships/image" Target="../media/image58.png"/><Relationship Id="rId7" Type="http://schemas.openxmlformats.org/officeDocument/2006/relationships/image" Target="../media/image15.png"/><Relationship Id="rId2" Type="http://schemas.openxmlformats.org/officeDocument/2006/relationships/image" Target="../media/image10.png"/><Relationship Id="rId16" Type="http://schemas.openxmlformats.org/officeDocument/2006/relationships/image" Target="../media/image24.png"/><Relationship Id="rId29" Type="http://schemas.openxmlformats.org/officeDocument/2006/relationships/image" Target="../media/image37.pn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5.png"/><Relationship Id="rId40" Type="http://schemas.openxmlformats.org/officeDocument/2006/relationships/image" Target="../media/image48.png"/><Relationship Id="rId45" Type="http://schemas.openxmlformats.org/officeDocument/2006/relationships/image" Target="../media/image53.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36" Type="http://schemas.openxmlformats.org/officeDocument/2006/relationships/image" Target="../media/image44.png"/><Relationship Id="rId49" Type="http://schemas.openxmlformats.org/officeDocument/2006/relationships/image" Target="../media/image57.png"/><Relationship Id="rId10" Type="http://schemas.openxmlformats.org/officeDocument/2006/relationships/image" Target="../media/image18.jpeg"/><Relationship Id="rId19" Type="http://schemas.openxmlformats.org/officeDocument/2006/relationships/image" Target="../media/image27.png"/><Relationship Id="rId31" Type="http://schemas.openxmlformats.org/officeDocument/2006/relationships/image" Target="../media/image39.png"/><Relationship Id="rId44" Type="http://schemas.openxmlformats.org/officeDocument/2006/relationships/image" Target="../media/image52.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 Id="rId35" Type="http://schemas.openxmlformats.org/officeDocument/2006/relationships/image" Target="../media/image43.png"/><Relationship Id="rId43" Type="http://schemas.openxmlformats.org/officeDocument/2006/relationships/image" Target="../media/image51.png"/><Relationship Id="rId48" Type="http://schemas.openxmlformats.org/officeDocument/2006/relationships/image" Target="../media/image56.png"/><Relationship Id="rId8" Type="http://schemas.openxmlformats.org/officeDocument/2006/relationships/image" Target="../media/image16.png"/><Relationship Id="rId51" Type="http://schemas.microsoft.com/office/2007/relationships/hdphoto" Target="../media/hdphoto4.wdp"/><Relationship Id="rId3" Type="http://schemas.openxmlformats.org/officeDocument/2006/relationships/image" Target="../media/image11.png"/><Relationship Id="rId12" Type="http://schemas.openxmlformats.org/officeDocument/2006/relationships/image" Target="../media/image20.jpe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38" Type="http://schemas.openxmlformats.org/officeDocument/2006/relationships/image" Target="../media/image46.png"/><Relationship Id="rId46" Type="http://schemas.openxmlformats.org/officeDocument/2006/relationships/image" Target="../media/image54.png"/><Relationship Id="rId20" Type="http://schemas.openxmlformats.org/officeDocument/2006/relationships/image" Target="../media/image28.png"/><Relationship Id="rId41" Type="http://schemas.openxmlformats.org/officeDocument/2006/relationships/image" Target="../media/image49.png"/><Relationship Id="rId1" Type="http://schemas.openxmlformats.org/officeDocument/2006/relationships/slideLayout" Target="../slideLayouts/slideLayout18.xml"/><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8.xml"/><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6.png"/><Relationship Id="rId7" Type="http://schemas.openxmlformats.org/officeDocument/2006/relationships/oleObject" Target="../embeddings/oleObject2.bin"/><Relationship Id="rId2" Type="http://schemas.openxmlformats.org/officeDocument/2006/relationships/image" Target="../media/image65.png"/><Relationship Id="rId1" Type="http://schemas.openxmlformats.org/officeDocument/2006/relationships/slideLayout" Target="../slideLayouts/slideLayout18.xml"/><Relationship Id="rId6" Type="http://schemas.openxmlformats.org/officeDocument/2006/relationships/image" Target="../media/image68.wmf"/><Relationship Id="rId5" Type="http://schemas.openxmlformats.org/officeDocument/2006/relationships/oleObject" Target="../embeddings/oleObject1.bin"/><Relationship Id="rId10" Type="http://schemas.openxmlformats.org/officeDocument/2006/relationships/image" Target="../media/image70.wmf"/><Relationship Id="rId4" Type="http://schemas.openxmlformats.org/officeDocument/2006/relationships/image" Target="../media/image67.png"/><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57.png"/><Relationship Id="rId1" Type="http://schemas.openxmlformats.org/officeDocument/2006/relationships/slideLayout" Target="../slideLayouts/slideLayout18.xml"/><Relationship Id="rId6" Type="http://schemas.microsoft.com/office/2007/relationships/hdphoto" Target="../media/hdphoto5.wdp"/><Relationship Id="rId5" Type="http://schemas.openxmlformats.org/officeDocument/2006/relationships/image" Target="../media/image74.png"/><Relationship Id="rId4" Type="http://schemas.openxmlformats.org/officeDocument/2006/relationships/image" Target="../media/image73.png"/></Relationships>
</file>

<file path=ppt/slides/_rels/slide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B7D46-0CF6-4DDC-8819-49325C5219E7}"/>
              </a:ext>
            </a:extLst>
          </p:cNvPr>
          <p:cNvGrpSpPr/>
          <p:nvPr/>
        </p:nvGrpSpPr>
        <p:grpSpPr>
          <a:xfrm>
            <a:off x="9911783" y="3408553"/>
            <a:ext cx="2543747" cy="3778327"/>
            <a:chOff x="9802396" y="3173150"/>
            <a:chExt cx="2694829" cy="3542563"/>
          </a:xfrm>
        </p:grpSpPr>
        <p:pic>
          <p:nvPicPr>
            <p:cNvPr id="3" name="PA_图片 50">
              <a:extLst>
                <a:ext uri="{FF2B5EF4-FFF2-40B4-BE49-F238E27FC236}">
                  <a16:creationId xmlns:a16="http://schemas.microsoft.com/office/drawing/2014/main" id="{D119CED4-85AA-7829-D3F1-8A175393C9BD}"/>
                </a:ext>
              </a:extLst>
            </p:cNvPr>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a:stretch/>
          </p:blipFill>
          <p:spPr>
            <a:xfrm>
              <a:off x="10319703" y="3342691"/>
              <a:ext cx="2177522" cy="3373022"/>
            </a:xfrm>
            <a:prstGeom prst="rect">
              <a:avLst/>
            </a:prstGeom>
            <a:effectLst>
              <a:outerShdw blurRad="50800" dist="38100" dir="5400000" algn="t" rotWithShape="0">
                <a:prstClr val="black">
                  <a:alpha val="40000"/>
                </a:prstClr>
              </a:outerShdw>
            </a:effectLst>
          </p:spPr>
        </p:pic>
        <p:pic>
          <p:nvPicPr>
            <p:cNvPr id="4" name="Picture 4" descr="Number 3/4 illustration, Fraction fun Fraction Pizza, Learning Fractions s,  text, logo, sign png | PNGWing">
              <a:extLst>
                <a:ext uri="{FF2B5EF4-FFF2-40B4-BE49-F238E27FC236}">
                  <a16:creationId xmlns:a16="http://schemas.microsoft.com/office/drawing/2014/main" id="{84135C6F-22EA-F502-6023-21697594472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75" b="100000" l="761" r="100000"/>
                      </a14:imgEffect>
                    </a14:imgLayer>
                  </a14:imgProps>
                </a:ext>
                <a:ext uri="{28A0092B-C50C-407E-A947-70E740481C1C}">
                  <a14:useLocalDpi xmlns:a14="http://schemas.microsoft.com/office/drawing/2010/main" val="0"/>
                </a:ext>
              </a:extLst>
            </a:blip>
            <a:srcRect/>
            <a:stretch>
              <a:fillRect/>
            </a:stretch>
          </p:blipFill>
          <p:spPr bwMode="auto">
            <a:xfrm>
              <a:off x="9802396" y="3173150"/>
              <a:ext cx="1268322" cy="1102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D4066541-F06A-BBCC-E63D-65C0023E6C02}"/>
              </a:ext>
            </a:extLst>
          </p:cNvPr>
          <p:cNvGrpSpPr/>
          <p:nvPr/>
        </p:nvGrpSpPr>
        <p:grpSpPr>
          <a:xfrm>
            <a:off x="-1287289" y="-103975"/>
            <a:ext cx="4225477" cy="5618077"/>
            <a:chOff x="-4492785" y="-1378472"/>
            <a:chExt cx="11071517" cy="11071515"/>
          </a:xfrm>
        </p:grpSpPr>
        <p:pic>
          <p:nvPicPr>
            <p:cNvPr id="6" name="Picture 2" descr="Fraction png images | PNGWing">
              <a:extLst>
                <a:ext uri="{FF2B5EF4-FFF2-40B4-BE49-F238E27FC236}">
                  <a16:creationId xmlns:a16="http://schemas.microsoft.com/office/drawing/2014/main" id="{69B74E58-0781-A8BF-C73E-3CA5419EA29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82601" y="2427962"/>
              <a:ext cx="2654577" cy="3060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63B902-4650-7012-0461-16DCC5E784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2785" y="-1378472"/>
              <a:ext cx="11071517" cy="11071515"/>
            </a:xfrm>
            <a:prstGeom prst="rect">
              <a:avLst/>
            </a:prstGeom>
          </p:spPr>
        </p:pic>
      </p:grpSp>
      <p:pic>
        <p:nvPicPr>
          <p:cNvPr id="8" name="Picture 7">
            <a:extLst>
              <a:ext uri="{FF2B5EF4-FFF2-40B4-BE49-F238E27FC236}">
                <a16:creationId xmlns:a16="http://schemas.microsoft.com/office/drawing/2014/main" id="{F2601F0E-2BDD-F5B3-5292-260B1AE327EB}"/>
              </a:ext>
            </a:extLst>
          </p:cNvPr>
          <p:cNvPicPr>
            <a:picLocks noChangeAspect="1"/>
          </p:cNvPicPr>
          <p:nvPr/>
        </p:nvPicPr>
        <p:blipFill>
          <a:blip r:embed="rId9"/>
          <a:stretch>
            <a:fillRect/>
          </a:stretch>
        </p:blipFill>
        <p:spPr>
          <a:xfrm>
            <a:off x="2106365" y="1998832"/>
            <a:ext cx="9041152" cy="3804234"/>
          </a:xfrm>
          <a:prstGeom prst="rect">
            <a:avLst/>
          </a:prstGeom>
        </p:spPr>
      </p:pic>
      <p:pic>
        <p:nvPicPr>
          <p:cNvPr id="9" name="Picture 8">
            <a:extLst>
              <a:ext uri="{FF2B5EF4-FFF2-40B4-BE49-F238E27FC236}">
                <a16:creationId xmlns:a16="http://schemas.microsoft.com/office/drawing/2014/main" id="{C399CAC5-12D2-9A64-8206-DCAC4ABDACC2}"/>
              </a:ext>
            </a:extLst>
          </p:cNvPr>
          <p:cNvPicPr>
            <a:picLocks noChangeAspect="1"/>
          </p:cNvPicPr>
          <p:nvPr/>
        </p:nvPicPr>
        <p:blipFill>
          <a:blip r:embed="rId10"/>
          <a:stretch>
            <a:fillRect/>
          </a:stretch>
        </p:blipFill>
        <p:spPr>
          <a:xfrm>
            <a:off x="4881208" y="1188866"/>
            <a:ext cx="2645893" cy="1176630"/>
          </a:xfrm>
          <a:prstGeom prst="rect">
            <a:avLst/>
          </a:prstGeom>
        </p:spPr>
      </p:pic>
    </p:spTree>
    <p:extLst>
      <p:ext uri="{BB962C8B-B14F-4D97-AF65-F5344CB8AC3E}">
        <p14:creationId xmlns:p14="http://schemas.microsoft.com/office/powerpoint/2010/main" val="12498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A1C0B-D532-85CC-51B2-95358AE5E8CB}"/>
            </a:ext>
          </a:extLst>
        </p:cNvPr>
        <p:cNvGrpSpPr/>
        <p:nvPr/>
      </p:nvGrpSpPr>
      <p:grpSpPr>
        <a:xfrm>
          <a:off x="0" y="0"/>
          <a:ext cx="0" cy="0"/>
          <a:chOff x="0" y="0"/>
          <a:chExt cx="0" cy="0"/>
        </a:xfrm>
      </p:grpSpPr>
      <p:sp>
        <p:nvSpPr>
          <p:cNvPr id="2" name="矩形: 圆角 6">
            <a:extLst>
              <a:ext uri="{FF2B5EF4-FFF2-40B4-BE49-F238E27FC236}">
                <a16:creationId xmlns:a16="http://schemas.microsoft.com/office/drawing/2014/main" id="{DDFF70BD-CE37-D106-78B5-36CF1CD7841A}"/>
              </a:ext>
            </a:extLst>
          </p:cNvPr>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Thực</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hiện</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theo</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8E4F99A-F355-2D44-8526-60DE93DF13DE}"/>
              </a:ext>
            </a:extLst>
          </p:cNvPr>
          <p:cNvPicPr>
            <a:picLocks noChangeAspect="1"/>
          </p:cNvPicPr>
          <p:nvPr/>
        </p:nvPicPr>
        <p:blipFill>
          <a:blip r:embed="rId2"/>
          <a:stretch>
            <a:fillRect/>
          </a:stretch>
        </p:blipFill>
        <p:spPr>
          <a:xfrm>
            <a:off x="1947862" y="2019300"/>
            <a:ext cx="8296275" cy="4381500"/>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489786E8-2085-6B2C-5BDE-612DEA3F0397}"/>
                  </a:ext>
                </a:extLst>
              </p:cNvPr>
              <p:cNvSpPr/>
              <p:nvPr/>
            </p:nvSpPr>
            <p:spPr>
              <a:xfrm>
                <a:off x="5810249" y="3524250"/>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489786E8-2085-6B2C-5BDE-612DEA3F0397}"/>
                  </a:ext>
                </a:extLst>
              </p:cNvPr>
              <p:cNvSpPr>
                <a:spLocks noRot="1" noChangeAspect="1" noMove="1" noResize="1" noEditPoints="1" noAdjustHandles="1" noChangeArrowheads="1" noChangeShapeType="1" noTextEdit="1"/>
              </p:cNvSpPr>
              <p:nvPr/>
            </p:nvSpPr>
            <p:spPr>
              <a:xfrm>
                <a:off x="5810249" y="3524250"/>
                <a:ext cx="981075" cy="962025"/>
              </a:xfrm>
              <a:prstGeom prst="roundRect">
                <a:avLst/>
              </a:prstGeom>
              <a:blipFill>
                <a:blip r:embed="rId3"/>
                <a:stretch>
                  <a:fillRect b="-4430"/>
                </a:stretch>
              </a:blipFill>
              <a:ln>
                <a:noFill/>
              </a:ln>
            </p:spPr>
            <p:txBody>
              <a:bodyPr/>
              <a:lstStyle/>
              <a:p>
                <a:r>
                  <a:rPr lang="vi-VN">
                    <a:noFill/>
                  </a:rPr>
                  <a:t> </a:t>
                </a:r>
              </a:p>
            </p:txBody>
          </p:sp>
        </mc:Fallback>
      </mc:AlternateContent>
      <p:sp>
        <p:nvSpPr>
          <p:cNvPr id="5" name="Rectangle: Rounded Corners 4">
            <a:extLst>
              <a:ext uri="{FF2B5EF4-FFF2-40B4-BE49-F238E27FC236}">
                <a16:creationId xmlns:a16="http://schemas.microsoft.com/office/drawing/2014/main" id="{1E3C3601-BAF7-E67A-F47E-34B275F3B047}"/>
              </a:ext>
            </a:extLst>
          </p:cNvPr>
          <p:cNvSpPr/>
          <p:nvPr/>
        </p:nvSpPr>
        <p:spPr>
          <a:xfrm>
            <a:off x="7248525" y="3619500"/>
            <a:ext cx="28575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Năm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7ED90C04-7226-5418-DC86-041AFF769E79}"/>
                  </a:ext>
                </a:extLst>
              </p:cNvPr>
              <p:cNvSpPr/>
              <p:nvPr/>
            </p:nvSpPr>
            <p:spPr>
              <a:xfrm>
                <a:off x="5781674" y="4981575"/>
                <a:ext cx="981075"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oMath>
                  </m:oMathPara>
                </a14:m>
                <a:endParaRPr lang="en-US" sz="3600" dirty="0">
                  <a:solidFill>
                    <a:srgbClr val="FF0000"/>
                  </a:solidFill>
                </a:endParaRPr>
              </a:p>
            </p:txBody>
          </p:sp>
        </mc:Choice>
        <mc:Fallback xmlns="">
          <p:sp>
            <p:nvSpPr>
              <p:cNvPr id="6" name="Rectangle: Rounded Corners 5">
                <a:extLst>
                  <a:ext uri="{FF2B5EF4-FFF2-40B4-BE49-F238E27FC236}">
                    <a16:creationId xmlns:a16="http://schemas.microsoft.com/office/drawing/2014/main" id="{7ED90C04-7226-5418-DC86-041AFF769E79}"/>
                  </a:ext>
                </a:extLst>
              </p:cNvPr>
              <p:cNvSpPr>
                <a:spLocks noRot="1" noChangeAspect="1" noMove="1" noResize="1" noEditPoints="1" noAdjustHandles="1" noChangeArrowheads="1" noChangeShapeType="1" noTextEdit="1"/>
              </p:cNvSpPr>
              <p:nvPr/>
            </p:nvSpPr>
            <p:spPr>
              <a:xfrm>
                <a:off x="5781674" y="4981575"/>
                <a:ext cx="981075" cy="962025"/>
              </a:xfrm>
              <a:prstGeom prst="roundRect">
                <a:avLst/>
              </a:prstGeom>
              <a:blipFill>
                <a:blip r:embed="rId4"/>
                <a:stretch>
                  <a:fillRect b="-3797"/>
                </a:stretch>
              </a:blipFill>
              <a:ln>
                <a:noFill/>
              </a:ln>
            </p:spPr>
            <p:txBody>
              <a:bodyPr/>
              <a:lstStyle/>
              <a:p>
                <a:r>
                  <a:rPr lang="vi-VN">
                    <a:noFill/>
                  </a:rPr>
                  <a:t> </a:t>
                </a:r>
              </a:p>
            </p:txBody>
          </p:sp>
        </mc:Fallback>
      </mc:AlternateContent>
      <p:sp>
        <p:nvSpPr>
          <p:cNvPr id="7" name="Rectangle: Rounded Corners 6">
            <a:extLst>
              <a:ext uri="{FF2B5EF4-FFF2-40B4-BE49-F238E27FC236}">
                <a16:creationId xmlns:a16="http://schemas.microsoft.com/office/drawing/2014/main" id="{93F24632-9D06-6AD3-A33C-446B719FFA69}"/>
              </a:ext>
            </a:extLst>
          </p:cNvPr>
          <p:cNvSpPr/>
          <p:nvPr/>
        </p:nvSpPr>
        <p:spPr>
          <a:xfrm>
            <a:off x="7219950" y="5076825"/>
            <a:ext cx="2781300" cy="9620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Bốn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tám</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6606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E4666-E540-4B4E-42A7-0EA19C218646}"/>
            </a:ext>
          </a:extLst>
        </p:cNvPr>
        <p:cNvGrpSpPr/>
        <p:nvPr/>
      </p:nvGrpSpPr>
      <p:grpSpPr>
        <a:xfrm>
          <a:off x="0" y="0"/>
          <a:ext cx="0" cy="0"/>
          <a:chOff x="0" y="0"/>
          <a:chExt cx="0" cy="0"/>
        </a:xfrm>
      </p:grpSpPr>
      <p:sp>
        <p:nvSpPr>
          <p:cNvPr id="2" name="矩形: 圆角 6">
            <a:extLst>
              <a:ext uri="{FF2B5EF4-FFF2-40B4-BE49-F238E27FC236}">
                <a16:creationId xmlns:a16="http://schemas.microsoft.com/office/drawing/2014/main" id="{D465E418-7D8F-2663-705E-69DA700F3E65}"/>
              </a:ext>
            </a:extLst>
          </p:cNvPr>
          <p:cNvSpPr/>
          <p:nvPr/>
        </p:nvSpPr>
        <p:spPr>
          <a:xfrm>
            <a:off x="1333500" y="0"/>
            <a:ext cx="9963149" cy="1042540"/>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c)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Nêu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tử</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mẫu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của</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phân</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số</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có</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ở </a:t>
            </a:r>
            <a:r>
              <a:rPr lang="en-US" altLang="en-US" sz="32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câu</a:t>
            </a: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b.</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EED34088-87DC-D7B6-351E-0F390C86AE71}"/>
              </a:ext>
            </a:extLst>
          </p:cNvPr>
          <p:cNvPicPr>
            <a:picLocks noChangeAspect="1"/>
          </p:cNvPicPr>
          <p:nvPr/>
        </p:nvPicPr>
        <p:blipFill>
          <a:blip r:embed="rId2"/>
          <a:stretch>
            <a:fillRect/>
          </a:stretch>
        </p:blipFill>
        <p:spPr>
          <a:xfrm>
            <a:off x="966787" y="1476375"/>
            <a:ext cx="1704975" cy="436245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D89849B-F612-9A74-BE4E-47CF99205C90}"/>
                  </a:ext>
                </a:extLst>
              </p:cNvPr>
              <p:cNvSpPr txBox="1"/>
              <p:nvPr/>
            </p:nvSpPr>
            <p:spPr>
              <a:xfrm>
                <a:off x="2771775" y="1666875"/>
                <a:ext cx="7886700" cy="892552"/>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𝟑</m:t>
                        </m:r>
                      </m:num>
                      <m:den>
                        <m:r>
                          <a:rPr lang="en-US" sz="3600" b="1" i="1" smtClean="0">
                            <a:solidFill>
                              <a:srgbClr val="FF0000"/>
                            </a:solidFill>
                            <a:latin typeface="Cambria Math" panose="02040503050406030204" pitchFamily="18" charset="0"/>
                            <a:ea typeface="Calibri" panose="020F0502020204030204" pitchFamily="34" charset="0"/>
                          </a:rPr>
                          <m:t>𝟓</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3,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4" name="TextBox 3">
                <a:extLst>
                  <a:ext uri="{FF2B5EF4-FFF2-40B4-BE49-F238E27FC236}">
                    <a16:creationId xmlns:a16="http://schemas.microsoft.com/office/drawing/2014/main" id="{5D89849B-F612-9A74-BE4E-47CF99205C90}"/>
                  </a:ext>
                </a:extLst>
              </p:cNvPr>
              <p:cNvSpPr txBox="1">
                <a:spLocks noRot="1" noChangeAspect="1" noMove="1" noResize="1" noEditPoints="1" noAdjustHandles="1" noChangeArrowheads="1" noChangeShapeType="1" noTextEdit="1"/>
              </p:cNvSpPr>
              <p:nvPr/>
            </p:nvSpPr>
            <p:spPr>
              <a:xfrm>
                <a:off x="2771775" y="1666875"/>
                <a:ext cx="7886700" cy="892552"/>
              </a:xfrm>
              <a:prstGeom prst="rect">
                <a:avLst/>
              </a:prstGeom>
              <a:blipFill>
                <a:blip r:embed="rId3"/>
                <a:stretch>
                  <a:fillRect l="-2398" b="-1020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804814-2621-EB74-BAA9-F4369A8E25CB}"/>
                  </a:ext>
                </a:extLst>
              </p:cNvPr>
              <p:cNvSpPr txBox="1"/>
              <p:nvPr/>
            </p:nvSpPr>
            <p:spPr>
              <a:xfrm>
                <a:off x="2790825" y="2990850"/>
                <a:ext cx="7886700" cy="927433"/>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𝟓</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5,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5" name="TextBox 4">
                <a:extLst>
                  <a:ext uri="{FF2B5EF4-FFF2-40B4-BE49-F238E27FC236}">
                    <a16:creationId xmlns:a16="http://schemas.microsoft.com/office/drawing/2014/main" id="{05804814-2621-EB74-BAA9-F4369A8E25CB}"/>
                  </a:ext>
                </a:extLst>
              </p:cNvPr>
              <p:cNvSpPr txBox="1">
                <a:spLocks noRot="1" noChangeAspect="1" noMove="1" noResize="1" noEditPoints="1" noAdjustHandles="1" noChangeArrowheads="1" noChangeShapeType="1" noTextEdit="1"/>
              </p:cNvSpPr>
              <p:nvPr/>
            </p:nvSpPr>
            <p:spPr>
              <a:xfrm>
                <a:off x="2790825" y="2990850"/>
                <a:ext cx="7886700" cy="927433"/>
              </a:xfrm>
              <a:prstGeom prst="rect">
                <a:avLst/>
              </a:prstGeom>
              <a:blipFill>
                <a:blip r:embed="rId4"/>
                <a:stretch>
                  <a:fillRect l="-2396" b="-72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BA5CD57-AFAE-EB57-B4D4-E8810477EF5C}"/>
                  </a:ext>
                </a:extLst>
              </p:cNvPr>
              <p:cNvSpPr txBox="1"/>
              <p:nvPr/>
            </p:nvSpPr>
            <p:spPr>
              <a:xfrm>
                <a:off x="2886075" y="4438650"/>
                <a:ext cx="7886700" cy="891270"/>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Phân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dirty="0">
                    <a:solidFill>
                      <a:srgbClr val="FF0000"/>
                    </a:solidFill>
                    <a:ea typeface="Calibri" panose="020F0502020204030204" pitchFamily="34" charset="0"/>
                  </a:rPr>
                  <a:t> </a:t>
                </a:r>
                <a14:m>
                  <m:oMath xmlns:m="http://schemas.openxmlformats.org/officeDocument/2006/math">
                    <m:f>
                      <m:fPr>
                        <m:ctrlPr>
                          <a:rPr lang="en-US" sz="3600" b="1" i="1" smtClean="0">
                            <a:solidFill>
                              <a:srgbClr val="FF0000"/>
                            </a:solidFill>
                            <a:latin typeface="Cambria Math" panose="02040503050406030204" pitchFamily="18" charset="0"/>
                            <a:ea typeface="Calibri" panose="020F0502020204030204" pitchFamily="34" charset="0"/>
                          </a:rPr>
                        </m:ctrlPr>
                      </m:fPr>
                      <m:num>
                        <m:r>
                          <a:rPr lang="en-US" sz="3600" b="1" i="1" smtClean="0">
                            <a:solidFill>
                              <a:srgbClr val="FF0000"/>
                            </a:solidFill>
                            <a:latin typeface="Cambria Math" panose="02040503050406030204" pitchFamily="18" charset="0"/>
                            <a:ea typeface="Calibri" panose="020F0502020204030204" pitchFamily="34" charset="0"/>
                          </a:rPr>
                          <m:t>𝟒</m:t>
                        </m:r>
                      </m:num>
                      <m:den>
                        <m:r>
                          <a:rPr lang="en-US" sz="3600" b="1" i="1" smtClean="0">
                            <a:solidFill>
                              <a:srgbClr val="FF0000"/>
                            </a:solidFill>
                            <a:latin typeface="Cambria Math" panose="02040503050406030204" pitchFamily="18" charset="0"/>
                            <a:ea typeface="Calibri" panose="020F0502020204030204" pitchFamily="34" charset="0"/>
                          </a:rPr>
                          <m:t>𝟖</m:t>
                        </m:r>
                      </m:den>
                    </m:f>
                    <m:r>
                      <a:rPr lang="en-US" sz="3600" b="1" i="1" smtClean="0">
                        <a:solidFill>
                          <a:srgbClr val="FF0000"/>
                        </a:solidFill>
                        <a:latin typeface="Cambria Math" panose="02040503050406030204" pitchFamily="18" charset="0"/>
                        <a:ea typeface="Calibri" panose="020F0502020204030204" pitchFamily="34" charset="0"/>
                      </a:rPr>
                      <m:t> </m:t>
                    </m:r>
                  </m:oMath>
                </a14:m>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có</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tử</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4, </a:t>
                </a:r>
                <a:r>
                  <a:rPr lang="en-US" sz="3600" b="1" i="0" dirty="0" err="1">
                    <a:solidFill>
                      <a:srgbClr val="FF0000"/>
                    </a:solidFill>
                    <a:effectLst/>
                    <a:latin typeface="Cambria" panose="02040503050406030204" pitchFamily="18" charset="0"/>
                    <a:ea typeface="Cambria" panose="02040503050406030204" pitchFamily="18" charset="0"/>
                  </a:rPr>
                  <a:t>mẫu</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số</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là</a:t>
                </a:r>
                <a:r>
                  <a:rPr lang="en-US" sz="3600" b="1" i="0" dirty="0">
                    <a:solidFill>
                      <a:srgbClr val="FF0000"/>
                    </a:solidFill>
                    <a:effectLst/>
                    <a:latin typeface="Cambria" panose="02040503050406030204" pitchFamily="18" charset="0"/>
                    <a:ea typeface="Cambria" panose="02040503050406030204" pitchFamily="18" charset="0"/>
                  </a:rPr>
                  <a:t> 8</a:t>
                </a:r>
                <a:endParaRPr lang="en-US" sz="3600" b="1" dirty="0">
                  <a:solidFill>
                    <a:srgbClr val="FF0000"/>
                  </a:solidFill>
                  <a:latin typeface="Cambria" panose="02040503050406030204" pitchFamily="18" charset="0"/>
                  <a:ea typeface="Cambria" panose="02040503050406030204" pitchFamily="18" charset="0"/>
                </a:endParaRPr>
              </a:p>
            </p:txBody>
          </p:sp>
        </mc:Choice>
        <mc:Fallback xmlns="">
          <p:sp>
            <p:nvSpPr>
              <p:cNvPr id="6" name="TextBox 5">
                <a:extLst>
                  <a:ext uri="{FF2B5EF4-FFF2-40B4-BE49-F238E27FC236}">
                    <a16:creationId xmlns:a16="http://schemas.microsoft.com/office/drawing/2014/main" id="{FBA5CD57-AFAE-EB57-B4D4-E8810477EF5C}"/>
                  </a:ext>
                </a:extLst>
              </p:cNvPr>
              <p:cNvSpPr txBox="1">
                <a:spLocks noRot="1" noChangeAspect="1" noMove="1" noResize="1" noEditPoints="1" noAdjustHandles="1" noChangeArrowheads="1" noChangeShapeType="1" noTextEdit="1"/>
              </p:cNvSpPr>
              <p:nvPr/>
            </p:nvSpPr>
            <p:spPr>
              <a:xfrm>
                <a:off x="2886075" y="4438650"/>
                <a:ext cx="7886700" cy="891270"/>
              </a:xfrm>
              <a:prstGeom prst="rect">
                <a:avLst/>
              </a:prstGeom>
              <a:blipFill>
                <a:blip r:embed="rId5"/>
                <a:stretch>
                  <a:fillRect l="-2318" b="-10959"/>
                </a:stretch>
              </a:blipFill>
            </p:spPr>
            <p:txBody>
              <a:bodyPr/>
              <a:lstStyle/>
              <a:p>
                <a:r>
                  <a:rPr lang="vi-VN">
                    <a:noFill/>
                  </a:rPr>
                  <a:t> </a:t>
                </a:r>
              </a:p>
            </p:txBody>
          </p:sp>
        </mc:Fallback>
      </mc:AlternateContent>
    </p:spTree>
    <p:extLst>
      <p:ext uri="{BB962C8B-B14F-4D97-AF65-F5344CB8AC3E}">
        <p14:creationId xmlns:p14="http://schemas.microsoft.com/office/powerpoint/2010/main" val="17527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BC618-EA89-8DF3-5546-9032E84A2CD9}"/>
            </a:ext>
          </a:extLst>
        </p:cNvPr>
        <p:cNvGrpSpPr/>
        <p:nvPr/>
      </p:nvGrpSpPr>
      <p:grpSpPr>
        <a:xfrm>
          <a:off x="0" y="0"/>
          <a:ext cx="0" cy="0"/>
          <a:chOff x="0" y="0"/>
          <a:chExt cx="0" cy="0"/>
        </a:xfrm>
      </p:grpSpPr>
      <p:sp>
        <p:nvSpPr>
          <p:cNvPr id="2" name="矩形: 圆角 6">
            <a:extLst>
              <a:ext uri="{FF2B5EF4-FFF2-40B4-BE49-F238E27FC236}">
                <a16:creationId xmlns:a16="http://schemas.microsoft.com/office/drawing/2014/main" id="{C4F1898A-5D21-A34E-1C97-11A40795E458}"/>
              </a:ext>
            </a:extLst>
          </p:cNvPr>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Chỉ</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ra</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lỗi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mỗi</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phát</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biểu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altLang="en-US" sz="4400" b="1"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sau</a:t>
            </a: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22DA92D-03E8-B7F6-40EF-36736C0B91F0}"/>
              </a:ext>
            </a:extLst>
          </p:cNvPr>
          <p:cNvPicPr>
            <a:picLocks noChangeAspect="1"/>
          </p:cNvPicPr>
          <p:nvPr/>
        </p:nvPicPr>
        <p:blipFill>
          <a:blip r:embed="rId2"/>
          <a:stretch>
            <a:fillRect/>
          </a:stretch>
        </p:blipFill>
        <p:spPr>
          <a:xfrm>
            <a:off x="523875" y="2501636"/>
            <a:ext cx="11077574" cy="3438939"/>
          </a:xfrm>
          <a:prstGeom prst="rect">
            <a:avLst/>
          </a:prstGeom>
        </p:spPr>
      </p:pic>
    </p:spTree>
    <p:extLst>
      <p:ext uri="{BB962C8B-B14F-4D97-AF65-F5344CB8AC3E}">
        <p14:creationId xmlns:p14="http://schemas.microsoft.com/office/powerpoint/2010/main" val="115220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CA269-8B86-0F2D-A260-B3829E836BA0}"/>
              </a:ext>
            </a:extLst>
          </p:cNvPr>
          <p:cNvPicPr>
            <a:picLocks noChangeAspect="1"/>
          </p:cNvPicPr>
          <p:nvPr/>
        </p:nvPicPr>
        <p:blipFill>
          <a:blip r:embed="rId2"/>
          <a:stretch>
            <a:fillRect/>
          </a:stretch>
        </p:blipFill>
        <p:spPr>
          <a:xfrm>
            <a:off x="547687" y="1128712"/>
            <a:ext cx="4067175" cy="4181475"/>
          </a:xfrm>
          <a:prstGeom prst="rect">
            <a:avLst/>
          </a:prstGeom>
        </p:spPr>
      </p:pic>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4CD56D07-822C-0ADA-5B92-733E893BFB7F}"/>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tam giác, không được chia thành 2 nửa bằng nhau. Phát biểu "Đã tô màu</a:t>
                </a:r>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𝟐</m:t>
                        </m:r>
                      </m:den>
                    </m:f>
                    <m:r>
                      <a:rPr lang="en-US" sz="3200" b="1" i="1" smtClean="0">
                        <a:solidFill>
                          <a:srgbClr val="FF0000"/>
                        </a:solidFill>
                        <a:latin typeface="Cambria Math" panose="02040503050406030204" pitchFamily="18" charset="0"/>
                        <a:ea typeface="Calibri" panose="020F0502020204030204" pitchFamily="34" charset="0"/>
                      </a:rPr>
                      <m:t>  </m:t>
                    </m:r>
                  </m:oMath>
                </a14:m>
                <a:r>
                  <a:rPr lang="vi-VN" sz="3200" b="1" dirty="0">
                    <a:solidFill>
                      <a:srgbClr val="002060"/>
                    </a:solidFill>
                    <a:latin typeface="Cambria" panose="02040503050406030204" pitchFamily="18" charset="0"/>
                    <a:ea typeface="Cambria" panose="02040503050406030204" pitchFamily="18" charset="0"/>
                  </a:rPr>
                  <a:t>hình tam giác</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5" name="Rectangle: Rounded Corners 4">
                <a:extLst>
                  <a:ext uri="{FF2B5EF4-FFF2-40B4-BE49-F238E27FC236}">
                    <a16:creationId xmlns:a16="http://schemas.microsoft.com/office/drawing/2014/main" id="{4CD56D07-822C-0ADA-5B92-733E893BFB7F}"/>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3"/>
                <a:stretch>
                  <a:fillRect l="-307" r="-205" b="-2663"/>
                </a:stretch>
              </a:blipFill>
              <a:ln w="28575">
                <a:prstDash val="sysDot"/>
              </a:ln>
            </p:spPr>
            <p:txBody>
              <a:bodyPr/>
              <a:lstStyle/>
              <a:p>
                <a:r>
                  <a:rPr lang="vi-VN">
                    <a:noFill/>
                  </a:rPr>
                  <a:t> </a:t>
                </a:r>
              </a:p>
            </p:txBody>
          </p:sp>
        </mc:Fallback>
      </mc:AlternateContent>
    </p:spTree>
    <p:extLst>
      <p:ext uri="{BB962C8B-B14F-4D97-AF65-F5344CB8AC3E}">
        <p14:creationId xmlns:p14="http://schemas.microsoft.com/office/powerpoint/2010/main" val="99313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33686-46DD-F904-D7D1-0C1FE31E46E9}"/>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3B9F5DC0-4FCD-CED4-8497-27367F902DE8}"/>
                  </a:ext>
                </a:extLst>
              </p:cNvPr>
              <p:cNvSpPr/>
              <p:nvPr/>
            </p:nvSpPr>
            <p:spPr>
              <a:xfrm>
                <a:off x="5238750" y="2019299"/>
                <a:ext cx="5915025" cy="2486026"/>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Hình chữ nhật, không được chia thành 3 phần bằng nhau. Phát biểu "Đã tô màu </a:t>
                </a:r>
                <a14:m>
                  <m:oMath xmlns:m="http://schemas.openxmlformats.org/officeDocument/2006/math">
                    <m:f>
                      <m:fPr>
                        <m:ctrlPr>
                          <a:rPr lang="en-US" sz="3200" b="1" i="1" smtClean="0">
                            <a:solidFill>
                              <a:srgbClr val="FF0000"/>
                            </a:solidFill>
                            <a:latin typeface="Cambria Math" panose="02040503050406030204" pitchFamily="18" charset="0"/>
                            <a:ea typeface="Calibri" panose="020F0502020204030204" pitchFamily="34" charset="0"/>
                          </a:rPr>
                        </m:ctrlPr>
                      </m:fPr>
                      <m:num>
                        <m:r>
                          <a:rPr lang="en-US" sz="3200" b="1" i="1" smtClean="0">
                            <a:solidFill>
                              <a:srgbClr val="FF0000"/>
                            </a:solidFill>
                            <a:latin typeface="Cambria Math" panose="02040503050406030204" pitchFamily="18" charset="0"/>
                            <a:ea typeface="Calibri" panose="020F0502020204030204" pitchFamily="34" charset="0"/>
                          </a:rPr>
                          <m:t>𝟏</m:t>
                        </m:r>
                      </m:num>
                      <m:den>
                        <m:r>
                          <a:rPr lang="en-US" sz="3200" b="1" i="1" smtClean="0">
                            <a:solidFill>
                              <a:srgbClr val="FF0000"/>
                            </a:solidFill>
                            <a:latin typeface="Cambria Math" panose="02040503050406030204" pitchFamily="18" charset="0"/>
                            <a:ea typeface="Calibri" panose="020F0502020204030204" pitchFamily="34" charset="0"/>
                          </a:rPr>
                          <m:t>𝟑</m:t>
                        </m:r>
                      </m:den>
                    </m:f>
                  </m:oMath>
                </a14:m>
                <a:r>
                  <a:rPr lang="vi-VN" sz="3200" b="1" dirty="0">
                    <a:solidFill>
                      <a:srgbClr val="002060"/>
                    </a:solidFill>
                    <a:latin typeface="Cambria" panose="02040503050406030204" pitchFamily="18" charset="0"/>
                    <a:ea typeface="Cambria" panose="02040503050406030204" pitchFamily="18" charset="0"/>
                  </a:rPr>
                  <a:t> hình chữ nhật</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là sai.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2" name="Rectangle: Rounded Corners 1">
                <a:extLst>
                  <a:ext uri="{FF2B5EF4-FFF2-40B4-BE49-F238E27FC236}">
                    <a16:creationId xmlns:a16="http://schemas.microsoft.com/office/drawing/2014/main" id="{3B9F5DC0-4FCD-CED4-8497-27367F902DE8}"/>
                  </a:ext>
                </a:extLst>
              </p:cNvPr>
              <p:cNvSpPr>
                <a:spLocks noRot="1" noChangeAspect="1" noMove="1" noResize="1" noEditPoints="1" noAdjustHandles="1" noChangeArrowheads="1" noChangeShapeType="1" noTextEdit="1"/>
              </p:cNvSpPr>
              <p:nvPr/>
            </p:nvSpPr>
            <p:spPr>
              <a:xfrm>
                <a:off x="5238750" y="2019299"/>
                <a:ext cx="5915025" cy="2486026"/>
              </a:xfrm>
              <a:prstGeom prst="roundRect">
                <a:avLst/>
              </a:prstGeom>
              <a:blipFill>
                <a:blip r:embed="rId2"/>
                <a:stretch>
                  <a:fillRect l="-307" r="-205" b="-2663"/>
                </a:stretch>
              </a:blipFill>
              <a:ln w="28575">
                <a:prstDash val="sysDot"/>
              </a:ln>
            </p:spPr>
            <p:txBody>
              <a:bodyPr/>
              <a:lstStyle/>
              <a:p>
                <a:r>
                  <a:rPr lang="vi-VN">
                    <a:noFill/>
                  </a:rPr>
                  <a:t> </a:t>
                </a:r>
              </a:p>
            </p:txBody>
          </p:sp>
        </mc:Fallback>
      </mc:AlternateContent>
      <p:pic>
        <p:nvPicPr>
          <p:cNvPr id="3" name="Picture 2">
            <a:extLst>
              <a:ext uri="{FF2B5EF4-FFF2-40B4-BE49-F238E27FC236}">
                <a16:creationId xmlns:a16="http://schemas.microsoft.com/office/drawing/2014/main" id="{584D5ADE-AF2A-7EE5-7450-A4543C587813}"/>
              </a:ext>
            </a:extLst>
          </p:cNvPr>
          <p:cNvPicPr>
            <a:picLocks noChangeAspect="1"/>
          </p:cNvPicPr>
          <p:nvPr/>
        </p:nvPicPr>
        <p:blipFill>
          <a:blip r:embed="rId3"/>
          <a:stretch>
            <a:fillRect/>
          </a:stretch>
        </p:blipFill>
        <p:spPr>
          <a:xfrm>
            <a:off x="842962" y="1395412"/>
            <a:ext cx="3971925" cy="4067175"/>
          </a:xfrm>
          <a:prstGeom prst="rect">
            <a:avLst/>
          </a:prstGeom>
        </p:spPr>
      </p:pic>
    </p:spTree>
    <p:extLst>
      <p:ext uri="{BB962C8B-B14F-4D97-AF65-F5344CB8AC3E}">
        <p14:creationId xmlns:p14="http://schemas.microsoft.com/office/powerpoint/2010/main" val="260504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0B667-3AC8-D18D-948D-88111F7583BD}"/>
            </a:ext>
          </a:extLst>
        </p:cNvPr>
        <p:cNvGrpSpPr/>
        <p:nvPr/>
      </p:nvGrpSpPr>
      <p:grpSpPr>
        <a:xfrm>
          <a:off x="0" y="0"/>
          <a:ext cx="0" cy="0"/>
          <a:chOff x="0" y="0"/>
          <a:chExt cx="0" cy="0"/>
        </a:xfrm>
      </p:grpSpPr>
      <p:sp>
        <p:nvSpPr>
          <p:cNvPr id="2" name="矩形: 圆角 6">
            <a:extLst>
              <a:ext uri="{FF2B5EF4-FFF2-40B4-BE49-F238E27FC236}">
                <a16:creationId xmlns:a16="http://schemas.microsoft.com/office/drawing/2014/main" id="{C82458E2-F0BB-9A09-EFC3-444099F9E172}"/>
              </a:ext>
            </a:extLst>
          </p:cNvPr>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28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Nêu rồi đọc phân số chỉ số phần đã tô màu trong mỗi hình dưới đây (theo mẫu):</a:t>
            </a:r>
            <a:endParaRPr kumimoji="0" lang="en-US" altLang="en-US" sz="2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FFD9DD5-3D18-9474-54E5-EA647A695E38}"/>
              </a:ext>
            </a:extLst>
          </p:cNvPr>
          <p:cNvPicPr>
            <a:picLocks noChangeAspect="1"/>
          </p:cNvPicPr>
          <p:nvPr/>
        </p:nvPicPr>
        <p:blipFill>
          <a:blip r:embed="rId2"/>
          <a:stretch>
            <a:fillRect/>
          </a:stretch>
        </p:blipFill>
        <p:spPr>
          <a:xfrm>
            <a:off x="962025" y="1938337"/>
            <a:ext cx="10115550" cy="2786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EB0BCC6-77A8-D638-10AF-1A117D148B35}"/>
                  </a:ext>
                </a:extLst>
              </p:cNvPr>
              <p:cNvSpPr txBox="1"/>
              <p:nvPr/>
            </p:nvSpPr>
            <p:spPr>
              <a:xfrm>
                <a:off x="6143625" y="3857625"/>
                <a:ext cx="1866900" cy="1020216"/>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𝟑</m:t>
                        </m:r>
                      </m:num>
                      <m:den>
                        <m:r>
                          <a:rPr lang="en-US" sz="4000" b="1" i="1" smtClean="0">
                            <a:solidFill>
                              <a:srgbClr val="FF0000"/>
                            </a:solidFill>
                            <a:latin typeface="Cambria Math" panose="02040503050406030204" pitchFamily="18" charset="0"/>
                            <a:ea typeface="Calibri" panose="020F0502020204030204" pitchFamily="34" charset="0"/>
                          </a:rPr>
                          <m:t>𝟓</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4" name="TextBox 3">
                <a:extLst>
                  <a:ext uri="{FF2B5EF4-FFF2-40B4-BE49-F238E27FC236}">
                    <a16:creationId xmlns:a16="http://schemas.microsoft.com/office/drawing/2014/main" id="{1EB0BCC6-77A8-D638-10AF-1A117D148B35}"/>
                  </a:ext>
                </a:extLst>
              </p:cNvPr>
              <p:cNvSpPr txBox="1">
                <a:spLocks noRot="1" noChangeAspect="1" noMove="1" noResize="1" noEditPoints="1" noAdjustHandles="1" noChangeArrowheads="1" noChangeShapeType="1" noTextEdit="1"/>
              </p:cNvSpPr>
              <p:nvPr/>
            </p:nvSpPr>
            <p:spPr>
              <a:xfrm>
                <a:off x="6143625" y="3857625"/>
                <a:ext cx="1866900" cy="1020216"/>
              </a:xfrm>
              <a:prstGeom prst="rect">
                <a:avLst/>
              </a:prstGeom>
              <a:blipFill>
                <a:blip r:embed="rId3"/>
                <a:stretch>
                  <a:fillRect/>
                </a:stretch>
              </a:blipFill>
            </p:spPr>
            <p:txBody>
              <a:bodyPr/>
              <a:lstStyle/>
              <a:p>
                <a:r>
                  <a:rPr lang="vi-VN">
                    <a:noFill/>
                  </a:rPr>
                  <a:t> </a:t>
                </a:r>
              </a:p>
            </p:txBody>
          </p:sp>
        </mc:Fallback>
      </mc:AlternateContent>
      <p:sp>
        <p:nvSpPr>
          <p:cNvPr id="5" name="TextBox 4">
            <a:extLst>
              <a:ext uri="{FF2B5EF4-FFF2-40B4-BE49-F238E27FC236}">
                <a16:creationId xmlns:a16="http://schemas.microsoft.com/office/drawing/2014/main" id="{AD1C5D4D-F1AC-4D86-B28D-03E8BF8B9E02}"/>
              </a:ext>
            </a:extLst>
          </p:cNvPr>
          <p:cNvSpPr txBox="1"/>
          <p:nvPr/>
        </p:nvSpPr>
        <p:spPr>
          <a:xfrm>
            <a:off x="5153025" y="4962525"/>
            <a:ext cx="27717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endParaRPr lang="en-US" sz="3200" dirty="0">
              <a:latin typeface="Cambria" panose="02040503050406030204" pitchFamily="18" charset="0"/>
              <a:ea typeface="Cambria"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E21977A-0FDE-C184-3FAB-E736496AA1A6}"/>
                  </a:ext>
                </a:extLst>
              </p:cNvPr>
              <p:cNvSpPr txBox="1"/>
              <p:nvPr/>
            </p:nvSpPr>
            <p:spPr>
              <a:xfrm>
                <a:off x="9096375" y="3876675"/>
                <a:ext cx="1866900" cy="979755"/>
              </a:xfrm>
              <a:prstGeom prst="rect">
                <a:avLst/>
              </a:prstGeom>
              <a:noFill/>
            </p:spPr>
            <p:txBody>
              <a:bodyPr wrap="square" rtlCol="0">
                <a:spAutoFit/>
              </a:bodyPr>
              <a:lstStyle/>
              <a:p>
                <a14:m>
                  <m:oMath xmlns:m="http://schemas.openxmlformats.org/officeDocument/2006/math">
                    <m:f>
                      <m:fPr>
                        <m:ctrlPr>
                          <a:rPr lang="en-US" sz="4000" b="1" i="1" smtClean="0">
                            <a:solidFill>
                              <a:srgbClr val="FF0000"/>
                            </a:solidFill>
                            <a:latin typeface="Cambria Math" panose="02040503050406030204" pitchFamily="18" charset="0"/>
                            <a:ea typeface="Calibri" panose="020F0502020204030204" pitchFamily="34" charset="0"/>
                          </a:rPr>
                        </m:ctrlPr>
                      </m:fPr>
                      <m:num>
                        <m:r>
                          <a:rPr lang="en-US" sz="4000" b="1" i="1" smtClean="0">
                            <a:solidFill>
                              <a:srgbClr val="FF0000"/>
                            </a:solidFill>
                            <a:latin typeface="Cambria Math" panose="02040503050406030204" pitchFamily="18" charset="0"/>
                            <a:ea typeface="Calibri" panose="020F0502020204030204" pitchFamily="34" charset="0"/>
                          </a:rPr>
                          <m:t>𝟒</m:t>
                        </m:r>
                      </m:num>
                      <m:den>
                        <m:r>
                          <a:rPr lang="en-US" sz="4000" b="1" i="1" smtClean="0">
                            <a:solidFill>
                              <a:srgbClr val="FF0000"/>
                            </a:solidFill>
                            <a:latin typeface="Cambria Math" panose="02040503050406030204" pitchFamily="18" charset="0"/>
                            <a:ea typeface="Calibri" panose="020F0502020204030204" pitchFamily="34" charset="0"/>
                          </a:rPr>
                          <m:t>𝟕</m:t>
                        </m:r>
                      </m:den>
                    </m:f>
                    <m:r>
                      <a:rPr lang="en-US" sz="4000" b="1" i="1" smtClean="0">
                        <a:solidFill>
                          <a:srgbClr val="FF0000"/>
                        </a:solidFill>
                        <a:latin typeface="Cambria Math" panose="02040503050406030204" pitchFamily="18" charset="0"/>
                        <a:ea typeface="Calibri" panose="020F0502020204030204" pitchFamily="34" charset="0"/>
                      </a:rPr>
                      <m:t> </m:t>
                    </m:r>
                  </m:oMath>
                </a14:m>
                <a:r>
                  <a:rPr lang="en-US" sz="4000" b="1" i="0" dirty="0">
                    <a:solidFill>
                      <a:srgbClr val="FF0000"/>
                    </a:solidFill>
                    <a:effectLst/>
                    <a:latin typeface="Cambria" panose="02040503050406030204" pitchFamily="18" charset="0"/>
                    <a:ea typeface="Cambria" panose="02040503050406030204" pitchFamily="18" charset="0"/>
                  </a:rPr>
                  <a:t> </a:t>
                </a:r>
                <a:endParaRPr lang="en-US" sz="4000" dirty="0"/>
              </a:p>
            </p:txBody>
          </p:sp>
        </mc:Choice>
        <mc:Fallback xmlns="">
          <p:sp>
            <p:nvSpPr>
              <p:cNvPr id="6" name="TextBox 5">
                <a:extLst>
                  <a:ext uri="{FF2B5EF4-FFF2-40B4-BE49-F238E27FC236}">
                    <a16:creationId xmlns:a16="http://schemas.microsoft.com/office/drawing/2014/main" id="{5E21977A-0FDE-C184-3FAB-E736496AA1A6}"/>
                  </a:ext>
                </a:extLst>
              </p:cNvPr>
              <p:cNvSpPr txBox="1">
                <a:spLocks noRot="1" noChangeAspect="1" noMove="1" noResize="1" noEditPoints="1" noAdjustHandles="1" noChangeArrowheads="1" noChangeShapeType="1" noTextEdit="1"/>
              </p:cNvSpPr>
              <p:nvPr/>
            </p:nvSpPr>
            <p:spPr>
              <a:xfrm>
                <a:off x="9096375" y="3876675"/>
                <a:ext cx="1866900" cy="979755"/>
              </a:xfrm>
              <a:prstGeom prst="rect">
                <a:avLst/>
              </a:prstGeom>
              <a:blipFill>
                <a:blip r:embed="rId4"/>
                <a:stretch>
                  <a:fillRect/>
                </a:stretch>
              </a:blipFill>
            </p:spPr>
            <p:txBody>
              <a:bodyPr/>
              <a:lstStyle/>
              <a:p>
                <a:r>
                  <a:rPr lang="vi-VN">
                    <a:noFill/>
                  </a:rPr>
                  <a:t> </a:t>
                </a:r>
              </a:p>
            </p:txBody>
          </p:sp>
        </mc:Fallback>
      </mc:AlternateContent>
      <p:sp>
        <p:nvSpPr>
          <p:cNvPr id="7" name="TextBox 6">
            <a:extLst>
              <a:ext uri="{FF2B5EF4-FFF2-40B4-BE49-F238E27FC236}">
                <a16:creationId xmlns:a16="http://schemas.microsoft.com/office/drawing/2014/main" id="{0D71601F-3736-F663-6414-C5B17FDB6DD7}"/>
              </a:ext>
            </a:extLst>
          </p:cNvPr>
          <p:cNvSpPr txBox="1"/>
          <p:nvPr/>
        </p:nvSpPr>
        <p:spPr>
          <a:xfrm>
            <a:off x="8105775" y="4953000"/>
            <a:ext cx="2771775"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Bốn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bảy</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972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down)">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18FAD-6ACD-3DC4-69DC-D962090B727B}"/>
            </a:ext>
          </a:extLst>
        </p:cNvPr>
        <p:cNvGrpSpPr/>
        <p:nvPr/>
      </p:nvGrpSpPr>
      <p:grpSpPr>
        <a:xfrm>
          <a:off x="0" y="0"/>
          <a:ext cx="0" cy="0"/>
          <a:chOff x="0" y="0"/>
          <a:chExt cx="0" cy="0"/>
        </a:xfrm>
      </p:grpSpPr>
      <p:sp>
        <p:nvSpPr>
          <p:cNvPr id="2" name="矩形: 圆角 6">
            <a:extLst>
              <a:ext uri="{FF2B5EF4-FFF2-40B4-BE49-F238E27FC236}">
                <a16:creationId xmlns:a16="http://schemas.microsoft.com/office/drawing/2014/main" id="{FDDDB5C9-59F1-7FF9-A033-96956DC12605}"/>
              </a:ext>
            </a:extLst>
          </p:cNvPr>
          <p:cNvSpPr/>
          <p:nvPr/>
        </p:nvSpPr>
        <p:spPr>
          <a:xfrm>
            <a:off x="376612" y="33785"/>
            <a:ext cx="11908908" cy="1280665"/>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32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b) Nêu phân số chỉ số phần số lon nước ngọt còn lại trong mỗi hộp.</a:t>
            </a:r>
            <a:endParaRPr kumimoji="0" lang="en-US" alt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A71C631-15F4-480A-337E-2C4392EE9F19}"/>
              </a:ext>
            </a:extLst>
          </p:cNvPr>
          <p:cNvPicPr>
            <a:picLocks noChangeAspect="1"/>
          </p:cNvPicPr>
          <p:nvPr/>
        </p:nvPicPr>
        <p:blipFill>
          <a:blip r:embed="rId2"/>
          <a:stretch>
            <a:fillRect/>
          </a:stretch>
        </p:blipFill>
        <p:spPr>
          <a:xfrm>
            <a:off x="828675" y="2476500"/>
            <a:ext cx="10134600" cy="1562100"/>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E555E1-DE88-3EA8-C7AD-BEDB39810934}"/>
                  </a:ext>
                </a:extLst>
              </p:cNvPr>
              <p:cNvSpPr txBox="1"/>
              <p:nvPr/>
            </p:nvSpPr>
            <p:spPr>
              <a:xfrm>
                <a:off x="1552575" y="3971925"/>
                <a:ext cx="1866900" cy="129048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𝟒</m:t>
                        </m:r>
                      </m:num>
                      <m:den>
                        <m:r>
                          <a:rPr lang="en-US" sz="5400" b="1" i="1" smtClean="0">
                            <a:solidFill>
                              <a:srgbClr val="FF0000"/>
                            </a:solidFill>
                            <a:latin typeface="Cambria Math" panose="02040503050406030204" pitchFamily="18" charset="0"/>
                            <a:ea typeface="Calibri" panose="020F0502020204030204" pitchFamily="34" charset="0"/>
                          </a:rPr>
                          <m:t>𝟗</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4" name="TextBox 3">
                <a:extLst>
                  <a:ext uri="{FF2B5EF4-FFF2-40B4-BE49-F238E27FC236}">
                    <a16:creationId xmlns:a16="http://schemas.microsoft.com/office/drawing/2014/main" id="{A3E555E1-DE88-3EA8-C7AD-BEDB39810934}"/>
                  </a:ext>
                </a:extLst>
              </p:cNvPr>
              <p:cNvSpPr txBox="1">
                <a:spLocks noRot="1" noChangeAspect="1" noMove="1" noResize="1" noEditPoints="1" noAdjustHandles="1" noChangeArrowheads="1" noChangeShapeType="1" noTextEdit="1"/>
              </p:cNvSpPr>
              <p:nvPr/>
            </p:nvSpPr>
            <p:spPr>
              <a:xfrm>
                <a:off x="1552575" y="3971925"/>
                <a:ext cx="1866900" cy="1290481"/>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DED31AE-AA41-F94B-70F4-AE30E99D7828}"/>
                  </a:ext>
                </a:extLst>
              </p:cNvPr>
              <p:cNvSpPr txBox="1"/>
              <p:nvPr/>
            </p:nvSpPr>
            <p:spPr>
              <a:xfrm>
                <a:off x="4219575" y="4019550"/>
                <a:ext cx="1866900" cy="1288751"/>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𝟕</m:t>
                        </m:r>
                      </m:num>
                      <m:den>
                        <m:r>
                          <a:rPr lang="en-US" sz="5400" b="1" i="1" smtClean="0">
                            <a:solidFill>
                              <a:srgbClr val="FF0000"/>
                            </a:solidFill>
                            <a:latin typeface="Cambria Math" panose="02040503050406030204" pitchFamily="18" charset="0"/>
                            <a:ea typeface="Calibri" panose="020F0502020204030204" pitchFamily="34" charset="0"/>
                          </a:rPr>
                          <m:t>𝟏𝟐</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5" name="TextBox 4">
                <a:extLst>
                  <a:ext uri="{FF2B5EF4-FFF2-40B4-BE49-F238E27FC236}">
                    <a16:creationId xmlns:a16="http://schemas.microsoft.com/office/drawing/2014/main" id="{9DED31AE-AA41-F94B-70F4-AE30E99D7828}"/>
                  </a:ext>
                </a:extLst>
              </p:cNvPr>
              <p:cNvSpPr txBox="1">
                <a:spLocks noRot="1" noChangeAspect="1" noMove="1" noResize="1" noEditPoints="1" noAdjustHandles="1" noChangeArrowheads="1" noChangeShapeType="1" noTextEdit="1"/>
              </p:cNvSpPr>
              <p:nvPr/>
            </p:nvSpPr>
            <p:spPr>
              <a:xfrm>
                <a:off x="4219575" y="4019550"/>
                <a:ext cx="1866900" cy="1288751"/>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98E1338-EB10-DC2E-F09A-7900D0B89100}"/>
                  </a:ext>
                </a:extLst>
              </p:cNvPr>
              <p:cNvSpPr txBox="1"/>
              <p:nvPr/>
            </p:nvSpPr>
            <p:spPr>
              <a:xfrm>
                <a:off x="7315200" y="4048125"/>
                <a:ext cx="1866900" cy="1341008"/>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𝟓</m:t>
                        </m:r>
                      </m:num>
                      <m:den>
                        <m:r>
                          <a:rPr lang="en-US" sz="5400" b="1" i="1" smtClean="0">
                            <a:solidFill>
                              <a:srgbClr val="FF0000"/>
                            </a:solidFill>
                            <a:latin typeface="Cambria Math" panose="02040503050406030204" pitchFamily="18" charset="0"/>
                            <a:ea typeface="Calibri" panose="020F0502020204030204" pitchFamily="34" charset="0"/>
                          </a:rPr>
                          <m:t>𝟔</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6" name="TextBox 5">
                <a:extLst>
                  <a:ext uri="{FF2B5EF4-FFF2-40B4-BE49-F238E27FC236}">
                    <a16:creationId xmlns:a16="http://schemas.microsoft.com/office/drawing/2014/main" id="{998E1338-EB10-DC2E-F09A-7900D0B89100}"/>
                  </a:ext>
                </a:extLst>
              </p:cNvPr>
              <p:cNvSpPr txBox="1">
                <a:spLocks noRot="1" noChangeAspect="1" noMove="1" noResize="1" noEditPoints="1" noAdjustHandles="1" noChangeArrowheads="1" noChangeShapeType="1" noTextEdit="1"/>
              </p:cNvSpPr>
              <p:nvPr/>
            </p:nvSpPr>
            <p:spPr>
              <a:xfrm>
                <a:off x="7315200" y="4048125"/>
                <a:ext cx="1866900" cy="1341008"/>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04EDA9C-7F8F-9B00-E112-56716DEEFBC6}"/>
                  </a:ext>
                </a:extLst>
              </p:cNvPr>
              <p:cNvSpPr txBox="1"/>
              <p:nvPr/>
            </p:nvSpPr>
            <p:spPr>
              <a:xfrm>
                <a:off x="9544050" y="3952875"/>
                <a:ext cx="1866900" cy="1288686"/>
              </a:xfrm>
              <a:prstGeom prst="rect">
                <a:avLst/>
              </a:prstGeom>
              <a:noFill/>
            </p:spPr>
            <p:txBody>
              <a:bodyPr wrap="square" rtlCol="0">
                <a:spAutoFit/>
              </a:bodyPr>
              <a:lstStyle/>
              <a:p>
                <a14:m>
                  <m:oMath xmlns:m="http://schemas.openxmlformats.org/officeDocument/2006/math">
                    <m:f>
                      <m:fPr>
                        <m:ctrlPr>
                          <a:rPr lang="en-US" sz="5400" b="1" i="1" smtClean="0">
                            <a:solidFill>
                              <a:srgbClr val="FF0000"/>
                            </a:solidFill>
                            <a:latin typeface="Cambria Math" panose="02040503050406030204" pitchFamily="18" charset="0"/>
                            <a:ea typeface="Calibri" panose="020F0502020204030204" pitchFamily="34" charset="0"/>
                          </a:rPr>
                        </m:ctrlPr>
                      </m:fPr>
                      <m:num>
                        <m:r>
                          <a:rPr lang="en-US" sz="5400" b="1" i="1" smtClean="0">
                            <a:solidFill>
                              <a:srgbClr val="FF0000"/>
                            </a:solidFill>
                            <a:latin typeface="Cambria Math" panose="02040503050406030204" pitchFamily="18" charset="0"/>
                            <a:ea typeface="Calibri" panose="020F0502020204030204" pitchFamily="34" charset="0"/>
                          </a:rPr>
                          <m:t>𝟑</m:t>
                        </m:r>
                      </m:num>
                      <m:den>
                        <m:r>
                          <a:rPr lang="en-US" sz="5400" b="1" i="1" smtClean="0">
                            <a:solidFill>
                              <a:srgbClr val="FF0000"/>
                            </a:solidFill>
                            <a:latin typeface="Cambria Math" panose="02040503050406030204" pitchFamily="18" charset="0"/>
                            <a:ea typeface="Calibri" panose="020F0502020204030204" pitchFamily="34" charset="0"/>
                          </a:rPr>
                          <m:t>𝟖</m:t>
                        </m:r>
                      </m:den>
                    </m:f>
                    <m:r>
                      <a:rPr lang="en-US" sz="5400" b="1" i="1" smtClean="0">
                        <a:solidFill>
                          <a:srgbClr val="FF0000"/>
                        </a:solidFill>
                        <a:latin typeface="Cambria Math" panose="02040503050406030204" pitchFamily="18" charset="0"/>
                        <a:ea typeface="Calibri" panose="020F0502020204030204" pitchFamily="34" charset="0"/>
                      </a:rPr>
                      <m:t> </m:t>
                    </m:r>
                  </m:oMath>
                </a14:m>
                <a:r>
                  <a:rPr lang="en-US" sz="5400" b="1" i="0" dirty="0">
                    <a:solidFill>
                      <a:srgbClr val="FF0000"/>
                    </a:solidFill>
                    <a:effectLst/>
                    <a:latin typeface="Cambria" panose="02040503050406030204" pitchFamily="18" charset="0"/>
                    <a:ea typeface="Cambria" panose="02040503050406030204" pitchFamily="18" charset="0"/>
                  </a:rPr>
                  <a:t> </a:t>
                </a:r>
                <a:endParaRPr lang="en-US" sz="5400" dirty="0"/>
              </a:p>
            </p:txBody>
          </p:sp>
        </mc:Choice>
        <mc:Fallback xmlns="">
          <p:sp>
            <p:nvSpPr>
              <p:cNvPr id="7" name="TextBox 6">
                <a:extLst>
                  <a:ext uri="{FF2B5EF4-FFF2-40B4-BE49-F238E27FC236}">
                    <a16:creationId xmlns:a16="http://schemas.microsoft.com/office/drawing/2014/main" id="{204EDA9C-7F8F-9B00-E112-56716DEEFBC6}"/>
                  </a:ext>
                </a:extLst>
              </p:cNvPr>
              <p:cNvSpPr txBox="1">
                <a:spLocks noRot="1" noChangeAspect="1" noMove="1" noResize="1" noEditPoints="1" noAdjustHandles="1" noChangeArrowheads="1" noChangeShapeType="1" noTextEdit="1"/>
              </p:cNvSpPr>
              <p:nvPr/>
            </p:nvSpPr>
            <p:spPr>
              <a:xfrm>
                <a:off x="9544050" y="3952875"/>
                <a:ext cx="1866900" cy="1288686"/>
              </a:xfrm>
              <a:prstGeom prst="rect">
                <a:avLst/>
              </a:prstGeom>
              <a:blipFill>
                <a:blip r:embed="rId6"/>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82914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E77018AF-6EDE-5A71-35C7-28669320ACBE}"/>
            </a:ext>
          </a:extLst>
        </p:cNvPr>
        <p:cNvGrpSpPr/>
        <p:nvPr/>
      </p:nvGrpSpPr>
      <p:grpSpPr>
        <a:xfrm>
          <a:off x="0" y="0"/>
          <a:ext cx="0" cy="0"/>
          <a:chOff x="0" y="0"/>
          <a:chExt cx="0" cy="0"/>
        </a:xfrm>
      </p:grpSpPr>
      <p:grpSp>
        <p:nvGrpSpPr>
          <p:cNvPr id="2" name="组合 1476">
            <a:extLst>
              <a:ext uri="{FF2B5EF4-FFF2-40B4-BE49-F238E27FC236}">
                <a16:creationId xmlns:a16="http://schemas.microsoft.com/office/drawing/2014/main" id="{B1C6AEE2-AE52-DD17-F965-9AB1FF61535A}"/>
              </a:ext>
            </a:extLst>
          </p:cNvPr>
          <p:cNvGrpSpPr/>
          <p:nvPr/>
        </p:nvGrpSpPr>
        <p:grpSpPr>
          <a:xfrm>
            <a:off x="9360526" y="3000982"/>
            <a:ext cx="3279775" cy="3987801"/>
            <a:chOff x="236687" y="-17115"/>
            <a:chExt cx="3279775" cy="3987801"/>
          </a:xfrm>
        </p:grpSpPr>
        <p:sp>
          <p:nvSpPr>
            <p:cNvPr id="3" name="Freeform 5">
              <a:extLst>
                <a:ext uri="{FF2B5EF4-FFF2-40B4-BE49-F238E27FC236}">
                  <a16:creationId xmlns:a16="http://schemas.microsoft.com/office/drawing/2014/main" id="{02E276DA-99C0-6821-08FB-A8CFBA81F0A5}"/>
                </a:ext>
              </a:extLst>
            </p:cNvPr>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 name="Freeform 6">
              <a:extLst>
                <a:ext uri="{FF2B5EF4-FFF2-40B4-BE49-F238E27FC236}">
                  <a16:creationId xmlns:a16="http://schemas.microsoft.com/office/drawing/2014/main" id="{A7126BEE-1C6B-3343-53DE-24EB31C8B7BF}"/>
                </a:ext>
              </a:extLst>
            </p:cNvPr>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 name="Freeform 7">
              <a:extLst>
                <a:ext uri="{FF2B5EF4-FFF2-40B4-BE49-F238E27FC236}">
                  <a16:creationId xmlns:a16="http://schemas.microsoft.com/office/drawing/2014/main" id="{61AF1FB7-6973-87C5-E316-07C54805204B}"/>
                </a:ext>
              </a:extLst>
            </p:cNvPr>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 name="Freeform 8">
              <a:extLst>
                <a:ext uri="{FF2B5EF4-FFF2-40B4-BE49-F238E27FC236}">
                  <a16:creationId xmlns:a16="http://schemas.microsoft.com/office/drawing/2014/main" id="{48CB58F5-E718-087C-0798-A66D690FAD22}"/>
                </a:ext>
              </a:extLst>
            </p:cNvPr>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9">
              <a:extLst>
                <a:ext uri="{FF2B5EF4-FFF2-40B4-BE49-F238E27FC236}">
                  <a16:creationId xmlns:a16="http://schemas.microsoft.com/office/drawing/2014/main" id="{D9385ABF-00BB-0F3A-83C2-DCE39D1E362F}"/>
                </a:ext>
              </a:extLst>
            </p:cNvPr>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10">
              <a:extLst>
                <a:ext uri="{FF2B5EF4-FFF2-40B4-BE49-F238E27FC236}">
                  <a16:creationId xmlns:a16="http://schemas.microsoft.com/office/drawing/2014/main" id="{3988F349-A856-3FAE-4A2D-B6CA1F1AA5C1}"/>
                </a:ext>
              </a:extLst>
            </p:cNvPr>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11">
              <a:extLst>
                <a:ext uri="{FF2B5EF4-FFF2-40B4-BE49-F238E27FC236}">
                  <a16:creationId xmlns:a16="http://schemas.microsoft.com/office/drawing/2014/main" id="{E0CCBF56-4D33-B226-7AF5-0A35FE41B9BB}"/>
                </a:ext>
              </a:extLst>
            </p:cNvPr>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12">
              <a:extLst>
                <a:ext uri="{FF2B5EF4-FFF2-40B4-BE49-F238E27FC236}">
                  <a16:creationId xmlns:a16="http://schemas.microsoft.com/office/drawing/2014/main" id="{30B0909A-EB72-AC24-06C9-900F0889A4A6}"/>
                </a:ext>
              </a:extLst>
            </p:cNvPr>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13">
              <a:extLst>
                <a:ext uri="{FF2B5EF4-FFF2-40B4-BE49-F238E27FC236}">
                  <a16:creationId xmlns:a16="http://schemas.microsoft.com/office/drawing/2014/main" id="{CF38E812-E740-F814-3B47-F825290F0477}"/>
                </a:ext>
              </a:extLst>
            </p:cNvPr>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14">
              <a:extLst>
                <a:ext uri="{FF2B5EF4-FFF2-40B4-BE49-F238E27FC236}">
                  <a16:creationId xmlns:a16="http://schemas.microsoft.com/office/drawing/2014/main" id="{C6F818CB-9434-7119-9059-940694481A65}"/>
                </a:ext>
              </a:extLst>
            </p:cNvPr>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15">
              <a:extLst>
                <a:ext uri="{FF2B5EF4-FFF2-40B4-BE49-F238E27FC236}">
                  <a16:creationId xmlns:a16="http://schemas.microsoft.com/office/drawing/2014/main" id="{40AA3E62-7A7E-9AB4-7402-BFC15E764D0E}"/>
                </a:ext>
              </a:extLst>
            </p:cNvPr>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16">
              <a:extLst>
                <a:ext uri="{FF2B5EF4-FFF2-40B4-BE49-F238E27FC236}">
                  <a16:creationId xmlns:a16="http://schemas.microsoft.com/office/drawing/2014/main" id="{FB291BCB-C2E9-94BA-172B-687E365A56AD}"/>
                </a:ext>
              </a:extLst>
            </p:cNvPr>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17">
              <a:extLst>
                <a:ext uri="{FF2B5EF4-FFF2-40B4-BE49-F238E27FC236}">
                  <a16:creationId xmlns:a16="http://schemas.microsoft.com/office/drawing/2014/main" id="{B9198B31-7FAC-DD7E-B2D3-BE631794E052}"/>
                </a:ext>
              </a:extLst>
            </p:cNvPr>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18">
              <a:extLst>
                <a:ext uri="{FF2B5EF4-FFF2-40B4-BE49-F238E27FC236}">
                  <a16:creationId xmlns:a16="http://schemas.microsoft.com/office/drawing/2014/main" id="{FB68B7A4-7930-AA69-E6A9-29F1455829D3}"/>
                </a:ext>
              </a:extLst>
            </p:cNvPr>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9">
              <a:extLst>
                <a:ext uri="{FF2B5EF4-FFF2-40B4-BE49-F238E27FC236}">
                  <a16:creationId xmlns:a16="http://schemas.microsoft.com/office/drawing/2014/main" id="{378EC8D1-EEAC-2DF1-8274-A2EBB454FD6A}"/>
                </a:ext>
              </a:extLst>
            </p:cNvPr>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20">
              <a:extLst>
                <a:ext uri="{FF2B5EF4-FFF2-40B4-BE49-F238E27FC236}">
                  <a16:creationId xmlns:a16="http://schemas.microsoft.com/office/drawing/2014/main" id="{ACCCBAEC-FA3F-C8FF-2C23-9A8497D9FC60}"/>
                </a:ext>
              </a:extLst>
            </p:cNvPr>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21">
              <a:extLst>
                <a:ext uri="{FF2B5EF4-FFF2-40B4-BE49-F238E27FC236}">
                  <a16:creationId xmlns:a16="http://schemas.microsoft.com/office/drawing/2014/main" id="{B518393C-9F0A-D626-4FA2-03D59BABA32B}"/>
                </a:ext>
              </a:extLst>
            </p:cNvPr>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22">
              <a:extLst>
                <a:ext uri="{FF2B5EF4-FFF2-40B4-BE49-F238E27FC236}">
                  <a16:creationId xmlns:a16="http://schemas.microsoft.com/office/drawing/2014/main" id="{33CFF1C9-AB2E-2790-7282-65DAE53CF288}"/>
                </a:ext>
              </a:extLst>
            </p:cNvPr>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23">
              <a:extLst>
                <a:ext uri="{FF2B5EF4-FFF2-40B4-BE49-F238E27FC236}">
                  <a16:creationId xmlns:a16="http://schemas.microsoft.com/office/drawing/2014/main" id="{35BD02DF-1273-24F9-E370-7F0CA593CA03}"/>
                </a:ext>
              </a:extLst>
            </p:cNvPr>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24">
              <a:extLst>
                <a:ext uri="{FF2B5EF4-FFF2-40B4-BE49-F238E27FC236}">
                  <a16:creationId xmlns:a16="http://schemas.microsoft.com/office/drawing/2014/main" id="{AA4FB71F-A403-EA8A-B1EC-64D3E4463F02}"/>
                </a:ext>
              </a:extLst>
            </p:cNvPr>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25">
              <a:extLst>
                <a:ext uri="{FF2B5EF4-FFF2-40B4-BE49-F238E27FC236}">
                  <a16:creationId xmlns:a16="http://schemas.microsoft.com/office/drawing/2014/main" id="{EE23947A-BC95-BC61-2DCF-C134AF0EE826}"/>
                </a:ext>
              </a:extLst>
            </p:cNvPr>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26">
              <a:extLst>
                <a:ext uri="{FF2B5EF4-FFF2-40B4-BE49-F238E27FC236}">
                  <a16:creationId xmlns:a16="http://schemas.microsoft.com/office/drawing/2014/main" id="{B137769F-6450-250E-3E03-6CD8BA1EC817}"/>
                </a:ext>
              </a:extLst>
            </p:cNvPr>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27">
              <a:extLst>
                <a:ext uri="{FF2B5EF4-FFF2-40B4-BE49-F238E27FC236}">
                  <a16:creationId xmlns:a16="http://schemas.microsoft.com/office/drawing/2014/main" id="{C9EC73C0-C521-B7E1-D4E6-86E5B5AC0704}"/>
                </a:ext>
              </a:extLst>
            </p:cNvPr>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28">
              <a:extLst>
                <a:ext uri="{FF2B5EF4-FFF2-40B4-BE49-F238E27FC236}">
                  <a16:creationId xmlns:a16="http://schemas.microsoft.com/office/drawing/2014/main" id="{D40F7A41-DD52-8489-B8D6-10C5B0E503FF}"/>
                </a:ext>
              </a:extLst>
            </p:cNvPr>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9">
              <a:extLst>
                <a:ext uri="{FF2B5EF4-FFF2-40B4-BE49-F238E27FC236}">
                  <a16:creationId xmlns:a16="http://schemas.microsoft.com/office/drawing/2014/main" id="{F2CFF3B4-C09D-E3F2-038E-9074888C4652}"/>
                </a:ext>
              </a:extLst>
            </p:cNvPr>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30">
              <a:extLst>
                <a:ext uri="{FF2B5EF4-FFF2-40B4-BE49-F238E27FC236}">
                  <a16:creationId xmlns:a16="http://schemas.microsoft.com/office/drawing/2014/main" id="{E154F1DE-775C-071F-32EB-71AC6EBBF696}"/>
                </a:ext>
              </a:extLst>
            </p:cNvPr>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9" name="Picture 28">
              <a:extLst>
                <a:ext uri="{FF2B5EF4-FFF2-40B4-BE49-F238E27FC236}">
                  <a16:creationId xmlns:a16="http://schemas.microsoft.com/office/drawing/2014/main" id="{C6A85711-643A-61EC-89D2-ADD801970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C6190365-363E-DDED-C101-84C8874F3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9FFBCDE8-DF48-1E07-421A-BF7A52D4B2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ADA07240-55B3-625E-6D30-3F2F86478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D4A95C88-4AC3-8681-326F-8265D23AAF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09B9F1C8-7574-6297-CA5A-64FD9CC8B1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Freeform 37">
              <a:extLst>
                <a:ext uri="{FF2B5EF4-FFF2-40B4-BE49-F238E27FC236}">
                  <a16:creationId xmlns:a16="http://schemas.microsoft.com/office/drawing/2014/main" id="{220C8086-B0EA-45E2-7E6B-7CD4FB9BE6D4}"/>
                </a:ext>
              </a:extLst>
            </p:cNvPr>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38">
              <a:extLst>
                <a:ext uri="{FF2B5EF4-FFF2-40B4-BE49-F238E27FC236}">
                  <a16:creationId xmlns:a16="http://schemas.microsoft.com/office/drawing/2014/main" id="{D0539DE1-4F22-AA03-6253-52882DB6B39E}"/>
                </a:ext>
              </a:extLst>
            </p:cNvPr>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Freeform 39">
              <a:extLst>
                <a:ext uri="{FF2B5EF4-FFF2-40B4-BE49-F238E27FC236}">
                  <a16:creationId xmlns:a16="http://schemas.microsoft.com/office/drawing/2014/main" id="{148FDB9A-91B5-65E9-F55F-390A4600C7AB}"/>
                </a:ext>
              </a:extLst>
            </p:cNvPr>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Freeform 40">
              <a:extLst>
                <a:ext uri="{FF2B5EF4-FFF2-40B4-BE49-F238E27FC236}">
                  <a16:creationId xmlns:a16="http://schemas.microsoft.com/office/drawing/2014/main" id="{5F0C9F40-ABA5-D6D9-245F-769522495D68}"/>
                </a:ext>
              </a:extLst>
            </p:cNvPr>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41">
              <a:extLst>
                <a:ext uri="{FF2B5EF4-FFF2-40B4-BE49-F238E27FC236}">
                  <a16:creationId xmlns:a16="http://schemas.microsoft.com/office/drawing/2014/main" id="{8BA058B9-7299-257E-9628-FD6D36D7C2A9}"/>
                </a:ext>
              </a:extLst>
            </p:cNvPr>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42">
              <a:extLst>
                <a:ext uri="{FF2B5EF4-FFF2-40B4-BE49-F238E27FC236}">
                  <a16:creationId xmlns:a16="http://schemas.microsoft.com/office/drawing/2014/main" id="{7C06403F-9334-D6E9-5121-344DD3E81C8A}"/>
                </a:ext>
              </a:extLst>
            </p:cNvPr>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43">
              <a:extLst>
                <a:ext uri="{FF2B5EF4-FFF2-40B4-BE49-F238E27FC236}">
                  <a16:creationId xmlns:a16="http://schemas.microsoft.com/office/drawing/2014/main" id="{B536C790-518D-E9C2-4131-BBD3F8A6945A}"/>
                </a:ext>
              </a:extLst>
            </p:cNvPr>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44">
              <a:extLst>
                <a:ext uri="{FF2B5EF4-FFF2-40B4-BE49-F238E27FC236}">
                  <a16:creationId xmlns:a16="http://schemas.microsoft.com/office/drawing/2014/main" id="{BE6EC2D7-06DC-DA61-0F80-3ECA549AA752}"/>
                </a:ext>
              </a:extLst>
            </p:cNvPr>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45">
              <a:extLst>
                <a:ext uri="{FF2B5EF4-FFF2-40B4-BE49-F238E27FC236}">
                  <a16:creationId xmlns:a16="http://schemas.microsoft.com/office/drawing/2014/main" id="{1680F1C6-9EA1-A11D-414F-A734C7228619}"/>
                </a:ext>
              </a:extLst>
            </p:cNvPr>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46">
              <a:extLst>
                <a:ext uri="{FF2B5EF4-FFF2-40B4-BE49-F238E27FC236}">
                  <a16:creationId xmlns:a16="http://schemas.microsoft.com/office/drawing/2014/main" id="{9BC45B84-D9A5-D003-758E-FF02EAF4DB50}"/>
                </a:ext>
              </a:extLst>
            </p:cNvPr>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47">
              <a:extLst>
                <a:ext uri="{FF2B5EF4-FFF2-40B4-BE49-F238E27FC236}">
                  <a16:creationId xmlns:a16="http://schemas.microsoft.com/office/drawing/2014/main" id="{3954877F-364E-30B8-6669-371F47AA3643}"/>
                </a:ext>
              </a:extLst>
            </p:cNvPr>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48">
              <a:extLst>
                <a:ext uri="{FF2B5EF4-FFF2-40B4-BE49-F238E27FC236}">
                  <a16:creationId xmlns:a16="http://schemas.microsoft.com/office/drawing/2014/main" id="{6DB42A5A-740D-BE0E-EF9E-010D6778653D}"/>
                </a:ext>
              </a:extLst>
            </p:cNvPr>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9">
              <a:extLst>
                <a:ext uri="{FF2B5EF4-FFF2-40B4-BE49-F238E27FC236}">
                  <a16:creationId xmlns:a16="http://schemas.microsoft.com/office/drawing/2014/main" id="{B009287C-8E77-E2D1-DCC8-0856644ACCBE}"/>
                </a:ext>
              </a:extLst>
            </p:cNvPr>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50">
              <a:extLst>
                <a:ext uri="{FF2B5EF4-FFF2-40B4-BE49-F238E27FC236}">
                  <a16:creationId xmlns:a16="http://schemas.microsoft.com/office/drawing/2014/main" id="{72E9CEE5-66EC-6773-7D84-23C0A036989A}"/>
                </a:ext>
              </a:extLst>
            </p:cNvPr>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51">
              <a:extLst>
                <a:ext uri="{FF2B5EF4-FFF2-40B4-BE49-F238E27FC236}">
                  <a16:creationId xmlns:a16="http://schemas.microsoft.com/office/drawing/2014/main" id="{0996B907-67E5-0489-FDB5-A7D41A52267A}"/>
                </a:ext>
              </a:extLst>
            </p:cNvPr>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52">
              <a:extLst>
                <a:ext uri="{FF2B5EF4-FFF2-40B4-BE49-F238E27FC236}">
                  <a16:creationId xmlns:a16="http://schemas.microsoft.com/office/drawing/2014/main" id="{BFAF844B-8081-70B8-00BA-7F85B13A52E6}"/>
                </a:ext>
              </a:extLst>
            </p:cNvPr>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53">
              <a:extLst>
                <a:ext uri="{FF2B5EF4-FFF2-40B4-BE49-F238E27FC236}">
                  <a16:creationId xmlns:a16="http://schemas.microsoft.com/office/drawing/2014/main" id="{EF2D3A4F-7029-7F83-F614-A7463D84440D}"/>
                </a:ext>
              </a:extLst>
            </p:cNvPr>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54">
              <a:extLst>
                <a:ext uri="{FF2B5EF4-FFF2-40B4-BE49-F238E27FC236}">
                  <a16:creationId xmlns:a16="http://schemas.microsoft.com/office/drawing/2014/main" id="{6034B3FD-25CD-A6EE-E844-5323E4473B24}"/>
                </a:ext>
              </a:extLst>
            </p:cNvPr>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55">
              <a:extLst>
                <a:ext uri="{FF2B5EF4-FFF2-40B4-BE49-F238E27FC236}">
                  <a16:creationId xmlns:a16="http://schemas.microsoft.com/office/drawing/2014/main" id="{FCEB1244-A926-1D28-3E5B-0DF5DA771A13}"/>
                </a:ext>
              </a:extLst>
            </p:cNvPr>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56">
              <a:extLst>
                <a:ext uri="{FF2B5EF4-FFF2-40B4-BE49-F238E27FC236}">
                  <a16:creationId xmlns:a16="http://schemas.microsoft.com/office/drawing/2014/main" id="{6FCFAB49-02E6-6C47-9C27-53ECD73A93DE}"/>
                </a:ext>
              </a:extLst>
            </p:cNvPr>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57">
              <a:extLst>
                <a:ext uri="{FF2B5EF4-FFF2-40B4-BE49-F238E27FC236}">
                  <a16:creationId xmlns:a16="http://schemas.microsoft.com/office/drawing/2014/main" id="{4BCEAFC5-6CD8-54CD-6B66-CFE8E2D55EC2}"/>
                </a:ext>
              </a:extLst>
            </p:cNvPr>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58">
              <a:extLst>
                <a:ext uri="{FF2B5EF4-FFF2-40B4-BE49-F238E27FC236}">
                  <a16:creationId xmlns:a16="http://schemas.microsoft.com/office/drawing/2014/main" id="{A1BF9A29-93E8-8BC7-7C2E-9CAA650CD4FA}"/>
                </a:ext>
              </a:extLst>
            </p:cNvPr>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9">
              <a:extLst>
                <a:ext uri="{FF2B5EF4-FFF2-40B4-BE49-F238E27FC236}">
                  <a16:creationId xmlns:a16="http://schemas.microsoft.com/office/drawing/2014/main" id="{E9247D8F-F3C0-ED77-8EFD-5A001D01DC05}"/>
                </a:ext>
              </a:extLst>
            </p:cNvPr>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60">
              <a:extLst>
                <a:ext uri="{FF2B5EF4-FFF2-40B4-BE49-F238E27FC236}">
                  <a16:creationId xmlns:a16="http://schemas.microsoft.com/office/drawing/2014/main" id="{0BAB94AE-1C89-C394-2DDE-98E05C1A07FD}"/>
                </a:ext>
              </a:extLst>
            </p:cNvPr>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61">
              <a:extLst>
                <a:ext uri="{FF2B5EF4-FFF2-40B4-BE49-F238E27FC236}">
                  <a16:creationId xmlns:a16="http://schemas.microsoft.com/office/drawing/2014/main" id="{325A7DA0-C2FF-BF83-1DA1-C7821296FA71}"/>
                </a:ext>
              </a:extLst>
            </p:cNvPr>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62">
              <a:extLst>
                <a:ext uri="{FF2B5EF4-FFF2-40B4-BE49-F238E27FC236}">
                  <a16:creationId xmlns:a16="http://schemas.microsoft.com/office/drawing/2014/main" id="{A223BE69-E7A7-4EA7-1960-4239E06F9937}"/>
                </a:ext>
              </a:extLst>
            </p:cNvPr>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63">
              <a:extLst>
                <a:ext uri="{FF2B5EF4-FFF2-40B4-BE49-F238E27FC236}">
                  <a16:creationId xmlns:a16="http://schemas.microsoft.com/office/drawing/2014/main" id="{9EB4DC4B-9616-6DB3-DAB8-800E915F7943}"/>
                </a:ext>
              </a:extLst>
            </p:cNvPr>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64">
              <a:extLst>
                <a:ext uri="{FF2B5EF4-FFF2-40B4-BE49-F238E27FC236}">
                  <a16:creationId xmlns:a16="http://schemas.microsoft.com/office/drawing/2014/main" id="{AEBD4714-8F12-E6F7-4F10-0731685A4104}"/>
                </a:ext>
              </a:extLst>
            </p:cNvPr>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65">
              <a:extLst>
                <a:ext uri="{FF2B5EF4-FFF2-40B4-BE49-F238E27FC236}">
                  <a16:creationId xmlns:a16="http://schemas.microsoft.com/office/drawing/2014/main" id="{B542D8B8-995C-2FAA-7C80-B43A49F50461}"/>
                </a:ext>
              </a:extLst>
            </p:cNvPr>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66">
              <a:extLst>
                <a:ext uri="{FF2B5EF4-FFF2-40B4-BE49-F238E27FC236}">
                  <a16:creationId xmlns:a16="http://schemas.microsoft.com/office/drawing/2014/main" id="{669DE6FE-6D9D-FBEB-9EAA-79875CBAB559}"/>
                </a:ext>
              </a:extLst>
            </p:cNvPr>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67">
              <a:extLst>
                <a:ext uri="{FF2B5EF4-FFF2-40B4-BE49-F238E27FC236}">
                  <a16:creationId xmlns:a16="http://schemas.microsoft.com/office/drawing/2014/main" id="{37992614-8FEF-13A9-8F21-646F08500868}"/>
                </a:ext>
              </a:extLst>
            </p:cNvPr>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68">
              <a:extLst>
                <a:ext uri="{FF2B5EF4-FFF2-40B4-BE49-F238E27FC236}">
                  <a16:creationId xmlns:a16="http://schemas.microsoft.com/office/drawing/2014/main" id="{5102150C-EA20-3950-50B5-EEF97EB2B5F9}"/>
                </a:ext>
              </a:extLst>
            </p:cNvPr>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9">
              <a:extLst>
                <a:ext uri="{FF2B5EF4-FFF2-40B4-BE49-F238E27FC236}">
                  <a16:creationId xmlns:a16="http://schemas.microsoft.com/office/drawing/2014/main" id="{CF81AF11-297E-A5BF-526E-61BE201604DD}"/>
                </a:ext>
              </a:extLst>
            </p:cNvPr>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70">
              <a:extLst>
                <a:ext uri="{FF2B5EF4-FFF2-40B4-BE49-F238E27FC236}">
                  <a16:creationId xmlns:a16="http://schemas.microsoft.com/office/drawing/2014/main" id="{F3F1AD61-C28C-5C5B-E2DC-16C324C11207}"/>
                </a:ext>
              </a:extLst>
            </p:cNvPr>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71">
              <a:extLst>
                <a:ext uri="{FF2B5EF4-FFF2-40B4-BE49-F238E27FC236}">
                  <a16:creationId xmlns:a16="http://schemas.microsoft.com/office/drawing/2014/main" id="{D03E489D-1020-A0F1-9D3E-B3DEF433CF70}"/>
                </a:ext>
              </a:extLst>
            </p:cNvPr>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72">
              <a:extLst>
                <a:ext uri="{FF2B5EF4-FFF2-40B4-BE49-F238E27FC236}">
                  <a16:creationId xmlns:a16="http://schemas.microsoft.com/office/drawing/2014/main" id="{CBFA7FC2-68DB-69C7-549B-D959DA714889}"/>
                </a:ext>
              </a:extLst>
            </p:cNvPr>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73">
              <a:extLst>
                <a:ext uri="{FF2B5EF4-FFF2-40B4-BE49-F238E27FC236}">
                  <a16:creationId xmlns:a16="http://schemas.microsoft.com/office/drawing/2014/main" id="{932DE7CE-B639-A45D-C5E5-34CCABB447A1}"/>
                </a:ext>
              </a:extLst>
            </p:cNvPr>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74">
              <a:extLst>
                <a:ext uri="{FF2B5EF4-FFF2-40B4-BE49-F238E27FC236}">
                  <a16:creationId xmlns:a16="http://schemas.microsoft.com/office/drawing/2014/main" id="{D366B978-E608-F8F2-4D21-2ED816BFA1C2}"/>
                </a:ext>
              </a:extLst>
            </p:cNvPr>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75">
              <a:extLst>
                <a:ext uri="{FF2B5EF4-FFF2-40B4-BE49-F238E27FC236}">
                  <a16:creationId xmlns:a16="http://schemas.microsoft.com/office/drawing/2014/main" id="{8BF0CD98-2411-6122-2323-613A8A68A35E}"/>
                </a:ext>
              </a:extLst>
            </p:cNvPr>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76">
              <a:extLst>
                <a:ext uri="{FF2B5EF4-FFF2-40B4-BE49-F238E27FC236}">
                  <a16:creationId xmlns:a16="http://schemas.microsoft.com/office/drawing/2014/main" id="{B0D66A09-AEFC-27C0-8B0E-8D3595E0562B}"/>
                </a:ext>
              </a:extLst>
            </p:cNvPr>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77">
              <a:extLst>
                <a:ext uri="{FF2B5EF4-FFF2-40B4-BE49-F238E27FC236}">
                  <a16:creationId xmlns:a16="http://schemas.microsoft.com/office/drawing/2014/main" id="{E91AE2C5-6568-8791-B962-20224A52C779}"/>
                </a:ext>
              </a:extLst>
            </p:cNvPr>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78">
              <a:extLst>
                <a:ext uri="{FF2B5EF4-FFF2-40B4-BE49-F238E27FC236}">
                  <a16:creationId xmlns:a16="http://schemas.microsoft.com/office/drawing/2014/main" id="{DAB6AD58-DF08-E61F-6A50-0A60D3B146C5}"/>
                </a:ext>
              </a:extLst>
            </p:cNvPr>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9">
              <a:extLst>
                <a:ext uri="{FF2B5EF4-FFF2-40B4-BE49-F238E27FC236}">
                  <a16:creationId xmlns:a16="http://schemas.microsoft.com/office/drawing/2014/main" id="{6CB3F8BA-986F-D96C-A791-63CB8D9BF4F7}"/>
                </a:ext>
              </a:extLst>
            </p:cNvPr>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80">
              <a:extLst>
                <a:ext uri="{FF2B5EF4-FFF2-40B4-BE49-F238E27FC236}">
                  <a16:creationId xmlns:a16="http://schemas.microsoft.com/office/drawing/2014/main" id="{00057F7D-5C95-6006-6C62-9F55BF2897DC}"/>
                </a:ext>
              </a:extLst>
            </p:cNvPr>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81">
              <a:extLst>
                <a:ext uri="{FF2B5EF4-FFF2-40B4-BE49-F238E27FC236}">
                  <a16:creationId xmlns:a16="http://schemas.microsoft.com/office/drawing/2014/main" id="{6D52791F-58C8-3F77-84A0-598C915B0804}"/>
                </a:ext>
              </a:extLst>
            </p:cNvPr>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82">
              <a:extLst>
                <a:ext uri="{FF2B5EF4-FFF2-40B4-BE49-F238E27FC236}">
                  <a16:creationId xmlns:a16="http://schemas.microsoft.com/office/drawing/2014/main" id="{770D9950-79BB-CF44-B4AD-4F901C01D87C}"/>
                </a:ext>
              </a:extLst>
            </p:cNvPr>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83">
              <a:extLst>
                <a:ext uri="{FF2B5EF4-FFF2-40B4-BE49-F238E27FC236}">
                  <a16:creationId xmlns:a16="http://schemas.microsoft.com/office/drawing/2014/main" id="{7EF8D430-CB60-5756-7D5B-8268BAC38B87}"/>
                </a:ext>
              </a:extLst>
            </p:cNvPr>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84">
              <a:extLst>
                <a:ext uri="{FF2B5EF4-FFF2-40B4-BE49-F238E27FC236}">
                  <a16:creationId xmlns:a16="http://schemas.microsoft.com/office/drawing/2014/main" id="{64F5EEEC-5E1B-B14A-ACD5-28E3FB72F377}"/>
                </a:ext>
              </a:extLst>
            </p:cNvPr>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85">
              <a:extLst>
                <a:ext uri="{FF2B5EF4-FFF2-40B4-BE49-F238E27FC236}">
                  <a16:creationId xmlns:a16="http://schemas.microsoft.com/office/drawing/2014/main" id="{0AEABA6B-A300-AE24-CE02-6ECA84A1DB02}"/>
                </a:ext>
              </a:extLst>
            </p:cNvPr>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84" name="Picture 83">
              <a:extLst>
                <a:ext uri="{FF2B5EF4-FFF2-40B4-BE49-F238E27FC236}">
                  <a16:creationId xmlns:a16="http://schemas.microsoft.com/office/drawing/2014/main" id="{1BB9A331-DDEA-9ADF-83C5-330B497592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84">
              <a:extLst>
                <a:ext uri="{FF2B5EF4-FFF2-40B4-BE49-F238E27FC236}">
                  <a16:creationId xmlns:a16="http://schemas.microsoft.com/office/drawing/2014/main" id="{DAC0A8E3-24F4-1392-0D9E-D1B7437FB2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85">
              <a:extLst>
                <a:ext uri="{FF2B5EF4-FFF2-40B4-BE49-F238E27FC236}">
                  <a16:creationId xmlns:a16="http://schemas.microsoft.com/office/drawing/2014/main" id="{82F5F05C-6226-D3C8-22D5-BC176DB13D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86">
              <a:extLst>
                <a:ext uri="{FF2B5EF4-FFF2-40B4-BE49-F238E27FC236}">
                  <a16:creationId xmlns:a16="http://schemas.microsoft.com/office/drawing/2014/main" id="{F18CF9A5-E05F-CBAF-24EB-FE0D65C5189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Freeform 90">
              <a:extLst>
                <a:ext uri="{FF2B5EF4-FFF2-40B4-BE49-F238E27FC236}">
                  <a16:creationId xmlns:a16="http://schemas.microsoft.com/office/drawing/2014/main" id="{BD7DBCAC-8A0C-D876-5C00-231FEE6D0E23}"/>
                </a:ext>
              </a:extLst>
            </p:cNvPr>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91">
              <a:extLst>
                <a:ext uri="{FF2B5EF4-FFF2-40B4-BE49-F238E27FC236}">
                  <a16:creationId xmlns:a16="http://schemas.microsoft.com/office/drawing/2014/main" id="{FF4A7AF5-FD2A-974F-D849-AC2F7AD894E6}"/>
                </a:ext>
              </a:extLst>
            </p:cNvPr>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Freeform 92">
              <a:extLst>
                <a:ext uri="{FF2B5EF4-FFF2-40B4-BE49-F238E27FC236}">
                  <a16:creationId xmlns:a16="http://schemas.microsoft.com/office/drawing/2014/main" id="{A09D3A24-80E5-B823-0017-E04ADA563EC4}"/>
                </a:ext>
              </a:extLst>
            </p:cNvPr>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93">
              <a:extLst>
                <a:ext uri="{FF2B5EF4-FFF2-40B4-BE49-F238E27FC236}">
                  <a16:creationId xmlns:a16="http://schemas.microsoft.com/office/drawing/2014/main" id="{0A68D4CD-E822-F187-AF59-59B286642D14}"/>
                </a:ext>
              </a:extLst>
            </p:cNvPr>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94">
              <a:extLst>
                <a:ext uri="{FF2B5EF4-FFF2-40B4-BE49-F238E27FC236}">
                  <a16:creationId xmlns:a16="http://schemas.microsoft.com/office/drawing/2014/main" id="{6F14FCCA-3F50-BD43-515E-AC5DE26F647A}"/>
                </a:ext>
              </a:extLst>
            </p:cNvPr>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95">
              <a:extLst>
                <a:ext uri="{FF2B5EF4-FFF2-40B4-BE49-F238E27FC236}">
                  <a16:creationId xmlns:a16="http://schemas.microsoft.com/office/drawing/2014/main" id="{49619C3D-20B5-A682-8004-F63217EDFAF3}"/>
                </a:ext>
              </a:extLst>
            </p:cNvPr>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96">
              <a:extLst>
                <a:ext uri="{FF2B5EF4-FFF2-40B4-BE49-F238E27FC236}">
                  <a16:creationId xmlns:a16="http://schemas.microsoft.com/office/drawing/2014/main" id="{13144BC7-5558-F041-A782-F505D9F0B76A}"/>
                </a:ext>
              </a:extLst>
            </p:cNvPr>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97">
              <a:extLst>
                <a:ext uri="{FF2B5EF4-FFF2-40B4-BE49-F238E27FC236}">
                  <a16:creationId xmlns:a16="http://schemas.microsoft.com/office/drawing/2014/main" id="{19E3D535-0E15-806E-FA76-D9E47BC01AF6}"/>
                </a:ext>
              </a:extLst>
            </p:cNvPr>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6" name="Picture 95">
              <a:extLst>
                <a:ext uri="{FF2B5EF4-FFF2-40B4-BE49-F238E27FC236}">
                  <a16:creationId xmlns:a16="http://schemas.microsoft.com/office/drawing/2014/main" id="{9913CCDA-3979-9F09-7C1D-E426632D34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a:extLst>
                <a:ext uri="{FF2B5EF4-FFF2-40B4-BE49-F238E27FC236}">
                  <a16:creationId xmlns:a16="http://schemas.microsoft.com/office/drawing/2014/main" id="{B6EB6560-CA29-1129-AD5D-BAD3A180F29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Freeform 100">
              <a:extLst>
                <a:ext uri="{FF2B5EF4-FFF2-40B4-BE49-F238E27FC236}">
                  <a16:creationId xmlns:a16="http://schemas.microsoft.com/office/drawing/2014/main" id="{9EDF2EC0-1035-2702-FBAE-E230D2D35FD2}"/>
                </a:ext>
              </a:extLst>
            </p:cNvPr>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101">
              <a:extLst>
                <a:ext uri="{FF2B5EF4-FFF2-40B4-BE49-F238E27FC236}">
                  <a16:creationId xmlns:a16="http://schemas.microsoft.com/office/drawing/2014/main" id="{442A1515-AF59-0C1F-D49A-57A95049CD00}"/>
                </a:ext>
              </a:extLst>
            </p:cNvPr>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102">
              <a:extLst>
                <a:ext uri="{FF2B5EF4-FFF2-40B4-BE49-F238E27FC236}">
                  <a16:creationId xmlns:a16="http://schemas.microsoft.com/office/drawing/2014/main" id="{4E240A61-7FB2-A881-6EA5-42665C129BA9}"/>
                </a:ext>
              </a:extLst>
            </p:cNvPr>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103">
              <a:extLst>
                <a:ext uri="{FF2B5EF4-FFF2-40B4-BE49-F238E27FC236}">
                  <a16:creationId xmlns:a16="http://schemas.microsoft.com/office/drawing/2014/main" id="{F26CF945-AA01-E334-850F-A8EC4B9547A6}"/>
                </a:ext>
              </a:extLst>
            </p:cNvPr>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04">
              <a:extLst>
                <a:ext uri="{FF2B5EF4-FFF2-40B4-BE49-F238E27FC236}">
                  <a16:creationId xmlns:a16="http://schemas.microsoft.com/office/drawing/2014/main" id="{CD1C2A37-9CC7-602F-B36B-9D83450C33C8}"/>
                </a:ext>
              </a:extLst>
            </p:cNvPr>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05">
              <a:extLst>
                <a:ext uri="{FF2B5EF4-FFF2-40B4-BE49-F238E27FC236}">
                  <a16:creationId xmlns:a16="http://schemas.microsoft.com/office/drawing/2014/main" id="{81C00D30-6FD2-A17E-BD13-EE6711277179}"/>
                </a:ext>
              </a:extLst>
            </p:cNvPr>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06">
              <a:extLst>
                <a:ext uri="{FF2B5EF4-FFF2-40B4-BE49-F238E27FC236}">
                  <a16:creationId xmlns:a16="http://schemas.microsoft.com/office/drawing/2014/main" id="{C30502DF-9B2E-5C75-38D0-2C7706F4926C}"/>
                </a:ext>
              </a:extLst>
            </p:cNvPr>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07">
              <a:extLst>
                <a:ext uri="{FF2B5EF4-FFF2-40B4-BE49-F238E27FC236}">
                  <a16:creationId xmlns:a16="http://schemas.microsoft.com/office/drawing/2014/main" id="{A767EB3C-E9AE-84C9-9530-68B3717D46F7}"/>
                </a:ext>
              </a:extLst>
            </p:cNvPr>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08">
              <a:extLst>
                <a:ext uri="{FF2B5EF4-FFF2-40B4-BE49-F238E27FC236}">
                  <a16:creationId xmlns:a16="http://schemas.microsoft.com/office/drawing/2014/main" id="{28750C4C-8E51-B38F-C623-CFA346FDB87F}"/>
                </a:ext>
              </a:extLst>
            </p:cNvPr>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09">
              <a:extLst>
                <a:ext uri="{FF2B5EF4-FFF2-40B4-BE49-F238E27FC236}">
                  <a16:creationId xmlns:a16="http://schemas.microsoft.com/office/drawing/2014/main" id="{4E230F19-36BF-6204-6578-1C4A53237D7C}"/>
                </a:ext>
              </a:extLst>
            </p:cNvPr>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10">
              <a:extLst>
                <a:ext uri="{FF2B5EF4-FFF2-40B4-BE49-F238E27FC236}">
                  <a16:creationId xmlns:a16="http://schemas.microsoft.com/office/drawing/2014/main" id="{6337211C-5504-1EBF-8E6E-1BF5330EA738}"/>
                </a:ext>
              </a:extLst>
            </p:cNvPr>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11">
              <a:extLst>
                <a:ext uri="{FF2B5EF4-FFF2-40B4-BE49-F238E27FC236}">
                  <a16:creationId xmlns:a16="http://schemas.microsoft.com/office/drawing/2014/main" id="{12B2DD23-FF80-6816-B050-DFBE1C10FFA1}"/>
                </a:ext>
              </a:extLst>
            </p:cNvPr>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12">
              <a:extLst>
                <a:ext uri="{FF2B5EF4-FFF2-40B4-BE49-F238E27FC236}">
                  <a16:creationId xmlns:a16="http://schemas.microsoft.com/office/drawing/2014/main" id="{DBCBDC57-E6FD-B362-1C13-DD106937ED82}"/>
                </a:ext>
              </a:extLst>
            </p:cNvPr>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13">
              <a:extLst>
                <a:ext uri="{FF2B5EF4-FFF2-40B4-BE49-F238E27FC236}">
                  <a16:creationId xmlns:a16="http://schemas.microsoft.com/office/drawing/2014/main" id="{EFABF1F7-844E-68CD-CA24-195918D215A2}"/>
                </a:ext>
              </a:extLst>
            </p:cNvPr>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14">
              <a:extLst>
                <a:ext uri="{FF2B5EF4-FFF2-40B4-BE49-F238E27FC236}">
                  <a16:creationId xmlns:a16="http://schemas.microsoft.com/office/drawing/2014/main" id="{2E354A01-7E0E-73A4-88F7-5E9EC5883D00}"/>
                </a:ext>
              </a:extLst>
            </p:cNvPr>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15">
              <a:extLst>
                <a:ext uri="{FF2B5EF4-FFF2-40B4-BE49-F238E27FC236}">
                  <a16:creationId xmlns:a16="http://schemas.microsoft.com/office/drawing/2014/main" id="{BD2DFDAE-C6D8-8191-DCE0-8F43D1B80C92}"/>
                </a:ext>
              </a:extLst>
            </p:cNvPr>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16">
              <a:extLst>
                <a:ext uri="{FF2B5EF4-FFF2-40B4-BE49-F238E27FC236}">
                  <a16:creationId xmlns:a16="http://schemas.microsoft.com/office/drawing/2014/main" id="{E9B48C38-DC5B-DA74-B254-C00799F31E17}"/>
                </a:ext>
              </a:extLst>
            </p:cNvPr>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17">
              <a:extLst>
                <a:ext uri="{FF2B5EF4-FFF2-40B4-BE49-F238E27FC236}">
                  <a16:creationId xmlns:a16="http://schemas.microsoft.com/office/drawing/2014/main" id="{7B38F232-E4DE-2DCE-B2FB-1046301AE21F}"/>
                </a:ext>
              </a:extLst>
            </p:cNvPr>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18">
              <a:extLst>
                <a:ext uri="{FF2B5EF4-FFF2-40B4-BE49-F238E27FC236}">
                  <a16:creationId xmlns:a16="http://schemas.microsoft.com/office/drawing/2014/main" id="{49871A2C-539D-5642-2066-E74FC915BB6B}"/>
                </a:ext>
              </a:extLst>
            </p:cNvPr>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9">
              <a:extLst>
                <a:ext uri="{FF2B5EF4-FFF2-40B4-BE49-F238E27FC236}">
                  <a16:creationId xmlns:a16="http://schemas.microsoft.com/office/drawing/2014/main" id="{31CA014B-499D-AD82-08D6-F49525F42836}"/>
                </a:ext>
              </a:extLst>
            </p:cNvPr>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20">
              <a:extLst>
                <a:ext uri="{FF2B5EF4-FFF2-40B4-BE49-F238E27FC236}">
                  <a16:creationId xmlns:a16="http://schemas.microsoft.com/office/drawing/2014/main" id="{47FF6741-3F2D-CDEC-64C7-790E101CC86F}"/>
                </a:ext>
              </a:extLst>
            </p:cNvPr>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21">
              <a:extLst>
                <a:ext uri="{FF2B5EF4-FFF2-40B4-BE49-F238E27FC236}">
                  <a16:creationId xmlns:a16="http://schemas.microsoft.com/office/drawing/2014/main" id="{213F1C6A-1EC0-39E8-DBD2-E620F335A15F}"/>
                </a:ext>
              </a:extLst>
            </p:cNvPr>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22">
              <a:extLst>
                <a:ext uri="{FF2B5EF4-FFF2-40B4-BE49-F238E27FC236}">
                  <a16:creationId xmlns:a16="http://schemas.microsoft.com/office/drawing/2014/main" id="{58AF572C-1C67-0BB7-8EF2-BF3DA3AEF670}"/>
                </a:ext>
              </a:extLst>
            </p:cNvPr>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23">
              <a:extLst>
                <a:ext uri="{FF2B5EF4-FFF2-40B4-BE49-F238E27FC236}">
                  <a16:creationId xmlns:a16="http://schemas.microsoft.com/office/drawing/2014/main" id="{84A5EC07-5AEC-80B1-ABD6-1DCEC9DCCF62}"/>
                </a:ext>
              </a:extLst>
            </p:cNvPr>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24">
              <a:extLst>
                <a:ext uri="{FF2B5EF4-FFF2-40B4-BE49-F238E27FC236}">
                  <a16:creationId xmlns:a16="http://schemas.microsoft.com/office/drawing/2014/main" id="{88A20899-9F32-DCBE-C046-A5EA142EE5CB}"/>
                </a:ext>
              </a:extLst>
            </p:cNvPr>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25">
              <a:extLst>
                <a:ext uri="{FF2B5EF4-FFF2-40B4-BE49-F238E27FC236}">
                  <a16:creationId xmlns:a16="http://schemas.microsoft.com/office/drawing/2014/main" id="{320B03AB-881A-208E-0414-D33BDD878236}"/>
                </a:ext>
              </a:extLst>
            </p:cNvPr>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26">
              <a:extLst>
                <a:ext uri="{FF2B5EF4-FFF2-40B4-BE49-F238E27FC236}">
                  <a16:creationId xmlns:a16="http://schemas.microsoft.com/office/drawing/2014/main" id="{CF23A094-BE11-EDC0-0FA0-9EFADF23C853}"/>
                </a:ext>
              </a:extLst>
            </p:cNvPr>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27">
              <a:extLst>
                <a:ext uri="{FF2B5EF4-FFF2-40B4-BE49-F238E27FC236}">
                  <a16:creationId xmlns:a16="http://schemas.microsoft.com/office/drawing/2014/main" id="{426097B6-EF27-85D6-D041-9254E19D62AB}"/>
                </a:ext>
              </a:extLst>
            </p:cNvPr>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28">
              <a:extLst>
                <a:ext uri="{FF2B5EF4-FFF2-40B4-BE49-F238E27FC236}">
                  <a16:creationId xmlns:a16="http://schemas.microsoft.com/office/drawing/2014/main" id="{E1B91F5D-21B1-8953-DF1E-F554D17A7043}"/>
                </a:ext>
              </a:extLst>
            </p:cNvPr>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9">
              <a:extLst>
                <a:ext uri="{FF2B5EF4-FFF2-40B4-BE49-F238E27FC236}">
                  <a16:creationId xmlns:a16="http://schemas.microsoft.com/office/drawing/2014/main" id="{E34ABDFF-FD0F-1C40-4E28-E31C4B0E0E08}"/>
                </a:ext>
              </a:extLst>
            </p:cNvPr>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30">
              <a:extLst>
                <a:ext uri="{FF2B5EF4-FFF2-40B4-BE49-F238E27FC236}">
                  <a16:creationId xmlns:a16="http://schemas.microsoft.com/office/drawing/2014/main" id="{F336902D-5AC7-6138-355F-AAEDC159C3EE}"/>
                </a:ext>
              </a:extLst>
            </p:cNvPr>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31">
              <a:extLst>
                <a:ext uri="{FF2B5EF4-FFF2-40B4-BE49-F238E27FC236}">
                  <a16:creationId xmlns:a16="http://schemas.microsoft.com/office/drawing/2014/main" id="{C00F6A2A-9C75-3909-219F-351A761A58C3}"/>
                </a:ext>
              </a:extLst>
            </p:cNvPr>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32">
              <a:extLst>
                <a:ext uri="{FF2B5EF4-FFF2-40B4-BE49-F238E27FC236}">
                  <a16:creationId xmlns:a16="http://schemas.microsoft.com/office/drawing/2014/main" id="{C5928AEE-6B57-7658-540E-7185A08A71E1}"/>
                </a:ext>
              </a:extLst>
            </p:cNvPr>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33">
              <a:extLst>
                <a:ext uri="{FF2B5EF4-FFF2-40B4-BE49-F238E27FC236}">
                  <a16:creationId xmlns:a16="http://schemas.microsoft.com/office/drawing/2014/main" id="{4483C7D0-85E1-664A-B156-BC3FAFF2FC7B}"/>
                </a:ext>
              </a:extLst>
            </p:cNvPr>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34">
              <a:extLst>
                <a:ext uri="{FF2B5EF4-FFF2-40B4-BE49-F238E27FC236}">
                  <a16:creationId xmlns:a16="http://schemas.microsoft.com/office/drawing/2014/main" id="{329CEAFD-6270-5835-E103-F05DFCBBCABC}"/>
                </a:ext>
              </a:extLst>
            </p:cNvPr>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35">
              <a:extLst>
                <a:ext uri="{FF2B5EF4-FFF2-40B4-BE49-F238E27FC236}">
                  <a16:creationId xmlns:a16="http://schemas.microsoft.com/office/drawing/2014/main" id="{CA1E24A3-B864-845D-8014-E6B7D9120606}"/>
                </a:ext>
              </a:extLst>
            </p:cNvPr>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36">
              <a:extLst>
                <a:ext uri="{FF2B5EF4-FFF2-40B4-BE49-F238E27FC236}">
                  <a16:creationId xmlns:a16="http://schemas.microsoft.com/office/drawing/2014/main" id="{C3481B03-B0B4-C57F-4266-F8A840F8D578}"/>
                </a:ext>
              </a:extLst>
            </p:cNvPr>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37">
              <a:extLst>
                <a:ext uri="{FF2B5EF4-FFF2-40B4-BE49-F238E27FC236}">
                  <a16:creationId xmlns:a16="http://schemas.microsoft.com/office/drawing/2014/main" id="{0C933B02-83E7-822A-9573-AB8D4348AB3E}"/>
                </a:ext>
              </a:extLst>
            </p:cNvPr>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38">
              <a:extLst>
                <a:ext uri="{FF2B5EF4-FFF2-40B4-BE49-F238E27FC236}">
                  <a16:creationId xmlns:a16="http://schemas.microsoft.com/office/drawing/2014/main" id="{C4ECD0E6-BC0D-7599-B397-5FACFA177466}"/>
                </a:ext>
              </a:extLst>
            </p:cNvPr>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9">
              <a:extLst>
                <a:ext uri="{FF2B5EF4-FFF2-40B4-BE49-F238E27FC236}">
                  <a16:creationId xmlns:a16="http://schemas.microsoft.com/office/drawing/2014/main" id="{E2413769-4A84-A45C-7A55-C3F74F4C9D62}"/>
                </a:ext>
              </a:extLst>
            </p:cNvPr>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40">
              <a:extLst>
                <a:ext uri="{FF2B5EF4-FFF2-40B4-BE49-F238E27FC236}">
                  <a16:creationId xmlns:a16="http://schemas.microsoft.com/office/drawing/2014/main" id="{296E59EC-A1F0-4501-CCA8-86AA5308ADB0}"/>
                </a:ext>
              </a:extLst>
            </p:cNvPr>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41">
              <a:extLst>
                <a:ext uri="{FF2B5EF4-FFF2-40B4-BE49-F238E27FC236}">
                  <a16:creationId xmlns:a16="http://schemas.microsoft.com/office/drawing/2014/main" id="{CA461463-8F63-0908-A8BF-C9B9EB9FDD50}"/>
                </a:ext>
              </a:extLst>
            </p:cNvPr>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42">
              <a:extLst>
                <a:ext uri="{FF2B5EF4-FFF2-40B4-BE49-F238E27FC236}">
                  <a16:creationId xmlns:a16="http://schemas.microsoft.com/office/drawing/2014/main" id="{A5CB43C5-769F-11BE-F165-80FD12B6F531}"/>
                </a:ext>
              </a:extLst>
            </p:cNvPr>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43">
              <a:extLst>
                <a:ext uri="{FF2B5EF4-FFF2-40B4-BE49-F238E27FC236}">
                  <a16:creationId xmlns:a16="http://schemas.microsoft.com/office/drawing/2014/main" id="{1400BEB3-9475-B578-0CCB-69A6C4CB541B}"/>
                </a:ext>
              </a:extLst>
            </p:cNvPr>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44">
              <a:extLst>
                <a:ext uri="{FF2B5EF4-FFF2-40B4-BE49-F238E27FC236}">
                  <a16:creationId xmlns:a16="http://schemas.microsoft.com/office/drawing/2014/main" id="{60F2C89E-24D5-D03E-E020-036047C77D45}"/>
                </a:ext>
              </a:extLst>
            </p:cNvPr>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45">
              <a:extLst>
                <a:ext uri="{FF2B5EF4-FFF2-40B4-BE49-F238E27FC236}">
                  <a16:creationId xmlns:a16="http://schemas.microsoft.com/office/drawing/2014/main" id="{8F31CB09-ED15-0A4C-8F60-6D0CD58C7318}"/>
                </a:ext>
              </a:extLst>
            </p:cNvPr>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46">
              <a:extLst>
                <a:ext uri="{FF2B5EF4-FFF2-40B4-BE49-F238E27FC236}">
                  <a16:creationId xmlns:a16="http://schemas.microsoft.com/office/drawing/2014/main" id="{DAD20C1F-0265-293E-A146-01C568D9E007}"/>
                </a:ext>
              </a:extLst>
            </p:cNvPr>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47">
              <a:extLst>
                <a:ext uri="{FF2B5EF4-FFF2-40B4-BE49-F238E27FC236}">
                  <a16:creationId xmlns:a16="http://schemas.microsoft.com/office/drawing/2014/main" id="{8A3AC8C6-F1D4-CE8B-EB71-A5298C151C5B}"/>
                </a:ext>
              </a:extLst>
            </p:cNvPr>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48">
              <a:extLst>
                <a:ext uri="{FF2B5EF4-FFF2-40B4-BE49-F238E27FC236}">
                  <a16:creationId xmlns:a16="http://schemas.microsoft.com/office/drawing/2014/main" id="{27DADB5D-A48F-D4E7-1940-F5EED588D21C}"/>
                </a:ext>
              </a:extLst>
            </p:cNvPr>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9">
              <a:extLst>
                <a:ext uri="{FF2B5EF4-FFF2-40B4-BE49-F238E27FC236}">
                  <a16:creationId xmlns:a16="http://schemas.microsoft.com/office/drawing/2014/main" id="{82293664-40B5-E61E-243D-1360EBA831CE}"/>
                </a:ext>
              </a:extLst>
            </p:cNvPr>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50">
              <a:extLst>
                <a:ext uri="{FF2B5EF4-FFF2-40B4-BE49-F238E27FC236}">
                  <a16:creationId xmlns:a16="http://schemas.microsoft.com/office/drawing/2014/main" id="{BA1BF029-9E39-1D26-3F3E-D243F9F2DC2D}"/>
                </a:ext>
              </a:extLst>
            </p:cNvPr>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51">
              <a:extLst>
                <a:ext uri="{FF2B5EF4-FFF2-40B4-BE49-F238E27FC236}">
                  <a16:creationId xmlns:a16="http://schemas.microsoft.com/office/drawing/2014/main" id="{C3D630E3-86B9-F5F0-F050-872B6F639CBC}"/>
                </a:ext>
              </a:extLst>
            </p:cNvPr>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52">
              <a:extLst>
                <a:ext uri="{FF2B5EF4-FFF2-40B4-BE49-F238E27FC236}">
                  <a16:creationId xmlns:a16="http://schemas.microsoft.com/office/drawing/2014/main" id="{C643D652-642A-5B0F-10C2-B937F622287C}"/>
                </a:ext>
              </a:extLst>
            </p:cNvPr>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53">
              <a:extLst>
                <a:ext uri="{FF2B5EF4-FFF2-40B4-BE49-F238E27FC236}">
                  <a16:creationId xmlns:a16="http://schemas.microsoft.com/office/drawing/2014/main" id="{E7895128-A97B-5002-F5C6-5976D9D52100}"/>
                </a:ext>
              </a:extLst>
            </p:cNvPr>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54">
              <a:extLst>
                <a:ext uri="{FF2B5EF4-FFF2-40B4-BE49-F238E27FC236}">
                  <a16:creationId xmlns:a16="http://schemas.microsoft.com/office/drawing/2014/main" id="{2B97047E-6236-00D5-E37C-A8364B2BF720}"/>
                </a:ext>
              </a:extLst>
            </p:cNvPr>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55">
              <a:extLst>
                <a:ext uri="{FF2B5EF4-FFF2-40B4-BE49-F238E27FC236}">
                  <a16:creationId xmlns:a16="http://schemas.microsoft.com/office/drawing/2014/main" id="{F93D3629-064F-49BB-95A1-54395859A781}"/>
                </a:ext>
              </a:extLst>
            </p:cNvPr>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56">
              <a:extLst>
                <a:ext uri="{FF2B5EF4-FFF2-40B4-BE49-F238E27FC236}">
                  <a16:creationId xmlns:a16="http://schemas.microsoft.com/office/drawing/2014/main" id="{BE692593-B9F0-B972-F816-77DE06531BA8}"/>
                </a:ext>
              </a:extLst>
            </p:cNvPr>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57">
              <a:extLst>
                <a:ext uri="{FF2B5EF4-FFF2-40B4-BE49-F238E27FC236}">
                  <a16:creationId xmlns:a16="http://schemas.microsoft.com/office/drawing/2014/main" id="{552BD868-49D3-22D2-CA6D-E2CBC338F16B}"/>
                </a:ext>
              </a:extLst>
            </p:cNvPr>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58">
              <a:extLst>
                <a:ext uri="{FF2B5EF4-FFF2-40B4-BE49-F238E27FC236}">
                  <a16:creationId xmlns:a16="http://schemas.microsoft.com/office/drawing/2014/main" id="{82DC81DC-CB62-6CE4-9810-3BFA020B7016}"/>
                </a:ext>
              </a:extLst>
            </p:cNvPr>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9">
              <a:extLst>
                <a:ext uri="{FF2B5EF4-FFF2-40B4-BE49-F238E27FC236}">
                  <a16:creationId xmlns:a16="http://schemas.microsoft.com/office/drawing/2014/main" id="{B25DE3E5-6E0A-3653-ADF7-8FADEA405D64}"/>
                </a:ext>
              </a:extLst>
            </p:cNvPr>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60">
              <a:extLst>
                <a:ext uri="{FF2B5EF4-FFF2-40B4-BE49-F238E27FC236}">
                  <a16:creationId xmlns:a16="http://schemas.microsoft.com/office/drawing/2014/main" id="{E1205890-89BB-FA2B-15A1-728C89D46032}"/>
                </a:ext>
              </a:extLst>
            </p:cNvPr>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61">
              <a:extLst>
                <a:ext uri="{FF2B5EF4-FFF2-40B4-BE49-F238E27FC236}">
                  <a16:creationId xmlns:a16="http://schemas.microsoft.com/office/drawing/2014/main" id="{6FFBE1C0-38F7-6706-8120-5749F772E241}"/>
                </a:ext>
              </a:extLst>
            </p:cNvPr>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62">
              <a:extLst>
                <a:ext uri="{FF2B5EF4-FFF2-40B4-BE49-F238E27FC236}">
                  <a16:creationId xmlns:a16="http://schemas.microsoft.com/office/drawing/2014/main" id="{16E08611-8363-F41D-FC8C-D84782758EED}"/>
                </a:ext>
              </a:extLst>
            </p:cNvPr>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63">
              <a:extLst>
                <a:ext uri="{FF2B5EF4-FFF2-40B4-BE49-F238E27FC236}">
                  <a16:creationId xmlns:a16="http://schemas.microsoft.com/office/drawing/2014/main" id="{DFF291C6-DC54-979F-6288-2CBAD4879477}"/>
                </a:ext>
              </a:extLst>
            </p:cNvPr>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64">
              <a:extLst>
                <a:ext uri="{FF2B5EF4-FFF2-40B4-BE49-F238E27FC236}">
                  <a16:creationId xmlns:a16="http://schemas.microsoft.com/office/drawing/2014/main" id="{1F8B0701-3417-BB84-E382-E864758D87BB}"/>
                </a:ext>
              </a:extLst>
            </p:cNvPr>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65">
              <a:extLst>
                <a:ext uri="{FF2B5EF4-FFF2-40B4-BE49-F238E27FC236}">
                  <a16:creationId xmlns:a16="http://schemas.microsoft.com/office/drawing/2014/main" id="{59F951D8-3CE8-F0E5-C30C-6BE44296E633}"/>
                </a:ext>
              </a:extLst>
            </p:cNvPr>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66">
              <a:extLst>
                <a:ext uri="{FF2B5EF4-FFF2-40B4-BE49-F238E27FC236}">
                  <a16:creationId xmlns:a16="http://schemas.microsoft.com/office/drawing/2014/main" id="{7E23792A-2307-51B9-4ABE-35224EEC7B67}"/>
                </a:ext>
              </a:extLst>
            </p:cNvPr>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67">
              <a:extLst>
                <a:ext uri="{FF2B5EF4-FFF2-40B4-BE49-F238E27FC236}">
                  <a16:creationId xmlns:a16="http://schemas.microsoft.com/office/drawing/2014/main" id="{1EBB9B26-B2E5-6193-D1B9-B559303A9009}"/>
                </a:ext>
              </a:extLst>
            </p:cNvPr>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8">
              <a:extLst>
                <a:ext uri="{FF2B5EF4-FFF2-40B4-BE49-F238E27FC236}">
                  <a16:creationId xmlns:a16="http://schemas.microsoft.com/office/drawing/2014/main" id="{7C10B899-EB66-8508-7488-B2524D6F3070}"/>
                </a:ext>
              </a:extLst>
            </p:cNvPr>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9">
              <a:extLst>
                <a:ext uri="{FF2B5EF4-FFF2-40B4-BE49-F238E27FC236}">
                  <a16:creationId xmlns:a16="http://schemas.microsoft.com/office/drawing/2014/main" id="{E4A7E2C2-F76D-23A5-E353-2C5AE8C00ECE}"/>
                </a:ext>
              </a:extLst>
            </p:cNvPr>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70">
              <a:extLst>
                <a:ext uri="{FF2B5EF4-FFF2-40B4-BE49-F238E27FC236}">
                  <a16:creationId xmlns:a16="http://schemas.microsoft.com/office/drawing/2014/main" id="{DDE45242-CF32-DFFF-1ED8-F213DFD829C4}"/>
                </a:ext>
              </a:extLst>
            </p:cNvPr>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71">
              <a:extLst>
                <a:ext uri="{FF2B5EF4-FFF2-40B4-BE49-F238E27FC236}">
                  <a16:creationId xmlns:a16="http://schemas.microsoft.com/office/drawing/2014/main" id="{CFDD91E3-D125-C70F-DE2A-2485A8A8F02E}"/>
                </a:ext>
              </a:extLst>
            </p:cNvPr>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72">
              <a:extLst>
                <a:ext uri="{FF2B5EF4-FFF2-40B4-BE49-F238E27FC236}">
                  <a16:creationId xmlns:a16="http://schemas.microsoft.com/office/drawing/2014/main" id="{CEC7766F-8DD4-90B5-359E-945ECEAB88FE}"/>
                </a:ext>
              </a:extLst>
            </p:cNvPr>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73">
              <a:extLst>
                <a:ext uri="{FF2B5EF4-FFF2-40B4-BE49-F238E27FC236}">
                  <a16:creationId xmlns:a16="http://schemas.microsoft.com/office/drawing/2014/main" id="{CADDB181-A1BA-9D61-435B-076B2FBB3CB0}"/>
                </a:ext>
              </a:extLst>
            </p:cNvPr>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74">
              <a:extLst>
                <a:ext uri="{FF2B5EF4-FFF2-40B4-BE49-F238E27FC236}">
                  <a16:creationId xmlns:a16="http://schemas.microsoft.com/office/drawing/2014/main" id="{5DC540BA-2BCA-7D17-E9EB-917821FA00A1}"/>
                </a:ext>
              </a:extLst>
            </p:cNvPr>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75">
              <a:extLst>
                <a:ext uri="{FF2B5EF4-FFF2-40B4-BE49-F238E27FC236}">
                  <a16:creationId xmlns:a16="http://schemas.microsoft.com/office/drawing/2014/main" id="{E24A929E-DE0E-B715-863A-3959A67663CB}"/>
                </a:ext>
              </a:extLst>
            </p:cNvPr>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76">
              <a:extLst>
                <a:ext uri="{FF2B5EF4-FFF2-40B4-BE49-F238E27FC236}">
                  <a16:creationId xmlns:a16="http://schemas.microsoft.com/office/drawing/2014/main" id="{BC2EFB08-FAD5-8559-5BFA-CA720391A9B3}"/>
                </a:ext>
              </a:extLst>
            </p:cNvPr>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77">
              <a:extLst>
                <a:ext uri="{FF2B5EF4-FFF2-40B4-BE49-F238E27FC236}">
                  <a16:creationId xmlns:a16="http://schemas.microsoft.com/office/drawing/2014/main" id="{B7750E38-9435-CB67-8358-C12754EC1E3A}"/>
                </a:ext>
              </a:extLst>
            </p:cNvPr>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78">
              <a:extLst>
                <a:ext uri="{FF2B5EF4-FFF2-40B4-BE49-F238E27FC236}">
                  <a16:creationId xmlns:a16="http://schemas.microsoft.com/office/drawing/2014/main" id="{642665B9-99E8-C3F8-9CEE-D7A5268B5D27}"/>
                </a:ext>
              </a:extLst>
            </p:cNvPr>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9">
              <a:extLst>
                <a:ext uri="{FF2B5EF4-FFF2-40B4-BE49-F238E27FC236}">
                  <a16:creationId xmlns:a16="http://schemas.microsoft.com/office/drawing/2014/main" id="{5DD608AE-DB52-A0CD-A8A3-FA83193BEA5D}"/>
                </a:ext>
              </a:extLst>
            </p:cNvPr>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80">
              <a:extLst>
                <a:ext uri="{FF2B5EF4-FFF2-40B4-BE49-F238E27FC236}">
                  <a16:creationId xmlns:a16="http://schemas.microsoft.com/office/drawing/2014/main" id="{C2E9C4EE-2365-FE19-BF90-CD8AE1E49BA6}"/>
                </a:ext>
              </a:extLst>
            </p:cNvPr>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81">
              <a:extLst>
                <a:ext uri="{FF2B5EF4-FFF2-40B4-BE49-F238E27FC236}">
                  <a16:creationId xmlns:a16="http://schemas.microsoft.com/office/drawing/2014/main" id="{CED6CFFF-E52E-C1E7-8DB2-D59B2EFC3861}"/>
                </a:ext>
              </a:extLst>
            </p:cNvPr>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82">
              <a:extLst>
                <a:ext uri="{FF2B5EF4-FFF2-40B4-BE49-F238E27FC236}">
                  <a16:creationId xmlns:a16="http://schemas.microsoft.com/office/drawing/2014/main" id="{2D9EE8B4-D901-564B-AC33-B410528A0F71}"/>
                </a:ext>
              </a:extLst>
            </p:cNvPr>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83">
              <a:extLst>
                <a:ext uri="{FF2B5EF4-FFF2-40B4-BE49-F238E27FC236}">
                  <a16:creationId xmlns:a16="http://schemas.microsoft.com/office/drawing/2014/main" id="{C94F26A8-23DE-D651-E2FB-1E561E20A36D}"/>
                </a:ext>
              </a:extLst>
            </p:cNvPr>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84">
              <a:extLst>
                <a:ext uri="{FF2B5EF4-FFF2-40B4-BE49-F238E27FC236}">
                  <a16:creationId xmlns:a16="http://schemas.microsoft.com/office/drawing/2014/main" id="{F7521960-E869-BC24-1673-30A423C9C8D9}"/>
                </a:ext>
              </a:extLst>
            </p:cNvPr>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85">
              <a:extLst>
                <a:ext uri="{FF2B5EF4-FFF2-40B4-BE49-F238E27FC236}">
                  <a16:creationId xmlns:a16="http://schemas.microsoft.com/office/drawing/2014/main" id="{071D417A-EB2C-A378-42EE-6C8E6F5847BE}"/>
                </a:ext>
              </a:extLst>
            </p:cNvPr>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6">
              <a:extLst>
                <a:ext uri="{FF2B5EF4-FFF2-40B4-BE49-F238E27FC236}">
                  <a16:creationId xmlns:a16="http://schemas.microsoft.com/office/drawing/2014/main" id="{064FD483-8EC3-A854-6EFA-C373107E569E}"/>
                </a:ext>
              </a:extLst>
            </p:cNvPr>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87">
              <a:extLst>
                <a:ext uri="{FF2B5EF4-FFF2-40B4-BE49-F238E27FC236}">
                  <a16:creationId xmlns:a16="http://schemas.microsoft.com/office/drawing/2014/main" id="{65597F6F-B099-A9B0-9BD9-6E955878B8B9}"/>
                </a:ext>
              </a:extLst>
            </p:cNvPr>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88">
              <a:extLst>
                <a:ext uri="{FF2B5EF4-FFF2-40B4-BE49-F238E27FC236}">
                  <a16:creationId xmlns:a16="http://schemas.microsoft.com/office/drawing/2014/main" id="{84B6217C-CC9A-AEDE-D5DE-563D6C7326E6}"/>
                </a:ext>
              </a:extLst>
            </p:cNvPr>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9">
              <a:extLst>
                <a:ext uri="{FF2B5EF4-FFF2-40B4-BE49-F238E27FC236}">
                  <a16:creationId xmlns:a16="http://schemas.microsoft.com/office/drawing/2014/main" id="{CC763F93-A2E8-C703-0B2C-B61649A4C366}"/>
                </a:ext>
              </a:extLst>
            </p:cNvPr>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90">
              <a:extLst>
                <a:ext uri="{FF2B5EF4-FFF2-40B4-BE49-F238E27FC236}">
                  <a16:creationId xmlns:a16="http://schemas.microsoft.com/office/drawing/2014/main" id="{168AF362-39B8-6904-1C2C-274DBC739FA4}"/>
                </a:ext>
              </a:extLst>
            </p:cNvPr>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91">
              <a:extLst>
                <a:ext uri="{FF2B5EF4-FFF2-40B4-BE49-F238E27FC236}">
                  <a16:creationId xmlns:a16="http://schemas.microsoft.com/office/drawing/2014/main" id="{67DEAB4E-8A7E-DE83-F691-46849091ED7F}"/>
                </a:ext>
              </a:extLst>
            </p:cNvPr>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92">
              <a:extLst>
                <a:ext uri="{FF2B5EF4-FFF2-40B4-BE49-F238E27FC236}">
                  <a16:creationId xmlns:a16="http://schemas.microsoft.com/office/drawing/2014/main" id="{E76770CD-F61B-76DC-B875-725FB53324B0}"/>
                </a:ext>
              </a:extLst>
            </p:cNvPr>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93">
              <a:extLst>
                <a:ext uri="{FF2B5EF4-FFF2-40B4-BE49-F238E27FC236}">
                  <a16:creationId xmlns:a16="http://schemas.microsoft.com/office/drawing/2014/main" id="{A8532C73-10AE-5F7A-AA44-6CCDB619EB23}"/>
                </a:ext>
              </a:extLst>
            </p:cNvPr>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94">
              <a:extLst>
                <a:ext uri="{FF2B5EF4-FFF2-40B4-BE49-F238E27FC236}">
                  <a16:creationId xmlns:a16="http://schemas.microsoft.com/office/drawing/2014/main" id="{47463A47-D09C-6184-589C-F49EF69AEEF4}"/>
                </a:ext>
              </a:extLst>
            </p:cNvPr>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95">
              <a:extLst>
                <a:ext uri="{FF2B5EF4-FFF2-40B4-BE49-F238E27FC236}">
                  <a16:creationId xmlns:a16="http://schemas.microsoft.com/office/drawing/2014/main" id="{8EF16947-0504-AFC0-5447-06AE6D72FF88}"/>
                </a:ext>
              </a:extLst>
            </p:cNvPr>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96">
              <a:extLst>
                <a:ext uri="{FF2B5EF4-FFF2-40B4-BE49-F238E27FC236}">
                  <a16:creationId xmlns:a16="http://schemas.microsoft.com/office/drawing/2014/main" id="{0C01BD5E-8EDD-4B27-312C-8873C3484AE1}"/>
                </a:ext>
              </a:extLst>
            </p:cNvPr>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97">
              <a:extLst>
                <a:ext uri="{FF2B5EF4-FFF2-40B4-BE49-F238E27FC236}">
                  <a16:creationId xmlns:a16="http://schemas.microsoft.com/office/drawing/2014/main" id="{78A6A045-0058-5C6B-0F7B-2C4E6D112DC5}"/>
                </a:ext>
              </a:extLst>
            </p:cNvPr>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98">
              <a:extLst>
                <a:ext uri="{FF2B5EF4-FFF2-40B4-BE49-F238E27FC236}">
                  <a16:creationId xmlns:a16="http://schemas.microsoft.com/office/drawing/2014/main" id="{053E68B6-4839-F407-FD34-AB9873443E63}"/>
                </a:ext>
              </a:extLst>
            </p:cNvPr>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9">
              <a:extLst>
                <a:ext uri="{FF2B5EF4-FFF2-40B4-BE49-F238E27FC236}">
                  <a16:creationId xmlns:a16="http://schemas.microsoft.com/office/drawing/2014/main" id="{8CCBB55E-EFD4-949C-FCF1-F297EBE1660D}"/>
                </a:ext>
              </a:extLst>
            </p:cNvPr>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98" name="Picture 197">
              <a:extLst>
                <a:ext uri="{FF2B5EF4-FFF2-40B4-BE49-F238E27FC236}">
                  <a16:creationId xmlns:a16="http://schemas.microsoft.com/office/drawing/2014/main" id="{91E00BB3-76CC-D405-A8FD-CE0C6D7799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198">
              <a:extLst>
                <a:ext uri="{FF2B5EF4-FFF2-40B4-BE49-F238E27FC236}">
                  <a16:creationId xmlns:a16="http://schemas.microsoft.com/office/drawing/2014/main" id="{D3D50525-E86F-5C08-0141-040D8A02397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199">
              <a:extLst>
                <a:ext uri="{FF2B5EF4-FFF2-40B4-BE49-F238E27FC236}">
                  <a16:creationId xmlns:a16="http://schemas.microsoft.com/office/drawing/2014/main" id="{339D3037-D15F-ED0F-F5E7-D140D6879A3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200">
              <a:extLst>
                <a:ext uri="{FF2B5EF4-FFF2-40B4-BE49-F238E27FC236}">
                  <a16:creationId xmlns:a16="http://schemas.microsoft.com/office/drawing/2014/main" id="{188D779B-42F4-917D-5553-25E82EFA9D1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201">
              <a:extLst>
                <a:ext uri="{FF2B5EF4-FFF2-40B4-BE49-F238E27FC236}">
                  <a16:creationId xmlns:a16="http://schemas.microsoft.com/office/drawing/2014/main" id="{50621607-F52B-9F6F-BA73-125639D1087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 name="Picture 206">
              <a:extLst>
                <a:ext uri="{FF2B5EF4-FFF2-40B4-BE49-F238E27FC236}">
                  <a16:creationId xmlns:a16="http://schemas.microsoft.com/office/drawing/2014/main" id="{D4BAE21D-7F45-0960-0934-0A4FC0C6EBC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 name="Picture 207">
              <a:extLst>
                <a:ext uri="{FF2B5EF4-FFF2-40B4-BE49-F238E27FC236}">
                  <a16:creationId xmlns:a16="http://schemas.microsoft.com/office/drawing/2014/main" id="{F9A21F6F-DA98-2485-5E6B-C6C23EFE4EC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 name="Picture 208">
              <a:extLst>
                <a:ext uri="{FF2B5EF4-FFF2-40B4-BE49-F238E27FC236}">
                  <a16:creationId xmlns:a16="http://schemas.microsoft.com/office/drawing/2014/main" id="{A3A3428B-85B4-4656-DAF8-07ACC498E28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 name="Picture 209">
              <a:extLst>
                <a:ext uri="{FF2B5EF4-FFF2-40B4-BE49-F238E27FC236}">
                  <a16:creationId xmlns:a16="http://schemas.microsoft.com/office/drawing/2014/main" id="{5A9FD719-D640-9055-A6AB-DD366F70000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 name="Picture 210">
              <a:extLst>
                <a:ext uri="{FF2B5EF4-FFF2-40B4-BE49-F238E27FC236}">
                  <a16:creationId xmlns:a16="http://schemas.microsoft.com/office/drawing/2014/main" id="{E37CD052-4D8B-522F-399D-E0C6C8ED17D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11">
              <a:extLst>
                <a:ext uri="{FF2B5EF4-FFF2-40B4-BE49-F238E27FC236}">
                  <a16:creationId xmlns:a16="http://schemas.microsoft.com/office/drawing/2014/main" id="{7A2CB79F-6EBD-8FEE-4B0B-B5041EE71A45}"/>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12">
              <a:extLst>
                <a:ext uri="{FF2B5EF4-FFF2-40B4-BE49-F238E27FC236}">
                  <a16:creationId xmlns:a16="http://schemas.microsoft.com/office/drawing/2014/main" id="{42604858-E29C-4B04-119C-D1B9D6C398E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213">
              <a:extLst>
                <a:ext uri="{FF2B5EF4-FFF2-40B4-BE49-F238E27FC236}">
                  <a16:creationId xmlns:a16="http://schemas.microsoft.com/office/drawing/2014/main" id="{B8E6000B-2825-6D21-4E47-501AD39AF77A}"/>
                </a:ext>
              </a:extLst>
            </p:cNvPr>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1" name="Freeform 214">
              <a:extLst>
                <a:ext uri="{FF2B5EF4-FFF2-40B4-BE49-F238E27FC236}">
                  <a16:creationId xmlns:a16="http://schemas.microsoft.com/office/drawing/2014/main" id="{C357E8CE-08C7-6F8B-5E6F-783A98DF3E7F}"/>
                </a:ext>
              </a:extLst>
            </p:cNvPr>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2" name="Freeform 215">
              <a:extLst>
                <a:ext uri="{FF2B5EF4-FFF2-40B4-BE49-F238E27FC236}">
                  <a16:creationId xmlns:a16="http://schemas.microsoft.com/office/drawing/2014/main" id="{BD2F0CF5-1C5C-4AA4-105C-B272AFC932D4}"/>
                </a:ext>
              </a:extLst>
            </p:cNvPr>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3" name="Freeform 216">
              <a:extLst>
                <a:ext uri="{FF2B5EF4-FFF2-40B4-BE49-F238E27FC236}">
                  <a16:creationId xmlns:a16="http://schemas.microsoft.com/office/drawing/2014/main" id="{9C675CED-EB11-C66D-2BE3-3D61E7D415BD}"/>
                </a:ext>
              </a:extLst>
            </p:cNvPr>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4" name="Freeform 217">
              <a:extLst>
                <a:ext uri="{FF2B5EF4-FFF2-40B4-BE49-F238E27FC236}">
                  <a16:creationId xmlns:a16="http://schemas.microsoft.com/office/drawing/2014/main" id="{DE2A819E-16B6-7951-53AF-791C3F4C4A62}"/>
                </a:ext>
              </a:extLst>
            </p:cNvPr>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15" name="Picture 218">
              <a:extLst>
                <a:ext uri="{FF2B5EF4-FFF2-40B4-BE49-F238E27FC236}">
                  <a16:creationId xmlns:a16="http://schemas.microsoft.com/office/drawing/2014/main" id="{F269B15F-886C-30F9-C604-DB52AB10175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219">
              <a:extLst>
                <a:ext uri="{FF2B5EF4-FFF2-40B4-BE49-F238E27FC236}">
                  <a16:creationId xmlns:a16="http://schemas.microsoft.com/office/drawing/2014/main" id="{5D373777-CDEB-407F-C828-1ACEA336890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20">
              <a:extLst>
                <a:ext uri="{FF2B5EF4-FFF2-40B4-BE49-F238E27FC236}">
                  <a16:creationId xmlns:a16="http://schemas.microsoft.com/office/drawing/2014/main" id="{C9F7CB7D-D7E0-1499-1B9A-AA11ABAEAC0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21">
              <a:extLst>
                <a:ext uri="{FF2B5EF4-FFF2-40B4-BE49-F238E27FC236}">
                  <a16:creationId xmlns:a16="http://schemas.microsoft.com/office/drawing/2014/main" id="{188377CF-8ECD-93BD-ACC1-D1F543009BCD}"/>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Freeform 222">
              <a:extLst>
                <a:ext uri="{FF2B5EF4-FFF2-40B4-BE49-F238E27FC236}">
                  <a16:creationId xmlns:a16="http://schemas.microsoft.com/office/drawing/2014/main" id="{F036D5BE-ED54-82D0-6F07-67FCCA99FF65}"/>
                </a:ext>
              </a:extLst>
            </p:cNvPr>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0" name="Freeform 223">
              <a:extLst>
                <a:ext uri="{FF2B5EF4-FFF2-40B4-BE49-F238E27FC236}">
                  <a16:creationId xmlns:a16="http://schemas.microsoft.com/office/drawing/2014/main" id="{8DED9D7B-C4F2-650D-9CB3-B43441AF2D6C}"/>
                </a:ext>
              </a:extLst>
            </p:cNvPr>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1" name="Freeform 224">
              <a:extLst>
                <a:ext uri="{FF2B5EF4-FFF2-40B4-BE49-F238E27FC236}">
                  <a16:creationId xmlns:a16="http://schemas.microsoft.com/office/drawing/2014/main" id="{BBE1CA43-9846-3986-F981-E0FC98634F44}"/>
                </a:ext>
              </a:extLst>
            </p:cNvPr>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2" name="Freeform 225">
              <a:extLst>
                <a:ext uri="{FF2B5EF4-FFF2-40B4-BE49-F238E27FC236}">
                  <a16:creationId xmlns:a16="http://schemas.microsoft.com/office/drawing/2014/main" id="{2DE26B1E-908A-1E40-467E-07D3C362ACD1}"/>
                </a:ext>
              </a:extLst>
            </p:cNvPr>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26">
              <a:extLst>
                <a:ext uri="{FF2B5EF4-FFF2-40B4-BE49-F238E27FC236}">
                  <a16:creationId xmlns:a16="http://schemas.microsoft.com/office/drawing/2014/main" id="{D739F0B4-3E33-8779-6F3A-E374C65118EE}"/>
                </a:ext>
              </a:extLst>
            </p:cNvPr>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4" name="Freeform 227">
              <a:extLst>
                <a:ext uri="{FF2B5EF4-FFF2-40B4-BE49-F238E27FC236}">
                  <a16:creationId xmlns:a16="http://schemas.microsoft.com/office/drawing/2014/main" id="{CC977653-5344-326F-DEB0-F7CC1728ED47}"/>
                </a:ext>
              </a:extLst>
            </p:cNvPr>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5" name="Freeform 228">
              <a:extLst>
                <a:ext uri="{FF2B5EF4-FFF2-40B4-BE49-F238E27FC236}">
                  <a16:creationId xmlns:a16="http://schemas.microsoft.com/office/drawing/2014/main" id="{711429EA-ED37-F31D-9999-929D5FB48E78}"/>
                </a:ext>
              </a:extLst>
            </p:cNvPr>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6" name="Freeform 229">
              <a:extLst>
                <a:ext uri="{FF2B5EF4-FFF2-40B4-BE49-F238E27FC236}">
                  <a16:creationId xmlns:a16="http://schemas.microsoft.com/office/drawing/2014/main" id="{C8459A11-0E07-248E-0F1C-1AD8B2B6BDAC}"/>
                </a:ext>
              </a:extLst>
            </p:cNvPr>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7" name="Freeform 230">
              <a:extLst>
                <a:ext uri="{FF2B5EF4-FFF2-40B4-BE49-F238E27FC236}">
                  <a16:creationId xmlns:a16="http://schemas.microsoft.com/office/drawing/2014/main" id="{18AA9EF7-A35A-9C50-14A4-63569CE1E2EE}"/>
                </a:ext>
              </a:extLst>
            </p:cNvPr>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8" name="Freeform 231">
              <a:extLst>
                <a:ext uri="{FF2B5EF4-FFF2-40B4-BE49-F238E27FC236}">
                  <a16:creationId xmlns:a16="http://schemas.microsoft.com/office/drawing/2014/main" id="{818C3914-99BE-B6A3-A0F8-3FF5301D0749}"/>
                </a:ext>
              </a:extLst>
            </p:cNvPr>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32">
              <a:extLst>
                <a:ext uri="{FF2B5EF4-FFF2-40B4-BE49-F238E27FC236}">
                  <a16:creationId xmlns:a16="http://schemas.microsoft.com/office/drawing/2014/main" id="{DF6C9489-E497-77C5-04F3-9473532A20AE}"/>
                </a:ext>
              </a:extLst>
            </p:cNvPr>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33">
              <a:extLst>
                <a:ext uri="{FF2B5EF4-FFF2-40B4-BE49-F238E27FC236}">
                  <a16:creationId xmlns:a16="http://schemas.microsoft.com/office/drawing/2014/main" id="{BD05DD94-4100-0376-6945-AD0D23243E02}"/>
                </a:ext>
              </a:extLst>
            </p:cNvPr>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34">
              <a:extLst>
                <a:ext uri="{FF2B5EF4-FFF2-40B4-BE49-F238E27FC236}">
                  <a16:creationId xmlns:a16="http://schemas.microsoft.com/office/drawing/2014/main" id="{2681C69B-3146-3144-AC5B-3194F5550D1E}"/>
                </a:ext>
              </a:extLst>
            </p:cNvPr>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Oval 235">
              <a:extLst>
                <a:ext uri="{FF2B5EF4-FFF2-40B4-BE49-F238E27FC236}">
                  <a16:creationId xmlns:a16="http://schemas.microsoft.com/office/drawing/2014/main" id="{59505A55-BB2C-F00C-9A95-8E7CDA6CDD00}"/>
                </a:ext>
              </a:extLst>
            </p:cNvPr>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Oval 236">
              <a:extLst>
                <a:ext uri="{FF2B5EF4-FFF2-40B4-BE49-F238E27FC236}">
                  <a16:creationId xmlns:a16="http://schemas.microsoft.com/office/drawing/2014/main" id="{91EBFFFE-EC3A-85F9-5CEA-408873785A86}"/>
                </a:ext>
              </a:extLst>
            </p:cNvPr>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Oval 237">
              <a:extLst>
                <a:ext uri="{FF2B5EF4-FFF2-40B4-BE49-F238E27FC236}">
                  <a16:creationId xmlns:a16="http://schemas.microsoft.com/office/drawing/2014/main" id="{846814A5-1905-0A61-E43D-0FA364B9A63E}"/>
                </a:ext>
              </a:extLst>
            </p:cNvPr>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Oval 238">
              <a:extLst>
                <a:ext uri="{FF2B5EF4-FFF2-40B4-BE49-F238E27FC236}">
                  <a16:creationId xmlns:a16="http://schemas.microsoft.com/office/drawing/2014/main" id="{7B521186-8CC5-BF41-C356-B8A7CDAE0404}"/>
                </a:ext>
              </a:extLst>
            </p:cNvPr>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Oval 239">
              <a:extLst>
                <a:ext uri="{FF2B5EF4-FFF2-40B4-BE49-F238E27FC236}">
                  <a16:creationId xmlns:a16="http://schemas.microsoft.com/office/drawing/2014/main" id="{E0893058-6811-C479-8FFE-AFB417069A2C}"/>
                </a:ext>
              </a:extLst>
            </p:cNvPr>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Oval 240">
              <a:extLst>
                <a:ext uri="{FF2B5EF4-FFF2-40B4-BE49-F238E27FC236}">
                  <a16:creationId xmlns:a16="http://schemas.microsoft.com/office/drawing/2014/main" id="{ED49A529-F170-B26B-B72D-DAA629F34F85}"/>
                </a:ext>
              </a:extLst>
            </p:cNvPr>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Freeform 241">
              <a:extLst>
                <a:ext uri="{FF2B5EF4-FFF2-40B4-BE49-F238E27FC236}">
                  <a16:creationId xmlns:a16="http://schemas.microsoft.com/office/drawing/2014/main" id="{392035C1-9E07-B964-F1E9-2565FAAD5877}"/>
                </a:ext>
              </a:extLst>
            </p:cNvPr>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Freeform 242">
              <a:extLst>
                <a:ext uri="{FF2B5EF4-FFF2-40B4-BE49-F238E27FC236}">
                  <a16:creationId xmlns:a16="http://schemas.microsoft.com/office/drawing/2014/main" id="{CA61468E-5D77-0E98-41CD-912354DFEFE6}"/>
                </a:ext>
              </a:extLst>
            </p:cNvPr>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Freeform 243">
              <a:extLst>
                <a:ext uri="{FF2B5EF4-FFF2-40B4-BE49-F238E27FC236}">
                  <a16:creationId xmlns:a16="http://schemas.microsoft.com/office/drawing/2014/main" id="{2227ED36-D4A4-F3EB-CF4D-B073F441941E}"/>
                </a:ext>
              </a:extLst>
            </p:cNvPr>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Freeform 244">
              <a:extLst>
                <a:ext uri="{FF2B5EF4-FFF2-40B4-BE49-F238E27FC236}">
                  <a16:creationId xmlns:a16="http://schemas.microsoft.com/office/drawing/2014/main" id="{FF6614CC-342E-2624-22D5-A8A542532DA9}"/>
                </a:ext>
              </a:extLst>
            </p:cNvPr>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Freeform 245">
              <a:extLst>
                <a:ext uri="{FF2B5EF4-FFF2-40B4-BE49-F238E27FC236}">
                  <a16:creationId xmlns:a16="http://schemas.microsoft.com/office/drawing/2014/main" id="{B41C25EA-E780-6D82-4EE9-A1BFA15DD19F}"/>
                </a:ext>
              </a:extLst>
            </p:cNvPr>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Freeform 246">
              <a:extLst>
                <a:ext uri="{FF2B5EF4-FFF2-40B4-BE49-F238E27FC236}">
                  <a16:creationId xmlns:a16="http://schemas.microsoft.com/office/drawing/2014/main" id="{083F6AD2-7EBC-2616-5532-58ACCBBA2FB0}"/>
                </a:ext>
              </a:extLst>
            </p:cNvPr>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Freeform 247">
              <a:extLst>
                <a:ext uri="{FF2B5EF4-FFF2-40B4-BE49-F238E27FC236}">
                  <a16:creationId xmlns:a16="http://schemas.microsoft.com/office/drawing/2014/main" id="{A9BD7C60-EEC0-98B5-EFAD-275ED8C2D15B}"/>
                </a:ext>
              </a:extLst>
            </p:cNvPr>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Freeform 248">
              <a:extLst>
                <a:ext uri="{FF2B5EF4-FFF2-40B4-BE49-F238E27FC236}">
                  <a16:creationId xmlns:a16="http://schemas.microsoft.com/office/drawing/2014/main" id="{C6A46729-B80D-B502-18BA-70CAA1E9095F}"/>
                </a:ext>
              </a:extLst>
            </p:cNvPr>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Freeform 249">
              <a:extLst>
                <a:ext uri="{FF2B5EF4-FFF2-40B4-BE49-F238E27FC236}">
                  <a16:creationId xmlns:a16="http://schemas.microsoft.com/office/drawing/2014/main" id="{0A2E991F-7061-694B-6FC7-6E9F09E66FB7}"/>
                </a:ext>
              </a:extLst>
            </p:cNvPr>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50">
              <a:extLst>
                <a:ext uri="{FF2B5EF4-FFF2-40B4-BE49-F238E27FC236}">
                  <a16:creationId xmlns:a16="http://schemas.microsoft.com/office/drawing/2014/main" id="{63AE3A30-617C-3CAC-F4B9-F5F55833C964}"/>
                </a:ext>
              </a:extLst>
            </p:cNvPr>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51">
              <a:extLst>
                <a:ext uri="{FF2B5EF4-FFF2-40B4-BE49-F238E27FC236}">
                  <a16:creationId xmlns:a16="http://schemas.microsoft.com/office/drawing/2014/main" id="{3788BDA7-00C2-4DC1-D9A0-FEC5F7C962C0}"/>
                </a:ext>
              </a:extLst>
            </p:cNvPr>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52">
              <a:extLst>
                <a:ext uri="{FF2B5EF4-FFF2-40B4-BE49-F238E27FC236}">
                  <a16:creationId xmlns:a16="http://schemas.microsoft.com/office/drawing/2014/main" id="{6DFB10D2-5626-7590-0CDC-EB26D77C3E22}"/>
                </a:ext>
              </a:extLst>
            </p:cNvPr>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53">
              <a:extLst>
                <a:ext uri="{FF2B5EF4-FFF2-40B4-BE49-F238E27FC236}">
                  <a16:creationId xmlns:a16="http://schemas.microsoft.com/office/drawing/2014/main" id="{E642BB2C-971C-2F91-0742-73EA53BBC6CA}"/>
                </a:ext>
              </a:extLst>
            </p:cNvPr>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54">
              <a:extLst>
                <a:ext uri="{FF2B5EF4-FFF2-40B4-BE49-F238E27FC236}">
                  <a16:creationId xmlns:a16="http://schemas.microsoft.com/office/drawing/2014/main" id="{1DBAA1F1-2272-A6E2-1C9A-A45F2E31D2F8}"/>
                </a:ext>
              </a:extLst>
            </p:cNvPr>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55">
              <a:extLst>
                <a:ext uri="{FF2B5EF4-FFF2-40B4-BE49-F238E27FC236}">
                  <a16:creationId xmlns:a16="http://schemas.microsoft.com/office/drawing/2014/main" id="{93D5D764-E50C-31A2-6EB9-A818C6A802C9}"/>
                </a:ext>
              </a:extLst>
            </p:cNvPr>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56">
              <a:extLst>
                <a:ext uri="{FF2B5EF4-FFF2-40B4-BE49-F238E27FC236}">
                  <a16:creationId xmlns:a16="http://schemas.microsoft.com/office/drawing/2014/main" id="{14C67049-0D42-10B5-9DA3-319E1567CA00}"/>
                </a:ext>
              </a:extLst>
            </p:cNvPr>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57">
              <a:extLst>
                <a:ext uri="{FF2B5EF4-FFF2-40B4-BE49-F238E27FC236}">
                  <a16:creationId xmlns:a16="http://schemas.microsoft.com/office/drawing/2014/main" id="{87099E26-BD6B-0D85-B874-8F41AB29DA37}"/>
                </a:ext>
              </a:extLst>
            </p:cNvPr>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58">
              <a:extLst>
                <a:ext uri="{FF2B5EF4-FFF2-40B4-BE49-F238E27FC236}">
                  <a16:creationId xmlns:a16="http://schemas.microsoft.com/office/drawing/2014/main" id="{25730964-85A5-6CD8-14F7-896779C5795F}"/>
                </a:ext>
              </a:extLst>
            </p:cNvPr>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9">
              <a:extLst>
                <a:ext uri="{FF2B5EF4-FFF2-40B4-BE49-F238E27FC236}">
                  <a16:creationId xmlns:a16="http://schemas.microsoft.com/office/drawing/2014/main" id="{AB2140BD-BB1D-C2EC-17E3-0879D9F8B27D}"/>
                </a:ext>
              </a:extLst>
            </p:cNvPr>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60">
              <a:extLst>
                <a:ext uri="{FF2B5EF4-FFF2-40B4-BE49-F238E27FC236}">
                  <a16:creationId xmlns:a16="http://schemas.microsoft.com/office/drawing/2014/main" id="{FC2A38E3-A79E-17E2-13E6-4FF94A0E44BD}"/>
                </a:ext>
              </a:extLst>
            </p:cNvPr>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61">
              <a:extLst>
                <a:ext uri="{FF2B5EF4-FFF2-40B4-BE49-F238E27FC236}">
                  <a16:creationId xmlns:a16="http://schemas.microsoft.com/office/drawing/2014/main" id="{CB95D987-4E5D-D555-B22C-DFE7B76FD7BA}"/>
                </a:ext>
              </a:extLst>
            </p:cNvPr>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62">
              <a:extLst>
                <a:ext uri="{FF2B5EF4-FFF2-40B4-BE49-F238E27FC236}">
                  <a16:creationId xmlns:a16="http://schemas.microsoft.com/office/drawing/2014/main" id="{E72A14D6-9DBC-D3C4-C148-139860AD9214}"/>
                </a:ext>
              </a:extLst>
            </p:cNvPr>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63">
              <a:extLst>
                <a:ext uri="{FF2B5EF4-FFF2-40B4-BE49-F238E27FC236}">
                  <a16:creationId xmlns:a16="http://schemas.microsoft.com/office/drawing/2014/main" id="{12729D7E-0792-C456-09F9-FE51955BDA3A}"/>
                </a:ext>
              </a:extLst>
            </p:cNvPr>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64">
              <a:extLst>
                <a:ext uri="{FF2B5EF4-FFF2-40B4-BE49-F238E27FC236}">
                  <a16:creationId xmlns:a16="http://schemas.microsoft.com/office/drawing/2014/main" id="{12FFA0C5-544C-4410-3F4C-2BC866936B2D}"/>
                </a:ext>
              </a:extLst>
            </p:cNvPr>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65">
              <a:extLst>
                <a:ext uri="{FF2B5EF4-FFF2-40B4-BE49-F238E27FC236}">
                  <a16:creationId xmlns:a16="http://schemas.microsoft.com/office/drawing/2014/main" id="{ADC08D7F-EE53-2C84-FCF1-B2CBFEE72CC2}"/>
                </a:ext>
              </a:extLst>
            </p:cNvPr>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66">
              <a:extLst>
                <a:ext uri="{FF2B5EF4-FFF2-40B4-BE49-F238E27FC236}">
                  <a16:creationId xmlns:a16="http://schemas.microsoft.com/office/drawing/2014/main" id="{041EF231-460D-01D5-674C-DB443692FEB0}"/>
                </a:ext>
              </a:extLst>
            </p:cNvPr>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67">
              <a:extLst>
                <a:ext uri="{FF2B5EF4-FFF2-40B4-BE49-F238E27FC236}">
                  <a16:creationId xmlns:a16="http://schemas.microsoft.com/office/drawing/2014/main" id="{717D98B8-2E8B-E2BB-3029-16A8E573659E}"/>
                </a:ext>
              </a:extLst>
            </p:cNvPr>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68">
              <a:extLst>
                <a:ext uri="{FF2B5EF4-FFF2-40B4-BE49-F238E27FC236}">
                  <a16:creationId xmlns:a16="http://schemas.microsoft.com/office/drawing/2014/main" id="{1A537DF2-474F-1D97-C0D7-7854C6AE1785}"/>
                </a:ext>
              </a:extLst>
            </p:cNvPr>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9">
              <a:extLst>
                <a:ext uri="{FF2B5EF4-FFF2-40B4-BE49-F238E27FC236}">
                  <a16:creationId xmlns:a16="http://schemas.microsoft.com/office/drawing/2014/main" id="{BBC4D924-2556-A8EE-2DBD-8A9B0B838709}"/>
                </a:ext>
              </a:extLst>
            </p:cNvPr>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70">
              <a:extLst>
                <a:ext uri="{FF2B5EF4-FFF2-40B4-BE49-F238E27FC236}">
                  <a16:creationId xmlns:a16="http://schemas.microsoft.com/office/drawing/2014/main" id="{A07D293B-7ED1-1B08-2E3B-F7489E702B43}"/>
                </a:ext>
              </a:extLst>
            </p:cNvPr>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71">
              <a:extLst>
                <a:ext uri="{FF2B5EF4-FFF2-40B4-BE49-F238E27FC236}">
                  <a16:creationId xmlns:a16="http://schemas.microsoft.com/office/drawing/2014/main" id="{1A99A436-135D-3AE2-0779-07325B339D84}"/>
                </a:ext>
              </a:extLst>
            </p:cNvPr>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72">
              <a:extLst>
                <a:ext uri="{FF2B5EF4-FFF2-40B4-BE49-F238E27FC236}">
                  <a16:creationId xmlns:a16="http://schemas.microsoft.com/office/drawing/2014/main" id="{4C87EC64-A96E-A3BD-1F2B-CE2D7E9285B9}"/>
                </a:ext>
              </a:extLst>
            </p:cNvPr>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73">
              <a:extLst>
                <a:ext uri="{FF2B5EF4-FFF2-40B4-BE49-F238E27FC236}">
                  <a16:creationId xmlns:a16="http://schemas.microsoft.com/office/drawing/2014/main" id="{A58BF06C-7CC2-DDDE-65AF-681493E8D4DE}"/>
                </a:ext>
              </a:extLst>
            </p:cNvPr>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74">
              <a:extLst>
                <a:ext uri="{FF2B5EF4-FFF2-40B4-BE49-F238E27FC236}">
                  <a16:creationId xmlns:a16="http://schemas.microsoft.com/office/drawing/2014/main" id="{AAEC522D-0737-C809-5EC9-7FE5CF400275}"/>
                </a:ext>
              </a:extLst>
            </p:cNvPr>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75">
              <a:extLst>
                <a:ext uri="{FF2B5EF4-FFF2-40B4-BE49-F238E27FC236}">
                  <a16:creationId xmlns:a16="http://schemas.microsoft.com/office/drawing/2014/main" id="{F77BEC51-0006-FD0E-34E2-C7766CEF664E}"/>
                </a:ext>
              </a:extLst>
            </p:cNvPr>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76">
              <a:extLst>
                <a:ext uri="{FF2B5EF4-FFF2-40B4-BE49-F238E27FC236}">
                  <a16:creationId xmlns:a16="http://schemas.microsoft.com/office/drawing/2014/main" id="{7824594E-3533-B47E-F1EF-500C6BE25F60}"/>
                </a:ext>
              </a:extLst>
            </p:cNvPr>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77">
              <a:extLst>
                <a:ext uri="{FF2B5EF4-FFF2-40B4-BE49-F238E27FC236}">
                  <a16:creationId xmlns:a16="http://schemas.microsoft.com/office/drawing/2014/main" id="{A98F6D4A-EF5D-EC53-1D23-92060808DD6C}"/>
                </a:ext>
              </a:extLst>
            </p:cNvPr>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78">
              <a:extLst>
                <a:ext uri="{FF2B5EF4-FFF2-40B4-BE49-F238E27FC236}">
                  <a16:creationId xmlns:a16="http://schemas.microsoft.com/office/drawing/2014/main" id="{B9169ADF-7ECE-D530-570A-BE8FCB826387}"/>
                </a:ext>
              </a:extLst>
            </p:cNvPr>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9">
              <a:extLst>
                <a:ext uri="{FF2B5EF4-FFF2-40B4-BE49-F238E27FC236}">
                  <a16:creationId xmlns:a16="http://schemas.microsoft.com/office/drawing/2014/main" id="{1E250024-CD68-54A3-DA2A-62312738899D}"/>
                </a:ext>
              </a:extLst>
            </p:cNvPr>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80">
              <a:extLst>
                <a:ext uri="{FF2B5EF4-FFF2-40B4-BE49-F238E27FC236}">
                  <a16:creationId xmlns:a16="http://schemas.microsoft.com/office/drawing/2014/main" id="{7991AC08-01E4-3972-A93D-2D3CB623FE34}"/>
                </a:ext>
              </a:extLst>
            </p:cNvPr>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78" name="Picture 281">
              <a:extLst>
                <a:ext uri="{FF2B5EF4-FFF2-40B4-BE49-F238E27FC236}">
                  <a16:creationId xmlns:a16="http://schemas.microsoft.com/office/drawing/2014/main" id="{C8758B6A-B028-8154-CE3A-6358A19355F7}"/>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 name="Picture 282">
              <a:extLst>
                <a:ext uri="{FF2B5EF4-FFF2-40B4-BE49-F238E27FC236}">
                  <a16:creationId xmlns:a16="http://schemas.microsoft.com/office/drawing/2014/main" id="{536301F0-FB48-4415-ECB2-AF245358C50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 name="Picture 283">
              <a:extLst>
                <a:ext uri="{FF2B5EF4-FFF2-40B4-BE49-F238E27FC236}">
                  <a16:creationId xmlns:a16="http://schemas.microsoft.com/office/drawing/2014/main" id="{96644A42-70DA-8502-77C6-A72661BA86D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1" name="Picture 284">
              <a:extLst>
                <a:ext uri="{FF2B5EF4-FFF2-40B4-BE49-F238E27FC236}">
                  <a16:creationId xmlns:a16="http://schemas.microsoft.com/office/drawing/2014/main" id="{FCB42E4E-9671-09F2-C3CB-238E5B4A9FBB}"/>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 name="Picture 285">
              <a:extLst>
                <a:ext uri="{FF2B5EF4-FFF2-40B4-BE49-F238E27FC236}">
                  <a16:creationId xmlns:a16="http://schemas.microsoft.com/office/drawing/2014/main" id="{86CF9C8A-EE2C-5704-588B-5B9FA81C01B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 name="Picture 286">
              <a:extLst>
                <a:ext uri="{FF2B5EF4-FFF2-40B4-BE49-F238E27FC236}">
                  <a16:creationId xmlns:a16="http://schemas.microsoft.com/office/drawing/2014/main" id="{3EE593BB-4EBA-C149-F9F9-0A41D3F25D3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 name="Picture 287">
              <a:extLst>
                <a:ext uri="{FF2B5EF4-FFF2-40B4-BE49-F238E27FC236}">
                  <a16:creationId xmlns:a16="http://schemas.microsoft.com/office/drawing/2014/main" id="{5B0157E9-096A-1528-E4DF-0BEE57CEDBC8}"/>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 name="Picture 288">
              <a:extLst>
                <a:ext uri="{FF2B5EF4-FFF2-40B4-BE49-F238E27FC236}">
                  <a16:creationId xmlns:a16="http://schemas.microsoft.com/office/drawing/2014/main" id="{62D0FCEF-E2F5-7336-F314-0501D371C1BC}"/>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 name="Picture 289">
              <a:extLst>
                <a:ext uri="{FF2B5EF4-FFF2-40B4-BE49-F238E27FC236}">
                  <a16:creationId xmlns:a16="http://schemas.microsoft.com/office/drawing/2014/main" id="{9A1A0B7D-FD0A-4D8F-70B8-9A9DBD51EC8B}"/>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 name="Picture 290">
              <a:extLst>
                <a:ext uri="{FF2B5EF4-FFF2-40B4-BE49-F238E27FC236}">
                  <a16:creationId xmlns:a16="http://schemas.microsoft.com/office/drawing/2014/main" id="{CD8F6312-17E5-4FD8-4ACA-809934F176DE}"/>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 name="Freeform 291">
              <a:extLst>
                <a:ext uri="{FF2B5EF4-FFF2-40B4-BE49-F238E27FC236}">
                  <a16:creationId xmlns:a16="http://schemas.microsoft.com/office/drawing/2014/main" id="{B3C4F52A-6EA4-65CE-9E05-F8A4A6227BAF}"/>
                </a:ext>
              </a:extLst>
            </p:cNvPr>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9" name="Freeform 292">
              <a:extLst>
                <a:ext uri="{FF2B5EF4-FFF2-40B4-BE49-F238E27FC236}">
                  <a16:creationId xmlns:a16="http://schemas.microsoft.com/office/drawing/2014/main" id="{0C5263DB-19D3-263B-6447-0205C449B1AF}"/>
                </a:ext>
              </a:extLst>
            </p:cNvPr>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0" name="Freeform 293">
              <a:extLst>
                <a:ext uri="{FF2B5EF4-FFF2-40B4-BE49-F238E27FC236}">
                  <a16:creationId xmlns:a16="http://schemas.microsoft.com/office/drawing/2014/main" id="{0C9451CC-A359-0B40-67BA-147AC1AC7B5B}"/>
                </a:ext>
              </a:extLst>
            </p:cNvPr>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1" name="Freeform 294">
              <a:extLst>
                <a:ext uri="{FF2B5EF4-FFF2-40B4-BE49-F238E27FC236}">
                  <a16:creationId xmlns:a16="http://schemas.microsoft.com/office/drawing/2014/main" id="{FFD4754F-5698-42BB-4C60-8787EA749678}"/>
                </a:ext>
              </a:extLst>
            </p:cNvPr>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2" name="Freeform 295">
              <a:extLst>
                <a:ext uri="{FF2B5EF4-FFF2-40B4-BE49-F238E27FC236}">
                  <a16:creationId xmlns:a16="http://schemas.microsoft.com/office/drawing/2014/main" id="{588BBB68-039A-EA3A-E44A-DF8C06658EEB}"/>
                </a:ext>
              </a:extLst>
            </p:cNvPr>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3" name="Freeform 296">
              <a:extLst>
                <a:ext uri="{FF2B5EF4-FFF2-40B4-BE49-F238E27FC236}">
                  <a16:creationId xmlns:a16="http://schemas.microsoft.com/office/drawing/2014/main" id="{B2C21DBA-C6B4-D85F-0F77-DEC46AA7BF1F}"/>
                </a:ext>
              </a:extLst>
            </p:cNvPr>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4" name="Freeform 297">
              <a:extLst>
                <a:ext uri="{FF2B5EF4-FFF2-40B4-BE49-F238E27FC236}">
                  <a16:creationId xmlns:a16="http://schemas.microsoft.com/office/drawing/2014/main" id="{3E410829-4A9F-4C7D-14BA-958CE0361B0D}"/>
                </a:ext>
              </a:extLst>
            </p:cNvPr>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5" name="Freeform 298">
              <a:extLst>
                <a:ext uri="{FF2B5EF4-FFF2-40B4-BE49-F238E27FC236}">
                  <a16:creationId xmlns:a16="http://schemas.microsoft.com/office/drawing/2014/main" id="{E063FE1F-BBF2-A716-EF57-93E54606437B}"/>
                </a:ext>
              </a:extLst>
            </p:cNvPr>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6" name="Freeform 299">
              <a:extLst>
                <a:ext uri="{FF2B5EF4-FFF2-40B4-BE49-F238E27FC236}">
                  <a16:creationId xmlns:a16="http://schemas.microsoft.com/office/drawing/2014/main" id="{252A283F-BBD7-B7E3-E383-704C844D882D}"/>
                </a:ext>
              </a:extLst>
            </p:cNvPr>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7" name="Freeform 300">
              <a:extLst>
                <a:ext uri="{FF2B5EF4-FFF2-40B4-BE49-F238E27FC236}">
                  <a16:creationId xmlns:a16="http://schemas.microsoft.com/office/drawing/2014/main" id="{18DFB522-927F-3DB9-1885-7856441E8AA7}"/>
                </a:ext>
              </a:extLst>
            </p:cNvPr>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301">
              <a:extLst>
                <a:ext uri="{FF2B5EF4-FFF2-40B4-BE49-F238E27FC236}">
                  <a16:creationId xmlns:a16="http://schemas.microsoft.com/office/drawing/2014/main" id="{02600C57-5318-1546-0E40-A8439319B834}"/>
                </a:ext>
              </a:extLst>
            </p:cNvPr>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302">
              <a:extLst>
                <a:ext uri="{FF2B5EF4-FFF2-40B4-BE49-F238E27FC236}">
                  <a16:creationId xmlns:a16="http://schemas.microsoft.com/office/drawing/2014/main" id="{4E4461CD-9A77-202F-A0EA-42F5A53D92A3}"/>
                </a:ext>
              </a:extLst>
            </p:cNvPr>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303">
              <a:extLst>
                <a:ext uri="{FF2B5EF4-FFF2-40B4-BE49-F238E27FC236}">
                  <a16:creationId xmlns:a16="http://schemas.microsoft.com/office/drawing/2014/main" id="{75BE9058-FA33-97D1-8F90-EBD2C784D410}"/>
                </a:ext>
              </a:extLst>
            </p:cNvPr>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304">
              <a:extLst>
                <a:ext uri="{FF2B5EF4-FFF2-40B4-BE49-F238E27FC236}">
                  <a16:creationId xmlns:a16="http://schemas.microsoft.com/office/drawing/2014/main" id="{F0752A51-B053-08F1-5D1B-711D784B68A6}"/>
                </a:ext>
              </a:extLst>
            </p:cNvPr>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305">
              <a:extLst>
                <a:ext uri="{FF2B5EF4-FFF2-40B4-BE49-F238E27FC236}">
                  <a16:creationId xmlns:a16="http://schemas.microsoft.com/office/drawing/2014/main" id="{9D9CED9C-4A45-2FAB-B403-A2174CA17533}"/>
                </a:ext>
              </a:extLst>
            </p:cNvPr>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306">
              <a:extLst>
                <a:ext uri="{FF2B5EF4-FFF2-40B4-BE49-F238E27FC236}">
                  <a16:creationId xmlns:a16="http://schemas.microsoft.com/office/drawing/2014/main" id="{385D4DC6-2167-6FED-B7E9-8D42C3C61EC2}"/>
                </a:ext>
              </a:extLst>
            </p:cNvPr>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307">
              <a:extLst>
                <a:ext uri="{FF2B5EF4-FFF2-40B4-BE49-F238E27FC236}">
                  <a16:creationId xmlns:a16="http://schemas.microsoft.com/office/drawing/2014/main" id="{7BEBA1E0-606F-A279-7388-A75AD0CA9658}"/>
                </a:ext>
              </a:extLst>
            </p:cNvPr>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308">
              <a:extLst>
                <a:ext uri="{FF2B5EF4-FFF2-40B4-BE49-F238E27FC236}">
                  <a16:creationId xmlns:a16="http://schemas.microsoft.com/office/drawing/2014/main" id="{577A65E0-47D8-AE09-2AB2-F8447F1ED536}"/>
                </a:ext>
              </a:extLst>
            </p:cNvPr>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9">
              <a:extLst>
                <a:ext uri="{FF2B5EF4-FFF2-40B4-BE49-F238E27FC236}">
                  <a16:creationId xmlns:a16="http://schemas.microsoft.com/office/drawing/2014/main" id="{5964278B-8713-74CC-9D1A-4BACDDB7DF27}"/>
                </a:ext>
              </a:extLst>
            </p:cNvPr>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10">
              <a:extLst>
                <a:ext uri="{FF2B5EF4-FFF2-40B4-BE49-F238E27FC236}">
                  <a16:creationId xmlns:a16="http://schemas.microsoft.com/office/drawing/2014/main" id="{896E392C-50C7-8B9E-D3D6-3C45BD354849}"/>
                </a:ext>
              </a:extLst>
            </p:cNvPr>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11">
              <a:extLst>
                <a:ext uri="{FF2B5EF4-FFF2-40B4-BE49-F238E27FC236}">
                  <a16:creationId xmlns:a16="http://schemas.microsoft.com/office/drawing/2014/main" id="{C5A5B5F5-04EF-A84B-2EC0-51EE30473A8F}"/>
                </a:ext>
              </a:extLst>
            </p:cNvPr>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12">
              <a:extLst>
                <a:ext uri="{FF2B5EF4-FFF2-40B4-BE49-F238E27FC236}">
                  <a16:creationId xmlns:a16="http://schemas.microsoft.com/office/drawing/2014/main" id="{9B1F4363-01C8-55E1-6D65-9321BEEE5393}"/>
                </a:ext>
              </a:extLst>
            </p:cNvPr>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13">
              <a:extLst>
                <a:ext uri="{FF2B5EF4-FFF2-40B4-BE49-F238E27FC236}">
                  <a16:creationId xmlns:a16="http://schemas.microsoft.com/office/drawing/2014/main" id="{70BF03AD-AF09-5617-B295-2605407A5803}"/>
                </a:ext>
              </a:extLst>
            </p:cNvPr>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14">
              <a:extLst>
                <a:ext uri="{FF2B5EF4-FFF2-40B4-BE49-F238E27FC236}">
                  <a16:creationId xmlns:a16="http://schemas.microsoft.com/office/drawing/2014/main" id="{11D150B5-43F6-EF7B-FA78-EFF1D7ACE058}"/>
                </a:ext>
              </a:extLst>
            </p:cNvPr>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15">
              <a:extLst>
                <a:ext uri="{FF2B5EF4-FFF2-40B4-BE49-F238E27FC236}">
                  <a16:creationId xmlns:a16="http://schemas.microsoft.com/office/drawing/2014/main" id="{ECAFAB21-F73D-DC92-4B25-5FAFD97B05C3}"/>
                </a:ext>
              </a:extLst>
            </p:cNvPr>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16">
              <a:extLst>
                <a:ext uri="{FF2B5EF4-FFF2-40B4-BE49-F238E27FC236}">
                  <a16:creationId xmlns:a16="http://schemas.microsoft.com/office/drawing/2014/main" id="{FF7270FC-6001-0A53-64DE-C5D6A0FF8339}"/>
                </a:ext>
              </a:extLst>
            </p:cNvPr>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17">
              <a:extLst>
                <a:ext uri="{FF2B5EF4-FFF2-40B4-BE49-F238E27FC236}">
                  <a16:creationId xmlns:a16="http://schemas.microsoft.com/office/drawing/2014/main" id="{CCE76DBA-0AA9-B993-4EC0-F08D1E0267EE}"/>
                </a:ext>
              </a:extLst>
            </p:cNvPr>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18">
              <a:extLst>
                <a:ext uri="{FF2B5EF4-FFF2-40B4-BE49-F238E27FC236}">
                  <a16:creationId xmlns:a16="http://schemas.microsoft.com/office/drawing/2014/main" id="{6DED6A4F-FEA5-1492-AFB6-2FFC769C363C}"/>
                </a:ext>
              </a:extLst>
            </p:cNvPr>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9">
              <a:extLst>
                <a:ext uri="{FF2B5EF4-FFF2-40B4-BE49-F238E27FC236}">
                  <a16:creationId xmlns:a16="http://schemas.microsoft.com/office/drawing/2014/main" id="{742389F4-9001-B617-EEEE-D443494E2BD0}"/>
                </a:ext>
              </a:extLst>
            </p:cNvPr>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20">
              <a:extLst>
                <a:ext uri="{FF2B5EF4-FFF2-40B4-BE49-F238E27FC236}">
                  <a16:creationId xmlns:a16="http://schemas.microsoft.com/office/drawing/2014/main" id="{79440352-AD1A-8FC2-59A7-53294AAF2601}"/>
                </a:ext>
              </a:extLst>
            </p:cNvPr>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21">
              <a:extLst>
                <a:ext uri="{FF2B5EF4-FFF2-40B4-BE49-F238E27FC236}">
                  <a16:creationId xmlns:a16="http://schemas.microsoft.com/office/drawing/2014/main" id="{1A366137-4EC1-A22B-7089-CEE082462232}"/>
                </a:ext>
              </a:extLst>
            </p:cNvPr>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22">
              <a:extLst>
                <a:ext uri="{FF2B5EF4-FFF2-40B4-BE49-F238E27FC236}">
                  <a16:creationId xmlns:a16="http://schemas.microsoft.com/office/drawing/2014/main" id="{F62F09CA-3729-F60D-DBCC-6D18C53D7B23}"/>
                </a:ext>
              </a:extLst>
            </p:cNvPr>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Oval 323">
              <a:extLst>
                <a:ext uri="{FF2B5EF4-FFF2-40B4-BE49-F238E27FC236}">
                  <a16:creationId xmlns:a16="http://schemas.microsoft.com/office/drawing/2014/main" id="{350EF5A8-C2CC-3430-57FD-1F3A447AD7D3}"/>
                </a:ext>
              </a:extLst>
            </p:cNvPr>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24">
              <a:extLst>
                <a:ext uri="{FF2B5EF4-FFF2-40B4-BE49-F238E27FC236}">
                  <a16:creationId xmlns:a16="http://schemas.microsoft.com/office/drawing/2014/main" id="{80221C4D-98D7-3A6A-FB5D-7565AA3E5BF4}"/>
                </a:ext>
              </a:extLst>
            </p:cNvPr>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25">
              <a:extLst>
                <a:ext uri="{FF2B5EF4-FFF2-40B4-BE49-F238E27FC236}">
                  <a16:creationId xmlns:a16="http://schemas.microsoft.com/office/drawing/2014/main" id="{02DA8D96-6C53-2079-1FFB-205EBED49FE4}"/>
                </a:ext>
              </a:extLst>
            </p:cNvPr>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Freeform 326">
              <a:extLst>
                <a:ext uri="{FF2B5EF4-FFF2-40B4-BE49-F238E27FC236}">
                  <a16:creationId xmlns:a16="http://schemas.microsoft.com/office/drawing/2014/main" id="{747B8502-C844-80DD-1FD3-C0EC0F21C2A0}"/>
                </a:ext>
              </a:extLst>
            </p:cNvPr>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27">
              <a:extLst>
                <a:ext uri="{FF2B5EF4-FFF2-40B4-BE49-F238E27FC236}">
                  <a16:creationId xmlns:a16="http://schemas.microsoft.com/office/drawing/2014/main" id="{AA277FF7-F468-EA39-5F26-CFE758E61F3C}"/>
                </a:ext>
              </a:extLst>
            </p:cNvPr>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28">
              <a:extLst>
                <a:ext uri="{FF2B5EF4-FFF2-40B4-BE49-F238E27FC236}">
                  <a16:creationId xmlns:a16="http://schemas.microsoft.com/office/drawing/2014/main" id="{7B9390AB-F188-6498-9B73-722548486754}"/>
                </a:ext>
              </a:extLst>
            </p:cNvPr>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9">
              <a:extLst>
                <a:ext uri="{FF2B5EF4-FFF2-40B4-BE49-F238E27FC236}">
                  <a16:creationId xmlns:a16="http://schemas.microsoft.com/office/drawing/2014/main" id="{01A8A5E9-E5B9-063F-AFB1-825112D4A6F9}"/>
                </a:ext>
              </a:extLst>
            </p:cNvPr>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30">
              <a:extLst>
                <a:ext uri="{FF2B5EF4-FFF2-40B4-BE49-F238E27FC236}">
                  <a16:creationId xmlns:a16="http://schemas.microsoft.com/office/drawing/2014/main" id="{E81643FE-C103-AF5D-F9C1-1ABA9A8CB65C}"/>
                </a:ext>
              </a:extLst>
            </p:cNvPr>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31">
              <a:extLst>
                <a:ext uri="{FF2B5EF4-FFF2-40B4-BE49-F238E27FC236}">
                  <a16:creationId xmlns:a16="http://schemas.microsoft.com/office/drawing/2014/main" id="{1F0851DF-9A32-BE9A-B530-D345DB1E9F4A}"/>
                </a:ext>
              </a:extLst>
            </p:cNvPr>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Freeform 332">
              <a:extLst>
                <a:ext uri="{FF2B5EF4-FFF2-40B4-BE49-F238E27FC236}">
                  <a16:creationId xmlns:a16="http://schemas.microsoft.com/office/drawing/2014/main" id="{E0A95F04-2401-5CB2-B11F-C486D4F6946D}"/>
                </a:ext>
              </a:extLst>
            </p:cNvPr>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33">
              <a:extLst>
                <a:ext uri="{FF2B5EF4-FFF2-40B4-BE49-F238E27FC236}">
                  <a16:creationId xmlns:a16="http://schemas.microsoft.com/office/drawing/2014/main" id="{0E88BA03-0F99-44A1-F7C3-0A15C5D4EC5D}"/>
                </a:ext>
              </a:extLst>
            </p:cNvPr>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34">
              <a:extLst>
                <a:ext uri="{FF2B5EF4-FFF2-40B4-BE49-F238E27FC236}">
                  <a16:creationId xmlns:a16="http://schemas.microsoft.com/office/drawing/2014/main" id="{F0F1E5E9-3A97-0A79-CA3E-3130590710B5}"/>
                </a:ext>
              </a:extLst>
            </p:cNvPr>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35">
              <a:extLst>
                <a:ext uri="{FF2B5EF4-FFF2-40B4-BE49-F238E27FC236}">
                  <a16:creationId xmlns:a16="http://schemas.microsoft.com/office/drawing/2014/main" id="{FF44CCA8-87B4-5B79-95B1-714D3BE0D21B}"/>
                </a:ext>
              </a:extLst>
            </p:cNvPr>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36">
              <a:extLst>
                <a:ext uri="{FF2B5EF4-FFF2-40B4-BE49-F238E27FC236}">
                  <a16:creationId xmlns:a16="http://schemas.microsoft.com/office/drawing/2014/main" id="{954A0589-34CF-A8B6-CD41-9BA98B0BB92F}"/>
                </a:ext>
              </a:extLst>
            </p:cNvPr>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37">
              <a:extLst>
                <a:ext uri="{FF2B5EF4-FFF2-40B4-BE49-F238E27FC236}">
                  <a16:creationId xmlns:a16="http://schemas.microsoft.com/office/drawing/2014/main" id="{81A13A15-02B0-C48B-4641-D4C363572C12}"/>
                </a:ext>
              </a:extLst>
            </p:cNvPr>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38">
              <a:extLst>
                <a:ext uri="{FF2B5EF4-FFF2-40B4-BE49-F238E27FC236}">
                  <a16:creationId xmlns:a16="http://schemas.microsoft.com/office/drawing/2014/main" id="{4F4F73F5-E049-CEEF-CEF1-97B391F6C01C}"/>
                </a:ext>
              </a:extLst>
            </p:cNvPr>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9">
              <a:extLst>
                <a:ext uri="{FF2B5EF4-FFF2-40B4-BE49-F238E27FC236}">
                  <a16:creationId xmlns:a16="http://schemas.microsoft.com/office/drawing/2014/main" id="{7DCAE2A8-78E6-75D1-7FD0-62685B4D2329}"/>
                </a:ext>
              </a:extLst>
            </p:cNvPr>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40">
              <a:extLst>
                <a:ext uri="{FF2B5EF4-FFF2-40B4-BE49-F238E27FC236}">
                  <a16:creationId xmlns:a16="http://schemas.microsoft.com/office/drawing/2014/main" id="{8A46E978-80C1-A73B-FEFE-E55A7011E70F}"/>
                </a:ext>
              </a:extLst>
            </p:cNvPr>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41">
              <a:extLst>
                <a:ext uri="{FF2B5EF4-FFF2-40B4-BE49-F238E27FC236}">
                  <a16:creationId xmlns:a16="http://schemas.microsoft.com/office/drawing/2014/main" id="{1316E2F2-D5F7-004F-582B-0A24D277BB96}"/>
                </a:ext>
              </a:extLst>
            </p:cNvPr>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42">
              <a:extLst>
                <a:ext uri="{FF2B5EF4-FFF2-40B4-BE49-F238E27FC236}">
                  <a16:creationId xmlns:a16="http://schemas.microsoft.com/office/drawing/2014/main" id="{ADF9A271-F6F4-93F5-E010-5A50E66F9123}"/>
                </a:ext>
              </a:extLst>
            </p:cNvPr>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43">
              <a:extLst>
                <a:ext uri="{FF2B5EF4-FFF2-40B4-BE49-F238E27FC236}">
                  <a16:creationId xmlns:a16="http://schemas.microsoft.com/office/drawing/2014/main" id="{705A6816-5E66-2BA1-45FE-A06C40866D3C}"/>
                </a:ext>
              </a:extLst>
            </p:cNvPr>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44">
              <a:extLst>
                <a:ext uri="{FF2B5EF4-FFF2-40B4-BE49-F238E27FC236}">
                  <a16:creationId xmlns:a16="http://schemas.microsoft.com/office/drawing/2014/main" id="{52A73824-2670-E095-FB79-7B1981E7886E}"/>
                </a:ext>
              </a:extLst>
            </p:cNvPr>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45">
              <a:extLst>
                <a:ext uri="{FF2B5EF4-FFF2-40B4-BE49-F238E27FC236}">
                  <a16:creationId xmlns:a16="http://schemas.microsoft.com/office/drawing/2014/main" id="{3B120BF8-185F-4B93-159D-E34CAE2BC47D}"/>
                </a:ext>
              </a:extLst>
            </p:cNvPr>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46">
              <a:extLst>
                <a:ext uri="{FF2B5EF4-FFF2-40B4-BE49-F238E27FC236}">
                  <a16:creationId xmlns:a16="http://schemas.microsoft.com/office/drawing/2014/main" id="{E78FB464-1D11-BE83-21EB-8AA0E80C1941}"/>
                </a:ext>
              </a:extLst>
            </p:cNvPr>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47">
              <a:extLst>
                <a:ext uri="{FF2B5EF4-FFF2-40B4-BE49-F238E27FC236}">
                  <a16:creationId xmlns:a16="http://schemas.microsoft.com/office/drawing/2014/main" id="{440B7732-C029-FE1F-7ACF-1C56482FE952}"/>
                </a:ext>
              </a:extLst>
            </p:cNvPr>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48">
              <a:extLst>
                <a:ext uri="{FF2B5EF4-FFF2-40B4-BE49-F238E27FC236}">
                  <a16:creationId xmlns:a16="http://schemas.microsoft.com/office/drawing/2014/main" id="{B70769A2-67A9-C722-53E0-DCC2C029A829}"/>
                </a:ext>
              </a:extLst>
            </p:cNvPr>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9">
              <a:extLst>
                <a:ext uri="{FF2B5EF4-FFF2-40B4-BE49-F238E27FC236}">
                  <a16:creationId xmlns:a16="http://schemas.microsoft.com/office/drawing/2014/main" id="{BE4E457C-9957-D391-F19D-F0E2ECBAA34D}"/>
                </a:ext>
              </a:extLst>
            </p:cNvPr>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50">
              <a:extLst>
                <a:ext uri="{FF2B5EF4-FFF2-40B4-BE49-F238E27FC236}">
                  <a16:creationId xmlns:a16="http://schemas.microsoft.com/office/drawing/2014/main" id="{908A424C-E140-0BEC-34ED-DB751FC6B71C}"/>
                </a:ext>
              </a:extLst>
            </p:cNvPr>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51">
              <a:extLst>
                <a:ext uri="{FF2B5EF4-FFF2-40B4-BE49-F238E27FC236}">
                  <a16:creationId xmlns:a16="http://schemas.microsoft.com/office/drawing/2014/main" id="{5914B5F1-99B3-74D3-B948-2F66A65CCCDB}"/>
                </a:ext>
              </a:extLst>
            </p:cNvPr>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52">
              <a:extLst>
                <a:ext uri="{FF2B5EF4-FFF2-40B4-BE49-F238E27FC236}">
                  <a16:creationId xmlns:a16="http://schemas.microsoft.com/office/drawing/2014/main" id="{08DE6F8E-516E-3BF9-2F05-4419848A4E02}"/>
                </a:ext>
              </a:extLst>
            </p:cNvPr>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53">
              <a:extLst>
                <a:ext uri="{FF2B5EF4-FFF2-40B4-BE49-F238E27FC236}">
                  <a16:creationId xmlns:a16="http://schemas.microsoft.com/office/drawing/2014/main" id="{04AE4D86-016F-57AE-26DF-5B9BF0DB0BB0}"/>
                </a:ext>
              </a:extLst>
            </p:cNvPr>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54">
              <a:extLst>
                <a:ext uri="{FF2B5EF4-FFF2-40B4-BE49-F238E27FC236}">
                  <a16:creationId xmlns:a16="http://schemas.microsoft.com/office/drawing/2014/main" id="{2E98DEC2-F41E-3F70-BCA3-D2D32BECD1A1}"/>
                </a:ext>
              </a:extLst>
            </p:cNvPr>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55">
              <a:extLst>
                <a:ext uri="{FF2B5EF4-FFF2-40B4-BE49-F238E27FC236}">
                  <a16:creationId xmlns:a16="http://schemas.microsoft.com/office/drawing/2014/main" id="{A2A0DE9F-6CAB-C5B6-9B0C-BBB9B4B2FC8D}"/>
                </a:ext>
              </a:extLst>
            </p:cNvPr>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56">
              <a:extLst>
                <a:ext uri="{FF2B5EF4-FFF2-40B4-BE49-F238E27FC236}">
                  <a16:creationId xmlns:a16="http://schemas.microsoft.com/office/drawing/2014/main" id="{429C78E7-9072-B7BB-7D61-0113B50DDB01}"/>
                </a:ext>
              </a:extLst>
            </p:cNvPr>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57">
              <a:extLst>
                <a:ext uri="{FF2B5EF4-FFF2-40B4-BE49-F238E27FC236}">
                  <a16:creationId xmlns:a16="http://schemas.microsoft.com/office/drawing/2014/main" id="{CD582690-70C8-84E7-2BEF-B900A4C06DF0}"/>
                </a:ext>
              </a:extLst>
            </p:cNvPr>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58">
              <a:extLst>
                <a:ext uri="{FF2B5EF4-FFF2-40B4-BE49-F238E27FC236}">
                  <a16:creationId xmlns:a16="http://schemas.microsoft.com/office/drawing/2014/main" id="{A0318769-C3CB-6A9F-91EE-A717415941A1}"/>
                </a:ext>
              </a:extLst>
            </p:cNvPr>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Rectangle 359">
              <a:extLst>
                <a:ext uri="{FF2B5EF4-FFF2-40B4-BE49-F238E27FC236}">
                  <a16:creationId xmlns:a16="http://schemas.microsoft.com/office/drawing/2014/main" id="{637484F9-3867-0776-64F1-CC78CF8EBEA3}"/>
                </a:ext>
              </a:extLst>
            </p:cNvPr>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60">
              <a:extLst>
                <a:ext uri="{FF2B5EF4-FFF2-40B4-BE49-F238E27FC236}">
                  <a16:creationId xmlns:a16="http://schemas.microsoft.com/office/drawing/2014/main" id="{E25E4CA0-72B5-3831-EF81-B82ACD4D6DAC}"/>
                </a:ext>
              </a:extLst>
            </p:cNvPr>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61">
              <a:extLst>
                <a:ext uri="{FF2B5EF4-FFF2-40B4-BE49-F238E27FC236}">
                  <a16:creationId xmlns:a16="http://schemas.microsoft.com/office/drawing/2014/main" id="{A1F337EE-79F3-B4E8-4DED-0D9E69662541}"/>
                </a:ext>
              </a:extLst>
            </p:cNvPr>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Freeform 362">
              <a:extLst>
                <a:ext uri="{FF2B5EF4-FFF2-40B4-BE49-F238E27FC236}">
                  <a16:creationId xmlns:a16="http://schemas.microsoft.com/office/drawing/2014/main" id="{C90C18CD-25C5-37BB-2214-0153202E8BF2}"/>
                </a:ext>
              </a:extLst>
            </p:cNvPr>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63">
              <a:extLst>
                <a:ext uri="{FF2B5EF4-FFF2-40B4-BE49-F238E27FC236}">
                  <a16:creationId xmlns:a16="http://schemas.microsoft.com/office/drawing/2014/main" id="{EF5726AF-1073-ADA7-7E69-7DDA094D2F33}"/>
                </a:ext>
              </a:extLst>
            </p:cNvPr>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64">
              <a:extLst>
                <a:ext uri="{FF2B5EF4-FFF2-40B4-BE49-F238E27FC236}">
                  <a16:creationId xmlns:a16="http://schemas.microsoft.com/office/drawing/2014/main" id="{5DDCEC2F-0A0D-69F6-3A32-361CFB2FF098}"/>
                </a:ext>
              </a:extLst>
            </p:cNvPr>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65">
              <a:extLst>
                <a:ext uri="{FF2B5EF4-FFF2-40B4-BE49-F238E27FC236}">
                  <a16:creationId xmlns:a16="http://schemas.microsoft.com/office/drawing/2014/main" id="{031F030F-739B-7DE7-F1D2-B94726CF23EB}"/>
                </a:ext>
              </a:extLst>
            </p:cNvPr>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66">
              <a:extLst>
                <a:ext uri="{FF2B5EF4-FFF2-40B4-BE49-F238E27FC236}">
                  <a16:creationId xmlns:a16="http://schemas.microsoft.com/office/drawing/2014/main" id="{01DCA28F-815B-CE6C-3C72-BACC4A956B8F}"/>
                </a:ext>
              </a:extLst>
            </p:cNvPr>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67">
              <a:extLst>
                <a:ext uri="{FF2B5EF4-FFF2-40B4-BE49-F238E27FC236}">
                  <a16:creationId xmlns:a16="http://schemas.microsoft.com/office/drawing/2014/main" id="{96D947AA-345F-0799-F711-5C92E3A7584E}"/>
                </a:ext>
              </a:extLst>
            </p:cNvPr>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Freeform 368">
              <a:extLst>
                <a:ext uri="{FF2B5EF4-FFF2-40B4-BE49-F238E27FC236}">
                  <a16:creationId xmlns:a16="http://schemas.microsoft.com/office/drawing/2014/main" id="{60FC85E5-A56B-E7A1-87C1-A7EF568042EF}"/>
                </a:ext>
              </a:extLst>
            </p:cNvPr>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9">
              <a:extLst>
                <a:ext uri="{FF2B5EF4-FFF2-40B4-BE49-F238E27FC236}">
                  <a16:creationId xmlns:a16="http://schemas.microsoft.com/office/drawing/2014/main" id="{2A8C5AA8-FE93-6551-AF68-96A84ED1C5D1}"/>
                </a:ext>
              </a:extLst>
            </p:cNvPr>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Oval 370">
              <a:extLst>
                <a:ext uri="{FF2B5EF4-FFF2-40B4-BE49-F238E27FC236}">
                  <a16:creationId xmlns:a16="http://schemas.microsoft.com/office/drawing/2014/main" id="{72E9FD7B-49FF-21B8-8244-3A7811C0E9AF}"/>
                </a:ext>
              </a:extLst>
            </p:cNvPr>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Oval 371">
              <a:extLst>
                <a:ext uri="{FF2B5EF4-FFF2-40B4-BE49-F238E27FC236}">
                  <a16:creationId xmlns:a16="http://schemas.microsoft.com/office/drawing/2014/main" id="{2C3B369E-DA81-8E35-460B-A0FECE8549B9}"/>
                </a:ext>
              </a:extLst>
            </p:cNvPr>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72">
              <a:extLst>
                <a:ext uri="{FF2B5EF4-FFF2-40B4-BE49-F238E27FC236}">
                  <a16:creationId xmlns:a16="http://schemas.microsoft.com/office/drawing/2014/main" id="{CEC95109-8D20-6B08-86F0-B363C8875CF2}"/>
                </a:ext>
              </a:extLst>
            </p:cNvPr>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Freeform 373">
              <a:extLst>
                <a:ext uri="{FF2B5EF4-FFF2-40B4-BE49-F238E27FC236}">
                  <a16:creationId xmlns:a16="http://schemas.microsoft.com/office/drawing/2014/main" id="{DC973A05-3D44-DEDC-DA36-21DA366AD4B5}"/>
                </a:ext>
              </a:extLst>
            </p:cNvPr>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Freeform 374">
              <a:extLst>
                <a:ext uri="{FF2B5EF4-FFF2-40B4-BE49-F238E27FC236}">
                  <a16:creationId xmlns:a16="http://schemas.microsoft.com/office/drawing/2014/main" id="{C26892C7-6D46-189C-DBAD-C44EE9898E44}"/>
                </a:ext>
              </a:extLst>
            </p:cNvPr>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75">
              <a:extLst>
                <a:ext uri="{FF2B5EF4-FFF2-40B4-BE49-F238E27FC236}">
                  <a16:creationId xmlns:a16="http://schemas.microsoft.com/office/drawing/2014/main" id="{2737B732-D74B-27DA-7094-982C7F6BEBAB}"/>
                </a:ext>
              </a:extLst>
            </p:cNvPr>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Oval 376">
              <a:extLst>
                <a:ext uri="{FF2B5EF4-FFF2-40B4-BE49-F238E27FC236}">
                  <a16:creationId xmlns:a16="http://schemas.microsoft.com/office/drawing/2014/main" id="{2C49811F-AD05-A443-D996-C0E189CB8533}"/>
                </a:ext>
              </a:extLst>
            </p:cNvPr>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Oval 377">
              <a:extLst>
                <a:ext uri="{FF2B5EF4-FFF2-40B4-BE49-F238E27FC236}">
                  <a16:creationId xmlns:a16="http://schemas.microsoft.com/office/drawing/2014/main" id="{8C14D3AE-28DB-8D37-FA88-E56CDF353A3A}"/>
                </a:ext>
              </a:extLst>
            </p:cNvPr>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78">
              <a:extLst>
                <a:ext uri="{FF2B5EF4-FFF2-40B4-BE49-F238E27FC236}">
                  <a16:creationId xmlns:a16="http://schemas.microsoft.com/office/drawing/2014/main" id="{0C59F6AD-93D3-7426-06FC-7A2872CF351B}"/>
                </a:ext>
              </a:extLst>
            </p:cNvPr>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Freeform 379">
              <a:extLst>
                <a:ext uri="{FF2B5EF4-FFF2-40B4-BE49-F238E27FC236}">
                  <a16:creationId xmlns:a16="http://schemas.microsoft.com/office/drawing/2014/main" id="{6C024D4C-A1DC-4BB5-9D23-63AD89CD675E}"/>
                </a:ext>
              </a:extLst>
            </p:cNvPr>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Freeform 380">
              <a:extLst>
                <a:ext uri="{FF2B5EF4-FFF2-40B4-BE49-F238E27FC236}">
                  <a16:creationId xmlns:a16="http://schemas.microsoft.com/office/drawing/2014/main" id="{D17ACC54-F9DB-064F-9EFE-C559E154A930}"/>
                </a:ext>
              </a:extLst>
            </p:cNvPr>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81">
              <a:extLst>
                <a:ext uri="{FF2B5EF4-FFF2-40B4-BE49-F238E27FC236}">
                  <a16:creationId xmlns:a16="http://schemas.microsoft.com/office/drawing/2014/main" id="{02434A5F-49BB-F71D-6FC6-0DD27D697C60}"/>
                </a:ext>
              </a:extLst>
            </p:cNvPr>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Oval 382">
              <a:extLst>
                <a:ext uri="{FF2B5EF4-FFF2-40B4-BE49-F238E27FC236}">
                  <a16:creationId xmlns:a16="http://schemas.microsoft.com/office/drawing/2014/main" id="{F8432BEE-36DB-F88B-0607-C18409660829}"/>
                </a:ext>
              </a:extLst>
            </p:cNvPr>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83">
              <a:extLst>
                <a:ext uri="{FF2B5EF4-FFF2-40B4-BE49-F238E27FC236}">
                  <a16:creationId xmlns:a16="http://schemas.microsoft.com/office/drawing/2014/main" id="{DC90B063-7FCA-6A8B-09C3-35DAD936EC4C}"/>
                </a:ext>
              </a:extLst>
            </p:cNvPr>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84">
              <a:extLst>
                <a:ext uri="{FF2B5EF4-FFF2-40B4-BE49-F238E27FC236}">
                  <a16:creationId xmlns:a16="http://schemas.microsoft.com/office/drawing/2014/main" id="{83886A33-C393-24E7-A6AF-902959401FD1}"/>
                </a:ext>
              </a:extLst>
            </p:cNvPr>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Freeform 385">
              <a:extLst>
                <a:ext uri="{FF2B5EF4-FFF2-40B4-BE49-F238E27FC236}">
                  <a16:creationId xmlns:a16="http://schemas.microsoft.com/office/drawing/2014/main" id="{31B324DA-0407-17B7-7D3A-5F8040535382}"/>
                </a:ext>
              </a:extLst>
            </p:cNvPr>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Freeform 386">
              <a:extLst>
                <a:ext uri="{FF2B5EF4-FFF2-40B4-BE49-F238E27FC236}">
                  <a16:creationId xmlns:a16="http://schemas.microsoft.com/office/drawing/2014/main" id="{E36ACE91-9392-BF50-2995-F670DB69DBF4}"/>
                </a:ext>
              </a:extLst>
            </p:cNvPr>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87">
              <a:extLst>
                <a:ext uri="{FF2B5EF4-FFF2-40B4-BE49-F238E27FC236}">
                  <a16:creationId xmlns:a16="http://schemas.microsoft.com/office/drawing/2014/main" id="{6D34C22D-A4D0-FD9A-722B-E4CC8687EC62}"/>
                </a:ext>
              </a:extLst>
            </p:cNvPr>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88">
              <a:extLst>
                <a:ext uri="{FF2B5EF4-FFF2-40B4-BE49-F238E27FC236}">
                  <a16:creationId xmlns:a16="http://schemas.microsoft.com/office/drawing/2014/main" id="{A21C0A9F-3042-5BE6-DA07-246D8E3BB8E9}"/>
                </a:ext>
              </a:extLst>
            </p:cNvPr>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6" name="Picture 389">
              <a:extLst>
                <a:ext uri="{FF2B5EF4-FFF2-40B4-BE49-F238E27FC236}">
                  <a16:creationId xmlns:a16="http://schemas.microsoft.com/office/drawing/2014/main" id="{7A8482FF-59E7-133B-F2F4-B66918903A04}"/>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7" name="Picture 390">
              <a:extLst>
                <a:ext uri="{FF2B5EF4-FFF2-40B4-BE49-F238E27FC236}">
                  <a16:creationId xmlns:a16="http://schemas.microsoft.com/office/drawing/2014/main" id="{966435DE-E7C8-FA56-42C7-FC91EB9DD009}"/>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8" name="Picture 391">
              <a:extLst>
                <a:ext uri="{FF2B5EF4-FFF2-40B4-BE49-F238E27FC236}">
                  <a16:creationId xmlns:a16="http://schemas.microsoft.com/office/drawing/2014/main" id="{6ACC137E-46C7-6788-1FE5-62C8BBC89D91}"/>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 name="Picture 392">
              <a:extLst>
                <a:ext uri="{FF2B5EF4-FFF2-40B4-BE49-F238E27FC236}">
                  <a16:creationId xmlns:a16="http://schemas.microsoft.com/office/drawing/2014/main" id="{14496839-4852-98F7-1892-6A9EE175BE09}"/>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0" name="Picture 393">
              <a:extLst>
                <a:ext uri="{FF2B5EF4-FFF2-40B4-BE49-F238E27FC236}">
                  <a16:creationId xmlns:a16="http://schemas.microsoft.com/office/drawing/2014/main" id="{BD6A15FE-3595-AEDB-36A8-27C6FB0F99C1}"/>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1" name="Picture 394">
              <a:extLst>
                <a:ext uri="{FF2B5EF4-FFF2-40B4-BE49-F238E27FC236}">
                  <a16:creationId xmlns:a16="http://schemas.microsoft.com/office/drawing/2014/main" id="{7CAA3738-9AD8-23CC-A9A7-086AA197077F}"/>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2" name="Picture 395">
              <a:extLst>
                <a:ext uri="{FF2B5EF4-FFF2-40B4-BE49-F238E27FC236}">
                  <a16:creationId xmlns:a16="http://schemas.microsoft.com/office/drawing/2014/main" id="{879C0CEE-72A6-7D53-B897-31A3C9290111}"/>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3" name="Picture 396">
              <a:extLst>
                <a:ext uri="{FF2B5EF4-FFF2-40B4-BE49-F238E27FC236}">
                  <a16:creationId xmlns:a16="http://schemas.microsoft.com/office/drawing/2014/main" id="{43F24040-F5B0-4963-4F9F-C3D01C35476D}"/>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 name="Freeform 397">
              <a:extLst>
                <a:ext uri="{FF2B5EF4-FFF2-40B4-BE49-F238E27FC236}">
                  <a16:creationId xmlns:a16="http://schemas.microsoft.com/office/drawing/2014/main" id="{B89ACF3B-8E01-A4F8-0F98-523BBADCC22B}"/>
                </a:ext>
              </a:extLst>
            </p:cNvPr>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5" name="Freeform 398">
              <a:extLst>
                <a:ext uri="{FF2B5EF4-FFF2-40B4-BE49-F238E27FC236}">
                  <a16:creationId xmlns:a16="http://schemas.microsoft.com/office/drawing/2014/main" id="{20F54A07-A49B-4D2A-DBAC-AA107FF480FD}"/>
                </a:ext>
              </a:extLst>
            </p:cNvPr>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6" name="Freeform 399">
              <a:extLst>
                <a:ext uri="{FF2B5EF4-FFF2-40B4-BE49-F238E27FC236}">
                  <a16:creationId xmlns:a16="http://schemas.microsoft.com/office/drawing/2014/main" id="{7C411AFC-1839-9E64-5AB7-6F40A0E2BD09}"/>
                </a:ext>
              </a:extLst>
            </p:cNvPr>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7" name="Freeform 400">
              <a:extLst>
                <a:ext uri="{FF2B5EF4-FFF2-40B4-BE49-F238E27FC236}">
                  <a16:creationId xmlns:a16="http://schemas.microsoft.com/office/drawing/2014/main" id="{8A6C7013-9912-CA5A-7DA3-65C657838BEA}"/>
                </a:ext>
              </a:extLst>
            </p:cNvPr>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8" name="Freeform 401">
              <a:extLst>
                <a:ext uri="{FF2B5EF4-FFF2-40B4-BE49-F238E27FC236}">
                  <a16:creationId xmlns:a16="http://schemas.microsoft.com/office/drawing/2014/main" id="{F496388D-DD7E-44AF-1F6F-834D241FA62F}"/>
                </a:ext>
              </a:extLst>
            </p:cNvPr>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9" name="Freeform 402">
              <a:extLst>
                <a:ext uri="{FF2B5EF4-FFF2-40B4-BE49-F238E27FC236}">
                  <a16:creationId xmlns:a16="http://schemas.microsoft.com/office/drawing/2014/main" id="{6F6987F9-4B21-1F6A-DD2B-768EEAC57303}"/>
                </a:ext>
              </a:extLst>
            </p:cNvPr>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0" name="Freeform 403">
              <a:extLst>
                <a:ext uri="{FF2B5EF4-FFF2-40B4-BE49-F238E27FC236}">
                  <a16:creationId xmlns:a16="http://schemas.microsoft.com/office/drawing/2014/main" id="{F1BCD699-8F2A-658F-B678-0A0022276995}"/>
                </a:ext>
              </a:extLst>
            </p:cNvPr>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1" name="Freeform 404">
              <a:extLst>
                <a:ext uri="{FF2B5EF4-FFF2-40B4-BE49-F238E27FC236}">
                  <a16:creationId xmlns:a16="http://schemas.microsoft.com/office/drawing/2014/main" id="{E12F2DEF-8801-EBBC-C3AD-72AE191A0CF0}"/>
                </a:ext>
              </a:extLst>
            </p:cNvPr>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2" name="Freeform 405">
              <a:extLst>
                <a:ext uri="{FF2B5EF4-FFF2-40B4-BE49-F238E27FC236}">
                  <a16:creationId xmlns:a16="http://schemas.microsoft.com/office/drawing/2014/main" id="{8941750C-0C3B-43B1-82F7-EC2EB6831041}"/>
                </a:ext>
              </a:extLst>
            </p:cNvPr>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3" name="Freeform 407">
              <a:extLst>
                <a:ext uri="{FF2B5EF4-FFF2-40B4-BE49-F238E27FC236}">
                  <a16:creationId xmlns:a16="http://schemas.microsoft.com/office/drawing/2014/main" id="{188CDA6F-9A9D-1049-15CD-DB88A1BF069D}"/>
                </a:ext>
              </a:extLst>
            </p:cNvPr>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408">
              <a:extLst>
                <a:ext uri="{FF2B5EF4-FFF2-40B4-BE49-F238E27FC236}">
                  <a16:creationId xmlns:a16="http://schemas.microsoft.com/office/drawing/2014/main" id="{240DAC67-549A-A419-ACEC-4EF39463B73A}"/>
                </a:ext>
              </a:extLst>
            </p:cNvPr>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409">
              <a:extLst>
                <a:ext uri="{FF2B5EF4-FFF2-40B4-BE49-F238E27FC236}">
                  <a16:creationId xmlns:a16="http://schemas.microsoft.com/office/drawing/2014/main" id="{BE566CE2-86B0-EB44-7A31-2DBEF889EFC9}"/>
                </a:ext>
              </a:extLst>
            </p:cNvPr>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10">
              <a:extLst>
                <a:ext uri="{FF2B5EF4-FFF2-40B4-BE49-F238E27FC236}">
                  <a16:creationId xmlns:a16="http://schemas.microsoft.com/office/drawing/2014/main" id="{86AF52B5-008C-89EF-EA85-FA1594B23045}"/>
                </a:ext>
              </a:extLst>
            </p:cNvPr>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11">
              <a:extLst>
                <a:ext uri="{FF2B5EF4-FFF2-40B4-BE49-F238E27FC236}">
                  <a16:creationId xmlns:a16="http://schemas.microsoft.com/office/drawing/2014/main" id="{0B9C4C05-2F00-56CF-1156-5F4F445BB2D5}"/>
                </a:ext>
              </a:extLst>
            </p:cNvPr>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12">
              <a:extLst>
                <a:ext uri="{FF2B5EF4-FFF2-40B4-BE49-F238E27FC236}">
                  <a16:creationId xmlns:a16="http://schemas.microsoft.com/office/drawing/2014/main" id="{B5AD0027-77EA-E52B-40A2-35CAE4620B96}"/>
                </a:ext>
              </a:extLst>
            </p:cNvPr>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13">
              <a:extLst>
                <a:ext uri="{FF2B5EF4-FFF2-40B4-BE49-F238E27FC236}">
                  <a16:creationId xmlns:a16="http://schemas.microsoft.com/office/drawing/2014/main" id="{0DC9B368-495A-319B-1C56-6DEEBEB214C4}"/>
                </a:ext>
              </a:extLst>
            </p:cNvPr>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14">
              <a:extLst>
                <a:ext uri="{FF2B5EF4-FFF2-40B4-BE49-F238E27FC236}">
                  <a16:creationId xmlns:a16="http://schemas.microsoft.com/office/drawing/2014/main" id="{54BDC318-06D1-68C7-DCB4-0F61D5D5CF55}"/>
                </a:ext>
              </a:extLst>
            </p:cNvPr>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15">
              <a:extLst>
                <a:ext uri="{FF2B5EF4-FFF2-40B4-BE49-F238E27FC236}">
                  <a16:creationId xmlns:a16="http://schemas.microsoft.com/office/drawing/2014/main" id="{F1CFA266-FA9E-5531-FFCE-28678C54F1F8}"/>
                </a:ext>
              </a:extLst>
            </p:cNvPr>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16">
              <a:extLst>
                <a:ext uri="{FF2B5EF4-FFF2-40B4-BE49-F238E27FC236}">
                  <a16:creationId xmlns:a16="http://schemas.microsoft.com/office/drawing/2014/main" id="{0337EA3F-07E9-8A0F-A90B-2457E8D32B5D}"/>
                </a:ext>
              </a:extLst>
            </p:cNvPr>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17">
              <a:extLst>
                <a:ext uri="{FF2B5EF4-FFF2-40B4-BE49-F238E27FC236}">
                  <a16:creationId xmlns:a16="http://schemas.microsoft.com/office/drawing/2014/main" id="{BC38583A-C0D3-9AE2-7A74-FA2AF71E731E}"/>
                </a:ext>
              </a:extLst>
            </p:cNvPr>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18">
              <a:extLst>
                <a:ext uri="{FF2B5EF4-FFF2-40B4-BE49-F238E27FC236}">
                  <a16:creationId xmlns:a16="http://schemas.microsoft.com/office/drawing/2014/main" id="{7A6A486F-7428-AF7F-76A8-142D82821B7E}"/>
                </a:ext>
              </a:extLst>
            </p:cNvPr>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415" name="Picture 414">
            <a:extLst>
              <a:ext uri="{FF2B5EF4-FFF2-40B4-BE49-F238E27FC236}">
                <a16:creationId xmlns:a16="http://schemas.microsoft.com/office/drawing/2014/main" id="{F8D72DB8-09D8-BC4A-3070-40B0635F53AA}"/>
              </a:ext>
            </a:extLst>
          </p:cNvPr>
          <p:cNvPicPr>
            <a:picLocks noChangeAspect="1"/>
          </p:cNvPicPr>
          <p:nvPr/>
        </p:nvPicPr>
        <p:blipFill rotWithShape="1">
          <a:blip r:embed="rId48">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16" name="Picture 415">
            <a:extLst>
              <a:ext uri="{FF2B5EF4-FFF2-40B4-BE49-F238E27FC236}">
                <a16:creationId xmlns:a16="http://schemas.microsoft.com/office/drawing/2014/main" id="{50FA3A5E-48B7-B779-40E2-BD60A3CBFB0C}"/>
              </a:ext>
            </a:extLst>
          </p:cNvPr>
          <p:cNvPicPr>
            <a:picLocks noChangeAspect="1"/>
          </p:cNvPicPr>
          <p:nvPr/>
        </p:nvPicPr>
        <p:blipFill rotWithShape="1">
          <a:blip r:embed="rId48">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17" name="Picture 416">
            <a:extLst>
              <a:ext uri="{FF2B5EF4-FFF2-40B4-BE49-F238E27FC236}">
                <a16:creationId xmlns:a16="http://schemas.microsoft.com/office/drawing/2014/main" id="{E8FD26E2-3996-0CA6-B797-73A8E8A349DF}"/>
              </a:ext>
            </a:extLst>
          </p:cNvPr>
          <p:cNvPicPr>
            <a:picLocks noChangeAspect="1"/>
          </p:cNvPicPr>
          <p:nvPr/>
        </p:nvPicPr>
        <p:blipFill rotWithShape="1">
          <a:blip r:embed="rId48">
            <a:extLst>
              <a:ext uri="{28A0092B-C50C-407E-A947-70E740481C1C}">
                <a14:useLocalDpi xmlns:a14="http://schemas.microsoft.com/office/drawing/2010/main" val="0"/>
              </a:ext>
            </a:extLst>
          </a:blip>
          <a:srcRect l="1" r="-458" b="79400"/>
          <a:stretch/>
        </p:blipFill>
        <p:spPr>
          <a:xfrm>
            <a:off x="6929901" y="-267015"/>
            <a:ext cx="10478028" cy="1165539"/>
          </a:xfrm>
          <a:prstGeom prst="rect">
            <a:avLst/>
          </a:prstGeom>
        </p:spPr>
      </p:pic>
      <p:pic>
        <p:nvPicPr>
          <p:cNvPr id="418" name="Picture 417">
            <a:extLst>
              <a:ext uri="{FF2B5EF4-FFF2-40B4-BE49-F238E27FC236}">
                <a16:creationId xmlns:a16="http://schemas.microsoft.com/office/drawing/2014/main" id="{83273FE7-45D2-8C7A-9ED2-228C946971EA}"/>
              </a:ext>
            </a:extLst>
          </p:cNvPr>
          <p:cNvPicPr>
            <a:picLocks noChangeAspect="1"/>
          </p:cNvPicPr>
          <p:nvPr/>
        </p:nvPicPr>
        <p:blipFill>
          <a:blip r:embed="rId49">
            <a:extLst>
              <a:ext uri="{BEBA8EAE-BF5A-486C-A8C5-ECC9F3942E4B}">
                <a14:imgProps xmlns:a14="http://schemas.microsoft.com/office/drawing/2010/main">
                  <a14:imgLayer r:embed="rId50">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750222" y="490699"/>
            <a:ext cx="6268341" cy="6268341"/>
          </a:xfrm>
          <a:prstGeom prst="rect">
            <a:avLst/>
          </a:prstGeom>
        </p:spPr>
      </p:pic>
      <p:pic>
        <p:nvPicPr>
          <p:cNvPr id="419" name="Picture 418">
            <a:extLst>
              <a:ext uri="{FF2B5EF4-FFF2-40B4-BE49-F238E27FC236}">
                <a16:creationId xmlns:a16="http://schemas.microsoft.com/office/drawing/2014/main" id="{EAC22073-556D-52E9-BD4E-AD62712EABA8}"/>
              </a:ext>
            </a:extLst>
          </p:cNvPr>
          <p:cNvPicPr>
            <a:picLocks noChangeAspect="1"/>
          </p:cNvPicPr>
          <p:nvPr/>
        </p:nvPicPr>
        <p:blipFill>
          <a:blip r:embed="rId51"/>
          <a:stretch>
            <a:fillRect/>
          </a:stretch>
        </p:blipFill>
        <p:spPr>
          <a:xfrm>
            <a:off x="843309" y="1109297"/>
            <a:ext cx="11449280" cy="4029805"/>
          </a:xfrm>
          <a:prstGeom prst="rect">
            <a:avLst/>
          </a:prstGeom>
        </p:spPr>
      </p:pic>
    </p:spTree>
    <p:extLst>
      <p:ext uri="{BB962C8B-B14F-4D97-AF65-F5344CB8AC3E}">
        <p14:creationId xmlns:p14="http://schemas.microsoft.com/office/powerpoint/2010/main" val="82421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8"/>
                                        </p:tgtEl>
                                        <p:attrNameLst>
                                          <p:attrName>style.visibility</p:attrName>
                                        </p:attrNameLst>
                                      </p:cBhvr>
                                      <p:to>
                                        <p:strVal val="visible"/>
                                      </p:to>
                                    </p:set>
                                    <p:anim calcmode="lin" valueType="num">
                                      <p:cBhvr additive="base">
                                        <p:cTn id="7" dur="500" fill="hold"/>
                                        <p:tgtEl>
                                          <p:spTgt spid="418"/>
                                        </p:tgtEl>
                                        <p:attrNameLst>
                                          <p:attrName>ppt_x</p:attrName>
                                        </p:attrNameLst>
                                      </p:cBhvr>
                                      <p:tavLst>
                                        <p:tav tm="0">
                                          <p:val>
                                            <p:strVal val="0-#ppt_w/2"/>
                                          </p:val>
                                        </p:tav>
                                        <p:tav tm="100000">
                                          <p:val>
                                            <p:strVal val="#ppt_x"/>
                                          </p:val>
                                        </p:tav>
                                      </p:tavLst>
                                    </p:anim>
                                    <p:anim calcmode="lin" valueType="num">
                                      <p:cBhvr additive="base">
                                        <p:cTn id="8" dur="500" fill="hold"/>
                                        <p:tgtEl>
                                          <p:spTgt spid="4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19"/>
                                        </p:tgtEl>
                                        <p:attrNameLst>
                                          <p:attrName>style.visibility</p:attrName>
                                        </p:attrNameLst>
                                      </p:cBhvr>
                                      <p:to>
                                        <p:strVal val="visible"/>
                                      </p:to>
                                    </p:set>
                                    <p:animEffect transition="in" filter="barn(inVertical)">
                                      <p:cBhvr>
                                        <p:cTn id="18"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8FFC1D7F-49CB-243F-E9CC-C63C8A5E2E3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7217CB9-86BB-D9C7-F230-439CA9EC9C49}"/>
              </a:ext>
            </a:extLst>
          </p:cNvPr>
          <p:cNvGrpSpPr/>
          <p:nvPr/>
        </p:nvGrpSpPr>
        <p:grpSpPr>
          <a:xfrm>
            <a:off x="1010040" y="5210363"/>
            <a:ext cx="2103120" cy="1285006"/>
            <a:chOff x="1086241" y="5210349"/>
            <a:chExt cx="1831551" cy="560925"/>
          </a:xfrm>
        </p:grpSpPr>
        <p:grpSp>
          <p:nvGrpSpPr>
            <p:cNvPr id="3" name="Group 2">
              <a:extLst>
                <a:ext uri="{FF2B5EF4-FFF2-40B4-BE49-F238E27FC236}">
                  <a16:creationId xmlns:a16="http://schemas.microsoft.com/office/drawing/2014/main" id="{66B19D9B-4945-699C-3C4C-D733A145AFB3}"/>
                </a:ext>
              </a:extLst>
            </p:cNvPr>
            <p:cNvGrpSpPr/>
            <p:nvPr/>
          </p:nvGrpSpPr>
          <p:grpSpPr>
            <a:xfrm>
              <a:off x="1086241" y="5210349"/>
              <a:ext cx="1831551" cy="532522"/>
              <a:chOff x="1358050" y="5449369"/>
              <a:chExt cx="1831551" cy="532522"/>
            </a:xfrm>
          </p:grpSpPr>
          <p:sp>
            <p:nvSpPr>
              <p:cNvPr id="5" name="Rectangle: Rounded Corners 4">
                <a:extLst>
                  <a:ext uri="{FF2B5EF4-FFF2-40B4-BE49-F238E27FC236}">
                    <a16:creationId xmlns:a16="http://schemas.microsoft.com/office/drawing/2014/main" id="{8AF660E6-DD62-4481-52CB-F4DBF2C61762}"/>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EC1ECE61-1858-5755-6242-E60587038B94}"/>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5E08A9B2-FA72-1B22-2BE4-2CD610B69A0F}"/>
                </a:ext>
              </a:extLst>
            </p:cNvPr>
            <p:cNvSpPr txBox="1"/>
            <p:nvPr/>
          </p:nvSpPr>
          <p:spPr>
            <a:xfrm>
              <a:off x="1157079" y="5247312"/>
              <a:ext cx="1738218" cy="5239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Bốn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7779DC84-BF5C-09E9-FB39-07D5A03C5584}"/>
              </a:ext>
            </a:extLst>
          </p:cNvPr>
          <p:cNvGrpSpPr/>
          <p:nvPr/>
        </p:nvGrpSpPr>
        <p:grpSpPr>
          <a:xfrm>
            <a:off x="3787532" y="5211940"/>
            <a:ext cx="2190482" cy="1275922"/>
            <a:chOff x="3863731" y="5211934"/>
            <a:chExt cx="1907632" cy="536050"/>
          </a:xfrm>
        </p:grpSpPr>
        <p:grpSp>
          <p:nvGrpSpPr>
            <p:cNvPr id="8" name="Group 7">
              <a:extLst>
                <a:ext uri="{FF2B5EF4-FFF2-40B4-BE49-F238E27FC236}">
                  <a16:creationId xmlns:a16="http://schemas.microsoft.com/office/drawing/2014/main" id="{56C54502-9214-19DD-8A41-3BA3E0EC683E}"/>
                </a:ext>
              </a:extLst>
            </p:cNvPr>
            <p:cNvGrpSpPr/>
            <p:nvPr/>
          </p:nvGrpSpPr>
          <p:grpSpPr>
            <a:xfrm>
              <a:off x="3863731" y="5211934"/>
              <a:ext cx="1831551" cy="532522"/>
              <a:chOff x="1358050" y="5449369"/>
              <a:chExt cx="1831551" cy="532522"/>
            </a:xfrm>
          </p:grpSpPr>
          <p:sp>
            <p:nvSpPr>
              <p:cNvPr id="10" name="Rectangle: Rounded Corners 9">
                <a:extLst>
                  <a:ext uri="{FF2B5EF4-FFF2-40B4-BE49-F238E27FC236}">
                    <a16:creationId xmlns:a16="http://schemas.microsoft.com/office/drawing/2014/main" id="{3635860E-37DB-34D5-6445-6B070FB9BC11}"/>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5B8F8F43-4ADD-514E-E213-510D6AE0720C}"/>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2EC54951-C2E9-DD6D-1447-8C8D85AEAAC9}"/>
                </a:ext>
              </a:extLst>
            </p:cNvPr>
            <p:cNvSpPr txBox="1"/>
            <p:nvPr/>
          </p:nvSpPr>
          <p:spPr>
            <a:xfrm>
              <a:off x="4050270" y="5243693"/>
              <a:ext cx="1721093" cy="504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Năm</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tám</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3E401672-BA4F-6241-8CA7-ED08B976E992}"/>
              </a:ext>
            </a:extLst>
          </p:cNvPr>
          <p:cNvGrpSpPr/>
          <p:nvPr/>
        </p:nvGrpSpPr>
        <p:grpSpPr>
          <a:xfrm>
            <a:off x="6534840" y="5210349"/>
            <a:ext cx="2186376" cy="1298944"/>
            <a:chOff x="6611043" y="5210349"/>
            <a:chExt cx="1904057" cy="539373"/>
          </a:xfrm>
        </p:grpSpPr>
        <p:grpSp>
          <p:nvGrpSpPr>
            <p:cNvPr id="13" name="Group 12">
              <a:extLst>
                <a:ext uri="{FF2B5EF4-FFF2-40B4-BE49-F238E27FC236}">
                  <a16:creationId xmlns:a16="http://schemas.microsoft.com/office/drawing/2014/main" id="{D725F459-E440-68BF-52B2-B69EC2EB3D8B}"/>
                </a:ext>
              </a:extLst>
            </p:cNvPr>
            <p:cNvGrpSpPr/>
            <p:nvPr/>
          </p:nvGrpSpPr>
          <p:grpSpPr>
            <a:xfrm>
              <a:off x="6611043" y="5210349"/>
              <a:ext cx="1831551" cy="532522"/>
              <a:chOff x="1358050" y="5449369"/>
              <a:chExt cx="1831551" cy="532522"/>
            </a:xfrm>
          </p:grpSpPr>
          <p:sp>
            <p:nvSpPr>
              <p:cNvPr id="15" name="Rectangle: Rounded Corners 14">
                <a:extLst>
                  <a:ext uri="{FF2B5EF4-FFF2-40B4-BE49-F238E27FC236}">
                    <a16:creationId xmlns:a16="http://schemas.microsoft.com/office/drawing/2014/main" id="{74D10D50-BA93-64C0-CBBE-927A005E6676}"/>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BA14336D-02FA-B152-B826-A9499E3A238C}"/>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6C45A451-9C2A-1839-A6A0-AEEB1A440A7C}"/>
                </a:ext>
              </a:extLst>
            </p:cNvPr>
            <p:cNvSpPr txBox="1"/>
            <p:nvPr/>
          </p:nvSpPr>
          <p:spPr>
            <a:xfrm>
              <a:off x="6644160" y="5251298"/>
              <a:ext cx="1870940" cy="4984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Chín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endParaRPr kumimoji="0" lang="en-U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17" name="Group 16">
            <a:extLst>
              <a:ext uri="{FF2B5EF4-FFF2-40B4-BE49-F238E27FC236}">
                <a16:creationId xmlns:a16="http://schemas.microsoft.com/office/drawing/2014/main" id="{F6993FAD-15E8-33E7-FE8F-481432E5C57A}"/>
              </a:ext>
            </a:extLst>
          </p:cNvPr>
          <p:cNvGrpSpPr/>
          <p:nvPr/>
        </p:nvGrpSpPr>
        <p:grpSpPr>
          <a:xfrm>
            <a:off x="9268912" y="5210351"/>
            <a:ext cx="2342991" cy="1443314"/>
            <a:chOff x="9345108" y="5210349"/>
            <a:chExt cx="1831551" cy="538827"/>
          </a:xfrm>
        </p:grpSpPr>
        <p:grpSp>
          <p:nvGrpSpPr>
            <p:cNvPr id="18" name="Group 17">
              <a:extLst>
                <a:ext uri="{FF2B5EF4-FFF2-40B4-BE49-F238E27FC236}">
                  <a16:creationId xmlns:a16="http://schemas.microsoft.com/office/drawing/2014/main" id="{B3C91951-A6F6-AE48-9EF4-058AA4B59C7D}"/>
                </a:ext>
              </a:extLst>
            </p:cNvPr>
            <p:cNvGrpSpPr/>
            <p:nvPr/>
          </p:nvGrpSpPr>
          <p:grpSpPr>
            <a:xfrm>
              <a:off x="9345108" y="5210349"/>
              <a:ext cx="1831551" cy="532522"/>
              <a:chOff x="1358050" y="5449369"/>
              <a:chExt cx="1831551" cy="532522"/>
            </a:xfrm>
          </p:grpSpPr>
          <p:sp>
            <p:nvSpPr>
              <p:cNvPr id="20" name="Rectangle: Rounded Corners 19">
                <a:extLst>
                  <a:ext uri="{FF2B5EF4-FFF2-40B4-BE49-F238E27FC236}">
                    <a16:creationId xmlns:a16="http://schemas.microsoft.com/office/drawing/2014/main" id="{694CA98C-58C2-E7AE-176F-08BF13741855}"/>
                  </a:ext>
                </a:extLst>
              </p:cNvPr>
              <p:cNvSpPr/>
              <p:nvPr/>
            </p:nvSpPr>
            <p:spPr>
              <a:xfrm>
                <a:off x="1358050" y="5449369"/>
                <a:ext cx="1831551" cy="532522"/>
              </a:xfrm>
              <a:prstGeom prst="roundRect">
                <a:avLst>
                  <a:gd name="adj" fmla="val 19476"/>
                </a:avLst>
              </a:prstGeom>
              <a:solidFill>
                <a:srgbClr val="876A4F"/>
              </a:solidFill>
              <a:ln w="25400">
                <a:solidFill>
                  <a:srgbClr val="503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6D0D8B83-3020-5322-E6DB-37A10892A863}"/>
                  </a:ext>
                </a:extLst>
              </p:cNvPr>
              <p:cNvSpPr/>
              <p:nvPr/>
            </p:nvSpPr>
            <p:spPr>
              <a:xfrm>
                <a:off x="1393903" y="5491974"/>
                <a:ext cx="1747572" cy="452443"/>
              </a:xfrm>
              <a:prstGeom prst="roundRect">
                <a:avLst>
                  <a:gd name="adj" fmla="val 19476"/>
                </a:avLst>
              </a:prstGeom>
              <a:noFill/>
              <a:ln w="12700">
                <a:solidFill>
                  <a:srgbClr val="D2C1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9" name="TextBox 18">
              <a:extLst>
                <a:ext uri="{FF2B5EF4-FFF2-40B4-BE49-F238E27FC236}">
                  <a16:creationId xmlns:a16="http://schemas.microsoft.com/office/drawing/2014/main" id="{A4BF40FF-FA5D-3EC3-43B8-9BCFA44DA904}"/>
                </a:ext>
              </a:extLst>
            </p:cNvPr>
            <p:cNvSpPr txBox="1"/>
            <p:nvPr/>
          </p:nvSpPr>
          <p:spPr>
            <a:xfrm>
              <a:off x="9448309" y="5232121"/>
              <a:ext cx="1582309" cy="517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phần</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mười</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lăm</a:t>
              </a:r>
              <a:endPar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sp>
        <p:nvSpPr>
          <p:cNvPr id="22" name="TextBox 21">
            <a:extLst>
              <a:ext uri="{FF2B5EF4-FFF2-40B4-BE49-F238E27FC236}">
                <a16:creationId xmlns:a16="http://schemas.microsoft.com/office/drawing/2014/main" id="{68945D00-4815-C012-31C6-251F4692B388}"/>
              </a:ext>
            </a:extLst>
          </p:cNvPr>
          <p:cNvSpPr txBox="1"/>
          <p:nvPr/>
        </p:nvSpPr>
        <p:spPr>
          <a:xfrm>
            <a:off x="1639132" y="1430276"/>
            <a:ext cx="8913736" cy="707886"/>
          </a:xfrm>
          <a:prstGeom prst="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coolSlan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Viết</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phân</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panose="020F0502020204030204"/>
                <a:ea typeface="+mn-ea"/>
                <a:cs typeface="+mn-cs"/>
              </a:rPr>
              <a:t>sau</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69738A4-E688-DD35-4E3E-C9028A3AC68A}"/>
                  </a:ext>
                </a:extLst>
              </p:cNvPr>
              <p:cNvSpPr txBox="1"/>
              <p:nvPr/>
            </p:nvSpPr>
            <p:spPr>
              <a:xfrm>
                <a:off x="1756226" y="3159829"/>
                <a:ext cx="692817" cy="16264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4</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3" name="TextBox 22">
                <a:extLst>
                  <a:ext uri="{FF2B5EF4-FFF2-40B4-BE49-F238E27FC236}">
                    <a16:creationId xmlns:a16="http://schemas.microsoft.com/office/drawing/2014/main" id="{369738A4-E688-DD35-4E3E-C9028A3AC68A}"/>
                  </a:ext>
                </a:extLst>
              </p:cNvPr>
              <p:cNvSpPr txBox="1">
                <a:spLocks noRot="1" noChangeAspect="1" noMove="1" noResize="1" noEditPoints="1" noAdjustHandles="1" noChangeArrowheads="1" noChangeShapeType="1" noTextEdit="1"/>
              </p:cNvSpPr>
              <p:nvPr/>
            </p:nvSpPr>
            <p:spPr>
              <a:xfrm>
                <a:off x="1756226" y="3159829"/>
                <a:ext cx="692817" cy="1626407"/>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C42F46F-0657-976B-C3B4-386A0F4965E5}"/>
                  </a:ext>
                </a:extLst>
              </p:cNvPr>
              <p:cNvSpPr txBox="1"/>
              <p:nvPr/>
            </p:nvSpPr>
            <p:spPr>
              <a:xfrm>
                <a:off x="4557300" y="3121675"/>
                <a:ext cx="692817" cy="162448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5</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8</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4" name="TextBox 23">
                <a:extLst>
                  <a:ext uri="{FF2B5EF4-FFF2-40B4-BE49-F238E27FC236}">
                    <a16:creationId xmlns:a16="http://schemas.microsoft.com/office/drawing/2014/main" id="{9C42F46F-0657-976B-C3B4-386A0F4965E5}"/>
                  </a:ext>
                </a:extLst>
              </p:cNvPr>
              <p:cNvSpPr txBox="1">
                <a:spLocks noRot="1" noChangeAspect="1" noMove="1" noResize="1" noEditPoints="1" noAdjustHandles="1" noChangeArrowheads="1" noChangeShapeType="1" noTextEdit="1"/>
              </p:cNvSpPr>
              <p:nvPr/>
            </p:nvSpPr>
            <p:spPr>
              <a:xfrm>
                <a:off x="4557300" y="3121675"/>
                <a:ext cx="692817" cy="1624484"/>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2D8720F-4870-948A-889F-5DDECABA3E53}"/>
                  </a:ext>
                </a:extLst>
              </p:cNvPr>
              <p:cNvSpPr txBox="1"/>
              <p:nvPr/>
            </p:nvSpPr>
            <p:spPr>
              <a:xfrm>
                <a:off x="7125265" y="3159548"/>
                <a:ext cx="1043876" cy="163153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9</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10</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5" name="TextBox 24">
                <a:extLst>
                  <a:ext uri="{FF2B5EF4-FFF2-40B4-BE49-F238E27FC236}">
                    <a16:creationId xmlns:a16="http://schemas.microsoft.com/office/drawing/2014/main" id="{B2D8720F-4870-948A-889F-5DDECABA3E53}"/>
                  </a:ext>
                </a:extLst>
              </p:cNvPr>
              <p:cNvSpPr txBox="1">
                <a:spLocks noRot="1" noChangeAspect="1" noMove="1" noResize="1" noEditPoints="1" noAdjustHandles="1" noChangeArrowheads="1" noChangeShapeType="1" noTextEdit="1"/>
              </p:cNvSpPr>
              <p:nvPr/>
            </p:nvSpPr>
            <p:spPr>
              <a:xfrm>
                <a:off x="7125265" y="3159548"/>
                <a:ext cx="1043876" cy="1631537"/>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22E7D47-9AD3-9928-357C-ED9C207501C6}"/>
                  </a:ext>
                </a:extLst>
              </p:cNvPr>
              <p:cNvSpPr txBox="1"/>
              <p:nvPr/>
            </p:nvSpPr>
            <p:spPr>
              <a:xfrm>
                <a:off x="9657966" y="3197421"/>
                <a:ext cx="1043876" cy="16301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5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13</m:t>
                          </m:r>
                        </m:num>
                        <m:den>
                          <m:r>
                            <m:rPr>
                              <m:nor/>
                            </m:rPr>
                            <a:rPr kumimoji="0" lang="en-US" sz="5400" b="0" i="0" u="none" strike="noStrike" kern="1200" cap="none" spc="0" normalizeH="0" baseline="0" noProof="0" smtClean="0">
                              <a:ln>
                                <a:noFill/>
                              </a:ln>
                              <a:solidFill>
                                <a:prstClr val="black"/>
                              </a:solidFill>
                              <a:effectLst/>
                              <a:uLnTx/>
                              <a:uFillTx/>
                              <a:latin typeface="Calibri" panose="020F0502020204030204"/>
                              <a:ea typeface="+mn-ea"/>
                              <a:cs typeface="+mn-cs"/>
                            </a:rPr>
                            <m:t>15</m:t>
                          </m:r>
                        </m:den>
                      </m:f>
                    </m:oMath>
                  </m:oMathPara>
                </a14:m>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Choice>
        <mc:Fallback xmlns="">
          <p:sp>
            <p:nvSpPr>
              <p:cNvPr id="26" name="TextBox 25">
                <a:extLst>
                  <a:ext uri="{FF2B5EF4-FFF2-40B4-BE49-F238E27FC236}">
                    <a16:creationId xmlns:a16="http://schemas.microsoft.com/office/drawing/2014/main" id="{122E7D47-9AD3-9928-357C-ED9C207501C6}"/>
                  </a:ext>
                </a:extLst>
              </p:cNvPr>
              <p:cNvSpPr txBox="1">
                <a:spLocks noRot="1" noChangeAspect="1" noMove="1" noResize="1" noEditPoints="1" noAdjustHandles="1" noChangeArrowheads="1" noChangeShapeType="1" noTextEdit="1"/>
              </p:cNvSpPr>
              <p:nvPr/>
            </p:nvSpPr>
            <p:spPr>
              <a:xfrm>
                <a:off x="9657966" y="3197421"/>
                <a:ext cx="1043876" cy="1630126"/>
              </a:xfrm>
              <a:prstGeom prst="rect">
                <a:avLst/>
              </a:prstGeom>
              <a:blipFill>
                <a:blip r:embed="rId6"/>
                <a:stretch>
                  <a:fillRect/>
                </a:stretch>
              </a:blipFill>
            </p:spPr>
            <p:txBody>
              <a:bodyPr/>
              <a:lstStyle/>
              <a:p>
                <a:r>
                  <a:rPr lang="vi-VN">
                    <a:noFill/>
                  </a:rPr>
                  <a:t> </a:t>
                </a:r>
              </a:p>
            </p:txBody>
          </p:sp>
        </mc:Fallback>
      </mc:AlternateContent>
      <p:pic>
        <p:nvPicPr>
          <p:cNvPr id="27" name="Picture 26">
            <a:extLst>
              <a:ext uri="{FF2B5EF4-FFF2-40B4-BE49-F238E27FC236}">
                <a16:creationId xmlns:a16="http://schemas.microsoft.com/office/drawing/2014/main" id="{2D227EE2-EE23-7828-9E14-44CAF42B96BC}"/>
              </a:ext>
            </a:extLst>
          </p:cNvPr>
          <p:cNvPicPr>
            <a:picLocks noChangeAspect="1"/>
          </p:cNvPicPr>
          <p:nvPr/>
        </p:nvPicPr>
        <p:blipFill rotWithShape="1">
          <a:blip r:embed="rId7">
            <a:extLst>
              <a:ext uri="{28A0092B-C50C-407E-A947-70E740481C1C}">
                <a14:useLocalDpi xmlns:a14="http://schemas.microsoft.com/office/drawing/2010/main" val="0"/>
              </a:ext>
            </a:extLst>
          </a:blip>
          <a:srcRect l="7823" t="36884" r="71776" b="40775"/>
          <a:stretch/>
        </p:blipFill>
        <p:spPr>
          <a:xfrm rot="1354469">
            <a:off x="2188727" y="3956376"/>
            <a:ext cx="1243531" cy="1470717"/>
          </a:xfrm>
          <a:prstGeom prst="rect">
            <a:avLst/>
          </a:prstGeom>
          <a:effectLst>
            <a:outerShdw blurRad="76200" dir="18900000" sy="23000" kx="-1200000" algn="bl" rotWithShape="0">
              <a:prstClr val="black">
                <a:alpha val="20000"/>
              </a:prstClr>
            </a:outerShdw>
          </a:effectLst>
        </p:spPr>
      </p:pic>
      <p:pic>
        <p:nvPicPr>
          <p:cNvPr id="28" name="Picture 27">
            <a:extLst>
              <a:ext uri="{FF2B5EF4-FFF2-40B4-BE49-F238E27FC236}">
                <a16:creationId xmlns:a16="http://schemas.microsoft.com/office/drawing/2014/main" id="{8DBB31F6-AB73-0563-285F-2560210563F4}"/>
              </a:ext>
            </a:extLst>
          </p:cNvPr>
          <p:cNvPicPr>
            <a:picLocks noChangeAspect="1"/>
          </p:cNvPicPr>
          <p:nvPr/>
        </p:nvPicPr>
        <p:blipFill rotWithShape="1">
          <a:blip r:embed="rId7">
            <a:extLst>
              <a:ext uri="{28A0092B-C50C-407E-A947-70E740481C1C}">
                <a14:useLocalDpi xmlns:a14="http://schemas.microsoft.com/office/drawing/2010/main" val="0"/>
              </a:ext>
            </a:extLst>
          </a:blip>
          <a:srcRect l="73383" t="27582" r="6216" b="50077"/>
          <a:stretch/>
        </p:blipFill>
        <p:spPr>
          <a:xfrm rot="1354469">
            <a:off x="4929620" y="4126345"/>
            <a:ext cx="1243531" cy="1470717"/>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CBAB41C7-E015-735A-D11B-F9BE0F242054}"/>
              </a:ext>
            </a:extLst>
          </p:cNvPr>
          <p:cNvPicPr>
            <a:picLocks noChangeAspect="1"/>
          </p:cNvPicPr>
          <p:nvPr/>
        </p:nvPicPr>
        <p:blipFill rotWithShape="1">
          <a:blip r:embed="rId7">
            <a:extLst>
              <a:ext uri="{28A0092B-C50C-407E-A947-70E740481C1C}">
                <a14:useLocalDpi xmlns:a14="http://schemas.microsoft.com/office/drawing/2010/main" val="0"/>
              </a:ext>
            </a:extLst>
          </a:blip>
          <a:srcRect l="74606" t="53738" r="4993" b="23921"/>
          <a:stretch/>
        </p:blipFill>
        <p:spPr>
          <a:xfrm rot="1354469">
            <a:off x="7864444" y="4030608"/>
            <a:ext cx="1243531" cy="1470717"/>
          </a:xfrm>
          <a:prstGeom prst="rect">
            <a:avLst/>
          </a:prstGeom>
          <a:effectLst>
            <a:outerShdw blurRad="76200" dir="18900000" sy="23000" kx="-1200000" algn="bl" rotWithShape="0">
              <a:prstClr val="black">
                <a:alpha val="20000"/>
              </a:prstClr>
            </a:outerShdw>
          </a:effectLst>
        </p:spPr>
      </p:pic>
      <p:pic>
        <p:nvPicPr>
          <p:cNvPr id="30" name="Picture 29">
            <a:extLst>
              <a:ext uri="{FF2B5EF4-FFF2-40B4-BE49-F238E27FC236}">
                <a16:creationId xmlns:a16="http://schemas.microsoft.com/office/drawing/2014/main" id="{3A3907CC-508C-458D-BC1F-F0D2FEBE2188}"/>
              </a:ext>
            </a:extLst>
          </p:cNvPr>
          <p:cNvPicPr>
            <a:picLocks noChangeAspect="1"/>
          </p:cNvPicPr>
          <p:nvPr/>
        </p:nvPicPr>
        <p:blipFill rotWithShape="1">
          <a:blip r:embed="rId7">
            <a:extLst>
              <a:ext uri="{28A0092B-C50C-407E-A947-70E740481C1C}">
                <a14:useLocalDpi xmlns:a14="http://schemas.microsoft.com/office/drawing/2010/main" val="0"/>
              </a:ext>
            </a:extLst>
          </a:blip>
          <a:srcRect l="5042" t="61410" r="70018" b="16249"/>
          <a:stretch/>
        </p:blipFill>
        <p:spPr>
          <a:xfrm rot="1354469">
            <a:off x="10470993" y="3956375"/>
            <a:ext cx="1520263" cy="147071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7533515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7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14:presetBounceEnd="40000">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14:bounceEnd="40000">
                                          <p:cBhvr additive="base">
                                            <p:cTn id="14" dur="100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15" dur="10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40000">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14:bounceEnd="40000">
                                          <p:cBhvr additive="base">
                                            <p:cTn id="18" dur="10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14:presetBounceEnd="40000">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14:bounceEnd="40000">
                                          <p:cBhvr additive="base">
                                            <p:cTn id="22" dur="10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3" dur="10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40000">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14:bounceEnd="40000">
                                          <p:cBhvr additive="base">
                                            <p:cTn id="26" dur="10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27"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subTnLst>
                                        <p:audio>
                                          <p:cMediaNode>
                                            <p:cTn display="0" masterRel="sameClick">
                                              <p:stCondLst>
                                                <p:cond evt="begin" delay="0">
                                                  <p:tn val="45"/>
                                                </p:cond>
                                              </p:stCondLst>
                                              <p:endCondLst>
                                                <p:cond evt="onStopAudio" delay="0">
                                                  <p:tgtEl>
                                                    <p:sldTgt/>
                                                  </p:tgtEl>
                                                </p:cond>
                                              </p:endCondLst>
                                            </p:cTn>
                                            <p:tgtEl>
                                              <p:sndTgt r:embed="rId2" name="chimes.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subTnLst>
                                        <p:audio>
                                          <p:cMediaNode>
                                            <p:cTn display="0" masterRel="sameClick">
                                              <p:stCondLst>
                                                <p:cond evt="begin" delay="0">
                                                  <p:tn val="6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47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ppt_x"/>
                                              </p:val>
                                            </p:tav>
                                            <p:tav tm="100000">
                                              <p:val>
                                                <p:strVal val="#ppt_x"/>
                                              </p:val>
                                            </p:tav>
                                          </p:tavLst>
                                        </p:anim>
                                        <p:anim calcmode="lin" valueType="num">
                                          <p:cBhvr additive="base">
                                            <p:cTn id="23" dur="10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1000" fill="hold"/>
                                            <p:tgtEl>
                                              <p:spTgt spid="17"/>
                                            </p:tgtEl>
                                            <p:attrNameLst>
                                              <p:attrName>ppt_x</p:attrName>
                                            </p:attrNameLst>
                                          </p:cBhvr>
                                          <p:tavLst>
                                            <p:tav tm="0">
                                              <p:val>
                                                <p:strVal val="#ppt_x"/>
                                              </p:val>
                                            </p:tav>
                                            <p:tav tm="100000">
                                              <p:val>
                                                <p:strVal val="#ppt_x"/>
                                              </p:val>
                                            </p:tav>
                                          </p:tavLst>
                                        </p:anim>
                                        <p:anim calcmode="lin" valueType="num">
                                          <p:cBhvr additive="base">
                                            <p:cTn id="27"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subTnLst>
                                        <p:audio>
                                          <p:cMediaNode>
                                            <p:cTn display="0" masterRel="sameClick">
                                              <p:stCondLst>
                                                <p:cond evt="begin" delay="0">
                                                  <p:tn val="34"/>
                                                </p:cond>
                                              </p:stCondLst>
                                              <p:endCondLst>
                                                <p:cond evt="onStopAudio" delay="0">
                                                  <p:tgtEl>
                                                    <p:sldTgt/>
                                                  </p:tgtEl>
                                                </p:cond>
                                              </p:endCondLst>
                                            </p:cTn>
                                            <p:tgtEl>
                                              <p:sndTgt r:embed="rId8" name="chimes.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subTnLst>
                                        <p:audio>
                                          <p:cMediaNode>
                                            <p:cTn display="0" masterRel="sameClick">
                                              <p:stCondLst>
                                                <p:cond evt="begin" delay="0">
                                                  <p:tn val="45"/>
                                                </p:cond>
                                              </p:stCondLst>
                                              <p:endCondLst>
                                                <p:cond evt="onStopAudio" delay="0">
                                                  <p:tgtEl>
                                                    <p:sldTgt/>
                                                  </p:tgtEl>
                                                </p:cond>
                                              </p:endCondLst>
                                            </p:cTn>
                                            <p:tgtEl>
                                              <p:sndTgt r:embed="rId8" name="chimes.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subTnLst>
                                        <p:audio>
                                          <p:cMediaNode>
                                            <p:cTn display="0" masterRel="sameClick">
                                              <p:stCondLst>
                                                <p:cond evt="begin" delay="0">
                                                  <p:tn val="56"/>
                                                </p:cond>
                                              </p:stCondLst>
                                              <p:endCondLst>
                                                <p:cond evt="onStopAudio" delay="0">
                                                  <p:tgtEl>
                                                    <p:sldTgt/>
                                                  </p:tgtEl>
                                                </p:cond>
                                              </p:endCondLst>
                                            </p:cTn>
                                            <p:tgtEl>
                                              <p:sndTgt r:embed="rId8" name="chimes.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subTnLst>
                                        <p:audio>
                                          <p:cMediaNode>
                                            <p:cTn display="0" masterRel="sameClick">
                                              <p:stCondLst>
                                                <p:cond evt="begin" delay="0">
                                                  <p:tn val="67"/>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4ECB9-DE19-9550-8AE5-8094BEA225CD}"/>
            </a:ext>
          </a:extLst>
        </p:cNvPr>
        <p:cNvGrpSpPr/>
        <p:nvPr/>
      </p:nvGrpSpPr>
      <p:grpSpPr>
        <a:xfrm>
          <a:off x="0" y="0"/>
          <a:ext cx="0" cy="0"/>
          <a:chOff x="0" y="0"/>
          <a:chExt cx="0" cy="0"/>
        </a:xfrm>
      </p:grpSpPr>
    </p:spTree>
    <p:extLst>
      <p:ext uri="{BB962C8B-B14F-4D97-AF65-F5344CB8AC3E}">
        <p14:creationId xmlns:p14="http://schemas.microsoft.com/office/powerpoint/2010/main" val="4236404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8ED30CC1-4D9A-6B7A-B6CC-D1A0C1D50B2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F539CC52-FB64-5BB3-8376-C08215CFAB97}"/>
              </a:ext>
            </a:extLst>
          </p:cNvPr>
          <p:cNvPicPr>
            <a:picLocks noChangeAspect="1"/>
          </p:cNvPicPr>
          <p:nvPr/>
        </p:nvPicPr>
        <p:blipFill>
          <a:blip r:embed="rId2"/>
          <a:stretch>
            <a:fillRect/>
          </a:stretch>
        </p:blipFill>
        <p:spPr>
          <a:xfrm>
            <a:off x="241506" y="1136081"/>
            <a:ext cx="11449280" cy="4029805"/>
          </a:xfrm>
          <a:prstGeom prst="rect">
            <a:avLst/>
          </a:prstGeom>
        </p:spPr>
      </p:pic>
      <p:grpSp>
        <p:nvGrpSpPr>
          <p:cNvPr id="11" name="组合 1476">
            <a:extLst>
              <a:ext uri="{FF2B5EF4-FFF2-40B4-BE49-F238E27FC236}">
                <a16:creationId xmlns:a16="http://schemas.microsoft.com/office/drawing/2014/main" id="{3B6A4FE7-16CB-2433-868C-F01D3A084D0A}"/>
              </a:ext>
            </a:extLst>
          </p:cNvPr>
          <p:cNvGrpSpPr/>
          <p:nvPr/>
        </p:nvGrpSpPr>
        <p:grpSpPr>
          <a:xfrm>
            <a:off x="8670719" y="2591079"/>
            <a:ext cx="3279775" cy="3987801"/>
            <a:chOff x="236687" y="-17115"/>
            <a:chExt cx="3279775" cy="3987801"/>
          </a:xfrm>
        </p:grpSpPr>
        <p:sp>
          <p:nvSpPr>
            <p:cNvPr id="12" name="Freeform 5">
              <a:extLst>
                <a:ext uri="{FF2B5EF4-FFF2-40B4-BE49-F238E27FC236}">
                  <a16:creationId xmlns:a16="http://schemas.microsoft.com/office/drawing/2014/main" id="{8CF53A60-B43F-56AA-F16E-4989D84D7E3C}"/>
                </a:ext>
              </a:extLst>
            </p:cNvPr>
            <p:cNvSpPr>
              <a:spLocks/>
            </p:cNvSpPr>
            <p:nvPr/>
          </p:nvSpPr>
          <p:spPr bwMode="auto">
            <a:xfrm>
              <a:off x="584350" y="-4415"/>
              <a:ext cx="433387" cy="573088"/>
            </a:xfrm>
            <a:custGeom>
              <a:avLst/>
              <a:gdLst>
                <a:gd name="T0" fmla="*/ 95 w 102"/>
                <a:gd name="T1" fmla="*/ 58 h 135"/>
                <a:gd name="T2" fmla="*/ 65 w 102"/>
                <a:gd name="T3" fmla="*/ 130 h 135"/>
                <a:gd name="T4" fmla="*/ 8 w 102"/>
                <a:gd name="T5" fmla="*/ 77 h 135"/>
                <a:gd name="T6" fmla="*/ 38 w 102"/>
                <a:gd name="T7" fmla="*/ 5 h 135"/>
                <a:gd name="T8" fmla="*/ 95 w 102"/>
                <a:gd name="T9" fmla="*/ 58 h 135"/>
              </a:gdLst>
              <a:ahLst/>
              <a:cxnLst>
                <a:cxn ang="0">
                  <a:pos x="T0" y="T1"/>
                </a:cxn>
                <a:cxn ang="0">
                  <a:pos x="T2" y="T3"/>
                </a:cxn>
                <a:cxn ang="0">
                  <a:pos x="T4" y="T5"/>
                </a:cxn>
                <a:cxn ang="0">
                  <a:pos x="T6" y="T7"/>
                </a:cxn>
                <a:cxn ang="0">
                  <a:pos x="T8" y="T9"/>
                </a:cxn>
              </a:cxnLst>
              <a:rect l="0" t="0" r="r" b="b"/>
              <a:pathLst>
                <a:path w="102" h="135">
                  <a:moveTo>
                    <a:pt x="95" y="58"/>
                  </a:moveTo>
                  <a:cubicBezTo>
                    <a:pt x="102" y="93"/>
                    <a:pt x="89" y="125"/>
                    <a:pt x="65" y="130"/>
                  </a:cubicBezTo>
                  <a:cubicBezTo>
                    <a:pt x="41" y="135"/>
                    <a:pt x="15" y="111"/>
                    <a:pt x="8" y="77"/>
                  </a:cubicBezTo>
                  <a:cubicBezTo>
                    <a:pt x="0" y="42"/>
                    <a:pt x="14" y="10"/>
                    <a:pt x="38" y="5"/>
                  </a:cubicBezTo>
                  <a:cubicBezTo>
                    <a:pt x="62" y="0"/>
                    <a:pt x="87" y="23"/>
                    <a:pt x="95" y="58"/>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6">
              <a:extLst>
                <a:ext uri="{FF2B5EF4-FFF2-40B4-BE49-F238E27FC236}">
                  <a16:creationId xmlns:a16="http://schemas.microsoft.com/office/drawing/2014/main" id="{97086676-61BA-73B8-56B3-EED98E23060B}"/>
                </a:ext>
              </a:extLst>
            </p:cNvPr>
            <p:cNvSpPr>
              <a:spLocks/>
            </p:cNvSpPr>
            <p:nvPr/>
          </p:nvSpPr>
          <p:spPr bwMode="auto">
            <a:xfrm>
              <a:off x="720875" y="-4415"/>
              <a:ext cx="296862" cy="555625"/>
            </a:xfrm>
            <a:custGeom>
              <a:avLst/>
              <a:gdLst>
                <a:gd name="T0" fmla="*/ 6 w 70"/>
                <a:gd name="T1" fmla="*/ 5 h 131"/>
                <a:gd name="T2" fmla="*/ 0 w 70"/>
                <a:gd name="T3" fmla="*/ 7 h 131"/>
                <a:gd name="T4" fmla="*/ 45 w 70"/>
                <a:gd name="T5" fmla="*/ 60 h 131"/>
                <a:gd name="T6" fmla="*/ 20 w 70"/>
                <a:gd name="T7" fmla="*/ 130 h 131"/>
                <a:gd name="T8" fmla="*/ 33 w 70"/>
                <a:gd name="T9" fmla="*/ 130 h 131"/>
                <a:gd name="T10" fmla="*/ 63 w 70"/>
                <a:gd name="T11" fmla="*/ 58 h 131"/>
                <a:gd name="T12" fmla="*/ 6 w 70"/>
                <a:gd name="T13" fmla="*/ 5 h 131"/>
              </a:gdLst>
              <a:ahLst/>
              <a:cxnLst>
                <a:cxn ang="0">
                  <a:pos x="T0" y="T1"/>
                </a:cxn>
                <a:cxn ang="0">
                  <a:pos x="T2" y="T3"/>
                </a:cxn>
                <a:cxn ang="0">
                  <a:pos x="T4" y="T5"/>
                </a:cxn>
                <a:cxn ang="0">
                  <a:pos x="T6" y="T7"/>
                </a:cxn>
                <a:cxn ang="0">
                  <a:pos x="T8" y="T9"/>
                </a:cxn>
                <a:cxn ang="0">
                  <a:pos x="T10" y="T11"/>
                </a:cxn>
                <a:cxn ang="0">
                  <a:pos x="T12" y="T13"/>
                </a:cxn>
              </a:cxnLst>
              <a:rect l="0" t="0" r="r" b="b"/>
              <a:pathLst>
                <a:path w="70" h="131">
                  <a:moveTo>
                    <a:pt x="6" y="5"/>
                  </a:moveTo>
                  <a:cubicBezTo>
                    <a:pt x="4" y="5"/>
                    <a:pt x="2" y="6"/>
                    <a:pt x="0" y="7"/>
                  </a:cubicBezTo>
                  <a:cubicBezTo>
                    <a:pt x="20" y="10"/>
                    <a:pt x="38" y="31"/>
                    <a:pt x="45" y="60"/>
                  </a:cubicBezTo>
                  <a:cubicBezTo>
                    <a:pt x="51" y="92"/>
                    <a:pt x="41" y="121"/>
                    <a:pt x="20" y="130"/>
                  </a:cubicBezTo>
                  <a:cubicBezTo>
                    <a:pt x="25" y="131"/>
                    <a:pt x="29" y="131"/>
                    <a:pt x="33" y="130"/>
                  </a:cubicBezTo>
                  <a:cubicBezTo>
                    <a:pt x="57" y="125"/>
                    <a:pt x="70" y="93"/>
                    <a:pt x="63" y="58"/>
                  </a:cubicBezTo>
                  <a:cubicBezTo>
                    <a:pt x="55" y="23"/>
                    <a:pt x="30" y="0"/>
                    <a:pt x="6" y="5"/>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7">
              <a:extLst>
                <a:ext uri="{FF2B5EF4-FFF2-40B4-BE49-F238E27FC236}">
                  <a16:creationId xmlns:a16="http://schemas.microsoft.com/office/drawing/2014/main" id="{4C1A9EFB-BC0C-71F3-670E-27BF0B722397}"/>
                </a:ext>
              </a:extLst>
            </p:cNvPr>
            <p:cNvSpPr>
              <a:spLocks/>
            </p:cNvSpPr>
            <p:nvPr/>
          </p:nvSpPr>
          <p:spPr bwMode="auto">
            <a:xfrm>
              <a:off x="584350" y="-17115"/>
              <a:ext cx="433387" cy="598488"/>
            </a:xfrm>
            <a:custGeom>
              <a:avLst/>
              <a:gdLst>
                <a:gd name="T0" fmla="*/ 93 w 102"/>
                <a:gd name="T1" fmla="*/ 61 h 141"/>
                <a:gd name="T2" fmla="*/ 66 w 102"/>
                <a:gd name="T3" fmla="*/ 130 h 141"/>
                <a:gd name="T4" fmla="*/ 10 w 102"/>
                <a:gd name="T5" fmla="*/ 81 h 141"/>
                <a:gd name="T6" fmla="*/ 37 w 102"/>
                <a:gd name="T7" fmla="*/ 10 h 141"/>
                <a:gd name="T8" fmla="*/ 93 w 102"/>
                <a:gd name="T9" fmla="*/ 62 h 141"/>
                <a:gd name="T10" fmla="*/ 97 w 102"/>
                <a:gd name="T11" fmla="*/ 60 h 141"/>
                <a:gd name="T12" fmla="*/ 38 w 102"/>
                <a:gd name="T13" fmla="*/ 6 h 141"/>
                <a:gd name="T14" fmla="*/ 6 w 102"/>
                <a:gd name="T15" fmla="*/ 80 h 141"/>
                <a:gd name="T16" fmla="*/ 65 w 102"/>
                <a:gd name="T17" fmla="*/ 135 h 141"/>
                <a:gd name="T18" fmla="*/ 97 w 102"/>
                <a:gd name="T19" fmla="*/ 61 h 141"/>
                <a:gd name="T20" fmla="*/ 93 w 102"/>
                <a:gd name="T21" fmla="*/ 6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41">
                  <a:moveTo>
                    <a:pt x="93" y="61"/>
                  </a:moveTo>
                  <a:cubicBezTo>
                    <a:pt x="97" y="85"/>
                    <a:pt x="94" y="122"/>
                    <a:pt x="66" y="130"/>
                  </a:cubicBezTo>
                  <a:cubicBezTo>
                    <a:pt x="37" y="139"/>
                    <a:pt x="16" y="104"/>
                    <a:pt x="10" y="81"/>
                  </a:cubicBezTo>
                  <a:cubicBezTo>
                    <a:pt x="4" y="57"/>
                    <a:pt x="9" y="19"/>
                    <a:pt x="37" y="10"/>
                  </a:cubicBezTo>
                  <a:cubicBezTo>
                    <a:pt x="67" y="1"/>
                    <a:pt x="87" y="39"/>
                    <a:pt x="93" y="62"/>
                  </a:cubicBezTo>
                  <a:cubicBezTo>
                    <a:pt x="93" y="65"/>
                    <a:pt x="98" y="63"/>
                    <a:pt x="97" y="60"/>
                  </a:cubicBezTo>
                  <a:cubicBezTo>
                    <a:pt x="91" y="34"/>
                    <a:pt x="69" y="0"/>
                    <a:pt x="38" y="6"/>
                  </a:cubicBezTo>
                  <a:cubicBezTo>
                    <a:pt x="5" y="12"/>
                    <a:pt x="0" y="54"/>
                    <a:pt x="6" y="80"/>
                  </a:cubicBezTo>
                  <a:cubicBezTo>
                    <a:pt x="11" y="107"/>
                    <a:pt x="33" y="141"/>
                    <a:pt x="65" y="135"/>
                  </a:cubicBezTo>
                  <a:cubicBezTo>
                    <a:pt x="97" y="129"/>
                    <a:pt x="102" y="87"/>
                    <a:pt x="97" y="61"/>
                  </a:cubicBezTo>
                  <a:cubicBezTo>
                    <a:pt x="96" y="58"/>
                    <a:pt x="92" y="58"/>
                    <a:pt x="93" y="6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8">
              <a:extLst>
                <a:ext uri="{FF2B5EF4-FFF2-40B4-BE49-F238E27FC236}">
                  <a16:creationId xmlns:a16="http://schemas.microsoft.com/office/drawing/2014/main" id="{16BE0F04-CA6D-5458-FE21-373ECD746986}"/>
                </a:ext>
              </a:extLst>
            </p:cNvPr>
            <p:cNvSpPr>
              <a:spLocks/>
            </p:cNvSpPr>
            <p:nvPr/>
          </p:nvSpPr>
          <p:spPr bwMode="auto">
            <a:xfrm>
              <a:off x="317650" y="49560"/>
              <a:ext cx="1001712" cy="458788"/>
            </a:xfrm>
            <a:custGeom>
              <a:avLst/>
              <a:gdLst>
                <a:gd name="T0" fmla="*/ 231 w 236"/>
                <a:gd name="T1" fmla="*/ 25 h 108"/>
                <a:gd name="T2" fmla="*/ 128 w 236"/>
                <a:gd name="T3" fmla="*/ 92 h 108"/>
                <a:gd name="T4" fmla="*/ 5 w 236"/>
                <a:gd name="T5" fmla="*/ 84 h 108"/>
                <a:gd name="T6" fmla="*/ 108 w 236"/>
                <a:gd name="T7" fmla="*/ 17 h 108"/>
                <a:gd name="T8" fmla="*/ 231 w 236"/>
                <a:gd name="T9" fmla="*/ 25 h 108"/>
              </a:gdLst>
              <a:ahLst/>
              <a:cxnLst>
                <a:cxn ang="0">
                  <a:pos x="T0" y="T1"/>
                </a:cxn>
                <a:cxn ang="0">
                  <a:pos x="T2" y="T3"/>
                </a:cxn>
                <a:cxn ang="0">
                  <a:pos x="T4" y="T5"/>
                </a:cxn>
                <a:cxn ang="0">
                  <a:pos x="T6" y="T7"/>
                </a:cxn>
                <a:cxn ang="0">
                  <a:pos x="T8" y="T9"/>
                </a:cxn>
              </a:cxnLst>
              <a:rect l="0" t="0" r="r" b="b"/>
              <a:pathLst>
                <a:path w="236" h="108">
                  <a:moveTo>
                    <a:pt x="231" y="25"/>
                  </a:moveTo>
                  <a:cubicBezTo>
                    <a:pt x="236" y="46"/>
                    <a:pt x="190" y="76"/>
                    <a:pt x="128" y="92"/>
                  </a:cubicBezTo>
                  <a:cubicBezTo>
                    <a:pt x="66" y="108"/>
                    <a:pt x="11" y="105"/>
                    <a:pt x="5" y="84"/>
                  </a:cubicBezTo>
                  <a:cubicBezTo>
                    <a:pt x="0" y="63"/>
                    <a:pt x="46" y="33"/>
                    <a:pt x="108" y="17"/>
                  </a:cubicBezTo>
                  <a:cubicBezTo>
                    <a:pt x="170" y="0"/>
                    <a:pt x="225" y="4"/>
                    <a:pt x="231" y="25"/>
                  </a:cubicBezTo>
                </a:path>
              </a:pathLst>
            </a:custGeom>
            <a:solidFill>
              <a:srgbClr val="FFE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9">
              <a:extLst>
                <a:ext uri="{FF2B5EF4-FFF2-40B4-BE49-F238E27FC236}">
                  <a16:creationId xmlns:a16="http://schemas.microsoft.com/office/drawing/2014/main" id="{7C70A7F2-8A44-BAC6-09C2-2C424A60FC40}"/>
                </a:ext>
              </a:extLst>
            </p:cNvPr>
            <p:cNvSpPr>
              <a:spLocks/>
            </p:cNvSpPr>
            <p:nvPr/>
          </p:nvSpPr>
          <p:spPr bwMode="auto">
            <a:xfrm>
              <a:off x="1090762" y="76548"/>
              <a:ext cx="207962" cy="92075"/>
            </a:xfrm>
            <a:custGeom>
              <a:avLst/>
              <a:gdLst>
                <a:gd name="T0" fmla="*/ 13 w 49"/>
                <a:gd name="T1" fmla="*/ 0 h 22"/>
                <a:gd name="T2" fmla="*/ 0 w 49"/>
                <a:gd name="T3" fmla="*/ 1 h 22"/>
                <a:gd name="T4" fmla="*/ 49 w 49"/>
                <a:gd name="T5" fmla="*/ 19 h 22"/>
                <a:gd name="T6" fmla="*/ 49 w 49"/>
                <a:gd name="T7" fmla="*/ 22 h 22"/>
                <a:gd name="T8" fmla="*/ 49 w 49"/>
                <a:gd name="T9" fmla="*/ 19 h 22"/>
                <a:gd name="T10" fmla="*/ 13 w 49"/>
                <a:gd name="T11" fmla="*/ 0 h 22"/>
              </a:gdLst>
              <a:ahLst/>
              <a:cxnLst>
                <a:cxn ang="0">
                  <a:pos x="T0" y="T1"/>
                </a:cxn>
                <a:cxn ang="0">
                  <a:pos x="T2" y="T3"/>
                </a:cxn>
                <a:cxn ang="0">
                  <a:pos x="T4" y="T5"/>
                </a:cxn>
                <a:cxn ang="0">
                  <a:pos x="T6" y="T7"/>
                </a:cxn>
                <a:cxn ang="0">
                  <a:pos x="T8" y="T9"/>
                </a:cxn>
                <a:cxn ang="0">
                  <a:pos x="T10" y="T11"/>
                </a:cxn>
              </a:cxnLst>
              <a:rect l="0" t="0" r="r" b="b"/>
              <a:pathLst>
                <a:path w="49" h="22">
                  <a:moveTo>
                    <a:pt x="13" y="0"/>
                  </a:moveTo>
                  <a:cubicBezTo>
                    <a:pt x="9" y="0"/>
                    <a:pt x="4" y="0"/>
                    <a:pt x="0" y="1"/>
                  </a:cubicBezTo>
                  <a:cubicBezTo>
                    <a:pt x="27" y="1"/>
                    <a:pt x="46" y="7"/>
                    <a:pt x="49" y="19"/>
                  </a:cubicBezTo>
                  <a:cubicBezTo>
                    <a:pt x="49" y="20"/>
                    <a:pt x="49" y="21"/>
                    <a:pt x="49" y="22"/>
                  </a:cubicBezTo>
                  <a:cubicBezTo>
                    <a:pt x="49" y="21"/>
                    <a:pt x="49" y="20"/>
                    <a:pt x="49" y="19"/>
                  </a:cubicBezTo>
                  <a:cubicBezTo>
                    <a:pt x="45" y="5"/>
                    <a:pt x="30" y="0"/>
                    <a:pt x="13" y="0"/>
                  </a:cubicBezTo>
                </a:path>
              </a:pathLst>
            </a:custGeom>
            <a:solidFill>
              <a:srgbClr val="FFD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10">
              <a:extLst>
                <a:ext uri="{FF2B5EF4-FFF2-40B4-BE49-F238E27FC236}">
                  <a16:creationId xmlns:a16="http://schemas.microsoft.com/office/drawing/2014/main" id="{8AA1B3A4-3D80-B8E7-3CCC-E5CECF957574}"/>
                </a:ext>
              </a:extLst>
            </p:cNvPr>
            <p:cNvSpPr>
              <a:spLocks/>
            </p:cNvSpPr>
            <p:nvPr/>
          </p:nvSpPr>
          <p:spPr bwMode="auto">
            <a:xfrm>
              <a:off x="487512" y="79723"/>
              <a:ext cx="811212" cy="242888"/>
            </a:xfrm>
            <a:custGeom>
              <a:avLst/>
              <a:gdLst>
                <a:gd name="T0" fmla="*/ 142 w 191"/>
                <a:gd name="T1" fmla="*/ 0 h 57"/>
                <a:gd name="T2" fmla="*/ 100 w 191"/>
                <a:gd name="T3" fmla="*/ 17 h 57"/>
                <a:gd name="T4" fmla="*/ 71 w 191"/>
                <a:gd name="T5" fmla="*/ 37 h 57"/>
                <a:gd name="T6" fmla="*/ 47 w 191"/>
                <a:gd name="T7" fmla="*/ 41 h 57"/>
                <a:gd name="T8" fmla="*/ 32 w 191"/>
                <a:gd name="T9" fmla="*/ 39 h 57"/>
                <a:gd name="T10" fmla="*/ 17 w 191"/>
                <a:gd name="T11" fmla="*/ 37 h 57"/>
                <a:gd name="T12" fmla="*/ 0 w 191"/>
                <a:gd name="T13" fmla="*/ 44 h 57"/>
                <a:gd name="T14" fmla="*/ 10 w 191"/>
                <a:gd name="T15" fmla="*/ 42 h 57"/>
                <a:gd name="T16" fmla="*/ 23 w 191"/>
                <a:gd name="T17" fmla="*/ 46 h 57"/>
                <a:gd name="T18" fmla="*/ 33 w 191"/>
                <a:gd name="T19" fmla="*/ 57 h 57"/>
                <a:gd name="T20" fmla="*/ 110 w 191"/>
                <a:gd name="T21" fmla="*/ 34 h 57"/>
                <a:gd name="T22" fmla="*/ 109 w 191"/>
                <a:gd name="T23" fmla="*/ 28 h 57"/>
                <a:gd name="T24" fmla="*/ 114 w 191"/>
                <a:gd name="T25" fmla="*/ 17 h 57"/>
                <a:gd name="T26" fmla="*/ 135 w 191"/>
                <a:gd name="T27" fmla="*/ 6 h 57"/>
                <a:gd name="T28" fmla="*/ 136 w 191"/>
                <a:gd name="T29" fmla="*/ 6 h 57"/>
                <a:gd name="T30" fmla="*/ 165 w 191"/>
                <a:gd name="T31" fmla="*/ 45 h 57"/>
                <a:gd name="T32" fmla="*/ 170 w 191"/>
                <a:gd name="T33" fmla="*/ 50 h 57"/>
                <a:gd name="T34" fmla="*/ 191 w 191"/>
                <a:gd name="T35" fmla="*/ 21 h 57"/>
                <a:gd name="T36" fmla="*/ 191 w 191"/>
                <a:gd name="T37" fmla="*/ 18 h 57"/>
                <a:gd name="T38" fmla="*/ 142 w 191"/>
                <a:gd name="T3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57">
                  <a:moveTo>
                    <a:pt x="142" y="0"/>
                  </a:moveTo>
                  <a:cubicBezTo>
                    <a:pt x="124" y="2"/>
                    <a:pt x="106" y="9"/>
                    <a:pt x="100" y="17"/>
                  </a:cubicBezTo>
                  <a:cubicBezTo>
                    <a:pt x="91" y="29"/>
                    <a:pt x="87" y="33"/>
                    <a:pt x="71" y="37"/>
                  </a:cubicBezTo>
                  <a:cubicBezTo>
                    <a:pt x="62" y="39"/>
                    <a:pt x="55" y="41"/>
                    <a:pt x="47" y="41"/>
                  </a:cubicBezTo>
                  <a:cubicBezTo>
                    <a:pt x="43" y="41"/>
                    <a:pt x="38" y="41"/>
                    <a:pt x="32" y="39"/>
                  </a:cubicBezTo>
                  <a:cubicBezTo>
                    <a:pt x="27" y="38"/>
                    <a:pt x="22" y="37"/>
                    <a:pt x="17" y="37"/>
                  </a:cubicBezTo>
                  <a:cubicBezTo>
                    <a:pt x="11" y="37"/>
                    <a:pt x="5" y="39"/>
                    <a:pt x="0" y="44"/>
                  </a:cubicBezTo>
                  <a:cubicBezTo>
                    <a:pt x="3" y="42"/>
                    <a:pt x="6" y="42"/>
                    <a:pt x="10" y="42"/>
                  </a:cubicBezTo>
                  <a:cubicBezTo>
                    <a:pt x="14" y="42"/>
                    <a:pt x="19" y="43"/>
                    <a:pt x="23" y="46"/>
                  </a:cubicBezTo>
                  <a:cubicBezTo>
                    <a:pt x="28" y="49"/>
                    <a:pt x="31" y="52"/>
                    <a:pt x="33" y="57"/>
                  </a:cubicBezTo>
                  <a:cubicBezTo>
                    <a:pt x="59" y="50"/>
                    <a:pt x="85" y="42"/>
                    <a:pt x="110" y="34"/>
                  </a:cubicBezTo>
                  <a:cubicBezTo>
                    <a:pt x="110" y="32"/>
                    <a:pt x="110" y="30"/>
                    <a:pt x="109" y="28"/>
                  </a:cubicBezTo>
                  <a:cubicBezTo>
                    <a:pt x="109" y="25"/>
                    <a:pt x="112" y="20"/>
                    <a:pt x="114" y="17"/>
                  </a:cubicBezTo>
                  <a:cubicBezTo>
                    <a:pt x="118" y="11"/>
                    <a:pt x="127" y="6"/>
                    <a:pt x="135" y="6"/>
                  </a:cubicBezTo>
                  <a:cubicBezTo>
                    <a:pt x="135" y="6"/>
                    <a:pt x="136" y="6"/>
                    <a:pt x="136" y="6"/>
                  </a:cubicBezTo>
                  <a:cubicBezTo>
                    <a:pt x="157" y="7"/>
                    <a:pt x="169" y="26"/>
                    <a:pt x="165" y="45"/>
                  </a:cubicBezTo>
                  <a:cubicBezTo>
                    <a:pt x="167" y="47"/>
                    <a:pt x="168" y="48"/>
                    <a:pt x="170" y="50"/>
                  </a:cubicBezTo>
                  <a:cubicBezTo>
                    <a:pt x="183" y="40"/>
                    <a:pt x="191" y="30"/>
                    <a:pt x="191" y="21"/>
                  </a:cubicBezTo>
                  <a:cubicBezTo>
                    <a:pt x="191" y="20"/>
                    <a:pt x="191" y="19"/>
                    <a:pt x="191" y="18"/>
                  </a:cubicBezTo>
                  <a:cubicBezTo>
                    <a:pt x="188" y="6"/>
                    <a:pt x="169" y="0"/>
                    <a:pt x="142" y="0"/>
                  </a:cubicBezTo>
                </a:path>
              </a:pathLst>
            </a:custGeom>
            <a:solidFill>
              <a:srgbClr val="FFC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11">
              <a:extLst>
                <a:ext uri="{FF2B5EF4-FFF2-40B4-BE49-F238E27FC236}">
                  <a16:creationId xmlns:a16="http://schemas.microsoft.com/office/drawing/2014/main" id="{AA5FA8C1-287F-CD6A-0C0A-AA59D8E3E7CC}"/>
                </a:ext>
              </a:extLst>
            </p:cNvPr>
            <p:cNvSpPr>
              <a:spLocks/>
            </p:cNvSpPr>
            <p:nvPr/>
          </p:nvSpPr>
          <p:spPr bwMode="auto">
            <a:xfrm>
              <a:off x="308125" y="67023"/>
              <a:ext cx="1020762" cy="428625"/>
            </a:xfrm>
            <a:custGeom>
              <a:avLst/>
              <a:gdLst>
                <a:gd name="T0" fmla="*/ 230 w 240"/>
                <a:gd name="T1" fmla="*/ 22 h 101"/>
                <a:gd name="T2" fmla="*/ 213 w 240"/>
                <a:gd name="T3" fmla="*/ 49 h 101"/>
                <a:gd name="T4" fmla="*/ 164 w 240"/>
                <a:gd name="T5" fmla="*/ 75 h 101"/>
                <a:gd name="T6" fmla="*/ 40 w 240"/>
                <a:gd name="T7" fmla="*/ 95 h 101"/>
                <a:gd name="T8" fmla="*/ 10 w 240"/>
                <a:gd name="T9" fmla="*/ 80 h 101"/>
                <a:gd name="T10" fmla="*/ 26 w 240"/>
                <a:gd name="T11" fmla="*/ 53 h 101"/>
                <a:gd name="T12" fmla="*/ 74 w 240"/>
                <a:gd name="T13" fmla="*/ 27 h 101"/>
                <a:gd name="T14" fmla="*/ 140 w 240"/>
                <a:gd name="T15" fmla="*/ 8 h 101"/>
                <a:gd name="T16" fmla="*/ 200 w 240"/>
                <a:gd name="T17" fmla="*/ 6 h 101"/>
                <a:gd name="T18" fmla="*/ 230 w 240"/>
                <a:gd name="T19" fmla="*/ 22 h 101"/>
                <a:gd name="T20" fmla="*/ 235 w 240"/>
                <a:gd name="T21" fmla="*/ 20 h 101"/>
                <a:gd name="T22" fmla="*/ 215 w 240"/>
                <a:gd name="T23" fmla="*/ 4 h 101"/>
                <a:gd name="T24" fmla="*/ 169 w 240"/>
                <a:gd name="T25" fmla="*/ 1 h 101"/>
                <a:gd name="T26" fmla="*/ 49 w 240"/>
                <a:gd name="T27" fmla="*/ 33 h 101"/>
                <a:gd name="T28" fmla="*/ 5 w 240"/>
                <a:gd name="T29" fmla="*/ 81 h 101"/>
                <a:gd name="T30" fmla="*/ 25 w 240"/>
                <a:gd name="T31" fmla="*/ 96 h 101"/>
                <a:gd name="T32" fmla="*/ 71 w 240"/>
                <a:gd name="T33" fmla="*/ 100 h 101"/>
                <a:gd name="T34" fmla="*/ 191 w 240"/>
                <a:gd name="T35" fmla="*/ 68 h 101"/>
                <a:gd name="T36" fmla="*/ 235 w 240"/>
                <a:gd name="T37" fmla="*/ 20 h 101"/>
                <a:gd name="T38" fmla="*/ 230 w 240"/>
                <a:gd name="T39" fmla="*/ 2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101">
                  <a:moveTo>
                    <a:pt x="230" y="22"/>
                  </a:moveTo>
                  <a:cubicBezTo>
                    <a:pt x="233" y="33"/>
                    <a:pt x="220" y="43"/>
                    <a:pt x="213" y="49"/>
                  </a:cubicBezTo>
                  <a:cubicBezTo>
                    <a:pt x="198" y="61"/>
                    <a:pt x="181" y="68"/>
                    <a:pt x="164" y="75"/>
                  </a:cubicBezTo>
                  <a:cubicBezTo>
                    <a:pt x="126" y="90"/>
                    <a:pt x="81" y="100"/>
                    <a:pt x="40" y="95"/>
                  </a:cubicBezTo>
                  <a:cubicBezTo>
                    <a:pt x="30" y="94"/>
                    <a:pt x="14" y="91"/>
                    <a:pt x="10" y="80"/>
                  </a:cubicBezTo>
                  <a:cubicBezTo>
                    <a:pt x="6" y="69"/>
                    <a:pt x="19" y="58"/>
                    <a:pt x="26" y="53"/>
                  </a:cubicBezTo>
                  <a:cubicBezTo>
                    <a:pt x="40" y="41"/>
                    <a:pt x="57" y="33"/>
                    <a:pt x="74" y="27"/>
                  </a:cubicBezTo>
                  <a:cubicBezTo>
                    <a:pt x="95" y="18"/>
                    <a:pt x="117" y="12"/>
                    <a:pt x="140" y="8"/>
                  </a:cubicBezTo>
                  <a:cubicBezTo>
                    <a:pt x="159" y="5"/>
                    <a:pt x="180" y="3"/>
                    <a:pt x="200" y="6"/>
                  </a:cubicBezTo>
                  <a:cubicBezTo>
                    <a:pt x="210" y="7"/>
                    <a:pt x="227" y="10"/>
                    <a:pt x="230" y="22"/>
                  </a:cubicBezTo>
                  <a:cubicBezTo>
                    <a:pt x="231" y="25"/>
                    <a:pt x="236" y="23"/>
                    <a:pt x="235" y="20"/>
                  </a:cubicBezTo>
                  <a:cubicBezTo>
                    <a:pt x="232" y="11"/>
                    <a:pt x="223" y="7"/>
                    <a:pt x="215" y="4"/>
                  </a:cubicBezTo>
                  <a:cubicBezTo>
                    <a:pt x="201" y="0"/>
                    <a:pt x="184" y="0"/>
                    <a:pt x="169" y="1"/>
                  </a:cubicBezTo>
                  <a:cubicBezTo>
                    <a:pt x="128" y="3"/>
                    <a:pt x="85" y="14"/>
                    <a:pt x="49" y="33"/>
                  </a:cubicBezTo>
                  <a:cubicBezTo>
                    <a:pt x="33" y="41"/>
                    <a:pt x="0" y="58"/>
                    <a:pt x="5" y="81"/>
                  </a:cubicBezTo>
                  <a:cubicBezTo>
                    <a:pt x="7" y="89"/>
                    <a:pt x="17" y="94"/>
                    <a:pt x="25" y="96"/>
                  </a:cubicBezTo>
                  <a:cubicBezTo>
                    <a:pt x="40" y="101"/>
                    <a:pt x="56" y="101"/>
                    <a:pt x="71" y="100"/>
                  </a:cubicBezTo>
                  <a:cubicBezTo>
                    <a:pt x="112" y="98"/>
                    <a:pt x="155" y="86"/>
                    <a:pt x="191" y="68"/>
                  </a:cubicBezTo>
                  <a:cubicBezTo>
                    <a:pt x="207" y="60"/>
                    <a:pt x="240" y="43"/>
                    <a:pt x="235" y="20"/>
                  </a:cubicBezTo>
                  <a:cubicBezTo>
                    <a:pt x="234" y="17"/>
                    <a:pt x="230" y="19"/>
                    <a:pt x="230" y="2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12">
              <a:extLst>
                <a:ext uri="{FF2B5EF4-FFF2-40B4-BE49-F238E27FC236}">
                  <a16:creationId xmlns:a16="http://schemas.microsoft.com/office/drawing/2014/main" id="{E8048A72-869F-83DA-02B6-BD21F74D22CC}"/>
                </a:ext>
              </a:extLst>
            </p:cNvPr>
            <p:cNvSpPr>
              <a:spLocks/>
            </p:cNvSpPr>
            <p:nvPr/>
          </p:nvSpPr>
          <p:spPr bwMode="auto">
            <a:xfrm>
              <a:off x="358925" y="317848"/>
              <a:ext cx="200025" cy="131763"/>
            </a:xfrm>
            <a:custGeom>
              <a:avLst/>
              <a:gdLst>
                <a:gd name="T0" fmla="*/ 1 w 47"/>
                <a:gd name="T1" fmla="*/ 4 h 31"/>
                <a:gd name="T2" fmla="*/ 44 w 47"/>
                <a:gd name="T3" fmla="*/ 30 h 31"/>
                <a:gd name="T4" fmla="*/ 45 w 47"/>
                <a:gd name="T5" fmla="*/ 28 h 31"/>
                <a:gd name="T6" fmla="*/ 3 w 47"/>
                <a:gd name="T7" fmla="*/ 1 h 31"/>
                <a:gd name="T8" fmla="*/ 1 w 47"/>
                <a:gd name="T9" fmla="*/ 4 h 31"/>
              </a:gdLst>
              <a:ahLst/>
              <a:cxnLst>
                <a:cxn ang="0">
                  <a:pos x="T0" y="T1"/>
                </a:cxn>
                <a:cxn ang="0">
                  <a:pos x="T2" y="T3"/>
                </a:cxn>
                <a:cxn ang="0">
                  <a:pos x="T4" y="T5"/>
                </a:cxn>
                <a:cxn ang="0">
                  <a:pos x="T6" y="T7"/>
                </a:cxn>
                <a:cxn ang="0">
                  <a:pos x="T8" y="T9"/>
                </a:cxn>
              </a:cxnLst>
              <a:rect l="0" t="0" r="r" b="b"/>
              <a:pathLst>
                <a:path w="47" h="31">
                  <a:moveTo>
                    <a:pt x="1" y="4"/>
                  </a:moveTo>
                  <a:cubicBezTo>
                    <a:pt x="15" y="13"/>
                    <a:pt x="30" y="21"/>
                    <a:pt x="44" y="30"/>
                  </a:cubicBezTo>
                  <a:cubicBezTo>
                    <a:pt x="45" y="31"/>
                    <a:pt x="47" y="29"/>
                    <a:pt x="45" y="28"/>
                  </a:cubicBezTo>
                  <a:cubicBezTo>
                    <a:pt x="31" y="19"/>
                    <a:pt x="17" y="10"/>
                    <a:pt x="3" y="1"/>
                  </a:cubicBezTo>
                  <a:cubicBezTo>
                    <a:pt x="1" y="0"/>
                    <a:pt x="0" y="3"/>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13">
              <a:extLst>
                <a:ext uri="{FF2B5EF4-FFF2-40B4-BE49-F238E27FC236}">
                  <a16:creationId xmlns:a16="http://schemas.microsoft.com/office/drawing/2014/main" id="{D7D9ACD6-427F-FDDC-7D77-D55504866552}"/>
                </a:ext>
              </a:extLst>
            </p:cNvPr>
            <p:cNvSpPr>
              <a:spLocks/>
            </p:cNvSpPr>
            <p:nvPr/>
          </p:nvSpPr>
          <p:spPr bwMode="auto">
            <a:xfrm>
              <a:off x="495450" y="216248"/>
              <a:ext cx="152400" cy="177800"/>
            </a:xfrm>
            <a:custGeom>
              <a:avLst/>
              <a:gdLst>
                <a:gd name="T0" fmla="*/ 1 w 36"/>
                <a:gd name="T1" fmla="*/ 4 h 42"/>
                <a:gd name="T2" fmla="*/ 33 w 36"/>
                <a:gd name="T3" fmla="*/ 41 h 42"/>
                <a:gd name="T4" fmla="*/ 35 w 36"/>
                <a:gd name="T5" fmla="*/ 39 h 42"/>
                <a:gd name="T6" fmla="*/ 3 w 36"/>
                <a:gd name="T7" fmla="*/ 2 h 42"/>
                <a:gd name="T8" fmla="*/ 1 w 36"/>
                <a:gd name="T9" fmla="*/ 4 h 42"/>
              </a:gdLst>
              <a:ahLst/>
              <a:cxnLst>
                <a:cxn ang="0">
                  <a:pos x="T0" y="T1"/>
                </a:cxn>
                <a:cxn ang="0">
                  <a:pos x="T2" y="T3"/>
                </a:cxn>
                <a:cxn ang="0">
                  <a:pos x="T4" y="T5"/>
                </a:cxn>
                <a:cxn ang="0">
                  <a:pos x="T6" y="T7"/>
                </a:cxn>
                <a:cxn ang="0">
                  <a:pos x="T8" y="T9"/>
                </a:cxn>
              </a:cxnLst>
              <a:rect l="0" t="0" r="r" b="b"/>
              <a:pathLst>
                <a:path w="36" h="42">
                  <a:moveTo>
                    <a:pt x="1" y="4"/>
                  </a:moveTo>
                  <a:cubicBezTo>
                    <a:pt x="12" y="16"/>
                    <a:pt x="22" y="29"/>
                    <a:pt x="33" y="41"/>
                  </a:cubicBezTo>
                  <a:cubicBezTo>
                    <a:pt x="34" y="42"/>
                    <a:pt x="36" y="40"/>
                    <a:pt x="35" y="39"/>
                  </a:cubicBezTo>
                  <a:cubicBezTo>
                    <a:pt x="24" y="26"/>
                    <a:pt x="14" y="14"/>
                    <a:pt x="3" y="2"/>
                  </a:cubicBezTo>
                  <a:cubicBezTo>
                    <a:pt x="2"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1" name="Freeform 14">
              <a:extLst>
                <a:ext uri="{FF2B5EF4-FFF2-40B4-BE49-F238E27FC236}">
                  <a16:creationId xmlns:a16="http://schemas.microsoft.com/office/drawing/2014/main" id="{63167918-9CC5-78F0-EAED-1BCB034D5963}"/>
                </a:ext>
              </a:extLst>
            </p:cNvPr>
            <p:cNvSpPr>
              <a:spLocks/>
            </p:cNvSpPr>
            <p:nvPr/>
          </p:nvSpPr>
          <p:spPr bwMode="auto">
            <a:xfrm>
              <a:off x="609750" y="168623"/>
              <a:ext cx="119062" cy="187325"/>
            </a:xfrm>
            <a:custGeom>
              <a:avLst/>
              <a:gdLst>
                <a:gd name="T0" fmla="*/ 1 w 28"/>
                <a:gd name="T1" fmla="*/ 4 h 44"/>
                <a:gd name="T2" fmla="*/ 24 w 28"/>
                <a:gd name="T3" fmla="*/ 43 h 44"/>
                <a:gd name="T4" fmla="*/ 27 w 28"/>
                <a:gd name="T5" fmla="*/ 41 h 44"/>
                <a:gd name="T6" fmla="*/ 4 w 28"/>
                <a:gd name="T7" fmla="*/ 2 h 44"/>
                <a:gd name="T8" fmla="*/ 1 w 28"/>
                <a:gd name="T9" fmla="*/ 4 h 44"/>
              </a:gdLst>
              <a:ahLst/>
              <a:cxnLst>
                <a:cxn ang="0">
                  <a:pos x="T0" y="T1"/>
                </a:cxn>
                <a:cxn ang="0">
                  <a:pos x="T2" y="T3"/>
                </a:cxn>
                <a:cxn ang="0">
                  <a:pos x="T4" y="T5"/>
                </a:cxn>
                <a:cxn ang="0">
                  <a:pos x="T6" y="T7"/>
                </a:cxn>
                <a:cxn ang="0">
                  <a:pos x="T8" y="T9"/>
                </a:cxn>
              </a:cxnLst>
              <a:rect l="0" t="0" r="r" b="b"/>
              <a:pathLst>
                <a:path w="28" h="44">
                  <a:moveTo>
                    <a:pt x="1" y="4"/>
                  </a:moveTo>
                  <a:cubicBezTo>
                    <a:pt x="9" y="17"/>
                    <a:pt x="17" y="30"/>
                    <a:pt x="24" y="43"/>
                  </a:cubicBezTo>
                  <a:cubicBezTo>
                    <a:pt x="25" y="44"/>
                    <a:pt x="28" y="43"/>
                    <a:pt x="27" y="41"/>
                  </a:cubicBezTo>
                  <a:cubicBezTo>
                    <a:pt x="19" y="28"/>
                    <a:pt x="11" y="15"/>
                    <a:pt x="4" y="2"/>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 name="Freeform 15">
              <a:extLst>
                <a:ext uri="{FF2B5EF4-FFF2-40B4-BE49-F238E27FC236}">
                  <a16:creationId xmlns:a16="http://schemas.microsoft.com/office/drawing/2014/main" id="{C85A1DAC-46BA-3523-6362-25025C9C66AE}"/>
                </a:ext>
              </a:extLst>
            </p:cNvPr>
            <p:cNvSpPr>
              <a:spLocks/>
            </p:cNvSpPr>
            <p:nvPr/>
          </p:nvSpPr>
          <p:spPr bwMode="auto">
            <a:xfrm>
              <a:off x="776437" y="122585"/>
              <a:ext cx="68262" cy="200025"/>
            </a:xfrm>
            <a:custGeom>
              <a:avLst/>
              <a:gdLst>
                <a:gd name="T0" fmla="*/ 0 w 16"/>
                <a:gd name="T1" fmla="*/ 2 h 47"/>
                <a:gd name="T2" fmla="*/ 13 w 16"/>
                <a:gd name="T3" fmla="*/ 45 h 47"/>
                <a:gd name="T4" fmla="*/ 16 w 16"/>
                <a:gd name="T5" fmla="*/ 44 h 47"/>
                <a:gd name="T6" fmla="*/ 3 w 16"/>
                <a:gd name="T7" fmla="*/ 1 h 47"/>
                <a:gd name="T8" fmla="*/ 0 w 16"/>
                <a:gd name="T9" fmla="*/ 2 h 47"/>
              </a:gdLst>
              <a:ahLst/>
              <a:cxnLst>
                <a:cxn ang="0">
                  <a:pos x="T0" y="T1"/>
                </a:cxn>
                <a:cxn ang="0">
                  <a:pos x="T2" y="T3"/>
                </a:cxn>
                <a:cxn ang="0">
                  <a:pos x="T4" y="T5"/>
                </a:cxn>
                <a:cxn ang="0">
                  <a:pos x="T6" y="T7"/>
                </a:cxn>
                <a:cxn ang="0">
                  <a:pos x="T8" y="T9"/>
                </a:cxn>
              </a:cxnLst>
              <a:rect l="0" t="0" r="r" b="b"/>
              <a:pathLst>
                <a:path w="16" h="47">
                  <a:moveTo>
                    <a:pt x="0" y="2"/>
                  </a:moveTo>
                  <a:cubicBezTo>
                    <a:pt x="4" y="17"/>
                    <a:pt x="9" y="31"/>
                    <a:pt x="13" y="45"/>
                  </a:cubicBezTo>
                  <a:cubicBezTo>
                    <a:pt x="13" y="47"/>
                    <a:pt x="16" y="46"/>
                    <a:pt x="16" y="44"/>
                  </a:cubicBezTo>
                  <a:cubicBezTo>
                    <a:pt x="11" y="30"/>
                    <a:pt x="7" y="16"/>
                    <a:pt x="3" y="1"/>
                  </a:cubicBezTo>
                  <a:cubicBezTo>
                    <a:pt x="2" y="0"/>
                    <a:pt x="0" y="0"/>
                    <a:pt x="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 name="Freeform 16">
              <a:extLst>
                <a:ext uri="{FF2B5EF4-FFF2-40B4-BE49-F238E27FC236}">
                  <a16:creationId xmlns:a16="http://schemas.microsoft.com/office/drawing/2014/main" id="{90A513DD-5FC6-0054-A64B-85685DFA75CE}"/>
                </a:ext>
              </a:extLst>
            </p:cNvPr>
            <p:cNvSpPr>
              <a:spLocks/>
            </p:cNvSpPr>
            <p:nvPr/>
          </p:nvSpPr>
          <p:spPr bwMode="auto">
            <a:xfrm>
              <a:off x="936775" y="79723"/>
              <a:ext cx="55562" cy="230188"/>
            </a:xfrm>
            <a:custGeom>
              <a:avLst/>
              <a:gdLst>
                <a:gd name="T0" fmla="*/ 10 w 13"/>
                <a:gd name="T1" fmla="*/ 2 h 54"/>
                <a:gd name="T2" fmla="*/ 0 w 13"/>
                <a:gd name="T3" fmla="*/ 51 h 54"/>
                <a:gd name="T4" fmla="*/ 3 w 13"/>
                <a:gd name="T5" fmla="*/ 52 h 54"/>
                <a:gd name="T6" fmla="*/ 13 w 13"/>
                <a:gd name="T7" fmla="*/ 3 h 54"/>
                <a:gd name="T8" fmla="*/ 10 w 13"/>
                <a:gd name="T9" fmla="*/ 2 h 54"/>
              </a:gdLst>
              <a:ahLst/>
              <a:cxnLst>
                <a:cxn ang="0">
                  <a:pos x="T0" y="T1"/>
                </a:cxn>
                <a:cxn ang="0">
                  <a:pos x="T2" y="T3"/>
                </a:cxn>
                <a:cxn ang="0">
                  <a:pos x="T4" y="T5"/>
                </a:cxn>
                <a:cxn ang="0">
                  <a:pos x="T6" y="T7"/>
                </a:cxn>
                <a:cxn ang="0">
                  <a:pos x="T8" y="T9"/>
                </a:cxn>
              </a:cxnLst>
              <a:rect l="0" t="0" r="r" b="b"/>
              <a:pathLst>
                <a:path w="13" h="54">
                  <a:moveTo>
                    <a:pt x="10" y="2"/>
                  </a:moveTo>
                  <a:cubicBezTo>
                    <a:pt x="7" y="18"/>
                    <a:pt x="4" y="35"/>
                    <a:pt x="0" y="51"/>
                  </a:cubicBezTo>
                  <a:cubicBezTo>
                    <a:pt x="0" y="53"/>
                    <a:pt x="3" y="54"/>
                    <a:pt x="3" y="52"/>
                  </a:cubicBezTo>
                  <a:cubicBezTo>
                    <a:pt x="7" y="36"/>
                    <a:pt x="10" y="19"/>
                    <a:pt x="13" y="3"/>
                  </a:cubicBezTo>
                  <a:cubicBezTo>
                    <a:pt x="13" y="1"/>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 name="Freeform 17">
              <a:extLst>
                <a:ext uri="{FF2B5EF4-FFF2-40B4-BE49-F238E27FC236}">
                  <a16:creationId xmlns:a16="http://schemas.microsoft.com/office/drawing/2014/main" id="{D1C9AC8C-A459-971F-9851-28EBCE629A02}"/>
                </a:ext>
              </a:extLst>
            </p:cNvPr>
            <p:cNvSpPr>
              <a:spLocks/>
            </p:cNvSpPr>
            <p:nvPr/>
          </p:nvSpPr>
          <p:spPr bwMode="auto">
            <a:xfrm>
              <a:off x="1103462" y="76548"/>
              <a:ext cx="109537" cy="249238"/>
            </a:xfrm>
            <a:custGeom>
              <a:avLst/>
              <a:gdLst>
                <a:gd name="T0" fmla="*/ 22 w 26"/>
                <a:gd name="T1" fmla="*/ 2 h 59"/>
                <a:gd name="T2" fmla="*/ 0 w 26"/>
                <a:gd name="T3" fmla="*/ 56 h 59"/>
                <a:gd name="T4" fmla="*/ 3 w 26"/>
                <a:gd name="T5" fmla="*/ 57 h 59"/>
                <a:gd name="T6" fmla="*/ 25 w 26"/>
                <a:gd name="T7" fmla="*/ 3 h 59"/>
                <a:gd name="T8" fmla="*/ 22 w 26"/>
                <a:gd name="T9" fmla="*/ 2 h 59"/>
              </a:gdLst>
              <a:ahLst/>
              <a:cxnLst>
                <a:cxn ang="0">
                  <a:pos x="T0" y="T1"/>
                </a:cxn>
                <a:cxn ang="0">
                  <a:pos x="T2" y="T3"/>
                </a:cxn>
                <a:cxn ang="0">
                  <a:pos x="T4" y="T5"/>
                </a:cxn>
                <a:cxn ang="0">
                  <a:pos x="T6" y="T7"/>
                </a:cxn>
                <a:cxn ang="0">
                  <a:pos x="T8" y="T9"/>
                </a:cxn>
              </a:cxnLst>
              <a:rect l="0" t="0" r="r" b="b"/>
              <a:pathLst>
                <a:path w="26" h="59">
                  <a:moveTo>
                    <a:pt x="22" y="2"/>
                  </a:moveTo>
                  <a:cubicBezTo>
                    <a:pt x="15" y="20"/>
                    <a:pt x="8" y="38"/>
                    <a:pt x="0" y="56"/>
                  </a:cubicBezTo>
                  <a:cubicBezTo>
                    <a:pt x="0" y="58"/>
                    <a:pt x="2" y="59"/>
                    <a:pt x="3" y="57"/>
                  </a:cubicBezTo>
                  <a:cubicBezTo>
                    <a:pt x="10" y="39"/>
                    <a:pt x="18" y="21"/>
                    <a:pt x="25" y="3"/>
                  </a:cubicBezTo>
                  <a:cubicBezTo>
                    <a:pt x="26" y="1"/>
                    <a:pt x="23" y="0"/>
                    <a:pt x="22"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 name="Freeform 18">
              <a:extLst>
                <a:ext uri="{FF2B5EF4-FFF2-40B4-BE49-F238E27FC236}">
                  <a16:creationId xmlns:a16="http://schemas.microsoft.com/office/drawing/2014/main" id="{9AF86B30-B448-FF83-88A4-5D811BBF26BF}"/>
                </a:ext>
              </a:extLst>
            </p:cNvPr>
            <p:cNvSpPr>
              <a:spLocks/>
            </p:cNvSpPr>
            <p:nvPr/>
          </p:nvSpPr>
          <p:spPr bwMode="auto">
            <a:xfrm>
              <a:off x="673250" y="11460"/>
              <a:ext cx="55562" cy="144463"/>
            </a:xfrm>
            <a:custGeom>
              <a:avLst/>
              <a:gdLst>
                <a:gd name="T0" fmla="*/ 10 w 13"/>
                <a:gd name="T1" fmla="*/ 2 h 34"/>
                <a:gd name="T2" fmla="*/ 3 w 13"/>
                <a:gd name="T3" fmla="*/ 32 h 34"/>
                <a:gd name="T4" fmla="*/ 6 w 13"/>
                <a:gd name="T5" fmla="*/ 32 h 34"/>
                <a:gd name="T6" fmla="*/ 12 w 13"/>
                <a:gd name="T7" fmla="*/ 4 h 34"/>
                <a:gd name="T8" fmla="*/ 10 w 13"/>
                <a:gd name="T9" fmla="*/ 2 h 34"/>
              </a:gdLst>
              <a:ahLst/>
              <a:cxnLst>
                <a:cxn ang="0">
                  <a:pos x="T0" y="T1"/>
                </a:cxn>
                <a:cxn ang="0">
                  <a:pos x="T2" y="T3"/>
                </a:cxn>
                <a:cxn ang="0">
                  <a:pos x="T4" y="T5"/>
                </a:cxn>
                <a:cxn ang="0">
                  <a:pos x="T6" y="T7"/>
                </a:cxn>
                <a:cxn ang="0">
                  <a:pos x="T8" y="T9"/>
                </a:cxn>
              </a:cxnLst>
              <a:rect l="0" t="0" r="r" b="b"/>
              <a:pathLst>
                <a:path w="13" h="34">
                  <a:moveTo>
                    <a:pt x="10" y="2"/>
                  </a:moveTo>
                  <a:cubicBezTo>
                    <a:pt x="2" y="10"/>
                    <a:pt x="0" y="22"/>
                    <a:pt x="3" y="32"/>
                  </a:cubicBezTo>
                  <a:cubicBezTo>
                    <a:pt x="3" y="34"/>
                    <a:pt x="6" y="33"/>
                    <a:pt x="6" y="32"/>
                  </a:cubicBezTo>
                  <a:cubicBezTo>
                    <a:pt x="3" y="22"/>
                    <a:pt x="5" y="11"/>
                    <a:pt x="12" y="4"/>
                  </a:cubicBezTo>
                  <a:cubicBezTo>
                    <a:pt x="13" y="2"/>
                    <a:pt x="11" y="0"/>
                    <a:pt x="1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 name="Freeform 19">
              <a:extLst>
                <a:ext uri="{FF2B5EF4-FFF2-40B4-BE49-F238E27FC236}">
                  <a16:creationId xmlns:a16="http://schemas.microsoft.com/office/drawing/2014/main" id="{6773F3C8-148E-5BFD-47D5-EE6663DA2C3D}"/>
                </a:ext>
              </a:extLst>
            </p:cNvPr>
            <p:cNvSpPr>
              <a:spLocks/>
            </p:cNvSpPr>
            <p:nvPr/>
          </p:nvSpPr>
          <p:spPr bwMode="auto">
            <a:xfrm>
              <a:off x="758975" y="3523"/>
              <a:ext cx="80962" cy="114300"/>
            </a:xfrm>
            <a:custGeom>
              <a:avLst/>
              <a:gdLst>
                <a:gd name="T0" fmla="*/ 2 w 19"/>
                <a:gd name="T1" fmla="*/ 3 h 27"/>
                <a:gd name="T2" fmla="*/ 16 w 19"/>
                <a:gd name="T3" fmla="*/ 25 h 27"/>
                <a:gd name="T4" fmla="*/ 18 w 19"/>
                <a:gd name="T5" fmla="*/ 24 h 27"/>
                <a:gd name="T6" fmla="*/ 4 w 19"/>
                <a:gd name="T7" fmla="*/ 1 h 27"/>
                <a:gd name="T8" fmla="*/ 2 w 19"/>
                <a:gd name="T9" fmla="*/ 3 h 27"/>
              </a:gdLst>
              <a:ahLst/>
              <a:cxnLst>
                <a:cxn ang="0">
                  <a:pos x="T0" y="T1"/>
                </a:cxn>
                <a:cxn ang="0">
                  <a:pos x="T2" y="T3"/>
                </a:cxn>
                <a:cxn ang="0">
                  <a:pos x="T4" y="T5"/>
                </a:cxn>
                <a:cxn ang="0">
                  <a:pos x="T6" y="T7"/>
                </a:cxn>
                <a:cxn ang="0">
                  <a:pos x="T8" y="T9"/>
                </a:cxn>
              </a:cxnLst>
              <a:rect l="0" t="0" r="r" b="b"/>
              <a:pathLst>
                <a:path w="19" h="27">
                  <a:moveTo>
                    <a:pt x="2" y="3"/>
                  </a:moveTo>
                  <a:cubicBezTo>
                    <a:pt x="8" y="9"/>
                    <a:pt x="14" y="16"/>
                    <a:pt x="16" y="25"/>
                  </a:cubicBezTo>
                  <a:cubicBezTo>
                    <a:pt x="16" y="27"/>
                    <a:pt x="19" y="26"/>
                    <a:pt x="18" y="24"/>
                  </a:cubicBezTo>
                  <a:cubicBezTo>
                    <a:pt x="16" y="15"/>
                    <a:pt x="11" y="7"/>
                    <a:pt x="4" y="1"/>
                  </a:cubicBezTo>
                  <a:cubicBezTo>
                    <a:pt x="2" y="0"/>
                    <a:pt x="0" y="2"/>
                    <a:pt x="2"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 name="Freeform 20">
              <a:extLst>
                <a:ext uri="{FF2B5EF4-FFF2-40B4-BE49-F238E27FC236}">
                  <a16:creationId xmlns:a16="http://schemas.microsoft.com/office/drawing/2014/main" id="{FAA853F3-F495-ABE2-3E2E-5340D5B6D511}"/>
                </a:ext>
              </a:extLst>
            </p:cNvPr>
            <p:cNvSpPr>
              <a:spLocks/>
            </p:cNvSpPr>
            <p:nvPr/>
          </p:nvSpPr>
          <p:spPr bwMode="auto">
            <a:xfrm>
              <a:off x="406550" y="101948"/>
              <a:ext cx="1541462" cy="2700338"/>
            </a:xfrm>
            <a:custGeom>
              <a:avLst/>
              <a:gdLst>
                <a:gd name="T0" fmla="*/ 182 w 363"/>
                <a:gd name="T1" fmla="*/ 41 h 636"/>
                <a:gd name="T2" fmla="*/ 181 w 363"/>
                <a:gd name="T3" fmla="*/ 24 h 636"/>
                <a:gd name="T4" fmla="*/ 148 w 363"/>
                <a:gd name="T5" fmla="*/ 4 h 636"/>
                <a:gd name="T6" fmla="*/ 130 w 363"/>
                <a:gd name="T7" fmla="*/ 23 h 636"/>
                <a:gd name="T8" fmla="*/ 132 w 363"/>
                <a:gd name="T9" fmla="*/ 31 h 636"/>
                <a:gd name="T10" fmla="*/ 51 w 363"/>
                <a:gd name="T11" fmla="*/ 55 h 636"/>
                <a:gd name="T12" fmla="*/ 47 w 363"/>
                <a:gd name="T13" fmla="*/ 48 h 636"/>
                <a:gd name="T14" fmla="*/ 21 w 363"/>
                <a:gd name="T15" fmla="*/ 40 h 636"/>
                <a:gd name="T16" fmla="*/ 4 w 363"/>
                <a:gd name="T17" fmla="*/ 75 h 636"/>
                <a:gd name="T18" fmla="*/ 18 w 363"/>
                <a:gd name="T19" fmla="*/ 93 h 636"/>
                <a:gd name="T20" fmla="*/ 9 w 363"/>
                <a:gd name="T21" fmla="*/ 133 h 636"/>
                <a:gd name="T22" fmla="*/ 99 w 363"/>
                <a:gd name="T23" fmla="*/ 489 h 636"/>
                <a:gd name="T24" fmla="*/ 156 w 363"/>
                <a:gd name="T25" fmla="*/ 591 h 636"/>
                <a:gd name="T26" fmla="*/ 181 w 363"/>
                <a:gd name="T27" fmla="*/ 631 h 636"/>
                <a:gd name="T28" fmla="*/ 213 w 363"/>
                <a:gd name="T29" fmla="*/ 627 h 636"/>
                <a:gd name="T30" fmla="*/ 228 w 363"/>
                <a:gd name="T31" fmla="*/ 590 h 636"/>
                <a:gd name="T32" fmla="*/ 205 w 363"/>
                <a:gd name="T33" fmla="*/ 507 h 636"/>
                <a:gd name="T34" fmla="*/ 269 w 363"/>
                <a:gd name="T35" fmla="*/ 488 h 636"/>
                <a:gd name="T36" fmla="*/ 295 w 363"/>
                <a:gd name="T37" fmla="*/ 572 h 636"/>
                <a:gd name="T38" fmla="*/ 340 w 363"/>
                <a:gd name="T39" fmla="*/ 595 h 636"/>
                <a:gd name="T40" fmla="*/ 358 w 363"/>
                <a:gd name="T41" fmla="*/ 542 h 636"/>
                <a:gd name="T42" fmla="*/ 334 w 363"/>
                <a:gd name="T43" fmla="*/ 373 h 636"/>
                <a:gd name="T44" fmla="*/ 182 w 363"/>
                <a:gd name="T45" fmla="*/ 41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3" h="636">
                  <a:moveTo>
                    <a:pt x="182" y="41"/>
                  </a:moveTo>
                  <a:cubicBezTo>
                    <a:pt x="183" y="36"/>
                    <a:pt x="183" y="30"/>
                    <a:pt x="181" y="24"/>
                  </a:cubicBezTo>
                  <a:cubicBezTo>
                    <a:pt x="177" y="9"/>
                    <a:pt x="162" y="0"/>
                    <a:pt x="148" y="4"/>
                  </a:cubicBezTo>
                  <a:cubicBezTo>
                    <a:pt x="139" y="7"/>
                    <a:pt x="133" y="14"/>
                    <a:pt x="130" y="23"/>
                  </a:cubicBezTo>
                  <a:cubicBezTo>
                    <a:pt x="132" y="31"/>
                    <a:pt x="132" y="31"/>
                    <a:pt x="132" y="31"/>
                  </a:cubicBezTo>
                  <a:cubicBezTo>
                    <a:pt x="51" y="55"/>
                    <a:pt x="51" y="55"/>
                    <a:pt x="51" y="55"/>
                  </a:cubicBezTo>
                  <a:cubicBezTo>
                    <a:pt x="51" y="55"/>
                    <a:pt x="48" y="47"/>
                    <a:pt x="47" y="48"/>
                  </a:cubicBezTo>
                  <a:cubicBezTo>
                    <a:pt x="40" y="41"/>
                    <a:pt x="31" y="37"/>
                    <a:pt x="21" y="40"/>
                  </a:cubicBezTo>
                  <a:cubicBezTo>
                    <a:pt x="7" y="44"/>
                    <a:pt x="0" y="60"/>
                    <a:pt x="4" y="75"/>
                  </a:cubicBezTo>
                  <a:cubicBezTo>
                    <a:pt x="7" y="83"/>
                    <a:pt x="12" y="90"/>
                    <a:pt x="18" y="93"/>
                  </a:cubicBezTo>
                  <a:cubicBezTo>
                    <a:pt x="13" y="105"/>
                    <a:pt x="9" y="119"/>
                    <a:pt x="9" y="133"/>
                  </a:cubicBezTo>
                  <a:cubicBezTo>
                    <a:pt x="7" y="181"/>
                    <a:pt x="20" y="368"/>
                    <a:pt x="99" y="489"/>
                  </a:cubicBezTo>
                  <a:cubicBezTo>
                    <a:pt x="120" y="522"/>
                    <a:pt x="139" y="556"/>
                    <a:pt x="156" y="591"/>
                  </a:cubicBezTo>
                  <a:cubicBezTo>
                    <a:pt x="162" y="603"/>
                    <a:pt x="168" y="624"/>
                    <a:pt x="181" y="631"/>
                  </a:cubicBezTo>
                  <a:cubicBezTo>
                    <a:pt x="191" y="636"/>
                    <a:pt x="204" y="631"/>
                    <a:pt x="213" y="627"/>
                  </a:cubicBezTo>
                  <a:cubicBezTo>
                    <a:pt x="228" y="620"/>
                    <a:pt x="229" y="606"/>
                    <a:pt x="228" y="590"/>
                  </a:cubicBezTo>
                  <a:cubicBezTo>
                    <a:pt x="228" y="581"/>
                    <a:pt x="206" y="507"/>
                    <a:pt x="205" y="507"/>
                  </a:cubicBezTo>
                  <a:cubicBezTo>
                    <a:pt x="269" y="488"/>
                    <a:pt x="269" y="488"/>
                    <a:pt x="269" y="488"/>
                  </a:cubicBezTo>
                  <a:cubicBezTo>
                    <a:pt x="269" y="488"/>
                    <a:pt x="293" y="564"/>
                    <a:pt x="295" y="572"/>
                  </a:cubicBezTo>
                  <a:cubicBezTo>
                    <a:pt x="301" y="594"/>
                    <a:pt x="321" y="601"/>
                    <a:pt x="340" y="595"/>
                  </a:cubicBezTo>
                  <a:cubicBezTo>
                    <a:pt x="362" y="587"/>
                    <a:pt x="363" y="563"/>
                    <a:pt x="358" y="542"/>
                  </a:cubicBezTo>
                  <a:cubicBezTo>
                    <a:pt x="347" y="487"/>
                    <a:pt x="341" y="418"/>
                    <a:pt x="334" y="373"/>
                  </a:cubicBezTo>
                  <a:cubicBezTo>
                    <a:pt x="327" y="328"/>
                    <a:pt x="261" y="110"/>
                    <a:pt x="182"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 name="Freeform 21">
              <a:extLst>
                <a:ext uri="{FF2B5EF4-FFF2-40B4-BE49-F238E27FC236}">
                  <a16:creationId xmlns:a16="http://schemas.microsoft.com/office/drawing/2014/main" id="{FB66AE8B-29C9-5443-FC92-507CB7040908}"/>
                </a:ext>
              </a:extLst>
            </p:cNvPr>
            <p:cNvSpPr>
              <a:spLocks/>
            </p:cNvSpPr>
            <p:nvPr/>
          </p:nvSpPr>
          <p:spPr bwMode="auto">
            <a:xfrm>
              <a:off x="1017737" y="101948"/>
              <a:ext cx="930275" cy="2535238"/>
            </a:xfrm>
            <a:custGeom>
              <a:avLst/>
              <a:gdLst>
                <a:gd name="T0" fmla="*/ 38 w 219"/>
                <a:gd name="T1" fmla="*/ 41 h 597"/>
                <a:gd name="T2" fmla="*/ 37 w 219"/>
                <a:gd name="T3" fmla="*/ 24 h 597"/>
                <a:gd name="T4" fmla="*/ 4 w 219"/>
                <a:gd name="T5" fmla="*/ 4 h 597"/>
                <a:gd name="T6" fmla="*/ 0 w 219"/>
                <a:gd name="T7" fmla="*/ 5 h 597"/>
                <a:gd name="T8" fmla="*/ 22 w 219"/>
                <a:gd name="T9" fmla="*/ 26 h 597"/>
                <a:gd name="T10" fmla="*/ 22 w 219"/>
                <a:gd name="T11" fmla="*/ 43 h 597"/>
                <a:gd name="T12" fmla="*/ 175 w 219"/>
                <a:gd name="T13" fmla="*/ 374 h 597"/>
                <a:gd name="T14" fmla="*/ 199 w 219"/>
                <a:gd name="T15" fmla="*/ 544 h 597"/>
                <a:gd name="T16" fmla="*/ 181 w 219"/>
                <a:gd name="T17" fmla="*/ 596 h 597"/>
                <a:gd name="T18" fmla="*/ 180 w 219"/>
                <a:gd name="T19" fmla="*/ 597 h 597"/>
                <a:gd name="T20" fmla="*/ 196 w 219"/>
                <a:gd name="T21" fmla="*/ 595 h 597"/>
                <a:gd name="T22" fmla="*/ 214 w 219"/>
                <a:gd name="T23" fmla="*/ 542 h 597"/>
                <a:gd name="T24" fmla="*/ 190 w 219"/>
                <a:gd name="T25" fmla="*/ 373 h 597"/>
                <a:gd name="T26" fmla="*/ 38 w 219"/>
                <a:gd name="T27" fmla="*/ 4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597">
                  <a:moveTo>
                    <a:pt x="38" y="41"/>
                  </a:moveTo>
                  <a:cubicBezTo>
                    <a:pt x="39" y="36"/>
                    <a:pt x="39" y="30"/>
                    <a:pt x="37" y="24"/>
                  </a:cubicBezTo>
                  <a:cubicBezTo>
                    <a:pt x="33" y="9"/>
                    <a:pt x="18" y="0"/>
                    <a:pt x="4" y="4"/>
                  </a:cubicBezTo>
                  <a:cubicBezTo>
                    <a:pt x="3" y="4"/>
                    <a:pt x="1" y="5"/>
                    <a:pt x="0" y="5"/>
                  </a:cubicBezTo>
                  <a:cubicBezTo>
                    <a:pt x="10" y="7"/>
                    <a:pt x="19" y="15"/>
                    <a:pt x="22" y="26"/>
                  </a:cubicBezTo>
                  <a:cubicBezTo>
                    <a:pt x="24" y="32"/>
                    <a:pt x="24" y="38"/>
                    <a:pt x="22" y="43"/>
                  </a:cubicBezTo>
                  <a:cubicBezTo>
                    <a:pt x="101" y="112"/>
                    <a:pt x="168" y="330"/>
                    <a:pt x="175" y="374"/>
                  </a:cubicBezTo>
                  <a:cubicBezTo>
                    <a:pt x="182" y="420"/>
                    <a:pt x="187" y="489"/>
                    <a:pt x="199" y="544"/>
                  </a:cubicBezTo>
                  <a:cubicBezTo>
                    <a:pt x="203" y="565"/>
                    <a:pt x="203" y="589"/>
                    <a:pt x="181" y="596"/>
                  </a:cubicBezTo>
                  <a:cubicBezTo>
                    <a:pt x="181" y="597"/>
                    <a:pt x="180" y="597"/>
                    <a:pt x="180" y="597"/>
                  </a:cubicBezTo>
                  <a:cubicBezTo>
                    <a:pt x="185" y="597"/>
                    <a:pt x="191" y="597"/>
                    <a:pt x="196" y="595"/>
                  </a:cubicBezTo>
                  <a:cubicBezTo>
                    <a:pt x="218" y="587"/>
                    <a:pt x="219" y="563"/>
                    <a:pt x="214" y="542"/>
                  </a:cubicBezTo>
                  <a:cubicBezTo>
                    <a:pt x="203" y="487"/>
                    <a:pt x="197" y="418"/>
                    <a:pt x="190" y="373"/>
                  </a:cubicBezTo>
                  <a:cubicBezTo>
                    <a:pt x="183" y="328"/>
                    <a:pt x="117" y="110"/>
                    <a:pt x="38" y="41"/>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22">
              <a:extLst>
                <a:ext uri="{FF2B5EF4-FFF2-40B4-BE49-F238E27FC236}">
                  <a16:creationId xmlns:a16="http://schemas.microsoft.com/office/drawing/2014/main" id="{DC002086-E124-9CAB-F0CD-0E72C9858209}"/>
                </a:ext>
              </a:extLst>
            </p:cNvPr>
            <p:cNvSpPr>
              <a:spLocks/>
            </p:cNvSpPr>
            <p:nvPr/>
          </p:nvSpPr>
          <p:spPr bwMode="auto">
            <a:xfrm>
              <a:off x="482750" y="259110"/>
              <a:ext cx="136525" cy="84138"/>
            </a:xfrm>
            <a:custGeom>
              <a:avLst/>
              <a:gdLst>
                <a:gd name="T0" fmla="*/ 14 w 32"/>
                <a:gd name="T1" fmla="*/ 12 h 20"/>
                <a:gd name="T2" fmla="*/ 17 w 32"/>
                <a:gd name="T3" fmla="*/ 20 h 20"/>
                <a:gd name="T4" fmla="*/ 32 w 32"/>
                <a:gd name="T5" fmla="*/ 16 h 20"/>
                <a:gd name="T6" fmla="*/ 29 w 32"/>
                <a:gd name="T7" fmla="*/ 11 h 20"/>
                <a:gd name="T8" fmla="*/ 3 w 32"/>
                <a:gd name="T9" fmla="*/ 3 h 20"/>
                <a:gd name="T10" fmla="*/ 0 w 32"/>
                <a:gd name="T11" fmla="*/ 4 h 20"/>
                <a:gd name="T12" fmla="*/ 14 w 32"/>
                <a:gd name="T13" fmla="*/ 12 h 20"/>
              </a:gdLst>
              <a:ahLst/>
              <a:cxnLst>
                <a:cxn ang="0">
                  <a:pos x="T0" y="T1"/>
                </a:cxn>
                <a:cxn ang="0">
                  <a:pos x="T2" y="T3"/>
                </a:cxn>
                <a:cxn ang="0">
                  <a:pos x="T4" y="T5"/>
                </a:cxn>
                <a:cxn ang="0">
                  <a:pos x="T6" y="T7"/>
                </a:cxn>
                <a:cxn ang="0">
                  <a:pos x="T8" y="T9"/>
                </a:cxn>
                <a:cxn ang="0">
                  <a:pos x="T10" y="T11"/>
                </a:cxn>
                <a:cxn ang="0">
                  <a:pos x="T12" y="T13"/>
                </a:cxn>
              </a:cxnLst>
              <a:rect l="0" t="0" r="r" b="b"/>
              <a:pathLst>
                <a:path w="32" h="20">
                  <a:moveTo>
                    <a:pt x="14" y="12"/>
                  </a:moveTo>
                  <a:cubicBezTo>
                    <a:pt x="15" y="12"/>
                    <a:pt x="17" y="20"/>
                    <a:pt x="17" y="20"/>
                  </a:cubicBezTo>
                  <a:cubicBezTo>
                    <a:pt x="32" y="16"/>
                    <a:pt x="32" y="16"/>
                    <a:pt x="32" y="16"/>
                  </a:cubicBezTo>
                  <a:cubicBezTo>
                    <a:pt x="31" y="13"/>
                    <a:pt x="30" y="10"/>
                    <a:pt x="29" y="11"/>
                  </a:cubicBezTo>
                  <a:cubicBezTo>
                    <a:pt x="22" y="4"/>
                    <a:pt x="13" y="0"/>
                    <a:pt x="3" y="3"/>
                  </a:cubicBezTo>
                  <a:cubicBezTo>
                    <a:pt x="2" y="3"/>
                    <a:pt x="1" y="4"/>
                    <a:pt x="0" y="4"/>
                  </a:cubicBezTo>
                  <a:cubicBezTo>
                    <a:pt x="5" y="6"/>
                    <a:pt x="10" y="8"/>
                    <a:pt x="14"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23">
              <a:extLst>
                <a:ext uri="{FF2B5EF4-FFF2-40B4-BE49-F238E27FC236}">
                  <a16:creationId xmlns:a16="http://schemas.microsoft.com/office/drawing/2014/main" id="{26066B38-6DFB-8E18-AEA1-E38A46B769E2}"/>
                </a:ext>
              </a:extLst>
            </p:cNvPr>
            <p:cNvSpPr>
              <a:spLocks/>
            </p:cNvSpPr>
            <p:nvPr/>
          </p:nvSpPr>
          <p:spPr bwMode="auto">
            <a:xfrm>
              <a:off x="1205062" y="2183160"/>
              <a:ext cx="284162" cy="611188"/>
            </a:xfrm>
            <a:custGeom>
              <a:avLst/>
              <a:gdLst>
                <a:gd name="T0" fmla="*/ 2 w 67"/>
                <a:gd name="T1" fmla="*/ 19 h 144"/>
                <a:gd name="T2" fmla="*/ 25 w 67"/>
                <a:gd name="T3" fmla="*/ 102 h 144"/>
                <a:gd name="T4" fmla="*/ 10 w 67"/>
                <a:gd name="T5" fmla="*/ 139 h 144"/>
                <a:gd name="T6" fmla="*/ 0 w 67"/>
                <a:gd name="T7" fmla="*/ 143 h 144"/>
                <a:gd name="T8" fmla="*/ 25 w 67"/>
                <a:gd name="T9" fmla="*/ 137 h 144"/>
                <a:gd name="T10" fmla="*/ 40 w 67"/>
                <a:gd name="T11" fmla="*/ 100 h 144"/>
                <a:gd name="T12" fmla="*/ 17 w 67"/>
                <a:gd name="T13" fmla="*/ 17 h 144"/>
                <a:gd name="T14" fmla="*/ 67 w 67"/>
                <a:gd name="T15" fmla="*/ 3 h 144"/>
                <a:gd name="T16" fmla="*/ 66 w 67"/>
                <a:gd name="T17" fmla="*/ 0 h 144"/>
                <a:gd name="T18" fmla="*/ 2 w 67"/>
                <a:gd name="T19" fmla="*/ 1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144">
                  <a:moveTo>
                    <a:pt x="2" y="19"/>
                  </a:moveTo>
                  <a:cubicBezTo>
                    <a:pt x="2" y="19"/>
                    <a:pt x="24" y="93"/>
                    <a:pt x="25" y="102"/>
                  </a:cubicBezTo>
                  <a:cubicBezTo>
                    <a:pt x="26" y="118"/>
                    <a:pt x="24" y="132"/>
                    <a:pt x="10" y="139"/>
                  </a:cubicBezTo>
                  <a:cubicBezTo>
                    <a:pt x="7" y="140"/>
                    <a:pt x="4" y="142"/>
                    <a:pt x="0" y="143"/>
                  </a:cubicBezTo>
                  <a:cubicBezTo>
                    <a:pt x="9" y="144"/>
                    <a:pt x="18" y="140"/>
                    <a:pt x="25" y="137"/>
                  </a:cubicBezTo>
                  <a:cubicBezTo>
                    <a:pt x="40" y="130"/>
                    <a:pt x="41" y="116"/>
                    <a:pt x="40" y="100"/>
                  </a:cubicBezTo>
                  <a:cubicBezTo>
                    <a:pt x="40" y="91"/>
                    <a:pt x="18" y="17"/>
                    <a:pt x="17" y="17"/>
                  </a:cubicBezTo>
                  <a:cubicBezTo>
                    <a:pt x="17" y="17"/>
                    <a:pt x="48" y="8"/>
                    <a:pt x="67" y="3"/>
                  </a:cubicBezTo>
                  <a:cubicBezTo>
                    <a:pt x="66" y="1"/>
                    <a:pt x="66" y="0"/>
                    <a:pt x="66" y="0"/>
                  </a:cubicBezTo>
                  <a:cubicBezTo>
                    <a:pt x="2" y="19"/>
                    <a:pt x="2" y="19"/>
                    <a:pt x="2" y="19"/>
                  </a:cubicBezTo>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24">
              <a:extLst>
                <a:ext uri="{FF2B5EF4-FFF2-40B4-BE49-F238E27FC236}">
                  <a16:creationId xmlns:a16="http://schemas.microsoft.com/office/drawing/2014/main" id="{6E7E8192-95EB-00EB-A644-E9F5D0EE1527}"/>
                </a:ext>
              </a:extLst>
            </p:cNvPr>
            <p:cNvSpPr>
              <a:spLocks/>
            </p:cNvSpPr>
            <p:nvPr/>
          </p:nvSpPr>
          <p:spPr bwMode="auto">
            <a:xfrm>
              <a:off x="1489225" y="2173635"/>
              <a:ext cx="293687" cy="488950"/>
            </a:xfrm>
            <a:custGeom>
              <a:avLst/>
              <a:gdLst>
                <a:gd name="T0" fmla="*/ 40 w 69"/>
                <a:gd name="T1" fmla="*/ 84 h 115"/>
                <a:gd name="T2" fmla="*/ 14 w 69"/>
                <a:gd name="T3" fmla="*/ 0 h 115"/>
                <a:gd name="T4" fmla="*/ 0 w 69"/>
                <a:gd name="T5" fmla="*/ 5 h 115"/>
                <a:gd name="T6" fmla="*/ 25 w 69"/>
                <a:gd name="T7" fmla="*/ 86 h 115"/>
                <a:gd name="T8" fmla="*/ 69 w 69"/>
                <a:gd name="T9" fmla="*/ 109 h 115"/>
                <a:gd name="T10" fmla="*/ 40 w 69"/>
                <a:gd name="T11" fmla="*/ 84 h 115"/>
              </a:gdLst>
              <a:ahLst/>
              <a:cxnLst>
                <a:cxn ang="0">
                  <a:pos x="T0" y="T1"/>
                </a:cxn>
                <a:cxn ang="0">
                  <a:pos x="T2" y="T3"/>
                </a:cxn>
                <a:cxn ang="0">
                  <a:pos x="T4" y="T5"/>
                </a:cxn>
                <a:cxn ang="0">
                  <a:pos x="T6" y="T7"/>
                </a:cxn>
                <a:cxn ang="0">
                  <a:pos x="T8" y="T9"/>
                </a:cxn>
                <a:cxn ang="0">
                  <a:pos x="T10" y="T11"/>
                </a:cxn>
              </a:cxnLst>
              <a:rect l="0" t="0" r="r" b="b"/>
              <a:pathLst>
                <a:path w="69" h="115">
                  <a:moveTo>
                    <a:pt x="40" y="84"/>
                  </a:moveTo>
                  <a:cubicBezTo>
                    <a:pt x="38" y="76"/>
                    <a:pt x="14" y="0"/>
                    <a:pt x="14" y="0"/>
                  </a:cubicBezTo>
                  <a:cubicBezTo>
                    <a:pt x="14" y="0"/>
                    <a:pt x="8" y="2"/>
                    <a:pt x="0" y="5"/>
                  </a:cubicBezTo>
                  <a:cubicBezTo>
                    <a:pt x="4" y="18"/>
                    <a:pt x="23" y="79"/>
                    <a:pt x="25" y="86"/>
                  </a:cubicBezTo>
                  <a:cubicBezTo>
                    <a:pt x="30" y="107"/>
                    <a:pt x="49" y="115"/>
                    <a:pt x="69" y="109"/>
                  </a:cubicBezTo>
                  <a:cubicBezTo>
                    <a:pt x="55" y="108"/>
                    <a:pt x="44" y="100"/>
                    <a:pt x="40" y="8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25">
              <a:extLst>
                <a:ext uri="{FF2B5EF4-FFF2-40B4-BE49-F238E27FC236}">
                  <a16:creationId xmlns:a16="http://schemas.microsoft.com/office/drawing/2014/main" id="{1D9ADE1B-3A74-849C-06D0-EC425382152F}"/>
                </a:ext>
              </a:extLst>
            </p:cNvPr>
            <p:cNvSpPr>
              <a:spLocks/>
            </p:cNvSpPr>
            <p:nvPr/>
          </p:nvSpPr>
          <p:spPr bwMode="auto">
            <a:xfrm>
              <a:off x="406550" y="122585"/>
              <a:ext cx="1473200" cy="2667000"/>
            </a:xfrm>
            <a:custGeom>
              <a:avLst/>
              <a:gdLst>
                <a:gd name="T0" fmla="*/ 343 w 347"/>
                <a:gd name="T1" fmla="*/ 539 h 628"/>
                <a:gd name="T2" fmla="*/ 319 w 347"/>
                <a:gd name="T3" fmla="*/ 369 h 628"/>
                <a:gd name="T4" fmla="*/ 166 w 347"/>
                <a:gd name="T5" fmla="*/ 38 h 628"/>
                <a:gd name="T6" fmla="*/ 166 w 347"/>
                <a:gd name="T7" fmla="*/ 21 h 628"/>
                <a:gd name="T8" fmla="*/ 144 w 347"/>
                <a:gd name="T9" fmla="*/ 0 h 628"/>
                <a:gd name="T10" fmla="*/ 130 w 347"/>
                <a:gd name="T11" fmla="*/ 18 h 628"/>
                <a:gd name="T12" fmla="*/ 132 w 347"/>
                <a:gd name="T13" fmla="*/ 26 h 628"/>
                <a:gd name="T14" fmla="*/ 51 w 347"/>
                <a:gd name="T15" fmla="*/ 50 h 628"/>
                <a:gd name="T16" fmla="*/ 50 w 347"/>
                <a:gd name="T17" fmla="*/ 48 h 628"/>
                <a:gd name="T18" fmla="*/ 35 w 347"/>
                <a:gd name="T19" fmla="*/ 52 h 628"/>
                <a:gd name="T20" fmla="*/ 32 w 347"/>
                <a:gd name="T21" fmla="*/ 44 h 628"/>
                <a:gd name="T22" fmla="*/ 18 w 347"/>
                <a:gd name="T23" fmla="*/ 36 h 628"/>
                <a:gd name="T24" fmla="*/ 4 w 347"/>
                <a:gd name="T25" fmla="*/ 70 h 628"/>
                <a:gd name="T26" fmla="*/ 18 w 347"/>
                <a:gd name="T27" fmla="*/ 88 h 628"/>
                <a:gd name="T28" fmla="*/ 9 w 347"/>
                <a:gd name="T29" fmla="*/ 128 h 628"/>
                <a:gd name="T30" fmla="*/ 99 w 347"/>
                <a:gd name="T31" fmla="*/ 484 h 628"/>
                <a:gd name="T32" fmla="*/ 156 w 347"/>
                <a:gd name="T33" fmla="*/ 586 h 628"/>
                <a:gd name="T34" fmla="*/ 181 w 347"/>
                <a:gd name="T35" fmla="*/ 626 h 628"/>
                <a:gd name="T36" fmla="*/ 188 w 347"/>
                <a:gd name="T37" fmla="*/ 628 h 628"/>
                <a:gd name="T38" fmla="*/ 198 w 347"/>
                <a:gd name="T39" fmla="*/ 624 h 628"/>
                <a:gd name="T40" fmla="*/ 213 w 347"/>
                <a:gd name="T41" fmla="*/ 587 h 628"/>
                <a:gd name="T42" fmla="*/ 190 w 347"/>
                <a:gd name="T43" fmla="*/ 504 h 628"/>
                <a:gd name="T44" fmla="*/ 254 w 347"/>
                <a:gd name="T45" fmla="*/ 485 h 628"/>
                <a:gd name="T46" fmla="*/ 255 w 347"/>
                <a:gd name="T47" fmla="*/ 488 h 628"/>
                <a:gd name="T48" fmla="*/ 269 w 347"/>
                <a:gd name="T49" fmla="*/ 483 h 628"/>
                <a:gd name="T50" fmla="*/ 295 w 347"/>
                <a:gd name="T51" fmla="*/ 567 h 628"/>
                <a:gd name="T52" fmla="*/ 324 w 347"/>
                <a:gd name="T53" fmla="*/ 592 h 628"/>
                <a:gd name="T54" fmla="*/ 325 w 347"/>
                <a:gd name="T55" fmla="*/ 591 h 628"/>
                <a:gd name="T56" fmla="*/ 343 w 347"/>
                <a:gd name="T57" fmla="*/ 539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7" h="628">
                  <a:moveTo>
                    <a:pt x="343" y="539"/>
                  </a:moveTo>
                  <a:cubicBezTo>
                    <a:pt x="331" y="484"/>
                    <a:pt x="326" y="415"/>
                    <a:pt x="319" y="369"/>
                  </a:cubicBezTo>
                  <a:cubicBezTo>
                    <a:pt x="312" y="325"/>
                    <a:pt x="245" y="107"/>
                    <a:pt x="166" y="38"/>
                  </a:cubicBezTo>
                  <a:cubicBezTo>
                    <a:pt x="168" y="33"/>
                    <a:pt x="168" y="27"/>
                    <a:pt x="166" y="21"/>
                  </a:cubicBezTo>
                  <a:cubicBezTo>
                    <a:pt x="163" y="10"/>
                    <a:pt x="154" y="2"/>
                    <a:pt x="144" y="0"/>
                  </a:cubicBezTo>
                  <a:cubicBezTo>
                    <a:pt x="137" y="4"/>
                    <a:pt x="132" y="10"/>
                    <a:pt x="130" y="18"/>
                  </a:cubicBezTo>
                  <a:cubicBezTo>
                    <a:pt x="132" y="26"/>
                    <a:pt x="132" y="26"/>
                    <a:pt x="132" y="26"/>
                  </a:cubicBezTo>
                  <a:cubicBezTo>
                    <a:pt x="51" y="50"/>
                    <a:pt x="51" y="50"/>
                    <a:pt x="51" y="50"/>
                  </a:cubicBezTo>
                  <a:cubicBezTo>
                    <a:pt x="51" y="50"/>
                    <a:pt x="50" y="49"/>
                    <a:pt x="50" y="48"/>
                  </a:cubicBezTo>
                  <a:cubicBezTo>
                    <a:pt x="35" y="52"/>
                    <a:pt x="35" y="52"/>
                    <a:pt x="35" y="52"/>
                  </a:cubicBezTo>
                  <a:cubicBezTo>
                    <a:pt x="35" y="52"/>
                    <a:pt x="33" y="44"/>
                    <a:pt x="32" y="44"/>
                  </a:cubicBezTo>
                  <a:cubicBezTo>
                    <a:pt x="28" y="40"/>
                    <a:pt x="23" y="38"/>
                    <a:pt x="18" y="36"/>
                  </a:cubicBezTo>
                  <a:cubicBezTo>
                    <a:pt x="6" y="42"/>
                    <a:pt x="0" y="56"/>
                    <a:pt x="4" y="70"/>
                  </a:cubicBezTo>
                  <a:cubicBezTo>
                    <a:pt x="7" y="78"/>
                    <a:pt x="12" y="85"/>
                    <a:pt x="18" y="88"/>
                  </a:cubicBezTo>
                  <a:cubicBezTo>
                    <a:pt x="13" y="100"/>
                    <a:pt x="9" y="114"/>
                    <a:pt x="9" y="128"/>
                  </a:cubicBezTo>
                  <a:cubicBezTo>
                    <a:pt x="7" y="176"/>
                    <a:pt x="20" y="363"/>
                    <a:pt x="99" y="484"/>
                  </a:cubicBezTo>
                  <a:cubicBezTo>
                    <a:pt x="120" y="517"/>
                    <a:pt x="139" y="551"/>
                    <a:pt x="156" y="586"/>
                  </a:cubicBezTo>
                  <a:cubicBezTo>
                    <a:pt x="162" y="598"/>
                    <a:pt x="168" y="619"/>
                    <a:pt x="181" y="626"/>
                  </a:cubicBezTo>
                  <a:cubicBezTo>
                    <a:pt x="183" y="627"/>
                    <a:pt x="186" y="628"/>
                    <a:pt x="188" y="628"/>
                  </a:cubicBezTo>
                  <a:cubicBezTo>
                    <a:pt x="192" y="627"/>
                    <a:pt x="195" y="625"/>
                    <a:pt x="198" y="624"/>
                  </a:cubicBezTo>
                  <a:cubicBezTo>
                    <a:pt x="212" y="617"/>
                    <a:pt x="214" y="603"/>
                    <a:pt x="213" y="587"/>
                  </a:cubicBezTo>
                  <a:cubicBezTo>
                    <a:pt x="212" y="578"/>
                    <a:pt x="190" y="504"/>
                    <a:pt x="190" y="504"/>
                  </a:cubicBezTo>
                  <a:cubicBezTo>
                    <a:pt x="254" y="485"/>
                    <a:pt x="254" y="485"/>
                    <a:pt x="254" y="485"/>
                  </a:cubicBezTo>
                  <a:cubicBezTo>
                    <a:pt x="254" y="485"/>
                    <a:pt x="254" y="486"/>
                    <a:pt x="255" y="488"/>
                  </a:cubicBezTo>
                  <a:cubicBezTo>
                    <a:pt x="263" y="485"/>
                    <a:pt x="269" y="483"/>
                    <a:pt x="269" y="483"/>
                  </a:cubicBezTo>
                  <a:cubicBezTo>
                    <a:pt x="269" y="483"/>
                    <a:pt x="293" y="559"/>
                    <a:pt x="295" y="567"/>
                  </a:cubicBezTo>
                  <a:cubicBezTo>
                    <a:pt x="299" y="583"/>
                    <a:pt x="310" y="591"/>
                    <a:pt x="324" y="592"/>
                  </a:cubicBezTo>
                  <a:cubicBezTo>
                    <a:pt x="324" y="592"/>
                    <a:pt x="325" y="592"/>
                    <a:pt x="325" y="591"/>
                  </a:cubicBezTo>
                  <a:cubicBezTo>
                    <a:pt x="347" y="584"/>
                    <a:pt x="347" y="560"/>
                    <a:pt x="343" y="53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Freeform 26">
              <a:extLst>
                <a:ext uri="{FF2B5EF4-FFF2-40B4-BE49-F238E27FC236}">
                  <a16:creationId xmlns:a16="http://schemas.microsoft.com/office/drawing/2014/main" id="{FC942B3B-0BDF-44FA-C6DA-F043ACF3FC7B}"/>
                </a:ext>
              </a:extLst>
            </p:cNvPr>
            <p:cNvSpPr>
              <a:spLocks/>
            </p:cNvSpPr>
            <p:nvPr/>
          </p:nvSpPr>
          <p:spPr bwMode="auto">
            <a:xfrm>
              <a:off x="376387" y="101948"/>
              <a:ext cx="1571625" cy="2713038"/>
            </a:xfrm>
            <a:custGeom>
              <a:avLst/>
              <a:gdLst>
                <a:gd name="T0" fmla="*/ 162 w 370"/>
                <a:gd name="T1" fmla="*/ 1 h 639"/>
                <a:gd name="T2" fmla="*/ 135 w 370"/>
                <a:gd name="T3" fmla="*/ 23 h 639"/>
                <a:gd name="T4" fmla="*/ 138 w 370"/>
                <a:gd name="T5" fmla="*/ 29 h 639"/>
                <a:gd name="T6" fmla="*/ 60 w 370"/>
                <a:gd name="T7" fmla="*/ 54 h 639"/>
                <a:gd name="T8" fmla="*/ 20 w 370"/>
                <a:gd name="T9" fmla="*/ 41 h 639"/>
                <a:gd name="T10" fmla="*/ 23 w 370"/>
                <a:gd name="T11" fmla="*/ 92 h 639"/>
                <a:gd name="T12" fmla="*/ 24 w 370"/>
                <a:gd name="T13" fmla="*/ 257 h 639"/>
                <a:gd name="T14" fmla="*/ 130 w 370"/>
                <a:gd name="T15" fmla="*/ 533 h 639"/>
                <a:gd name="T16" fmla="*/ 187 w 370"/>
                <a:gd name="T17" fmla="*/ 633 h 639"/>
                <a:gd name="T18" fmla="*/ 231 w 370"/>
                <a:gd name="T19" fmla="*/ 564 h 639"/>
                <a:gd name="T20" fmla="*/ 214 w 370"/>
                <a:gd name="T21" fmla="*/ 506 h 639"/>
                <a:gd name="T22" fmla="*/ 213 w 370"/>
                <a:gd name="T23" fmla="*/ 510 h 639"/>
                <a:gd name="T24" fmla="*/ 274 w 370"/>
                <a:gd name="T25" fmla="*/ 489 h 639"/>
                <a:gd name="T26" fmla="*/ 321 w 370"/>
                <a:gd name="T27" fmla="*/ 597 h 639"/>
                <a:gd name="T28" fmla="*/ 369 w 370"/>
                <a:gd name="T29" fmla="*/ 552 h 639"/>
                <a:gd name="T30" fmla="*/ 351 w 370"/>
                <a:gd name="T31" fmla="*/ 428 h 639"/>
                <a:gd name="T32" fmla="*/ 320 w 370"/>
                <a:gd name="T33" fmla="*/ 288 h 639"/>
                <a:gd name="T34" fmla="*/ 190 w 370"/>
                <a:gd name="T35" fmla="*/ 40 h 639"/>
                <a:gd name="T36" fmla="*/ 236 w 370"/>
                <a:gd name="T37" fmla="*/ 105 h 639"/>
                <a:gd name="T38" fmla="*/ 333 w 370"/>
                <a:gd name="T39" fmla="*/ 346 h 639"/>
                <a:gd name="T40" fmla="*/ 362 w 370"/>
                <a:gd name="T41" fmla="*/ 538 h 639"/>
                <a:gd name="T42" fmla="*/ 308 w 370"/>
                <a:gd name="T43" fmla="*/ 580 h 639"/>
                <a:gd name="T44" fmla="*/ 288 w 370"/>
                <a:gd name="T45" fmla="*/ 518 h 639"/>
                <a:gd name="T46" fmla="*/ 276 w 370"/>
                <a:gd name="T47" fmla="*/ 486 h 639"/>
                <a:gd name="T48" fmla="*/ 211 w 370"/>
                <a:gd name="T49" fmla="*/ 509 h 639"/>
                <a:gd name="T50" fmla="*/ 212 w 370"/>
                <a:gd name="T51" fmla="*/ 514 h 639"/>
                <a:gd name="T52" fmla="*/ 227 w 370"/>
                <a:gd name="T53" fmla="*/ 565 h 639"/>
                <a:gd name="T54" fmla="*/ 230 w 370"/>
                <a:gd name="T55" fmla="*/ 615 h 639"/>
                <a:gd name="T56" fmla="*/ 168 w 370"/>
                <a:gd name="T57" fmla="*/ 596 h 639"/>
                <a:gd name="T58" fmla="*/ 102 w 370"/>
                <a:gd name="T59" fmla="*/ 478 h 639"/>
                <a:gd name="T60" fmla="*/ 25 w 370"/>
                <a:gd name="T61" fmla="*/ 236 h 639"/>
                <a:gd name="T62" fmla="*/ 27 w 370"/>
                <a:gd name="T63" fmla="*/ 94 h 639"/>
                <a:gd name="T64" fmla="*/ 24 w 370"/>
                <a:gd name="T65" fmla="*/ 44 h 639"/>
                <a:gd name="T66" fmla="*/ 55 w 370"/>
                <a:gd name="T67" fmla="*/ 56 h 639"/>
                <a:gd name="T68" fmla="*/ 140 w 370"/>
                <a:gd name="T69" fmla="*/ 33 h 639"/>
                <a:gd name="T70" fmla="*/ 140 w 370"/>
                <a:gd name="T71" fmla="*/ 21 h 639"/>
                <a:gd name="T72" fmla="*/ 186 w 370"/>
                <a:gd name="T73" fmla="*/ 41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0" h="639">
                  <a:moveTo>
                    <a:pt x="191" y="42"/>
                  </a:moveTo>
                  <a:cubicBezTo>
                    <a:pt x="195" y="22"/>
                    <a:pt x="183" y="2"/>
                    <a:pt x="162" y="1"/>
                  </a:cubicBezTo>
                  <a:cubicBezTo>
                    <a:pt x="154" y="0"/>
                    <a:pt x="145" y="5"/>
                    <a:pt x="140" y="12"/>
                  </a:cubicBezTo>
                  <a:cubicBezTo>
                    <a:pt x="138" y="15"/>
                    <a:pt x="135" y="20"/>
                    <a:pt x="135" y="23"/>
                  </a:cubicBezTo>
                  <a:cubicBezTo>
                    <a:pt x="136" y="26"/>
                    <a:pt x="136" y="29"/>
                    <a:pt x="137" y="31"/>
                  </a:cubicBezTo>
                  <a:cubicBezTo>
                    <a:pt x="137" y="31"/>
                    <a:pt x="138" y="30"/>
                    <a:pt x="138" y="29"/>
                  </a:cubicBezTo>
                  <a:cubicBezTo>
                    <a:pt x="111" y="37"/>
                    <a:pt x="84" y="45"/>
                    <a:pt x="57" y="53"/>
                  </a:cubicBezTo>
                  <a:cubicBezTo>
                    <a:pt x="58" y="53"/>
                    <a:pt x="59" y="54"/>
                    <a:pt x="60" y="54"/>
                  </a:cubicBezTo>
                  <a:cubicBezTo>
                    <a:pt x="57" y="48"/>
                    <a:pt x="55" y="44"/>
                    <a:pt x="49" y="41"/>
                  </a:cubicBezTo>
                  <a:cubicBezTo>
                    <a:pt x="40" y="35"/>
                    <a:pt x="29" y="36"/>
                    <a:pt x="20" y="41"/>
                  </a:cubicBezTo>
                  <a:cubicBezTo>
                    <a:pt x="0" y="54"/>
                    <a:pt x="6" y="84"/>
                    <a:pt x="24" y="95"/>
                  </a:cubicBezTo>
                  <a:cubicBezTo>
                    <a:pt x="24" y="94"/>
                    <a:pt x="24" y="93"/>
                    <a:pt x="23" y="92"/>
                  </a:cubicBezTo>
                  <a:cubicBezTo>
                    <a:pt x="13" y="117"/>
                    <a:pt x="13" y="142"/>
                    <a:pt x="14" y="169"/>
                  </a:cubicBezTo>
                  <a:cubicBezTo>
                    <a:pt x="16" y="198"/>
                    <a:pt x="19" y="228"/>
                    <a:pt x="24" y="257"/>
                  </a:cubicBezTo>
                  <a:cubicBezTo>
                    <a:pt x="35" y="332"/>
                    <a:pt x="56" y="408"/>
                    <a:pt x="95" y="475"/>
                  </a:cubicBezTo>
                  <a:cubicBezTo>
                    <a:pt x="106" y="494"/>
                    <a:pt x="119" y="513"/>
                    <a:pt x="130" y="533"/>
                  </a:cubicBezTo>
                  <a:cubicBezTo>
                    <a:pt x="142" y="553"/>
                    <a:pt x="153" y="574"/>
                    <a:pt x="163" y="596"/>
                  </a:cubicBezTo>
                  <a:cubicBezTo>
                    <a:pt x="168" y="609"/>
                    <a:pt x="174" y="625"/>
                    <a:pt x="187" y="633"/>
                  </a:cubicBezTo>
                  <a:cubicBezTo>
                    <a:pt x="198" y="639"/>
                    <a:pt x="217" y="633"/>
                    <a:pt x="227" y="625"/>
                  </a:cubicBezTo>
                  <a:cubicBezTo>
                    <a:pt x="245" y="610"/>
                    <a:pt x="237" y="583"/>
                    <a:pt x="231" y="564"/>
                  </a:cubicBezTo>
                  <a:cubicBezTo>
                    <a:pt x="228" y="552"/>
                    <a:pt x="224" y="540"/>
                    <a:pt x="221" y="527"/>
                  </a:cubicBezTo>
                  <a:cubicBezTo>
                    <a:pt x="219" y="521"/>
                    <a:pt x="217" y="513"/>
                    <a:pt x="214" y="506"/>
                  </a:cubicBezTo>
                  <a:cubicBezTo>
                    <a:pt x="214" y="506"/>
                    <a:pt x="213" y="506"/>
                    <a:pt x="213" y="505"/>
                  </a:cubicBezTo>
                  <a:cubicBezTo>
                    <a:pt x="213" y="507"/>
                    <a:pt x="213" y="508"/>
                    <a:pt x="213" y="510"/>
                  </a:cubicBezTo>
                  <a:cubicBezTo>
                    <a:pt x="234" y="503"/>
                    <a:pt x="255" y="497"/>
                    <a:pt x="277" y="491"/>
                  </a:cubicBezTo>
                  <a:cubicBezTo>
                    <a:pt x="276" y="490"/>
                    <a:pt x="275" y="489"/>
                    <a:pt x="274" y="489"/>
                  </a:cubicBezTo>
                  <a:cubicBezTo>
                    <a:pt x="281" y="506"/>
                    <a:pt x="285" y="525"/>
                    <a:pt x="291" y="543"/>
                  </a:cubicBezTo>
                  <a:cubicBezTo>
                    <a:pt x="297" y="562"/>
                    <a:pt x="300" y="589"/>
                    <a:pt x="321" y="597"/>
                  </a:cubicBezTo>
                  <a:cubicBezTo>
                    <a:pt x="333" y="602"/>
                    <a:pt x="349" y="599"/>
                    <a:pt x="359" y="590"/>
                  </a:cubicBezTo>
                  <a:cubicBezTo>
                    <a:pt x="370" y="581"/>
                    <a:pt x="370" y="565"/>
                    <a:pt x="369" y="552"/>
                  </a:cubicBezTo>
                  <a:cubicBezTo>
                    <a:pt x="367" y="532"/>
                    <a:pt x="362" y="512"/>
                    <a:pt x="359" y="492"/>
                  </a:cubicBezTo>
                  <a:cubicBezTo>
                    <a:pt x="356" y="471"/>
                    <a:pt x="353" y="450"/>
                    <a:pt x="351" y="428"/>
                  </a:cubicBezTo>
                  <a:cubicBezTo>
                    <a:pt x="348" y="403"/>
                    <a:pt x="345" y="378"/>
                    <a:pt x="339" y="353"/>
                  </a:cubicBezTo>
                  <a:cubicBezTo>
                    <a:pt x="334" y="331"/>
                    <a:pt x="327" y="309"/>
                    <a:pt x="320" y="288"/>
                  </a:cubicBezTo>
                  <a:cubicBezTo>
                    <a:pt x="301" y="230"/>
                    <a:pt x="279" y="172"/>
                    <a:pt x="249" y="119"/>
                  </a:cubicBezTo>
                  <a:cubicBezTo>
                    <a:pt x="233" y="90"/>
                    <a:pt x="215" y="61"/>
                    <a:pt x="190" y="40"/>
                  </a:cubicBezTo>
                  <a:cubicBezTo>
                    <a:pt x="188" y="38"/>
                    <a:pt x="185" y="41"/>
                    <a:pt x="187" y="43"/>
                  </a:cubicBezTo>
                  <a:cubicBezTo>
                    <a:pt x="207" y="60"/>
                    <a:pt x="222" y="83"/>
                    <a:pt x="236" y="105"/>
                  </a:cubicBezTo>
                  <a:cubicBezTo>
                    <a:pt x="252" y="133"/>
                    <a:pt x="266" y="161"/>
                    <a:pt x="279" y="190"/>
                  </a:cubicBezTo>
                  <a:cubicBezTo>
                    <a:pt x="300" y="241"/>
                    <a:pt x="319" y="293"/>
                    <a:pt x="333" y="346"/>
                  </a:cubicBezTo>
                  <a:cubicBezTo>
                    <a:pt x="339" y="368"/>
                    <a:pt x="342" y="391"/>
                    <a:pt x="345" y="414"/>
                  </a:cubicBezTo>
                  <a:cubicBezTo>
                    <a:pt x="350" y="455"/>
                    <a:pt x="354" y="497"/>
                    <a:pt x="362" y="538"/>
                  </a:cubicBezTo>
                  <a:cubicBezTo>
                    <a:pt x="365" y="554"/>
                    <a:pt x="369" y="575"/>
                    <a:pt x="356" y="587"/>
                  </a:cubicBezTo>
                  <a:cubicBezTo>
                    <a:pt x="342" y="600"/>
                    <a:pt x="317" y="596"/>
                    <a:pt x="308" y="580"/>
                  </a:cubicBezTo>
                  <a:cubicBezTo>
                    <a:pt x="303" y="573"/>
                    <a:pt x="302" y="562"/>
                    <a:pt x="299" y="554"/>
                  </a:cubicBezTo>
                  <a:cubicBezTo>
                    <a:pt x="295" y="542"/>
                    <a:pt x="292" y="530"/>
                    <a:pt x="288" y="518"/>
                  </a:cubicBezTo>
                  <a:cubicBezTo>
                    <a:pt x="285" y="508"/>
                    <a:pt x="282" y="497"/>
                    <a:pt x="278" y="488"/>
                  </a:cubicBezTo>
                  <a:cubicBezTo>
                    <a:pt x="278" y="487"/>
                    <a:pt x="277" y="486"/>
                    <a:pt x="276" y="486"/>
                  </a:cubicBezTo>
                  <a:cubicBezTo>
                    <a:pt x="254" y="493"/>
                    <a:pt x="233" y="499"/>
                    <a:pt x="211" y="505"/>
                  </a:cubicBezTo>
                  <a:cubicBezTo>
                    <a:pt x="209" y="506"/>
                    <a:pt x="209" y="508"/>
                    <a:pt x="211" y="509"/>
                  </a:cubicBezTo>
                  <a:cubicBezTo>
                    <a:pt x="209" y="508"/>
                    <a:pt x="210" y="509"/>
                    <a:pt x="211" y="510"/>
                  </a:cubicBezTo>
                  <a:cubicBezTo>
                    <a:pt x="211" y="511"/>
                    <a:pt x="212" y="513"/>
                    <a:pt x="212" y="514"/>
                  </a:cubicBezTo>
                  <a:cubicBezTo>
                    <a:pt x="214" y="519"/>
                    <a:pt x="215" y="524"/>
                    <a:pt x="216" y="529"/>
                  </a:cubicBezTo>
                  <a:cubicBezTo>
                    <a:pt x="220" y="541"/>
                    <a:pt x="224" y="553"/>
                    <a:pt x="227" y="565"/>
                  </a:cubicBezTo>
                  <a:cubicBezTo>
                    <a:pt x="229" y="573"/>
                    <a:pt x="232" y="582"/>
                    <a:pt x="233" y="590"/>
                  </a:cubicBezTo>
                  <a:cubicBezTo>
                    <a:pt x="234" y="598"/>
                    <a:pt x="234" y="607"/>
                    <a:pt x="230" y="615"/>
                  </a:cubicBezTo>
                  <a:cubicBezTo>
                    <a:pt x="226" y="623"/>
                    <a:pt x="215" y="627"/>
                    <a:pt x="207" y="630"/>
                  </a:cubicBezTo>
                  <a:cubicBezTo>
                    <a:pt x="184" y="636"/>
                    <a:pt x="175" y="614"/>
                    <a:pt x="168" y="596"/>
                  </a:cubicBezTo>
                  <a:cubicBezTo>
                    <a:pt x="159" y="576"/>
                    <a:pt x="149" y="557"/>
                    <a:pt x="138" y="538"/>
                  </a:cubicBezTo>
                  <a:cubicBezTo>
                    <a:pt x="127" y="518"/>
                    <a:pt x="114" y="498"/>
                    <a:pt x="102" y="478"/>
                  </a:cubicBezTo>
                  <a:cubicBezTo>
                    <a:pt x="91" y="461"/>
                    <a:pt x="82" y="443"/>
                    <a:pt x="74" y="424"/>
                  </a:cubicBezTo>
                  <a:cubicBezTo>
                    <a:pt x="48" y="365"/>
                    <a:pt x="34" y="300"/>
                    <a:pt x="25" y="236"/>
                  </a:cubicBezTo>
                  <a:cubicBezTo>
                    <a:pt x="22" y="212"/>
                    <a:pt x="20" y="188"/>
                    <a:pt x="18" y="165"/>
                  </a:cubicBezTo>
                  <a:cubicBezTo>
                    <a:pt x="17" y="140"/>
                    <a:pt x="18" y="117"/>
                    <a:pt x="27" y="94"/>
                  </a:cubicBezTo>
                  <a:cubicBezTo>
                    <a:pt x="28" y="93"/>
                    <a:pt x="27" y="92"/>
                    <a:pt x="26" y="91"/>
                  </a:cubicBezTo>
                  <a:cubicBezTo>
                    <a:pt x="10" y="81"/>
                    <a:pt x="7" y="55"/>
                    <a:pt x="24" y="44"/>
                  </a:cubicBezTo>
                  <a:cubicBezTo>
                    <a:pt x="32" y="39"/>
                    <a:pt x="41" y="41"/>
                    <a:pt x="48" y="46"/>
                  </a:cubicBezTo>
                  <a:cubicBezTo>
                    <a:pt x="54" y="49"/>
                    <a:pt x="54" y="50"/>
                    <a:pt x="55" y="56"/>
                  </a:cubicBezTo>
                  <a:cubicBezTo>
                    <a:pt x="56" y="57"/>
                    <a:pt x="57" y="57"/>
                    <a:pt x="58" y="57"/>
                  </a:cubicBezTo>
                  <a:cubicBezTo>
                    <a:pt x="85" y="49"/>
                    <a:pt x="113" y="41"/>
                    <a:pt x="140" y="33"/>
                  </a:cubicBezTo>
                  <a:cubicBezTo>
                    <a:pt x="141" y="33"/>
                    <a:pt x="141" y="31"/>
                    <a:pt x="141" y="30"/>
                  </a:cubicBezTo>
                  <a:cubicBezTo>
                    <a:pt x="141" y="27"/>
                    <a:pt x="139" y="24"/>
                    <a:pt x="140" y="21"/>
                  </a:cubicBezTo>
                  <a:cubicBezTo>
                    <a:pt x="143" y="12"/>
                    <a:pt x="151" y="6"/>
                    <a:pt x="161" y="5"/>
                  </a:cubicBezTo>
                  <a:cubicBezTo>
                    <a:pt x="179" y="4"/>
                    <a:pt x="190" y="25"/>
                    <a:pt x="186" y="41"/>
                  </a:cubicBezTo>
                  <a:cubicBezTo>
                    <a:pt x="186" y="43"/>
                    <a:pt x="190" y="45"/>
                    <a:pt x="191"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Freeform 27">
              <a:extLst>
                <a:ext uri="{FF2B5EF4-FFF2-40B4-BE49-F238E27FC236}">
                  <a16:creationId xmlns:a16="http://schemas.microsoft.com/office/drawing/2014/main" id="{CDDB5398-F5DE-791A-A6EB-C0ACCA44936F}"/>
                </a:ext>
              </a:extLst>
            </p:cNvPr>
            <p:cNvSpPr>
              <a:spLocks/>
            </p:cNvSpPr>
            <p:nvPr/>
          </p:nvSpPr>
          <p:spPr bwMode="auto">
            <a:xfrm>
              <a:off x="457350" y="317848"/>
              <a:ext cx="123825" cy="131763"/>
            </a:xfrm>
            <a:custGeom>
              <a:avLst/>
              <a:gdLst>
                <a:gd name="T0" fmla="*/ 13 w 29"/>
                <a:gd name="T1" fmla="*/ 2 h 31"/>
                <a:gd name="T2" fmla="*/ 2 w 29"/>
                <a:gd name="T3" fmla="*/ 21 h 31"/>
                <a:gd name="T4" fmla="*/ 12 w 29"/>
                <a:gd name="T5" fmla="*/ 31 h 31"/>
                <a:gd name="T6" fmla="*/ 29 w 29"/>
                <a:gd name="T7" fmla="*/ 8 h 31"/>
                <a:gd name="T8" fmla="*/ 13 w 29"/>
                <a:gd name="T9" fmla="*/ 2 h 31"/>
              </a:gdLst>
              <a:ahLst/>
              <a:cxnLst>
                <a:cxn ang="0">
                  <a:pos x="T0" y="T1"/>
                </a:cxn>
                <a:cxn ang="0">
                  <a:pos x="T2" y="T3"/>
                </a:cxn>
                <a:cxn ang="0">
                  <a:pos x="T4" y="T5"/>
                </a:cxn>
                <a:cxn ang="0">
                  <a:pos x="T6" y="T7"/>
                </a:cxn>
                <a:cxn ang="0">
                  <a:pos x="T8" y="T9"/>
                </a:cxn>
              </a:cxnLst>
              <a:rect l="0" t="0" r="r" b="b"/>
              <a:pathLst>
                <a:path w="29" h="31">
                  <a:moveTo>
                    <a:pt x="13" y="2"/>
                  </a:moveTo>
                  <a:cubicBezTo>
                    <a:pt x="5" y="5"/>
                    <a:pt x="0" y="13"/>
                    <a:pt x="2" y="21"/>
                  </a:cubicBezTo>
                  <a:cubicBezTo>
                    <a:pt x="4" y="26"/>
                    <a:pt x="8" y="29"/>
                    <a:pt x="12" y="31"/>
                  </a:cubicBezTo>
                  <a:cubicBezTo>
                    <a:pt x="17" y="23"/>
                    <a:pt x="22" y="15"/>
                    <a:pt x="29" y="8"/>
                  </a:cubicBezTo>
                  <a:cubicBezTo>
                    <a:pt x="25" y="3"/>
                    <a:pt x="19" y="0"/>
                    <a:pt x="13"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Freeform 28">
              <a:extLst>
                <a:ext uri="{FF2B5EF4-FFF2-40B4-BE49-F238E27FC236}">
                  <a16:creationId xmlns:a16="http://schemas.microsoft.com/office/drawing/2014/main" id="{775353AD-FA68-52FF-0128-2E131CC33198}"/>
                </a:ext>
              </a:extLst>
            </p:cNvPr>
            <p:cNvSpPr>
              <a:spLocks/>
            </p:cNvSpPr>
            <p:nvPr/>
          </p:nvSpPr>
          <p:spPr bwMode="auto">
            <a:xfrm>
              <a:off x="1009800" y="160685"/>
              <a:ext cx="119062" cy="98425"/>
            </a:xfrm>
            <a:custGeom>
              <a:avLst/>
              <a:gdLst>
                <a:gd name="T0" fmla="*/ 10 w 28"/>
                <a:gd name="T1" fmla="*/ 2 h 23"/>
                <a:gd name="T2" fmla="*/ 27 w 28"/>
                <a:gd name="T3" fmla="*/ 11 h 23"/>
                <a:gd name="T4" fmla="*/ 24 w 28"/>
                <a:gd name="T5" fmla="*/ 23 h 23"/>
                <a:gd name="T6" fmla="*/ 0 w 28"/>
                <a:gd name="T7" fmla="*/ 14 h 23"/>
                <a:gd name="T8" fmla="*/ 10 w 28"/>
                <a:gd name="T9" fmla="*/ 2 h 23"/>
              </a:gdLst>
              <a:ahLst/>
              <a:cxnLst>
                <a:cxn ang="0">
                  <a:pos x="T0" y="T1"/>
                </a:cxn>
                <a:cxn ang="0">
                  <a:pos x="T2" y="T3"/>
                </a:cxn>
                <a:cxn ang="0">
                  <a:pos x="T4" y="T5"/>
                </a:cxn>
                <a:cxn ang="0">
                  <a:pos x="T6" y="T7"/>
                </a:cxn>
                <a:cxn ang="0">
                  <a:pos x="T8" y="T9"/>
                </a:cxn>
              </a:cxnLst>
              <a:rect l="0" t="0" r="r" b="b"/>
              <a:pathLst>
                <a:path w="28" h="23">
                  <a:moveTo>
                    <a:pt x="10" y="2"/>
                  </a:moveTo>
                  <a:cubicBezTo>
                    <a:pt x="17" y="0"/>
                    <a:pt x="25" y="4"/>
                    <a:pt x="27" y="11"/>
                  </a:cubicBezTo>
                  <a:cubicBezTo>
                    <a:pt x="28" y="15"/>
                    <a:pt x="27" y="20"/>
                    <a:pt x="24" y="23"/>
                  </a:cubicBezTo>
                  <a:cubicBezTo>
                    <a:pt x="17" y="19"/>
                    <a:pt x="9" y="16"/>
                    <a:pt x="0" y="14"/>
                  </a:cubicBezTo>
                  <a:cubicBezTo>
                    <a:pt x="1" y="8"/>
                    <a:pt x="4" y="3"/>
                    <a:pt x="10" y="2"/>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29">
              <a:extLst>
                <a:ext uri="{FF2B5EF4-FFF2-40B4-BE49-F238E27FC236}">
                  <a16:creationId xmlns:a16="http://schemas.microsoft.com/office/drawing/2014/main" id="{B6B22DB6-138E-73C4-8F82-B6597BB082F6}"/>
                </a:ext>
              </a:extLst>
            </p:cNvPr>
            <p:cNvSpPr>
              <a:spLocks/>
            </p:cNvSpPr>
            <p:nvPr/>
          </p:nvSpPr>
          <p:spPr bwMode="auto">
            <a:xfrm>
              <a:off x="1055837" y="403573"/>
              <a:ext cx="68262" cy="66675"/>
            </a:xfrm>
            <a:custGeom>
              <a:avLst/>
              <a:gdLst>
                <a:gd name="T0" fmla="*/ 15 w 16"/>
                <a:gd name="T1" fmla="*/ 6 h 16"/>
                <a:gd name="T2" fmla="*/ 10 w 16"/>
                <a:gd name="T3" fmla="*/ 15 h 16"/>
                <a:gd name="T4" fmla="*/ 1 w 16"/>
                <a:gd name="T5" fmla="*/ 10 h 16"/>
                <a:gd name="T6" fmla="*/ 6 w 16"/>
                <a:gd name="T7" fmla="*/ 2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10"/>
                    <a:pt x="14" y="14"/>
                    <a:pt x="10" y="15"/>
                  </a:cubicBezTo>
                  <a:cubicBezTo>
                    <a:pt x="6" y="16"/>
                    <a:pt x="2" y="14"/>
                    <a:pt x="1" y="10"/>
                  </a:cubicBezTo>
                  <a:cubicBezTo>
                    <a:pt x="0" y="7"/>
                    <a:pt x="2" y="3"/>
                    <a:pt x="6" y="2"/>
                  </a:cubicBezTo>
                  <a:cubicBezTo>
                    <a:pt x="10" y="0"/>
                    <a:pt x="14" y="3"/>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Freeform 30">
              <a:extLst>
                <a:ext uri="{FF2B5EF4-FFF2-40B4-BE49-F238E27FC236}">
                  <a16:creationId xmlns:a16="http://schemas.microsoft.com/office/drawing/2014/main" id="{792CC653-2AF9-48EB-FD32-A99C098DCDA5}"/>
                </a:ext>
              </a:extLst>
            </p:cNvPr>
            <p:cNvSpPr>
              <a:spLocks/>
            </p:cNvSpPr>
            <p:nvPr/>
          </p:nvSpPr>
          <p:spPr bwMode="auto">
            <a:xfrm>
              <a:off x="593875" y="543273"/>
              <a:ext cx="66675" cy="68263"/>
            </a:xfrm>
            <a:custGeom>
              <a:avLst/>
              <a:gdLst>
                <a:gd name="T0" fmla="*/ 15 w 16"/>
                <a:gd name="T1" fmla="*/ 6 h 16"/>
                <a:gd name="T2" fmla="*/ 10 w 16"/>
                <a:gd name="T3" fmla="*/ 15 h 16"/>
                <a:gd name="T4" fmla="*/ 1 w 16"/>
                <a:gd name="T5" fmla="*/ 10 h 16"/>
                <a:gd name="T6" fmla="*/ 6 w 16"/>
                <a:gd name="T7" fmla="*/ 1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6" y="9"/>
                    <a:pt x="14" y="13"/>
                    <a:pt x="10" y="15"/>
                  </a:cubicBezTo>
                  <a:cubicBezTo>
                    <a:pt x="6" y="16"/>
                    <a:pt x="2" y="13"/>
                    <a:pt x="1" y="10"/>
                  </a:cubicBezTo>
                  <a:cubicBezTo>
                    <a:pt x="0" y="6"/>
                    <a:pt x="2" y="2"/>
                    <a:pt x="6" y="1"/>
                  </a:cubicBezTo>
                  <a:cubicBezTo>
                    <a:pt x="10" y="0"/>
                    <a:pt x="14" y="2"/>
                    <a:pt x="15"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8" name="Picture 37">
              <a:extLst>
                <a:ext uri="{FF2B5EF4-FFF2-40B4-BE49-F238E27FC236}">
                  <a16:creationId xmlns:a16="http://schemas.microsoft.com/office/drawing/2014/main" id="{16F11E1D-A7BB-440D-5D5A-CD2B308E9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37" y="582960"/>
              <a:ext cx="3190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4D272AD1-22FD-BA0A-D4BF-4CEE626F1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75" y="584548"/>
              <a:ext cx="635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3C019F93-3240-80C7-7415-DCF37273B9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912" y="641698"/>
              <a:ext cx="188912"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B02DF990-3510-2E38-B96A-04D7082253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8875" y="414685"/>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F6EC8DE8-16F9-479E-D7EC-3EC789A2B7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9962" y="406748"/>
              <a:ext cx="306387"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27E276E5-F242-CF4C-4A63-F0CC42FEF1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050" y="467073"/>
              <a:ext cx="19208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37">
              <a:extLst>
                <a:ext uri="{FF2B5EF4-FFF2-40B4-BE49-F238E27FC236}">
                  <a16:creationId xmlns:a16="http://schemas.microsoft.com/office/drawing/2014/main" id="{146554D9-EAD6-C1E8-0E2D-D7D33045F0CB}"/>
                </a:ext>
              </a:extLst>
            </p:cNvPr>
            <p:cNvSpPr>
              <a:spLocks/>
            </p:cNvSpPr>
            <p:nvPr/>
          </p:nvSpPr>
          <p:spPr bwMode="auto">
            <a:xfrm>
              <a:off x="1090762" y="2067273"/>
              <a:ext cx="666750" cy="212725"/>
            </a:xfrm>
            <a:custGeom>
              <a:avLst/>
              <a:gdLst>
                <a:gd name="T0" fmla="*/ 3 w 157"/>
                <a:gd name="T1" fmla="*/ 50 h 50"/>
                <a:gd name="T2" fmla="*/ 154 w 157"/>
                <a:gd name="T3" fmla="*/ 5 h 50"/>
                <a:gd name="T4" fmla="*/ 152 w 157"/>
                <a:gd name="T5" fmla="*/ 2 h 50"/>
                <a:gd name="T6" fmla="*/ 3 w 157"/>
                <a:gd name="T7" fmla="*/ 46 h 50"/>
                <a:gd name="T8" fmla="*/ 3 w 157"/>
                <a:gd name="T9" fmla="*/ 50 h 50"/>
              </a:gdLst>
              <a:ahLst/>
              <a:cxnLst>
                <a:cxn ang="0">
                  <a:pos x="T0" y="T1"/>
                </a:cxn>
                <a:cxn ang="0">
                  <a:pos x="T2" y="T3"/>
                </a:cxn>
                <a:cxn ang="0">
                  <a:pos x="T4" y="T5"/>
                </a:cxn>
                <a:cxn ang="0">
                  <a:pos x="T6" y="T7"/>
                </a:cxn>
                <a:cxn ang="0">
                  <a:pos x="T8" y="T9"/>
                </a:cxn>
              </a:cxnLst>
              <a:rect l="0" t="0" r="r" b="b"/>
              <a:pathLst>
                <a:path w="157" h="50">
                  <a:moveTo>
                    <a:pt x="3" y="50"/>
                  </a:moveTo>
                  <a:cubicBezTo>
                    <a:pt x="55" y="47"/>
                    <a:pt x="109" y="31"/>
                    <a:pt x="154" y="5"/>
                  </a:cubicBezTo>
                  <a:cubicBezTo>
                    <a:pt x="157" y="4"/>
                    <a:pt x="154" y="0"/>
                    <a:pt x="152" y="2"/>
                  </a:cubicBezTo>
                  <a:cubicBezTo>
                    <a:pt x="107" y="27"/>
                    <a:pt x="54" y="42"/>
                    <a:pt x="3" y="46"/>
                  </a:cubicBezTo>
                  <a:cubicBezTo>
                    <a:pt x="0" y="46"/>
                    <a:pt x="0" y="50"/>
                    <a:pt x="3" y="5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38">
              <a:extLst>
                <a:ext uri="{FF2B5EF4-FFF2-40B4-BE49-F238E27FC236}">
                  <a16:creationId xmlns:a16="http://schemas.microsoft.com/office/drawing/2014/main" id="{2F86A9A8-D65E-6A8A-0A05-3C480D299624}"/>
                </a:ext>
              </a:extLst>
            </p:cNvPr>
            <p:cNvSpPr>
              <a:spLocks/>
            </p:cNvSpPr>
            <p:nvPr/>
          </p:nvSpPr>
          <p:spPr bwMode="auto">
            <a:xfrm>
              <a:off x="670075" y="470248"/>
              <a:ext cx="441325" cy="293688"/>
            </a:xfrm>
            <a:custGeom>
              <a:avLst/>
              <a:gdLst>
                <a:gd name="T0" fmla="*/ 100 w 104"/>
                <a:gd name="T1" fmla="*/ 21 h 69"/>
                <a:gd name="T2" fmla="*/ 60 w 104"/>
                <a:gd name="T3" fmla="*/ 61 h 69"/>
                <a:gd name="T4" fmla="*/ 4 w 104"/>
                <a:gd name="T5" fmla="*/ 49 h 69"/>
                <a:gd name="T6" fmla="*/ 44 w 104"/>
                <a:gd name="T7" fmla="*/ 8 h 69"/>
                <a:gd name="T8" fmla="*/ 100 w 104"/>
                <a:gd name="T9" fmla="*/ 21 h 69"/>
              </a:gdLst>
              <a:ahLst/>
              <a:cxnLst>
                <a:cxn ang="0">
                  <a:pos x="T0" y="T1"/>
                </a:cxn>
                <a:cxn ang="0">
                  <a:pos x="T2" y="T3"/>
                </a:cxn>
                <a:cxn ang="0">
                  <a:pos x="T4" y="T5"/>
                </a:cxn>
                <a:cxn ang="0">
                  <a:pos x="T6" y="T7"/>
                </a:cxn>
                <a:cxn ang="0">
                  <a:pos x="T8" y="T9"/>
                </a:cxn>
              </a:cxnLst>
              <a:rect l="0" t="0" r="r" b="b"/>
              <a:pathLst>
                <a:path w="104" h="69">
                  <a:moveTo>
                    <a:pt x="100" y="21"/>
                  </a:moveTo>
                  <a:cubicBezTo>
                    <a:pt x="104" y="35"/>
                    <a:pt x="86" y="53"/>
                    <a:pt x="60" y="61"/>
                  </a:cubicBezTo>
                  <a:cubicBezTo>
                    <a:pt x="33" y="69"/>
                    <a:pt x="8" y="64"/>
                    <a:pt x="4" y="49"/>
                  </a:cubicBezTo>
                  <a:cubicBezTo>
                    <a:pt x="0" y="34"/>
                    <a:pt x="18" y="16"/>
                    <a:pt x="44" y="8"/>
                  </a:cubicBezTo>
                  <a:cubicBezTo>
                    <a:pt x="71" y="0"/>
                    <a:pt x="96" y="6"/>
                    <a:pt x="100" y="21"/>
                  </a:cubicBezTo>
                  <a:close/>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39">
              <a:extLst>
                <a:ext uri="{FF2B5EF4-FFF2-40B4-BE49-F238E27FC236}">
                  <a16:creationId xmlns:a16="http://schemas.microsoft.com/office/drawing/2014/main" id="{1F00DF05-A360-3D95-59AE-92506FD6C046}"/>
                </a:ext>
              </a:extLst>
            </p:cNvPr>
            <p:cNvSpPr>
              <a:spLocks/>
            </p:cNvSpPr>
            <p:nvPr/>
          </p:nvSpPr>
          <p:spPr bwMode="auto">
            <a:xfrm>
              <a:off x="789137" y="470248"/>
              <a:ext cx="144462" cy="80963"/>
            </a:xfrm>
            <a:custGeom>
              <a:avLst/>
              <a:gdLst>
                <a:gd name="T0" fmla="*/ 33 w 34"/>
                <a:gd name="T1" fmla="*/ 4 h 19"/>
                <a:gd name="T2" fmla="*/ 19 w 34"/>
                <a:gd name="T3" fmla="*/ 16 h 19"/>
                <a:gd name="T4" fmla="*/ 1 w 34"/>
                <a:gd name="T5" fmla="*/ 14 h 19"/>
                <a:gd name="T6" fmla="*/ 15 w 34"/>
                <a:gd name="T7" fmla="*/ 2 h 19"/>
                <a:gd name="T8" fmla="*/ 33 w 34"/>
                <a:gd name="T9" fmla="*/ 4 h 19"/>
              </a:gdLst>
              <a:ahLst/>
              <a:cxnLst>
                <a:cxn ang="0">
                  <a:pos x="T0" y="T1"/>
                </a:cxn>
                <a:cxn ang="0">
                  <a:pos x="T2" y="T3"/>
                </a:cxn>
                <a:cxn ang="0">
                  <a:pos x="T4" y="T5"/>
                </a:cxn>
                <a:cxn ang="0">
                  <a:pos x="T6" y="T7"/>
                </a:cxn>
                <a:cxn ang="0">
                  <a:pos x="T8" y="T9"/>
                </a:cxn>
              </a:cxnLst>
              <a:rect l="0" t="0" r="r" b="b"/>
              <a:pathLst>
                <a:path w="34" h="19">
                  <a:moveTo>
                    <a:pt x="33" y="4"/>
                  </a:moveTo>
                  <a:cubicBezTo>
                    <a:pt x="34" y="8"/>
                    <a:pt x="28" y="13"/>
                    <a:pt x="19" y="16"/>
                  </a:cubicBezTo>
                  <a:cubicBezTo>
                    <a:pt x="10" y="19"/>
                    <a:pt x="2" y="18"/>
                    <a:pt x="1" y="14"/>
                  </a:cubicBezTo>
                  <a:cubicBezTo>
                    <a:pt x="0" y="10"/>
                    <a:pt x="6" y="5"/>
                    <a:pt x="15" y="2"/>
                  </a:cubicBezTo>
                  <a:cubicBezTo>
                    <a:pt x="24" y="0"/>
                    <a:pt x="32" y="1"/>
                    <a:pt x="3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40">
              <a:extLst>
                <a:ext uri="{FF2B5EF4-FFF2-40B4-BE49-F238E27FC236}">
                  <a16:creationId xmlns:a16="http://schemas.microsoft.com/office/drawing/2014/main" id="{0BE35616-216C-E2E7-3856-1B6CC21FAB67}"/>
                </a:ext>
              </a:extLst>
            </p:cNvPr>
            <p:cNvSpPr>
              <a:spLocks/>
            </p:cNvSpPr>
            <p:nvPr/>
          </p:nvSpPr>
          <p:spPr bwMode="auto">
            <a:xfrm>
              <a:off x="847875" y="495648"/>
              <a:ext cx="60325" cy="136525"/>
            </a:xfrm>
            <a:custGeom>
              <a:avLst/>
              <a:gdLst>
                <a:gd name="T0" fmla="*/ 1 w 14"/>
                <a:gd name="T1" fmla="*/ 4 h 32"/>
                <a:gd name="T2" fmla="*/ 8 w 14"/>
                <a:gd name="T3" fmla="*/ 29 h 32"/>
                <a:gd name="T4" fmla="*/ 13 w 14"/>
                <a:gd name="T5" fmla="*/ 28 h 32"/>
                <a:gd name="T6" fmla="*/ 5 w 14"/>
                <a:gd name="T7" fmla="*/ 2 h 32"/>
                <a:gd name="T8" fmla="*/ 1 w 14"/>
                <a:gd name="T9" fmla="*/ 4 h 32"/>
              </a:gdLst>
              <a:ahLst/>
              <a:cxnLst>
                <a:cxn ang="0">
                  <a:pos x="T0" y="T1"/>
                </a:cxn>
                <a:cxn ang="0">
                  <a:pos x="T2" y="T3"/>
                </a:cxn>
                <a:cxn ang="0">
                  <a:pos x="T4" y="T5"/>
                </a:cxn>
                <a:cxn ang="0">
                  <a:pos x="T6" y="T7"/>
                </a:cxn>
                <a:cxn ang="0">
                  <a:pos x="T8" y="T9"/>
                </a:cxn>
              </a:cxnLst>
              <a:rect l="0" t="0" r="r" b="b"/>
              <a:pathLst>
                <a:path w="14" h="32">
                  <a:moveTo>
                    <a:pt x="1" y="4"/>
                  </a:moveTo>
                  <a:cubicBezTo>
                    <a:pt x="3" y="12"/>
                    <a:pt x="6" y="21"/>
                    <a:pt x="8" y="29"/>
                  </a:cubicBezTo>
                  <a:cubicBezTo>
                    <a:pt x="9" y="32"/>
                    <a:pt x="14" y="31"/>
                    <a:pt x="13" y="28"/>
                  </a:cubicBezTo>
                  <a:cubicBezTo>
                    <a:pt x="10" y="19"/>
                    <a:pt x="8" y="11"/>
                    <a:pt x="5" y="2"/>
                  </a:cubicBezTo>
                  <a:cubicBezTo>
                    <a:pt x="4" y="0"/>
                    <a:pt x="0" y="1"/>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41">
              <a:extLst>
                <a:ext uri="{FF2B5EF4-FFF2-40B4-BE49-F238E27FC236}">
                  <a16:creationId xmlns:a16="http://schemas.microsoft.com/office/drawing/2014/main" id="{B7B0BC33-BD1C-E2EA-9FC4-F13962DD825D}"/>
                </a:ext>
              </a:extLst>
            </p:cNvPr>
            <p:cNvSpPr>
              <a:spLocks/>
            </p:cNvSpPr>
            <p:nvPr/>
          </p:nvSpPr>
          <p:spPr bwMode="auto">
            <a:xfrm>
              <a:off x="746275" y="1030635"/>
              <a:ext cx="727075" cy="676275"/>
            </a:xfrm>
            <a:custGeom>
              <a:avLst/>
              <a:gdLst>
                <a:gd name="T0" fmla="*/ 26 w 171"/>
                <a:gd name="T1" fmla="*/ 106 h 159"/>
                <a:gd name="T2" fmla="*/ 8 w 171"/>
                <a:gd name="T3" fmla="*/ 78 h 159"/>
                <a:gd name="T4" fmla="*/ 52 w 171"/>
                <a:gd name="T5" fmla="*/ 41 h 159"/>
                <a:gd name="T6" fmla="*/ 87 w 171"/>
                <a:gd name="T7" fmla="*/ 69 h 159"/>
                <a:gd name="T8" fmla="*/ 89 w 171"/>
                <a:gd name="T9" fmla="*/ 42 h 159"/>
                <a:gd name="T10" fmla="*/ 101 w 171"/>
                <a:gd name="T11" fmla="*/ 18 h 159"/>
                <a:gd name="T12" fmla="*/ 147 w 171"/>
                <a:gd name="T13" fmla="*/ 15 h 159"/>
                <a:gd name="T14" fmla="*/ 128 w 171"/>
                <a:gd name="T15" fmla="*/ 124 h 159"/>
                <a:gd name="T16" fmla="*/ 26 w 171"/>
                <a:gd name="T17"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159">
                  <a:moveTo>
                    <a:pt x="26" y="106"/>
                  </a:moveTo>
                  <a:cubicBezTo>
                    <a:pt x="17" y="98"/>
                    <a:pt x="11" y="89"/>
                    <a:pt x="8" y="78"/>
                  </a:cubicBezTo>
                  <a:cubicBezTo>
                    <a:pt x="0" y="51"/>
                    <a:pt x="24" y="28"/>
                    <a:pt x="52" y="41"/>
                  </a:cubicBezTo>
                  <a:cubicBezTo>
                    <a:pt x="65" y="47"/>
                    <a:pt x="78" y="58"/>
                    <a:pt x="87" y="69"/>
                  </a:cubicBezTo>
                  <a:cubicBezTo>
                    <a:pt x="84" y="66"/>
                    <a:pt x="88" y="47"/>
                    <a:pt x="89" y="42"/>
                  </a:cubicBezTo>
                  <a:cubicBezTo>
                    <a:pt x="91" y="32"/>
                    <a:pt x="95" y="26"/>
                    <a:pt x="101" y="18"/>
                  </a:cubicBezTo>
                  <a:cubicBezTo>
                    <a:pt x="113" y="3"/>
                    <a:pt x="134" y="0"/>
                    <a:pt x="147" y="15"/>
                  </a:cubicBezTo>
                  <a:cubicBezTo>
                    <a:pt x="171" y="43"/>
                    <a:pt x="144" y="97"/>
                    <a:pt x="128" y="124"/>
                  </a:cubicBezTo>
                  <a:cubicBezTo>
                    <a:pt x="107" y="159"/>
                    <a:pt x="46" y="125"/>
                    <a:pt x="26" y="106"/>
                  </a:cubicBezTo>
                </a:path>
              </a:pathLst>
            </a:custGeom>
            <a:solidFill>
              <a:srgbClr val="F9B6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42">
              <a:extLst>
                <a:ext uri="{FF2B5EF4-FFF2-40B4-BE49-F238E27FC236}">
                  <a16:creationId xmlns:a16="http://schemas.microsoft.com/office/drawing/2014/main" id="{CDDEB4FC-BE12-F88A-FAEC-707485277FD1}"/>
                </a:ext>
              </a:extLst>
            </p:cNvPr>
            <p:cNvSpPr>
              <a:spLocks/>
            </p:cNvSpPr>
            <p:nvPr/>
          </p:nvSpPr>
          <p:spPr bwMode="auto">
            <a:xfrm>
              <a:off x="597050" y="809973"/>
              <a:ext cx="468312" cy="395288"/>
            </a:xfrm>
            <a:custGeom>
              <a:avLst/>
              <a:gdLst>
                <a:gd name="T0" fmla="*/ 2 w 110"/>
                <a:gd name="T1" fmla="*/ 7 h 93"/>
                <a:gd name="T2" fmla="*/ 48 w 110"/>
                <a:gd name="T3" fmla="*/ 66 h 93"/>
                <a:gd name="T4" fmla="*/ 104 w 110"/>
                <a:gd name="T5" fmla="*/ 92 h 93"/>
                <a:gd name="T6" fmla="*/ 106 w 110"/>
                <a:gd name="T7" fmla="*/ 86 h 93"/>
                <a:gd name="T8" fmla="*/ 49 w 110"/>
                <a:gd name="T9" fmla="*/ 58 h 93"/>
                <a:gd name="T10" fmla="*/ 7 w 110"/>
                <a:gd name="T11" fmla="*/ 4 h 93"/>
                <a:gd name="T12" fmla="*/ 2 w 110"/>
                <a:gd name="T13" fmla="*/ 7 h 93"/>
              </a:gdLst>
              <a:ahLst/>
              <a:cxnLst>
                <a:cxn ang="0">
                  <a:pos x="T0" y="T1"/>
                </a:cxn>
                <a:cxn ang="0">
                  <a:pos x="T2" y="T3"/>
                </a:cxn>
                <a:cxn ang="0">
                  <a:pos x="T4" y="T5"/>
                </a:cxn>
                <a:cxn ang="0">
                  <a:pos x="T6" y="T7"/>
                </a:cxn>
                <a:cxn ang="0">
                  <a:pos x="T8" y="T9"/>
                </a:cxn>
                <a:cxn ang="0">
                  <a:pos x="T10" y="T11"/>
                </a:cxn>
                <a:cxn ang="0">
                  <a:pos x="T12" y="T13"/>
                </a:cxn>
              </a:cxnLst>
              <a:rect l="0" t="0" r="r" b="b"/>
              <a:pathLst>
                <a:path w="110" h="93">
                  <a:moveTo>
                    <a:pt x="2" y="7"/>
                  </a:moveTo>
                  <a:cubicBezTo>
                    <a:pt x="14" y="29"/>
                    <a:pt x="29" y="49"/>
                    <a:pt x="48" y="66"/>
                  </a:cubicBezTo>
                  <a:cubicBezTo>
                    <a:pt x="65" y="81"/>
                    <a:pt x="83" y="86"/>
                    <a:pt x="104" y="92"/>
                  </a:cubicBezTo>
                  <a:cubicBezTo>
                    <a:pt x="108" y="93"/>
                    <a:pt x="110" y="87"/>
                    <a:pt x="106" y="86"/>
                  </a:cubicBezTo>
                  <a:cubicBezTo>
                    <a:pt x="83" y="80"/>
                    <a:pt x="67" y="74"/>
                    <a:pt x="49" y="58"/>
                  </a:cubicBezTo>
                  <a:cubicBezTo>
                    <a:pt x="31" y="43"/>
                    <a:pt x="18" y="24"/>
                    <a:pt x="7" y="4"/>
                  </a:cubicBezTo>
                  <a:cubicBezTo>
                    <a:pt x="6" y="0"/>
                    <a:pt x="0" y="3"/>
                    <a:pt x="2"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43">
              <a:extLst>
                <a:ext uri="{FF2B5EF4-FFF2-40B4-BE49-F238E27FC236}">
                  <a16:creationId xmlns:a16="http://schemas.microsoft.com/office/drawing/2014/main" id="{1D6F110C-B53D-2513-49E1-65330882CBFE}"/>
                </a:ext>
              </a:extLst>
            </p:cNvPr>
            <p:cNvSpPr>
              <a:spLocks/>
            </p:cNvSpPr>
            <p:nvPr/>
          </p:nvSpPr>
          <p:spPr bwMode="auto">
            <a:xfrm>
              <a:off x="541487" y="1086198"/>
              <a:ext cx="455612" cy="488950"/>
            </a:xfrm>
            <a:custGeom>
              <a:avLst/>
              <a:gdLst>
                <a:gd name="T0" fmla="*/ 1 w 107"/>
                <a:gd name="T1" fmla="*/ 6 h 115"/>
                <a:gd name="T2" fmla="*/ 43 w 107"/>
                <a:gd name="T3" fmla="*/ 66 h 115"/>
                <a:gd name="T4" fmla="*/ 100 w 107"/>
                <a:gd name="T5" fmla="*/ 113 h 115"/>
                <a:gd name="T6" fmla="*/ 103 w 107"/>
                <a:gd name="T7" fmla="*/ 108 h 115"/>
                <a:gd name="T8" fmla="*/ 50 w 107"/>
                <a:gd name="T9" fmla="*/ 66 h 115"/>
                <a:gd name="T10" fmla="*/ 7 w 107"/>
                <a:gd name="T11" fmla="*/ 4 h 115"/>
                <a:gd name="T12" fmla="*/ 1 w 107"/>
                <a:gd name="T13" fmla="*/ 6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 y="6"/>
                  </a:moveTo>
                  <a:cubicBezTo>
                    <a:pt x="10" y="28"/>
                    <a:pt x="27" y="48"/>
                    <a:pt x="43" y="66"/>
                  </a:cubicBezTo>
                  <a:cubicBezTo>
                    <a:pt x="58" y="85"/>
                    <a:pt x="77" y="103"/>
                    <a:pt x="100" y="113"/>
                  </a:cubicBezTo>
                  <a:cubicBezTo>
                    <a:pt x="103" y="115"/>
                    <a:pt x="107" y="110"/>
                    <a:pt x="103" y="108"/>
                  </a:cubicBezTo>
                  <a:cubicBezTo>
                    <a:pt x="82" y="99"/>
                    <a:pt x="65" y="83"/>
                    <a:pt x="50" y="66"/>
                  </a:cubicBezTo>
                  <a:cubicBezTo>
                    <a:pt x="34" y="48"/>
                    <a:pt x="16" y="27"/>
                    <a:pt x="7" y="4"/>
                  </a:cubicBezTo>
                  <a:cubicBezTo>
                    <a:pt x="6" y="0"/>
                    <a:pt x="0" y="2"/>
                    <a:pt x="1" y="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44">
              <a:extLst>
                <a:ext uri="{FF2B5EF4-FFF2-40B4-BE49-F238E27FC236}">
                  <a16:creationId xmlns:a16="http://schemas.microsoft.com/office/drawing/2014/main" id="{4BE2C297-0D02-C5C6-8BB1-7C6E9A365ACA}"/>
                </a:ext>
              </a:extLst>
            </p:cNvPr>
            <p:cNvSpPr>
              <a:spLocks/>
            </p:cNvSpPr>
            <p:nvPr/>
          </p:nvSpPr>
          <p:spPr bwMode="auto">
            <a:xfrm>
              <a:off x="1876575" y="606773"/>
              <a:ext cx="449262" cy="450850"/>
            </a:xfrm>
            <a:custGeom>
              <a:avLst/>
              <a:gdLst>
                <a:gd name="T0" fmla="*/ 97 w 106"/>
                <a:gd name="T1" fmla="*/ 37 h 106"/>
                <a:gd name="T2" fmla="*/ 69 w 106"/>
                <a:gd name="T3" fmla="*/ 97 h 106"/>
                <a:gd name="T4" fmla="*/ 9 w 106"/>
                <a:gd name="T5" fmla="*/ 70 h 106"/>
                <a:gd name="T6" fmla="*/ 37 w 106"/>
                <a:gd name="T7" fmla="*/ 9 h 106"/>
                <a:gd name="T8" fmla="*/ 97 w 106"/>
                <a:gd name="T9" fmla="*/ 37 h 106"/>
              </a:gdLst>
              <a:ahLst/>
              <a:cxnLst>
                <a:cxn ang="0">
                  <a:pos x="T0" y="T1"/>
                </a:cxn>
                <a:cxn ang="0">
                  <a:pos x="T2" y="T3"/>
                </a:cxn>
                <a:cxn ang="0">
                  <a:pos x="T4" y="T5"/>
                </a:cxn>
                <a:cxn ang="0">
                  <a:pos x="T6" y="T7"/>
                </a:cxn>
                <a:cxn ang="0">
                  <a:pos x="T8" y="T9"/>
                </a:cxn>
              </a:cxnLst>
              <a:rect l="0" t="0" r="r" b="b"/>
              <a:pathLst>
                <a:path w="106" h="106">
                  <a:moveTo>
                    <a:pt x="97" y="37"/>
                  </a:moveTo>
                  <a:cubicBezTo>
                    <a:pt x="106" y="61"/>
                    <a:pt x="94" y="88"/>
                    <a:pt x="69" y="97"/>
                  </a:cubicBezTo>
                  <a:cubicBezTo>
                    <a:pt x="45" y="106"/>
                    <a:pt x="18" y="94"/>
                    <a:pt x="9" y="70"/>
                  </a:cubicBezTo>
                  <a:cubicBezTo>
                    <a:pt x="0" y="46"/>
                    <a:pt x="12" y="19"/>
                    <a:pt x="37" y="9"/>
                  </a:cubicBezTo>
                  <a:cubicBezTo>
                    <a:pt x="61" y="0"/>
                    <a:pt x="88" y="13"/>
                    <a:pt x="97" y="3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45">
              <a:extLst>
                <a:ext uri="{FF2B5EF4-FFF2-40B4-BE49-F238E27FC236}">
                  <a16:creationId xmlns:a16="http://schemas.microsoft.com/office/drawing/2014/main" id="{556A7294-D374-2DC0-AB9D-FA4256AD317B}"/>
                </a:ext>
              </a:extLst>
            </p:cNvPr>
            <p:cNvSpPr>
              <a:spLocks/>
            </p:cNvSpPr>
            <p:nvPr/>
          </p:nvSpPr>
          <p:spPr bwMode="auto">
            <a:xfrm>
              <a:off x="2008337" y="644873"/>
              <a:ext cx="279400" cy="233363"/>
            </a:xfrm>
            <a:custGeom>
              <a:avLst/>
              <a:gdLst>
                <a:gd name="T0" fmla="*/ 22 w 66"/>
                <a:gd name="T1" fmla="*/ 0 h 55"/>
                <a:gd name="T2" fmla="*/ 7 w 66"/>
                <a:gd name="T3" fmla="*/ 3 h 55"/>
                <a:gd name="T4" fmla="*/ 0 w 66"/>
                <a:gd name="T5" fmla="*/ 7 h 55"/>
                <a:gd name="T6" fmla="*/ 42 w 66"/>
                <a:gd name="T7" fmla="*/ 37 h 55"/>
                <a:gd name="T8" fmla="*/ 45 w 66"/>
                <a:gd name="T9" fmla="*/ 54 h 55"/>
                <a:gd name="T10" fmla="*/ 55 w 66"/>
                <a:gd name="T11" fmla="*/ 55 h 55"/>
                <a:gd name="T12" fmla="*/ 66 w 66"/>
                <a:gd name="T13" fmla="*/ 45 h 55"/>
                <a:gd name="T14" fmla="*/ 63 w 66"/>
                <a:gd name="T15" fmla="*/ 29 h 55"/>
                <a:gd name="T16" fmla="*/ 63 w 66"/>
                <a:gd name="T17" fmla="*/ 29 h 55"/>
                <a:gd name="T18" fmla="*/ 22 w 66"/>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55">
                  <a:moveTo>
                    <a:pt x="22" y="0"/>
                  </a:moveTo>
                  <a:cubicBezTo>
                    <a:pt x="17" y="0"/>
                    <a:pt x="12" y="1"/>
                    <a:pt x="7" y="3"/>
                  </a:cubicBezTo>
                  <a:cubicBezTo>
                    <a:pt x="4" y="4"/>
                    <a:pt x="2" y="5"/>
                    <a:pt x="0" y="7"/>
                  </a:cubicBezTo>
                  <a:cubicBezTo>
                    <a:pt x="18" y="8"/>
                    <a:pt x="35" y="19"/>
                    <a:pt x="42" y="37"/>
                  </a:cubicBezTo>
                  <a:cubicBezTo>
                    <a:pt x="44" y="43"/>
                    <a:pt x="45" y="49"/>
                    <a:pt x="45" y="54"/>
                  </a:cubicBezTo>
                  <a:cubicBezTo>
                    <a:pt x="48" y="54"/>
                    <a:pt x="51" y="55"/>
                    <a:pt x="55" y="55"/>
                  </a:cubicBezTo>
                  <a:cubicBezTo>
                    <a:pt x="58" y="51"/>
                    <a:pt x="62" y="48"/>
                    <a:pt x="66" y="45"/>
                  </a:cubicBezTo>
                  <a:cubicBezTo>
                    <a:pt x="66" y="40"/>
                    <a:pt x="65" y="35"/>
                    <a:pt x="63" y="29"/>
                  </a:cubicBezTo>
                  <a:cubicBezTo>
                    <a:pt x="63" y="29"/>
                    <a:pt x="63" y="29"/>
                    <a:pt x="63" y="29"/>
                  </a:cubicBezTo>
                  <a:cubicBezTo>
                    <a:pt x="56" y="12"/>
                    <a:pt x="40" y="0"/>
                    <a:pt x="22"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46">
              <a:extLst>
                <a:ext uri="{FF2B5EF4-FFF2-40B4-BE49-F238E27FC236}">
                  <a16:creationId xmlns:a16="http://schemas.microsoft.com/office/drawing/2014/main" id="{56049E16-0C57-33E4-77B2-FDD77E5BA108}"/>
                </a:ext>
              </a:extLst>
            </p:cNvPr>
            <p:cNvSpPr>
              <a:spLocks/>
            </p:cNvSpPr>
            <p:nvPr/>
          </p:nvSpPr>
          <p:spPr bwMode="auto">
            <a:xfrm>
              <a:off x="1867050" y="598835"/>
              <a:ext cx="468312" cy="466725"/>
            </a:xfrm>
            <a:custGeom>
              <a:avLst/>
              <a:gdLst>
                <a:gd name="T0" fmla="*/ 96 w 110"/>
                <a:gd name="T1" fmla="*/ 40 h 110"/>
                <a:gd name="T2" fmla="*/ 70 w 110"/>
                <a:gd name="T3" fmla="*/ 97 h 110"/>
                <a:gd name="T4" fmla="*/ 14 w 110"/>
                <a:gd name="T5" fmla="*/ 71 h 110"/>
                <a:gd name="T6" fmla="*/ 40 w 110"/>
                <a:gd name="T7" fmla="*/ 14 h 110"/>
                <a:gd name="T8" fmla="*/ 96 w 110"/>
                <a:gd name="T9" fmla="*/ 40 h 110"/>
                <a:gd name="T10" fmla="*/ 102 w 110"/>
                <a:gd name="T11" fmla="*/ 38 h 110"/>
                <a:gd name="T12" fmla="*/ 38 w 110"/>
                <a:gd name="T13" fmla="*/ 9 h 110"/>
                <a:gd name="T14" fmla="*/ 8 w 110"/>
                <a:gd name="T15" fmla="*/ 73 h 110"/>
                <a:gd name="T16" fmla="*/ 72 w 110"/>
                <a:gd name="T17" fmla="*/ 102 h 110"/>
                <a:gd name="T18" fmla="*/ 102 w 110"/>
                <a:gd name="T19" fmla="*/ 38 h 110"/>
                <a:gd name="T20" fmla="*/ 96 w 110"/>
                <a:gd name="T21" fmla="*/ 4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10">
                  <a:moveTo>
                    <a:pt x="96" y="40"/>
                  </a:moveTo>
                  <a:cubicBezTo>
                    <a:pt x="104" y="64"/>
                    <a:pt x="93" y="87"/>
                    <a:pt x="70" y="97"/>
                  </a:cubicBezTo>
                  <a:cubicBezTo>
                    <a:pt x="48" y="106"/>
                    <a:pt x="23" y="92"/>
                    <a:pt x="14" y="71"/>
                  </a:cubicBezTo>
                  <a:cubicBezTo>
                    <a:pt x="4" y="48"/>
                    <a:pt x="18" y="23"/>
                    <a:pt x="40" y="14"/>
                  </a:cubicBezTo>
                  <a:cubicBezTo>
                    <a:pt x="62" y="5"/>
                    <a:pt x="87" y="19"/>
                    <a:pt x="96" y="40"/>
                  </a:cubicBezTo>
                  <a:cubicBezTo>
                    <a:pt x="98" y="43"/>
                    <a:pt x="103" y="41"/>
                    <a:pt x="102" y="38"/>
                  </a:cubicBezTo>
                  <a:cubicBezTo>
                    <a:pt x="91" y="12"/>
                    <a:pt x="64" y="0"/>
                    <a:pt x="38" y="9"/>
                  </a:cubicBezTo>
                  <a:cubicBezTo>
                    <a:pt x="11" y="18"/>
                    <a:pt x="0" y="48"/>
                    <a:pt x="8" y="73"/>
                  </a:cubicBezTo>
                  <a:cubicBezTo>
                    <a:pt x="17" y="99"/>
                    <a:pt x="48" y="110"/>
                    <a:pt x="72" y="102"/>
                  </a:cubicBezTo>
                  <a:cubicBezTo>
                    <a:pt x="99" y="93"/>
                    <a:pt x="110" y="63"/>
                    <a:pt x="102" y="38"/>
                  </a:cubicBezTo>
                  <a:cubicBezTo>
                    <a:pt x="101" y="34"/>
                    <a:pt x="95" y="37"/>
                    <a:pt x="96" y="4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47">
              <a:extLst>
                <a:ext uri="{FF2B5EF4-FFF2-40B4-BE49-F238E27FC236}">
                  <a16:creationId xmlns:a16="http://schemas.microsoft.com/office/drawing/2014/main" id="{B5D829BC-BEF8-7343-C178-E735F88A7BFF}"/>
                </a:ext>
              </a:extLst>
            </p:cNvPr>
            <p:cNvSpPr>
              <a:spLocks/>
            </p:cNvSpPr>
            <p:nvPr/>
          </p:nvSpPr>
          <p:spPr bwMode="auto">
            <a:xfrm>
              <a:off x="1940075" y="730598"/>
              <a:ext cx="58737" cy="195263"/>
            </a:xfrm>
            <a:custGeom>
              <a:avLst/>
              <a:gdLst>
                <a:gd name="T0" fmla="*/ 7 w 14"/>
                <a:gd name="T1" fmla="*/ 3 h 46"/>
                <a:gd name="T2" fmla="*/ 7 w 14"/>
                <a:gd name="T3" fmla="*/ 42 h 46"/>
                <a:gd name="T4" fmla="*/ 12 w 14"/>
                <a:gd name="T5" fmla="*/ 40 h 46"/>
                <a:gd name="T6" fmla="*/ 12 w 14"/>
                <a:gd name="T7" fmla="*/ 6 h 46"/>
                <a:gd name="T8" fmla="*/ 7 w 14"/>
                <a:gd name="T9" fmla="*/ 3 h 46"/>
              </a:gdLst>
              <a:ahLst/>
              <a:cxnLst>
                <a:cxn ang="0">
                  <a:pos x="T0" y="T1"/>
                </a:cxn>
                <a:cxn ang="0">
                  <a:pos x="T2" y="T3"/>
                </a:cxn>
                <a:cxn ang="0">
                  <a:pos x="T4" y="T5"/>
                </a:cxn>
                <a:cxn ang="0">
                  <a:pos x="T6" y="T7"/>
                </a:cxn>
                <a:cxn ang="0">
                  <a:pos x="T8" y="T9"/>
                </a:cxn>
              </a:cxnLst>
              <a:rect l="0" t="0" r="r" b="b"/>
              <a:pathLst>
                <a:path w="14" h="46">
                  <a:moveTo>
                    <a:pt x="7" y="3"/>
                  </a:moveTo>
                  <a:cubicBezTo>
                    <a:pt x="0" y="14"/>
                    <a:pt x="2" y="31"/>
                    <a:pt x="7" y="42"/>
                  </a:cubicBezTo>
                  <a:cubicBezTo>
                    <a:pt x="8" y="46"/>
                    <a:pt x="14" y="44"/>
                    <a:pt x="12" y="40"/>
                  </a:cubicBezTo>
                  <a:cubicBezTo>
                    <a:pt x="8" y="31"/>
                    <a:pt x="5" y="15"/>
                    <a:pt x="12" y="6"/>
                  </a:cubicBezTo>
                  <a:cubicBezTo>
                    <a:pt x="14" y="3"/>
                    <a:pt x="10" y="0"/>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48">
              <a:extLst>
                <a:ext uri="{FF2B5EF4-FFF2-40B4-BE49-F238E27FC236}">
                  <a16:creationId xmlns:a16="http://schemas.microsoft.com/office/drawing/2014/main" id="{842970ED-9F6F-B1A3-F5B1-9B1B863269FA}"/>
                </a:ext>
              </a:extLst>
            </p:cNvPr>
            <p:cNvSpPr>
              <a:spLocks/>
            </p:cNvSpPr>
            <p:nvPr/>
          </p:nvSpPr>
          <p:spPr bwMode="auto">
            <a:xfrm>
              <a:off x="2011512" y="933798"/>
              <a:ext cx="52387" cy="42863"/>
            </a:xfrm>
            <a:custGeom>
              <a:avLst/>
              <a:gdLst>
                <a:gd name="T0" fmla="*/ 2 w 12"/>
                <a:gd name="T1" fmla="*/ 5 h 10"/>
                <a:gd name="T2" fmla="*/ 4 w 12"/>
                <a:gd name="T3" fmla="*/ 8 h 10"/>
                <a:gd name="T4" fmla="*/ 6 w 12"/>
                <a:gd name="T5" fmla="*/ 9 h 10"/>
                <a:gd name="T6" fmla="*/ 9 w 12"/>
                <a:gd name="T7" fmla="*/ 4 h 10"/>
                <a:gd name="T8" fmla="*/ 7 w 12"/>
                <a:gd name="T9" fmla="*/ 3 h 10"/>
                <a:gd name="T10" fmla="*/ 7 w 12"/>
                <a:gd name="T11" fmla="*/ 3 h 10"/>
                <a:gd name="T12" fmla="*/ 2 w 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2" y="5"/>
                  </a:moveTo>
                  <a:cubicBezTo>
                    <a:pt x="2" y="6"/>
                    <a:pt x="3" y="7"/>
                    <a:pt x="4" y="8"/>
                  </a:cubicBezTo>
                  <a:cubicBezTo>
                    <a:pt x="5" y="8"/>
                    <a:pt x="6" y="9"/>
                    <a:pt x="6" y="9"/>
                  </a:cubicBezTo>
                  <a:cubicBezTo>
                    <a:pt x="10" y="10"/>
                    <a:pt x="12" y="5"/>
                    <a:pt x="9" y="4"/>
                  </a:cubicBezTo>
                  <a:cubicBezTo>
                    <a:pt x="8" y="4"/>
                    <a:pt x="7" y="3"/>
                    <a:pt x="7" y="3"/>
                  </a:cubicBezTo>
                  <a:cubicBezTo>
                    <a:pt x="7" y="3"/>
                    <a:pt x="7" y="3"/>
                    <a:pt x="7" y="3"/>
                  </a:cubicBezTo>
                  <a:cubicBezTo>
                    <a:pt x="6" y="0"/>
                    <a:pt x="0" y="2"/>
                    <a:pt x="2"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49">
              <a:extLst>
                <a:ext uri="{FF2B5EF4-FFF2-40B4-BE49-F238E27FC236}">
                  <a16:creationId xmlns:a16="http://schemas.microsoft.com/office/drawing/2014/main" id="{0A44D427-5A0E-ED49-FA26-9CF4D03AE210}"/>
                </a:ext>
              </a:extLst>
            </p:cNvPr>
            <p:cNvSpPr>
              <a:spLocks/>
            </p:cNvSpPr>
            <p:nvPr/>
          </p:nvSpPr>
          <p:spPr bwMode="auto">
            <a:xfrm>
              <a:off x="2028975" y="267048"/>
              <a:ext cx="565150" cy="450850"/>
            </a:xfrm>
            <a:custGeom>
              <a:avLst/>
              <a:gdLst>
                <a:gd name="T0" fmla="*/ 7 w 133"/>
                <a:gd name="T1" fmla="*/ 102 h 106"/>
                <a:gd name="T2" fmla="*/ 130 w 133"/>
                <a:gd name="T3" fmla="*/ 6 h 106"/>
                <a:gd name="T4" fmla="*/ 128 w 133"/>
                <a:gd name="T5" fmla="*/ 1 h 106"/>
                <a:gd name="T6" fmla="*/ 1 w 133"/>
                <a:gd name="T7" fmla="*/ 101 h 106"/>
                <a:gd name="T8" fmla="*/ 7 w 133"/>
                <a:gd name="T9" fmla="*/ 102 h 106"/>
              </a:gdLst>
              <a:ahLst/>
              <a:cxnLst>
                <a:cxn ang="0">
                  <a:pos x="T0" y="T1"/>
                </a:cxn>
                <a:cxn ang="0">
                  <a:pos x="T2" y="T3"/>
                </a:cxn>
                <a:cxn ang="0">
                  <a:pos x="T4" y="T5"/>
                </a:cxn>
                <a:cxn ang="0">
                  <a:pos x="T6" y="T7"/>
                </a:cxn>
                <a:cxn ang="0">
                  <a:pos x="T8" y="T9"/>
                </a:cxn>
              </a:cxnLst>
              <a:rect l="0" t="0" r="r" b="b"/>
              <a:pathLst>
                <a:path w="133" h="106">
                  <a:moveTo>
                    <a:pt x="7" y="102"/>
                  </a:moveTo>
                  <a:cubicBezTo>
                    <a:pt x="23" y="47"/>
                    <a:pt x="78" y="20"/>
                    <a:pt x="130" y="6"/>
                  </a:cubicBezTo>
                  <a:cubicBezTo>
                    <a:pt x="133" y="5"/>
                    <a:pt x="131" y="0"/>
                    <a:pt x="128" y="1"/>
                  </a:cubicBezTo>
                  <a:cubicBezTo>
                    <a:pt x="74" y="15"/>
                    <a:pt x="18" y="44"/>
                    <a:pt x="1" y="101"/>
                  </a:cubicBezTo>
                  <a:cubicBezTo>
                    <a:pt x="0" y="105"/>
                    <a:pt x="6" y="106"/>
                    <a:pt x="7" y="10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50">
              <a:extLst>
                <a:ext uri="{FF2B5EF4-FFF2-40B4-BE49-F238E27FC236}">
                  <a16:creationId xmlns:a16="http://schemas.microsoft.com/office/drawing/2014/main" id="{767E958F-6027-6BCA-A0D9-6987AF860F89}"/>
                </a:ext>
              </a:extLst>
            </p:cNvPr>
            <p:cNvSpPr>
              <a:spLocks/>
            </p:cNvSpPr>
            <p:nvPr/>
          </p:nvSpPr>
          <p:spPr bwMode="auto">
            <a:xfrm>
              <a:off x="1078062" y="971898"/>
              <a:ext cx="1822450" cy="1401763"/>
            </a:xfrm>
            <a:custGeom>
              <a:avLst/>
              <a:gdLst>
                <a:gd name="T0" fmla="*/ 428 w 429"/>
                <a:gd name="T1" fmla="*/ 23 h 330"/>
                <a:gd name="T2" fmla="*/ 214 w 429"/>
                <a:gd name="T3" fmla="*/ 0 h 330"/>
                <a:gd name="T4" fmla="*/ 0 w 429"/>
                <a:gd name="T5" fmla="*/ 24 h 330"/>
                <a:gd name="T6" fmla="*/ 0 w 429"/>
                <a:gd name="T7" fmla="*/ 24 h 330"/>
                <a:gd name="T8" fmla="*/ 1 w 429"/>
                <a:gd name="T9" fmla="*/ 330 h 330"/>
                <a:gd name="T10" fmla="*/ 429 w 429"/>
                <a:gd name="T11" fmla="*/ 328 h 330"/>
                <a:gd name="T12" fmla="*/ 428 w 429"/>
                <a:gd name="T13" fmla="*/ 23 h 330"/>
                <a:gd name="T14" fmla="*/ 428 w 429"/>
                <a:gd name="T15" fmla="*/ 23 h 3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9" h="330">
                  <a:moveTo>
                    <a:pt x="428" y="23"/>
                  </a:moveTo>
                  <a:cubicBezTo>
                    <a:pt x="426" y="10"/>
                    <a:pt x="331" y="0"/>
                    <a:pt x="214" y="0"/>
                  </a:cubicBezTo>
                  <a:cubicBezTo>
                    <a:pt x="97" y="0"/>
                    <a:pt x="2" y="11"/>
                    <a:pt x="0" y="24"/>
                  </a:cubicBezTo>
                  <a:cubicBezTo>
                    <a:pt x="0" y="24"/>
                    <a:pt x="0" y="24"/>
                    <a:pt x="0" y="24"/>
                  </a:cubicBezTo>
                  <a:cubicBezTo>
                    <a:pt x="1" y="330"/>
                    <a:pt x="1" y="330"/>
                    <a:pt x="1" y="330"/>
                  </a:cubicBezTo>
                  <a:cubicBezTo>
                    <a:pt x="429" y="328"/>
                    <a:pt x="429" y="328"/>
                    <a:pt x="429" y="328"/>
                  </a:cubicBezTo>
                  <a:cubicBezTo>
                    <a:pt x="428" y="23"/>
                    <a:pt x="428" y="23"/>
                    <a:pt x="428" y="23"/>
                  </a:cubicBezTo>
                  <a:cubicBezTo>
                    <a:pt x="428" y="23"/>
                    <a:pt x="428" y="23"/>
                    <a:pt x="428" y="23"/>
                  </a:cubicBezTo>
                </a:path>
              </a:pathLst>
            </a:custGeom>
            <a:solidFill>
              <a:srgbClr val="FFD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51">
              <a:extLst>
                <a:ext uri="{FF2B5EF4-FFF2-40B4-BE49-F238E27FC236}">
                  <a16:creationId xmlns:a16="http://schemas.microsoft.com/office/drawing/2014/main" id="{ED276990-B5C8-081B-3CA5-70181F6E247A}"/>
                </a:ext>
              </a:extLst>
            </p:cNvPr>
            <p:cNvSpPr>
              <a:spLocks/>
            </p:cNvSpPr>
            <p:nvPr/>
          </p:nvSpPr>
          <p:spPr bwMode="auto">
            <a:xfrm>
              <a:off x="1268562" y="1040160"/>
              <a:ext cx="968375" cy="461963"/>
            </a:xfrm>
            <a:custGeom>
              <a:avLst/>
              <a:gdLst>
                <a:gd name="T0" fmla="*/ 81 w 228"/>
                <a:gd name="T1" fmla="*/ 0 h 109"/>
                <a:gd name="T2" fmla="*/ 59 w 228"/>
                <a:gd name="T3" fmla="*/ 43 h 109"/>
                <a:gd name="T4" fmla="*/ 44 w 228"/>
                <a:gd name="T5" fmla="*/ 76 h 109"/>
                <a:gd name="T6" fmla="*/ 43 w 228"/>
                <a:gd name="T7" fmla="*/ 76 h 109"/>
                <a:gd name="T8" fmla="*/ 23 w 228"/>
                <a:gd name="T9" fmla="*/ 43 h 109"/>
                <a:gd name="T10" fmla="*/ 20 w 228"/>
                <a:gd name="T11" fmla="*/ 31 h 109"/>
                <a:gd name="T12" fmla="*/ 14 w 228"/>
                <a:gd name="T13" fmla="*/ 28 h 109"/>
                <a:gd name="T14" fmla="*/ 3 w 228"/>
                <a:gd name="T15" fmla="*/ 36 h 109"/>
                <a:gd name="T16" fmla="*/ 0 w 228"/>
                <a:gd name="T17" fmla="*/ 57 h 109"/>
                <a:gd name="T18" fmla="*/ 0 w 228"/>
                <a:gd name="T19" fmla="*/ 74 h 109"/>
                <a:gd name="T20" fmla="*/ 9 w 228"/>
                <a:gd name="T21" fmla="*/ 71 h 109"/>
                <a:gd name="T22" fmla="*/ 12 w 228"/>
                <a:gd name="T23" fmla="*/ 71 h 109"/>
                <a:gd name="T24" fmla="*/ 46 w 228"/>
                <a:gd name="T25" fmla="*/ 99 h 109"/>
                <a:gd name="T26" fmla="*/ 60 w 228"/>
                <a:gd name="T27" fmla="*/ 93 h 109"/>
                <a:gd name="T28" fmla="*/ 89 w 228"/>
                <a:gd name="T29" fmla="*/ 37 h 109"/>
                <a:gd name="T30" fmla="*/ 113 w 228"/>
                <a:gd name="T31" fmla="*/ 67 h 109"/>
                <a:gd name="T32" fmla="*/ 135 w 228"/>
                <a:gd name="T33" fmla="*/ 102 h 109"/>
                <a:gd name="T34" fmla="*/ 147 w 228"/>
                <a:gd name="T35" fmla="*/ 104 h 109"/>
                <a:gd name="T36" fmla="*/ 169 w 228"/>
                <a:gd name="T37" fmla="*/ 90 h 109"/>
                <a:gd name="T38" fmla="*/ 185 w 228"/>
                <a:gd name="T39" fmla="*/ 75 h 109"/>
                <a:gd name="T40" fmla="*/ 196 w 228"/>
                <a:gd name="T41" fmla="*/ 79 h 109"/>
                <a:gd name="T42" fmla="*/ 222 w 228"/>
                <a:gd name="T43" fmla="*/ 109 h 109"/>
                <a:gd name="T44" fmla="*/ 228 w 228"/>
                <a:gd name="T45" fmla="*/ 89 h 109"/>
                <a:gd name="T46" fmla="*/ 203 w 228"/>
                <a:gd name="T47" fmla="*/ 36 h 109"/>
                <a:gd name="T48" fmla="*/ 184 w 228"/>
                <a:gd name="T49" fmla="*/ 16 h 109"/>
                <a:gd name="T50" fmla="*/ 180 w 228"/>
                <a:gd name="T51" fmla="*/ 17 h 109"/>
                <a:gd name="T52" fmla="*/ 166 w 228"/>
                <a:gd name="T53" fmla="*/ 40 h 109"/>
                <a:gd name="T54" fmla="*/ 148 w 228"/>
                <a:gd name="T55" fmla="*/ 78 h 109"/>
                <a:gd name="T56" fmla="*/ 141 w 228"/>
                <a:gd name="T57" fmla="*/ 79 h 109"/>
                <a:gd name="T58" fmla="*/ 113 w 228"/>
                <a:gd name="T59" fmla="*/ 58 h 109"/>
                <a:gd name="T60" fmla="*/ 87 w 228"/>
                <a:gd name="T61" fmla="*/ 1 h 109"/>
                <a:gd name="T62" fmla="*/ 81 w 228"/>
                <a:gd name="T6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09">
                  <a:moveTo>
                    <a:pt x="81" y="0"/>
                  </a:moveTo>
                  <a:cubicBezTo>
                    <a:pt x="62" y="0"/>
                    <a:pt x="62" y="29"/>
                    <a:pt x="59" y="43"/>
                  </a:cubicBezTo>
                  <a:cubicBezTo>
                    <a:pt x="58" y="52"/>
                    <a:pt x="56" y="76"/>
                    <a:pt x="44" y="76"/>
                  </a:cubicBezTo>
                  <a:cubicBezTo>
                    <a:pt x="43" y="76"/>
                    <a:pt x="43" y="76"/>
                    <a:pt x="43" y="76"/>
                  </a:cubicBezTo>
                  <a:cubicBezTo>
                    <a:pt x="26" y="76"/>
                    <a:pt x="24" y="55"/>
                    <a:pt x="23" y="43"/>
                  </a:cubicBezTo>
                  <a:cubicBezTo>
                    <a:pt x="22" y="40"/>
                    <a:pt x="22" y="34"/>
                    <a:pt x="20" y="31"/>
                  </a:cubicBezTo>
                  <a:cubicBezTo>
                    <a:pt x="18" y="29"/>
                    <a:pt x="16" y="28"/>
                    <a:pt x="14" y="28"/>
                  </a:cubicBezTo>
                  <a:cubicBezTo>
                    <a:pt x="9" y="28"/>
                    <a:pt x="4" y="32"/>
                    <a:pt x="3" y="36"/>
                  </a:cubicBezTo>
                  <a:cubicBezTo>
                    <a:pt x="1" y="43"/>
                    <a:pt x="1" y="50"/>
                    <a:pt x="0" y="57"/>
                  </a:cubicBezTo>
                  <a:cubicBezTo>
                    <a:pt x="0" y="63"/>
                    <a:pt x="0" y="69"/>
                    <a:pt x="0" y="74"/>
                  </a:cubicBezTo>
                  <a:cubicBezTo>
                    <a:pt x="2" y="72"/>
                    <a:pt x="5" y="71"/>
                    <a:pt x="9" y="71"/>
                  </a:cubicBezTo>
                  <a:cubicBezTo>
                    <a:pt x="10" y="71"/>
                    <a:pt x="11" y="71"/>
                    <a:pt x="12" y="71"/>
                  </a:cubicBezTo>
                  <a:cubicBezTo>
                    <a:pt x="23" y="81"/>
                    <a:pt x="32" y="99"/>
                    <a:pt x="46" y="99"/>
                  </a:cubicBezTo>
                  <a:cubicBezTo>
                    <a:pt x="50" y="99"/>
                    <a:pt x="54" y="97"/>
                    <a:pt x="60" y="93"/>
                  </a:cubicBezTo>
                  <a:cubicBezTo>
                    <a:pt x="78" y="78"/>
                    <a:pt x="63" y="48"/>
                    <a:pt x="89" y="37"/>
                  </a:cubicBezTo>
                  <a:cubicBezTo>
                    <a:pt x="103" y="47"/>
                    <a:pt x="109" y="53"/>
                    <a:pt x="113" y="67"/>
                  </a:cubicBezTo>
                  <a:cubicBezTo>
                    <a:pt x="119" y="84"/>
                    <a:pt x="115" y="94"/>
                    <a:pt x="135" y="102"/>
                  </a:cubicBezTo>
                  <a:cubicBezTo>
                    <a:pt x="139" y="104"/>
                    <a:pt x="144" y="104"/>
                    <a:pt x="147" y="104"/>
                  </a:cubicBezTo>
                  <a:cubicBezTo>
                    <a:pt x="158" y="104"/>
                    <a:pt x="164" y="97"/>
                    <a:pt x="169" y="90"/>
                  </a:cubicBezTo>
                  <a:cubicBezTo>
                    <a:pt x="174" y="83"/>
                    <a:pt x="178" y="75"/>
                    <a:pt x="185" y="75"/>
                  </a:cubicBezTo>
                  <a:cubicBezTo>
                    <a:pt x="188" y="75"/>
                    <a:pt x="192" y="77"/>
                    <a:pt x="196" y="79"/>
                  </a:cubicBezTo>
                  <a:cubicBezTo>
                    <a:pt x="207" y="87"/>
                    <a:pt x="215" y="98"/>
                    <a:pt x="222" y="109"/>
                  </a:cubicBezTo>
                  <a:cubicBezTo>
                    <a:pt x="224" y="102"/>
                    <a:pt x="226" y="96"/>
                    <a:pt x="228" y="89"/>
                  </a:cubicBezTo>
                  <a:cubicBezTo>
                    <a:pt x="216" y="74"/>
                    <a:pt x="211" y="53"/>
                    <a:pt x="203" y="36"/>
                  </a:cubicBezTo>
                  <a:cubicBezTo>
                    <a:pt x="199" y="29"/>
                    <a:pt x="193" y="16"/>
                    <a:pt x="184" y="16"/>
                  </a:cubicBezTo>
                  <a:cubicBezTo>
                    <a:pt x="183" y="16"/>
                    <a:pt x="181" y="16"/>
                    <a:pt x="180" y="17"/>
                  </a:cubicBezTo>
                  <a:cubicBezTo>
                    <a:pt x="171" y="20"/>
                    <a:pt x="168" y="31"/>
                    <a:pt x="166" y="40"/>
                  </a:cubicBezTo>
                  <a:cubicBezTo>
                    <a:pt x="163" y="51"/>
                    <a:pt x="162" y="73"/>
                    <a:pt x="148" y="78"/>
                  </a:cubicBezTo>
                  <a:cubicBezTo>
                    <a:pt x="146" y="79"/>
                    <a:pt x="144" y="79"/>
                    <a:pt x="141" y="79"/>
                  </a:cubicBezTo>
                  <a:cubicBezTo>
                    <a:pt x="129" y="79"/>
                    <a:pt x="117" y="69"/>
                    <a:pt x="113" y="58"/>
                  </a:cubicBezTo>
                  <a:cubicBezTo>
                    <a:pt x="107" y="44"/>
                    <a:pt x="105" y="5"/>
                    <a:pt x="87" y="1"/>
                  </a:cubicBezTo>
                  <a:cubicBezTo>
                    <a:pt x="85" y="0"/>
                    <a:pt x="83" y="0"/>
                    <a:pt x="81" y="0"/>
                  </a:cubicBezTo>
                </a:path>
              </a:pathLst>
            </a:custGeom>
            <a:solidFill>
              <a:srgbClr val="FFC1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52">
              <a:extLst>
                <a:ext uri="{FF2B5EF4-FFF2-40B4-BE49-F238E27FC236}">
                  <a16:creationId xmlns:a16="http://schemas.microsoft.com/office/drawing/2014/main" id="{90FF4CB9-D1EC-A860-3E9D-827B0FF51B41}"/>
                </a:ext>
              </a:extLst>
            </p:cNvPr>
            <p:cNvSpPr>
              <a:spLocks/>
            </p:cNvSpPr>
            <p:nvPr/>
          </p:nvSpPr>
          <p:spPr bwMode="auto">
            <a:xfrm>
              <a:off x="1060600" y="959198"/>
              <a:ext cx="1852612" cy="1422400"/>
            </a:xfrm>
            <a:custGeom>
              <a:avLst/>
              <a:gdLst>
                <a:gd name="T0" fmla="*/ 434 w 436"/>
                <a:gd name="T1" fmla="*/ 25 h 335"/>
                <a:gd name="T2" fmla="*/ 421 w 436"/>
                <a:gd name="T3" fmla="*/ 16 h 335"/>
                <a:gd name="T4" fmla="*/ 379 w 436"/>
                <a:gd name="T5" fmla="*/ 8 h 335"/>
                <a:gd name="T6" fmla="*/ 218 w 436"/>
                <a:gd name="T7" fmla="*/ 0 h 335"/>
                <a:gd name="T8" fmla="*/ 61 w 436"/>
                <a:gd name="T9" fmla="*/ 8 h 335"/>
                <a:gd name="T10" fmla="*/ 16 w 436"/>
                <a:gd name="T11" fmla="*/ 16 h 335"/>
                <a:gd name="T12" fmla="*/ 6 w 436"/>
                <a:gd name="T13" fmla="*/ 21 h 335"/>
                <a:gd name="T14" fmla="*/ 3 w 436"/>
                <a:gd name="T15" fmla="*/ 23 h 335"/>
                <a:gd name="T16" fmla="*/ 4 w 436"/>
                <a:gd name="T17" fmla="*/ 24 h 335"/>
                <a:gd name="T18" fmla="*/ 1 w 436"/>
                <a:gd name="T19" fmla="*/ 27 h 335"/>
                <a:gd name="T20" fmla="*/ 2 w 436"/>
                <a:gd name="T21" fmla="*/ 333 h 335"/>
                <a:gd name="T22" fmla="*/ 5 w 436"/>
                <a:gd name="T23" fmla="*/ 335 h 335"/>
                <a:gd name="T24" fmla="*/ 420 w 436"/>
                <a:gd name="T25" fmla="*/ 334 h 335"/>
                <a:gd name="T26" fmla="*/ 433 w 436"/>
                <a:gd name="T27" fmla="*/ 334 h 335"/>
                <a:gd name="T28" fmla="*/ 436 w 436"/>
                <a:gd name="T29" fmla="*/ 331 h 335"/>
                <a:gd name="T30" fmla="*/ 435 w 436"/>
                <a:gd name="T31" fmla="*/ 26 h 335"/>
                <a:gd name="T32" fmla="*/ 432 w 436"/>
                <a:gd name="T33" fmla="*/ 23 h 335"/>
                <a:gd name="T34" fmla="*/ 432 w 436"/>
                <a:gd name="T35" fmla="*/ 23 h 335"/>
                <a:gd name="T36" fmla="*/ 432 w 436"/>
                <a:gd name="T37" fmla="*/ 29 h 335"/>
                <a:gd name="T38" fmla="*/ 432 w 436"/>
                <a:gd name="T39" fmla="*/ 29 h 335"/>
                <a:gd name="T40" fmla="*/ 429 w 436"/>
                <a:gd name="T41" fmla="*/ 26 h 335"/>
                <a:gd name="T42" fmla="*/ 430 w 436"/>
                <a:gd name="T43" fmla="*/ 331 h 335"/>
                <a:gd name="T44" fmla="*/ 433 w 436"/>
                <a:gd name="T45" fmla="*/ 328 h 335"/>
                <a:gd name="T46" fmla="*/ 17 w 436"/>
                <a:gd name="T47" fmla="*/ 330 h 335"/>
                <a:gd name="T48" fmla="*/ 5 w 436"/>
                <a:gd name="T49" fmla="*/ 330 h 335"/>
                <a:gd name="T50" fmla="*/ 8 w 436"/>
                <a:gd name="T51" fmla="*/ 333 h 335"/>
                <a:gd name="T52" fmla="*/ 7 w 436"/>
                <a:gd name="T53" fmla="*/ 27 h 335"/>
                <a:gd name="T54" fmla="*/ 4 w 436"/>
                <a:gd name="T55" fmla="*/ 30 h 335"/>
                <a:gd name="T56" fmla="*/ 4 w 436"/>
                <a:gd name="T57" fmla="*/ 30 h 335"/>
                <a:gd name="T58" fmla="*/ 7 w 436"/>
                <a:gd name="T59" fmla="*/ 28 h 335"/>
                <a:gd name="T60" fmla="*/ 28 w 436"/>
                <a:gd name="T61" fmla="*/ 19 h 335"/>
                <a:gd name="T62" fmla="*/ 76 w 436"/>
                <a:gd name="T63" fmla="*/ 12 h 335"/>
                <a:gd name="T64" fmla="*/ 218 w 436"/>
                <a:gd name="T65" fmla="*/ 6 h 335"/>
                <a:gd name="T66" fmla="*/ 356 w 436"/>
                <a:gd name="T67" fmla="*/ 11 h 335"/>
                <a:gd name="T68" fmla="*/ 405 w 436"/>
                <a:gd name="T69" fmla="*/ 18 h 335"/>
                <a:gd name="T70" fmla="*/ 429 w 436"/>
                <a:gd name="T71" fmla="*/ 27 h 335"/>
                <a:gd name="T72" fmla="*/ 434 w 436"/>
                <a:gd name="T73" fmla="*/ 2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6" h="335">
                  <a:moveTo>
                    <a:pt x="434" y="25"/>
                  </a:moveTo>
                  <a:cubicBezTo>
                    <a:pt x="433" y="20"/>
                    <a:pt x="426" y="17"/>
                    <a:pt x="421" y="16"/>
                  </a:cubicBezTo>
                  <a:cubicBezTo>
                    <a:pt x="408" y="11"/>
                    <a:pt x="393" y="10"/>
                    <a:pt x="379" y="8"/>
                  </a:cubicBezTo>
                  <a:cubicBezTo>
                    <a:pt x="325" y="1"/>
                    <a:pt x="271" y="0"/>
                    <a:pt x="218" y="0"/>
                  </a:cubicBezTo>
                  <a:cubicBezTo>
                    <a:pt x="165" y="0"/>
                    <a:pt x="113" y="2"/>
                    <a:pt x="61" y="8"/>
                  </a:cubicBezTo>
                  <a:cubicBezTo>
                    <a:pt x="46" y="10"/>
                    <a:pt x="31" y="12"/>
                    <a:pt x="16" y="16"/>
                  </a:cubicBezTo>
                  <a:cubicBezTo>
                    <a:pt x="13" y="18"/>
                    <a:pt x="9" y="19"/>
                    <a:pt x="6" y="21"/>
                  </a:cubicBezTo>
                  <a:cubicBezTo>
                    <a:pt x="5" y="22"/>
                    <a:pt x="4" y="22"/>
                    <a:pt x="3" y="23"/>
                  </a:cubicBezTo>
                  <a:cubicBezTo>
                    <a:pt x="0" y="26"/>
                    <a:pt x="2" y="24"/>
                    <a:pt x="4" y="24"/>
                  </a:cubicBezTo>
                  <a:cubicBezTo>
                    <a:pt x="2" y="24"/>
                    <a:pt x="1" y="26"/>
                    <a:pt x="1" y="27"/>
                  </a:cubicBezTo>
                  <a:cubicBezTo>
                    <a:pt x="1" y="129"/>
                    <a:pt x="1" y="231"/>
                    <a:pt x="2" y="333"/>
                  </a:cubicBezTo>
                  <a:cubicBezTo>
                    <a:pt x="2" y="334"/>
                    <a:pt x="3" y="335"/>
                    <a:pt x="5" y="335"/>
                  </a:cubicBezTo>
                  <a:cubicBezTo>
                    <a:pt x="143" y="335"/>
                    <a:pt x="282" y="335"/>
                    <a:pt x="420" y="334"/>
                  </a:cubicBezTo>
                  <a:cubicBezTo>
                    <a:pt x="424" y="334"/>
                    <a:pt x="429" y="334"/>
                    <a:pt x="433" y="334"/>
                  </a:cubicBezTo>
                  <a:cubicBezTo>
                    <a:pt x="434" y="334"/>
                    <a:pt x="436" y="333"/>
                    <a:pt x="436" y="331"/>
                  </a:cubicBezTo>
                  <a:cubicBezTo>
                    <a:pt x="435" y="230"/>
                    <a:pt x="435" y="128"/>
                    <a:pt x="435" y="26"/>
                  </a:cubicBezTo>
                  <a:cubicBezTo>
                    <a:pt x="435" y="24"/>
                    <a:pt x="434" y="23"/>
                    <a:pt x="432" y="23"/>
                  </a:cubicBezTo>
                  <a:cubicBezTo>
                    <a:pt x="432" y="23"/>
                    <a:pt x="432" y="23"/>
                    <a:pt x="432" y="23"/>
                  </a:cubicBezTo>
                  <a:cubicBezTo>
                    <a:pt x="428" y="23"/>
                    <a:pt x="428" y="29"/>
                    <a:pt x="432" y="29"/>
                  </a:cubicBezTo>
                  <a:cubicBezTo>
                    <a:pt x="432" y="29"/>
                    <a:pt x="432" y="29"/>
                    <a:pt x="432" y="29"/>
                  </a:cubicBezTo>
                  <a:cubicBezTo>
                    <a:pt x="431" y="28"/>
                    <a:pt x="430" y="27"/>
                    <a:pt x="429" y="26"/>
                  </a:cubicBezTo>
                  <a:cubicBezTo>
                    <a:pt x="429" y="128"/>
                    <a:pt x="430" y="230"/>
                    <a:pt x="430" y="331"/>
                  </a:cubicBezTo>
                  <a:cubicBezTo>
                    <a:pt x="431" y="330"/>
                    <a:pt x="432" y="329"/>
                    <a:pt x="433" y="328"/>
                  </a:cubicBezTo>
                  <a:cubicBezTo>
                    <a:pt x="294" y="329"/>
                    <a:pt x="156" y="329"/>
                    <a:pt x="17" y="330"/>
                  </a:cubicBezTo>
                  <a:cubicBezTo>
                    <a:pt x="13" y="330"/>
                    <a:pt x="9" y="330"/>
                    <a:pt x="5" y="330"/>
                  </a:cubicBezTo>
                  <a:cubicBezTo>
                    <a:pt x="6" y="331"/>
                    <a:pt x="7" y="332"/>
                    <a:pt x="8" y="333"/>
                  </a:cubicBezTo>
                  <a:cubicBezTo>
                    <a:pt x="7" y="231"/>
                    <a:pt x="7" y="129"/>
                    <a:pt x="7" y="27"/>
                  </a:cubicBezTo>
                  <a:cubicBezTo>
                    <a:pt x="6" y="28"/>
                    <a:pt x="5" y="29"/>
                    <a:pt x="4" y="30"/>
                  </a:cubicBezTo>
                  <a:cubicBezTo>
                    <a:pt x="4" y="30"/>
                    <a:pt x="4" y="30"/>
                    <a:pt x="4" y="30"/>
                  </a:cubicBezTo>
                  <a:cubicBezTo>
                    <a:pt x="6" y="30"/>
                    <a:pt x="7" y="29"/>
                    <a:pt x="7" y="28"/>
                  </a:cubicBezTo>
                  <a:cubicBezTo>
                    <a:pt x="8" y="22"/>
                    <a:pt x="24" y="20"/>
                    <a:pt x="28" y="19"/>
                  </a:cubicBezTo>
                  <a:cubicBezTo>
                    <a:pt x="44" y="16"/>
                    <a:pt x="60" y="14"/>
                    <a:pt x="76" y="12"/>
                  </a:cubicBezTo>
                  <a:cubicBezTo>
                    <a:pt x="123" y="7"/>
                    <a:pt x="170" y="6"/>
                    <a:pt x="218" y="6"/>
                  </a:cubicBezTo>
                  <a:cubicBezTo>
                    <a:pt x="264" y="6"/>
                    <a:pt x="310" y="7"/>
                    <a:pt x="356" y="11"/>
                  </a:cubicBezTo>
                  <a:cubicBezTo>
                    <a:pt x="372" y="13"/>
                    <a:pt x="389" y="14"/>
                    <a:pt x="405" y="18"/>
                  </a:cubicBezTo>
                  <a:cubicBezTo>
                    <a:pt x="410" y="19"/>
                    <a:pt x="427" y="21"/>
                    <a:pt x="429" y="27"/>
                  </a:cubicBezTo>
                  <a:cubicBezTo>
                    <a:pt x="430" y="30"/>
                    <a:pt x="435" y="29"/>
                    <a:pt x="434"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53">
              <a:extLst>
                <a:ext uri="{FF2B5EF4-FFF2-40B4-BE49-F238E27FC236}">
                  <a16:creationId xmlns:a16="http://schemas.microsoft.com/office/drawing/2014/main" id="{15890526-34EC-2384-5579-27EB8205C773}"/>
                </a:ext>
              </a:extLst>
            </p:cNvPr>
            <p:cNvSpPr>
              <a:spLocks/>
            </p:cNvSpPr>
            <p:nvPr/>
          </p:nvSpPr>
          <p:spPr bwMode="auto">
            <a:xfrm>
              <a:off x="682775" y="1579910"/>
              <a:ext cx="2443162" cy="1871663"/>
            </a:xfrm>
            <a:custGeom>
              <a:avLst/>
              <a:gdLst>
                <a:gd name="T0" fmla="*/ 574 w 575"/>
                <a:gd name="T1" fmla="*/ 77 h 441"/>
                <a:gd name="T2" fmla="*/ 312 w 575"/>
                <a:gd name="T3" fmla="*/ 18 h 441"/>
                <a:gd name="T4" fmla="*/ 42 w 575"/>
                <a:gd name="T5" fmla="*/ 15 h 441"/>
                <a:gd name="T6" fmla="*/ 42 w 575"/>
                <a:gd name="T7" fmla="*/ 15 h 441"/>
                <a:gd name="T8" fmla="*/ 0 w 575"/>
                <a:gd name="T9" fmla="*/ 379 h 441"/>
                <a:gd name="T10" fmla="*/ 533 w 575"/>
                <a:gd name="T11" fmla="*/ 441 h 441"/>
                <a:gd name="T12" fmla="*/ 575 w 575"/>
                <a:gd name="T13" fmla="*/ 77 h 441"/>
                <a:gd name="T14" fmla="*/ 574 w 575"/>
                <a:gd name="T15" fmla="*/ 77 h 4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5" h="441">
                  <a:moveTo>
                    <a:pt x="574" y="77"/>
                  </a:moveTo>
                  <a:cubicBezTo>
                    <a:pt x="574" y="61"/>
                    <a:pt x="457" y="35"/>
                    <a:pt x="312" y="18"/>
                  </a:cubicBezTo>
                  <a:cubicBezTo>
                    <a:pt x="166" y="1"/>
                    <a:pt x="47" y="0"/>
                    <a:pt x="42" y="15"/>
                  </a:cubicBezTo>
                  <a:cubicBezTo>
                    <a:pt x="42" y="15"/>
                    <a:pt x="42" y="15"/>
                    <a:pt x="42" y="15"/>
                  </a:cubicBezTo>
                  <a:cubicBezTo>
                    <a:pt x="0" y="379"/>
                    <a:pt x="0" y="379"/>
                    <a:pt x="0" y="379"/>
                  </a:cubicBezTo>
                  <a:cubicBezTo>
                    <a:pt x="533" y="441"/>
                    <a:pt x="533" y="441"/>
                    <a:pt x="533" y="441"/>
                  </a:cubicBezTo>
                  <a:cubicBezTo>
                    <a:pt x="575" y="77"/>
                    <a:pt x="575" y="77"/>
                    <a:pt x="575" y="77"/>
                  </a:cubicBezTo>
                  <a:cubicBezTo>
                    <a:pt x="574" y="77"/>
                    <a:pt x="574" y="77"/>
                    <a:pt x="574" y="77"/>
                  </a:cubicBezTo>
                </a:path>
              </a:pathLst>
            </a:custGeom>
            <a:solidFill>
              <a:srgbClr val="FFFF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54">
              <a:extLst>
                <a:ext uri="{FF2B5EF4-FFF2-40B4-BE49-F238E27FC236}">
                  <a16:creationId xmlns:a16="http://schemas.microsoft.com/office/drawing/2014/main" id="{D253C550-CB8C-D980-7D48-6399DA79424F}"/>
                </a:ext>
              </a:extLst>
            </p:cNvPr>
            <p:cNvSpPr>
              <a:spLocks noEditPoints="1"/>
            </p:cNvSpPr>
            <p:nvPr/>
          </p:nvSpPr>
          <p:spPr bwMode="auto">
            <a:xfrm>
              <a:off x="1349525" y="1838673"/>
              <a:ext cx="1682750" cy="917575"/>
            </a:xfrm>
            <a:custGeom>
              <a:avLst/>
              <a:gdLst>
                <a:gd name="T0" fmla="*/ 52 w 396"/>
                <a:gd name="T1" fmla="*/ 129 h 216"/>
                <a:gd name="T2" fmla="*/ 44 w 396"/>
                <a:gd name="T3" fmla="*/ 129 h 216"/>
                <a:gd name="T4" fmla="*/ 59 w 396"/>
                <a:gd name="T5" fmla="*/ 133 h 216"/>
                <a:gd name="T6" fmla="*/ 65 w 396"/>
                <a:gd name="T7" fmla="*/ 125 h 216"/>
                <a:gd name="T8" fmla="*/ 80 w 396"/>
                <a:gd name="T9" fmla="*/ 122 h 216"/>
                <a:gd name="T10" fmla="*/ 76 w 396"/>
                <a:gd name="T11" fmla="*/ 127 h 216"/>
                <a:gd name="T12" fmla="*/ 81 w 396"/>
                <a:gd name="T13" fmla="*/ 122 h 216"/>
                <a:gd name="T14" fmla="*/ 217 w 396"/>
                <a:gd name="T15" fmla="*/ 34 h 216"/>
                <a:gd name="T16" fmla="*/ 184 w 396"/>
                <a:gd name="T17" fmla="*/ 74 h 216"/>
                <a:gd name="T18" fmla="*/ 146 w 396"/>
                <a:gd name="T19" fmla="*/ 12 h 216"/>
                <a:gd name="T20" fmla="*/ 105 w 396"/>
                <a:gd name="T21" fmla="*/ 33 h 216"/>
                <a:gd name="T22" fmla="*/ 82 w 396"/>
                <a:gd name="T23" fmla="*/ 110 h 216"/>
                <a:gd name="T24" fmla="*/ 85 w 396"/>
                <a:gd name="T25" fmla="*/ 110 h 216"/>
                <a:gd name="T26" fmla="*/ 89 w 396"/>
                <a:gd name="T27" fmla="*/ 110 h 216"/>
                <a:gd name="T28" fmla="*/ 126 w 396"/>
                <a:gd name="T29" fmla="*/ 55 h 216"/>
                <a:gd name="T30" fmla="*/ 183 w 396"/>
                <a:gd name="T31" fmla="*/ 108 h 216"/>
                <a:gd name="T32" fmla="*/ 242 w 396"/>
                <a:gd name="T33" fmla="*/ 72 h 216"/>
                <a:gd name="T34" fmla="*/ 295 w 396"/>
                <a:gd name="T35" fmla="*/ 117 h 216"/>
                <a:gd name="T36" fmla="*/ 370 w 396"/>
                <a:gd name="T37" fmla="*/ 206 h 216"/>
                <a:gd name="T38" fmla="*/ 392 w 396"/>
                <a:gd name="T39" fmla="*/ 216 h 216"/>
                <a:gd name="T40" fmla="*/ 393 w 396"/>
                <a:gd name="T41" fmla="*/ 183 h 216"/>
                <a:gd name="T42" fmla="*/ 325 w 396"/>
                <a:gd name="T43" fmla="*/ 169 h 216"/>
                <a:gd name="T44" fmla="*/ 324 w 396"/>
                <a:gd name="T45" fmla="*/ 112 h 216"/>
                <a:gd name="T46" fmla="*/ 365 w 396"/>
                <a:gd name="T47" fmla="*/ 38 h 216"/>
                <a:gd name="T48" fmla="*/ 359 w 396"/>
                <a:gd name="T49" fmla="*/ 37 h 216"/>
                <a:gd name="T50" fmla="*/ 301 w 396"/>
                <a:gd name="T51" fmla="*/ 98 h 216"/>
                <a:gd name="T52" fmla="*/ 264 w 396"/>
                <a:gd name="T53" fmla="*/ 55 h 216"/>
                <a:gd name="T54" fmla="*/ 241 w 396"/>
                <a:gd name="T55" fmla="*/ 6 h 216"/>
                <a:gd name="T56" fmla="*/ 0 w 396"/>
                <a:gd name="T57" fmla="*/ 17 h 216"/>
                <a:gd name="T58" fmla="*/ 6 w 396"/>
                <a:gd name="T59" fmla="*/ 50 h 216"/>
                <a:gd name="T60" fmla="*/ 21 w 396"/>
                <a:gd name="T61" fmla="*/ 47 h 216"/>
                <a:gd name="T62" fmla="*/ 24 w 396"/>
                <a:gd name="T63" fmla="*/ 43 h 216"/>
                <a:gd name="T64" fmla="*/ 23 w 396"/>
                <a:gd name="T6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216">
                  <a:moveTo>
                    <a:pt x="65" y="125"/>
                  </a:moveTo>
                  <a:cubicBezTo>
                    <a:pt x="61" y="127"/>
                    <a:pt x="57" y="129"/>
                    <a:pt x="52" y="129"/>
                  </a:cubicBezTo>
                  <a:cubicBezTo>
                    <a:pt x="50" y="129"/>
                    <a:pt x="48" y="128"/>
                    <a:pt x="46" y="127"/>
                  </a:cubicBezTo>
                  <a:cubicBezTo>
                    <a:pt x="45" y="128"/>
                    <a:pt x="45" y="128"/>
                    <a:pt x="44" y="129"/>
                  </a:cubicBezTo>
                  <a:cubicBezTo>
                    <a:pt x="45" y="129"/>
                    <a:pt x="46" y="130"/>
                    <a:pt x="47" y="131"/>
                  </a:cubicBezTo>
                  <a:cubicBezTo>
                    <a:pt x="51" y="133"/>
                    <a:pt x="55" y="133"/>
                    <a:pt x="59" y="133"/>
                  </a:cubicBezTo>
                  <a:cubicBezTo>
                    <a:pt x="61" y="133"/>
                    <a:pt x="63" y="133"/>
                    <a:pt x="64" y="133"/>
                  </a:cubicBezTo>
                  <a:cubicBezTo>
                    <a:pt x="64" y="130"/>
                    <a:pt x="64" y="128"/>
                    <a:pt x="65" y="125"/>
                  </a:cubicBezTo>
                  <a:moveTo>
                    <a:pt x="81" y="122"/>
                  </a:moveTo>
                  <a:cubicBezTo>
                    <a:pt x="80" y="122"/>
                    <a:pt x="80" y="122"/>
                    <a:pt x="80" y="122"/>
                  </a:cubicBezTo>
                  <a:cubicBezTo>
                    <a:pt x="78" y="123"/>
                    <a:pt x="76" y="125"/>
                    <a:pt x="76" y="128"/>
                  </a:cubicBezTo>
                  <a:cubicBezTo>
                    <a:pt x="76" y="127"/>
                    <a:pt x="76" y="127"/>
                    <a:pt x="76" y="127"/>
                  </a:cubicBezTo>
                  <a:cubicBezTo>
                    <a:pt x="76" y="127"/>
                    <a:pt x="76" y="127"/>
                    <a:pt x="77" y="126"/>
                  </a:cubicBezTo>
                  <a:cubicBezTo>
                    <a:pt x="77" y="124"/>
                    <a:pt x="79" y="123"/>
                    <a:pt x="81" y="122"/>
                  </a:cubicBezTo>
                  <a:moveTo>
                    <a:pt x="241" y="6"/>
                  </a:moveTo>
                  <a:cubicBezTo>
                    <a:pt x="229" y="6"/>
                    <a:pt x="221" y="24"/>
                    <a:pt x="217" y="34"/>
                  </a:cubicBezTo>
                  <a:cubicBezTo>
                    <a:pt x="211" y="45"/>
                    <a:pt x="206" y="58"/>
                    <a:pt x="198" y="67"/>
                  </a:cubicBezTo>
                  <a:cubicBezTo>
                    <a:pt x="193" y="72"/>
                    <a:pt x="189" y="74"/>
                    <a:pt x="184" y="74"/>
                  </a:cubicBezTo>
                  <a:cubicBezTo>
                    <a:pt x="171" y="74"/>
                    <a:pt x="159" y="56"/>
                    <a:pt x="155" y="43"/>
                  </a:cubicBezTo>
                  <a:cubicBezTo>
                    <a:pt x="152" y="33"/>
                    <a:pt x="152" y="21"/>
                    <a:pt x="146" y="12"/>
                  </a:cubicBezTo>
                  <a:cubicBezTo>
                    <a:pt x="144" y="8"/>
                    <a:pt x="140" y="7"/>
                    <a:pt x="136" y="7"/>
                  </a:cubicBezTo>
                  <a:cubicBezTo>
                    <a:pt x="124" y="7"/>
                    <a:pt x="108" y="23"/>
                    <a:pt x="105" y="33"/>
                  </a:cubicBezTo>
                  <a:cubicBezTo>
                    <a:pt x="101" y="48"/>
                    <a:pt x="102" y="64"/>
                    <a:pt x="98" y="79"/>
                  </a:cubicBezTo>
                  <a:cubicBezTo>
                    <a:pt x="94" y="90"/>
                    <a:pt x="89" y="100"/>
                    <a:pt x="82" y="110"/>
                  </a:cubicBezTo>
                  <a:cubicBezTo>
                    <a:pt x="82" y="110"/>
                    <a:pt x="82" y="110"/>
                    <a:pt x="82" y="110"/>
                  </a:cubicBezTo>
                  <a:cubicBezTo>
                    <a:pt x="83" y="110"/>
                    <a:pt x="84" y="110"/>
                    <a:pt x="85" y="110"/>
                  </a:cubicBezTo>
                  <a:cubicBezTo>
                    <a:pt x="85" y="110"/>
                    <a:pt x="85" y="110"/>
                    <a:pt x="85" y="110"/>
                  </a:cubicBezTo>
                  <a:cubicBezTo>
                    <a:pt x="87" y="110"/>
                    <a:pt x="88" y="110"/>
                    <a:pt x="89" y="110"/>
                  </a:cubicBezTo>
                  <a:cubicBezTo>
                    <a:pt x="92" y="105"/>
                    <a:pt x="94" y="99"/>
                    <a:pt x="96" y="94"/>
                  </a:cubicBezTo>
                  <a:cubicBezTo>
                    <a:pt x="104" y="74"/>
                    <a:pt x="110" y="55"/>
                    <a:pt x="126" y="55"/>
                  </a:cubicBezTo>
                  <a:cubicBezTo>
                    <a:pt x="127" y="55"/>
                    <a:pt x="128" y="55"/>
                    <a:pt x="130" y="55"/>
                  </a:cubicBezTo>
                  <a:cubicBezTo>
                    <a:pt x="158" y="60"/>
                    <a:pt x="149" y="105"/>
                    <a:pt x="183" y="108"/>
                  </a:cubicBezTo>
                  <a:cubicBezTo>
                    <a:pt x="184" y="108"/>
                    <a:pt x="186" y="108"/>
                    <a:pt x="187" y="108"/>
                  </a:cubicBezTo>
                  <a:cubicBezTo>
                    <a:pt x="216" y="108"/>
                    <a:pt x="217" y="73"/>
                    <a:pt x="242" y="72"/>
                  </a:cubicBezTo>
                  <a:cubicBezTo>
                    <a:pt x="243" y="72"/>
                    <a:pt x="243" y="72"/>
                    <a:pt x="243" y="72"/>
                  </a:cubicBezTo>
                  <a:cubicBezTo>
                    <a:pt x="268" y="72"/>
                    <a:pt x="266" y="115"/>
                    <a:pt x="295" y="117"/>
                  </a:cubicBezTo>
                  <a:cubicBezTo>
                    <a:pt x="291" y="144"/>
                    <a:pt x="295" y="170"/>
                    <a:pt x="309" y="191"/>
                  </a:cubicBezTo>
                  <a:cubicBezTo>
                    <a:pt x="330" y="194"/>
                    <a:pt x="351" y="199"/>
                    <a:pt x="370" y="206"/>
                  </a:cubicBezTo>
                  <a:cubicBezTo>
                    <a:pt x="377" y="209"/>
                    <a:pt x="384" y="212"/>
                    <a:pt x="392" y="216"/>
                  </a:cubicBezTo>
                  <a:cubicBezTo>
                    <a:pt x="392" y="216"/>
                    <a:pt x="392" y="216"/>
                    <a:pt x="392" y="216"/>
                  </a:cubicBezTo>
                  <a:cubicBezTo>
                    <a:pt x="393" y="204"/>
                    <a:pt x="394" y="193"/>
                    <a:pt x="396" y="181"/>
                  </a:cubicBezTo>
                  <a:cubicBezTo>
                    <a:pt x="395" y="182"/>
                    <a:pt x="394" y="182"/>
                    <a:pt x="393" y="183"/>
                  </a:cubicBezTo>
                  <a:cubicBezTo>
                    <a:pt x="385" y="188"/>
                    <a:pt x="377" y="190"/>
                    <a:pt x="369" y="190"/>
                  </a:cubicBezTo>
                  <a:cubicBezTo>
                    <a:pt x="353" y="190"/>
                    <a:pt x="337" y="181"/>
                    <a:pt x="325" y="169"/>
                  </a:cubicBezTo>
                  <a:cubicBezTo>
                    <a:pt x="317" y="161"/>
                    <a:pt x="308" y="150"/>
                    <a:pt x="309" y="137"/>
                  </a:cubicBezTo>
                  <a:cubicBezTo>
                    <a:pt x="311" y="127"/>
                    <a:pt x="316" y="119"/>
                    <a:pt x="324" y="112"/>
                  </a:cubicBezTo>
                  <a:cubicBezTo>
                    <a:pt x="339" y="99"/>
                    <a:pt x="360" y="92"/>
                    <a:pt x="374" y="78"/>
                  </a:cubicBezTo>
                  <a:cubicBezTo>
                    <a:pt x="361" y="68"/>
                    <a:pt x="357" y="53"/>
                    <a:pt x="365" y="38"/>
                  </a:cubicBezTo>
                  <a:cubicBezTo>
                    <a:pt x="363" y="38"/>
                    <a:pt x="361" y="38"/>
                    <a:pt x="359" y="37"/>
                  </a:cubicBezTo>
                  <a:cubicBezTo>
                    <a:pt x="359" y="37"/>
                    <a:pt x="359" y="37"/>
                    <a:pt x="359" y="37"/>
                  </a:cubicBezTo>
                  <a:cubicBezTo>
                    <a:pt x="337" y="39"/>
                    <a:pt x="339" y="68"/>
                    <a:pt x="330" y="82"/>
                  </a:cubicBezTo>
                  <a:cubicBezTo>
                    <a:pt x="324" y="92"/>
                    <a:pt x="312" y="98"/>
                    <a:pt x="301" y="98"/>
                  </a:cubicBezTo>
                  <a:cubicBezTo>
                    <a:pt x="296" y="98"/>
                    <a:pt x="291" y="97"/>
                    <a:pt x="287" y="95"/>
                  </a:cubicBezTo>
                  <a:cubicBezTo>
                    <a:pt x="271" y="87"/>
                    <a:pt x="264" y="73"/>
                    <a:pt x="264" y="55"/>
                  </a:cubicBezTo>
                  <a:cubicBezTo>
                    <a:pt x="263" y="37"/>
                    <a:pt x="268" y="7"/>
                    <a:pt x="241" y="6"/>
                  </a:cubicBezTo>
                  <a:cubicBezTo>
                    <a:pt x="241" y="6"/>
                    <a:pt x="241" y="6"/>
                    <a:pt x="241" y="6"/>
                  </a:cubicBezTo>
                  <a:moveTo>
                    <a:pt x="23" y="0"/>
                  </a:moveTo>
                  <a:cubicBezTo>
                    <a:pt x="16" y="7"/>
                    <a:pt x="8" y="12"/>
                    <a:pt x="0" y="17"/>
                  </a:cubicBezTo>
                  <a:cubicBezTo>
                    <a:pt x="3" y="23"/>
                    <a:pt x="4" y="30"/>
                    <a:pt x="5" y="37"/>
                  </a:cubicBezTo>
                  <a:cubicBezTo>
                    <a:pt x="5" y="41"/>
                    <a:pt x="5" y="45"/>
                    <a:pt x="6" y="50"/>
                  </a:cubicBezTo>
                  <a:cubicBezTo>
                    <a:pt x="10" y="48"/>
                    <a:pt x="15" y="47"/>
                    <a:pt x="21" y="47"/>
                  </a:cubicBezTo>
                  <a:cubicBezTo>
                    <a:pt x="21" y="47"/>
                    <a:pt x="21" y="47"/>
                    <a:pt x="21" y="47"/>
                  </a:cubicBezTo>
                  <a:cubicBezTo>
                    <a:pt x="22" y="47"/>
                    <a:pt x="23" y="47"/>
                    <a:pt x="24" y="47"/>
                  </a:cubicBezTo>
                  <a:cubicBezTo>
                    <a:pt x="24" y="46"/>
                    <a:pt x="24" y="45"/>
                    <a:pt x="24" y="43"/>
                  </a:cubicBezTo>
                  <a:cubicBezTo>
                    <a:pt x="24" y="36"/>
                    <a:pt x="25" y="23"/>
                    <a:pt x="25" y="10"/>
                  </a:cubicBezTo>
                  <a:cubicBezTo>
                    <a:pt x="25" y="8"/>
                    <a:pt x="24" y="4"/>
                    <a:pt x="23" y="0"/>
                  </a:cubicBezTo>
                </a:path>
              </a:pathLst>
            </a:custGeom>
            <a:solidFill>
              <a:srgbClr val="FFE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55">
              <a:extLst>
                <a:ext uri="{FF2B5EF4-FFF2-40B4-BE49-F238E27FC236}">
                  <a16:creationId xmlns:a16="http://schemas.microsoft.com/office/drawing/2014/main" id="{40009897-8A29-6B5A-FD39-120E46C2A27D}"/>
                </a:ext>
              </a:extLst>
            </p:cNvPr>
            <p:cNvSpPr>
              <a:spLocks/>
            </p:cNvSpPr>
            <p:nvPr/>
          </p:nvSpPr>
          <p:spPr bwMode="auto">
            <a:xfrm>
              <a:off x="670075" y="1583085"/>
              <a:ext cx="2468562" cy="1882775"/>
            </a:xfrm>
            <a:custGeom>
              <a:avLst/>
              <a:gdLst>
                <a:gd name="T0" fmla="*/ 580 w 581"/>
                <a:gd name="T1" fmla="*/ 75 h 443"/>
                <a:gd name="T2" fmla="*/ 563 w 581"/>
                <a:gd name="T3" fmla="*/ 62 h 443"/>
                <a:gd name="T4" fmla="*/ 510 w 581"/>
                <a:gd name="T5" fmla="*/ 46 h 443"/>
                <a:gd name="T6" fmla="*/ 320 w 581"/>
                <a:gd name="T7" fmla="*/ 15 h 443"/>
                <a:gd name="T8" fmla="*/ 120 w 581"/>
                <a:gd name="T9" fmla="*/ 1 h 443"/>
                <a:gd name="T10" fmla="*/ 64 w 581"/>
                <a:gd name="T11" fmla="*/ 4 h 443"/>
                <a:gd name="T12" fmla="*/ 49 w 581"/>
                <a:gd name="T13" fmla="*/ 7 h 443"/>
                <a:gd name="T14" fmla="*/ 45 w 581"/>
                <a:gd name="T15" fmla="*/ 10 h 443"/>
                <a:gd name="T16" fmla="*/ 44 w 581"/>
                <a:gd name="T17" fmla="*/ 11 h 443"/>
                <a:gd name="T18" fmla="*/ 45 w 581"/>
                <a:gd name="T19" fmla="*/ 11 h 443"/>
                <a:gd name="T20" fmla="*/ 42 w 581"/>
                <a:gd name="T21" fmla="*/ 14 h 443"/>
                <a:gd name="T22" fmla="*/ 0 w 581"/>
                <a:gd name="T23" fmla="*/ 378 h 443"/>
                <a:gd name="T24" fmla="*/ 3 w 581"/>
                <a:gd name="T25" fmla="*/ 381 h 443"/>
                <a:gd name="T26" fmla="*/ 432 w 581"/>
                <a:gd name="T27" fmla="*/ 431 h 443"/>
                <a:gd name="T28" fmla="*/ 536 w 581"/>
                <a:gd name="T29" fmla="*/ 443 h 443"/>
                <a:gd name="T30" fmla="*/ 539 w 581"/>
                <a:gd name="T31" fmla="*/ 440 h 443"/>
                <a:gd name="T32" fmla="*/ 581 w 581"/>
                <a:gd name="T33" fmla="*/ 76 h 443"/>
                <a:gd name="T34" fmla="*/ 578 w 581"/>
                <a:gd name="T35" fmla="*/ 73 h 443"/>
                <a:gd name="T36" fmla="*/ 577 w 581"/>
                <a:gd name="T37" fmla="*/ 73 h 443"/>
                <a:gd name="T38" fmla="*/ 577 w 581"/>
                <a:gd name="T39" fmla="*/ 79 h 443"/>
                <a:gd name="T40" fmla="*/ 578 w 581"/>
                <a:gd name="T41" fmla="*/ 79 h 443"/>
                <a:gd name="T42" fmla="*/ 575 w 581"/>
                <a:gd name="T43" fmla="*/ 76 h 443"/>
                <a:gd name="T44" fmla="*/ 533 w 581"/>
                <a:gd name="T45" fmla="*/ 440 h 443"/>
                <a:gd name="T46" fmla="*/ 536 w 581"/>
                <a:gd name="T47" fmla="*/ 437 h 443"/>
                <a:gd name="T48" fmla="*/ 107 w 581"/>
                <a:gd name="T49" fmla="*/ 387 h 443"/>
                <a:gd name="T50" fmla="*/ 3 w 581"/>
                <a:gd name="T51" fmla="*/ 375 h 443"/>
                <a:gd name="T52" fmla="*/ 6 w 581"/>
                <a:gd name="T53" fmla="*/ 378 h 443"/>
                <a:gd name="T54" fmla="*/ 48 w 581"/>
                <a:gd name="T55" fmla="*/ 14 h 443"/>
                <a:gd name="T56" fmla="*/ 45 w 581"/>
                <a:gd name="T57" fmla="*/ 17 h 443"/>
                <a:gd name="T58" fmla="*/ 45 w 581"/>
                <a:gd name="T59" fmla="*/ 17 h 443"/>
                <a:gd name="T60" fmla="*/ 48 w 581"/>
                <a:gd name="T61" fmla="*/ 15 h 443"/>
                <a:gd name="T62" fmla="*/ 76 w 581"/>
                <a:gd name="T63" fmla="*/ 8 h 443"/>
                <a:gd name="T64" fmla="*/ 135 w 581"/>
                <a:gd name="T65" fmla="*/ 6 h 443"/>
                <a:gd name="T66" fmla="*/ 315 w 581"/>
                <a:gd name="T67" fmla="*/ 20 h 443"/>
                <a:gd name="T68" fmla="*/ 494 w 581"/>
                <a:gd name="T69" fmla="*/ 48 h 443"/>
                <a:gd name="T70" fmla="*/ 550 w 581"/>
                <a:gd name="T71" fmla="*/ 63 h 443"/>
                <a:gd name="T72" fmla="*/ 575 w 581"/>
                <a:gd name="T73" fmla="*/ 77 h 443"/>
                <a:gd name="T74" fmla="*/ 580 w 581"/>
                <a:gd name="T75" fmla="*/ 75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1" h="443">
                  <a:moveTo>
                    <a:pt x="580" y="75"/>
                  </a:moveTo>
                  <a:cubicBezTo>
                    <a:pt x="579" y="68"/>
                    <a:pt x="569" y="64"/>
                    <a:pt x="563" y="62"/>
                  </a:cubicBezTo>
                  <a:cubicBezTo>
                    <a:pt x="546" y="55"/>
                    <a:pt x="528" y="50"/>
                    <a:pt x="510" y="46"/>
                  </a:cubicBezTo>
                  <a:cubicBezTo>
                    <a:pt x="448" y="31"/>
                    <a:pt x="384" y="22"/>
                    <a:pt x="320" y="15"/>
                  </a:cubicBezTo>
                  <a:cubicBezTo>
                    <a:pt x="254" y="7"/>
                    <a:pt x="187" y="1"/>
                    <a:pt x="120" y="1"/>
                  </a:cubicBezTo>
                  <a:cubicBezTo>
                    <a:pt x="101" y="0"/>
                    <a:pt x="82" y="1"/>
                    <a:pt x="64" y="4"/>
                  </a:cubicBezTo>
                  <a:cubicBezTo>
                    <a:pt x="59" y="4"/>
                    <a:pt x="54" y="5"/>
                    <a:pt x="49" y="7"/>
                  </a:cubicBezTo>
                  <a:cubicBezTo>
                    <a:pt x="48" y="8"/>
                    <a:pt x="46" y="9"/>
                    <a:pt x="45" y="10"/>
                  </a:cubicBezTo>
                  <a:cubicBezTo>
                    <a:pt x="43" y="12"/>
                    <a:pt x="43" y="12"/>
                    <a:pt x="44" y="11"/>
                  </a:cubicBezTo>
                  <a:cubicBezTo>
                    <a:pt x="44" y="11"/>
                    <a:pt x="44" y="11"/>
                    <a:pt x="45" y="11"/>
                  </a:cubicBezTo>
                  <a:cubicBezTo>
                    <a:pt x="43" y="11"/>
                    <a:pt x="42" y="13"/>
                    <a:pt x="42" y="14"/>
                  </a:cubicBezTo>
                  <a:cubicBezTo>
                    <a:pt x="28" y="135"/>
                    <a:pt x="14" y="257"/>
                    <a:pt x="0" y="378"/>
                  </a:cubicBezTo>
                  <a:cubicBezTo>
                    <a:pt x="0" y="380"/>
                    <a:pt x="1" y="381"/>
                    <a:pt x="3" y="381"/>
                  </a:cubicBezTo>
                  <a:cubicBezTo>
                    <a:pt x="146" y="398"/>
                    <a:pt x="289" y="414"/>
                    <a:pt x="432" y="431"/>
                  </a:cubicBezTo>
                  <a:cubicBezTo>
                    <a:pt x="466" y="435"/>
                    <a:pt x="501" y="439"/>
                    <a:pt x="536" y="443"/>
                  </a:cubicBezTo>
                  <a:cubicBezTo>
                    <a:pt x="537" y="443"/>
                    <a:pt x="538" y="441"/>
                    <a:pt x="539" y="440"/>
                  </a:cubicBezTo>
                  <a:cubicBezTo>
                    <a:pt x="553" y="319"/>
                    <a:pt x="567" y="197"/>
                    <a:pt x="581" y="76"/>
                  </a:cubicBezTo>
                  <a:cubicBezTo>
                    <a:pt x="581" y="74"/>
                    <a:pt x="579" y="73"/>
                    <a:pt x="578" y="73"/>
                  </a:cubicBezTo>
                  <a:cubicBezTo>
                    <a:pt x="577" y="73"/>
                    <a:pt x="577" y="73"/>
                    <a:pt x="577" y="73"/>
                  </a:cubicBezTo>
                  <a:cubicBezTo>
                    <a:pt x="574" y="72"/>
                    <a:pt x="574" y="78"/>
                    <a:pt x="577" y="79"/>
                  </a:cubicBezTo>
                  <a:cubicBezTo>
                    <a:pt x="578" y="79"/>
                    <a:pt x="578" y="79"/>
                    <a:pt x="578" y="79"/>
                  </a:cubicBezTo>
                  <a:cubicBezTo>
                    <a:pt x="577" y="78"/>
                    <a:pt x="576" y="77"/>
                    <a:pt x="575" y="76"/>
                  </a:cubicBezTo>
                  <a:cubicBezTo>
                    <a:pt x="561" y="197"/>
                    <a:pt x="547" y="319"/>
                    <a:pt x="533" y="440"/>
                  </a:cubicBezTo>
                  <a:cubicBezTo>
                    <a:pt x="534" y="439"/>
                    <a:pt x="535" y="438"/>
                    <a:pt x="536" y="437"/>
                  </a:cubicBezTo>
                  <a:cubicBezTo>
                    <a:pt x="393" y="420"/>
                    <a:pt x="250" y="404"/>
                    <a:pt x="107" y="387"/>
                  </a:cubicBezTo>
                  <a:cubicBezTo>
                    <a:pt x="72" y="383"/>
                    <a:pt x="37" y="379"/>
                    <a:pt x="3" y="375"/>
                  </a:cubicBezTo>
                  <a:cubicBezTo>
                    <a:pt x="4" y="376"/>
                    <a:pt x="5" y="377"/>
                    <a:pt x="6" y="378"/>
                  </a:cubicBezTo>
                  <a:cubicBezTo>
                    <a:pt x="20" y="257"/>
                    <a:pt x="34" y="135"/>
                    <a:pt x="48" y="14"/>
                  </a:cubicBezTo>
                  <a:cubicBezTo>
                    <a:pt x="47" y="15"/>
                    <a:pt x="46" y="16"/>
                    <a:pt x="45" y="17"/>
                  </a:cubicBezTo>
                  <a:cubicBezTo>
                    <a:pt x="45" y="17"/>
                    <a:pt x="45" y="17"/>
                    <a:pt x="45" y="17"/>
                  </a:cubicBezTo>
                  <a:cubicBezTo>
                    <a:pt x="47" y="17"/>
                    <a:pt x="48" y="16"/>
                    <a:pt x="48" y="15"/>
                  </a:cubicBezTo>
                  <a:cubicBezTo>
                    <a:pt x="51" y="9"/>
                    <a:pt x="71" y="8"/>
                    <a:pt x="76" y="8"/>
                  </a:cubicBezTo>
                  <a:cubicBezTo>
                    <a:pt x="96" y="6"/>
                    <a:pt x="115" y="6"/>
                    <a:pt x="135" y="6"/>
                  </a:cubicBezTo>
                  <a:cubicBezTo>
                    <a:pt x="195" y="7"/>
                    <a:pt x="255" y="13"/>
                    <a:pt x="315" y="20"/>
                  </a:cubicBezTo>
                  <a:cubicBezTo>
                    <a:pt x="375" y="27"/>
                    <a:pt x="435" y="35"/>
                    <a:pt x="494" y="48"/>
                  </a:cubicBezTo>
                  <a:cubicBezTo>
                    <a:pt x="513" y="52"/>
                    <a:pt x="531" y="57"/>
                    <a:pt x="550" y="63"/>
                  </a:cubicBezTo>
                  <a:cubicBezTo>
                    <a:pt x="555" y="65"/>
                    <a:pt x="574" y="69"/>
                    <a:pt x="575" y="77"/>
                  </a:cubicBezTo>
                  <a:cubicBezTo>
                    <a:pt x="575" y="80"/>
                    <a:pt x="581" y="79"/>
                    <a:pt x="580" y="7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56">
              <a:extLst>
                <a:ext uri="{FF2B5EF4-FFF2-40B4-BE49-F238E27FC236}">
                  <a16:creationId xmlns:a16="http://schemas.microsoft.com/office/drawing/2014/main" id="{26265652-9C59-FC9C-4DDE-AE9B7674C69C}"/>
                </a:ext>
              </a:extLst>
            </p:cNvPr>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57">
              <a:extLst>
                <a:ext uri="{FF2B5EF4-FFF2-40B4-BE49-F238E27FC236}">
                  <a16:creationId xmlns:a16="http://schemas.microsoft.com/office/drawing/2014/main" id="{9095666D-225C-02E8-8E63-9116F4F07DC0}"/>
                </a:ext>
              </a:extLst>
            </p:cNvPr>
            <p:cNvSpPr>
              <a:spLocks/>
            </p:cNvSpPr>
            <p:nvPr/>
          </p:nvSpPr>
          <p:spPr bwMode="auto">
            <a:xfrm>
              <a:off x="358925" y="2522885"/>
              <a:ext cx="2813050" cy="1447800"/>
            </a:xfrm>
            <a:custGeom>
              <a:avLst/>
              <a:gdLst>
                <a:gd name="T0" fmla="*/ 662 w 662"/>
                <a:gd name="T1" fmla="*/ 91 h 341"/>
                <a:gd name="T2" fmla="*/ 662 w 662"/>
                <a:gd name="T3" fmla="*/ 91 h 341"/>
                <a:gd name="T4" fmla="*/ 354 w 662"/>
                <a:gd name="T5" fmla="*/ 20 h 341"/>
                <a:gd name="T6" fmla="*/ 39 w 662"/>
                <a:gd name="T7" fmla="*/ 19 h 341"/>
                <a:gd name="T8" fmla="*/ 38 w 662"/>
                <a:gd name="T9" fmla="*/ 19 h 341"/>
                <a:gd name="T10" fmla="*/ 0 w 662"/>
                <a:gd name="T11" fmla="*/ 341 h 341"/>
                <a:gd name="T12" fmla="*/ 634 w 662"/>
                <a:gd name="T13" fmla="*/ 341 h 341"/>
                <a:gd name="T14" fmla="*/ 662 w 662"/>
                <a:gd name="T15" fmla="*/ 91 h 3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2" h="341">
                  <a:moveTo>
                    <a:pt x="662" y="91"/>
                  </a:moveTo>
                  <a:cubicBezTo>
                    <a:pt x="662" y="91"/>
                    <a:pt x="662" y="91"/>
                    <a:pt x="662" y="91"/>
                  </a:cubicBezTo>
                  <a:cubicBezTo>
                    <a:pt x="661" y="71"/>
                    <a:pt x="525" y="39"/>
                    <a:pt x="354" y="20"/>
                  </a:cubicBezTo>
                  <a:cubicBezTo>
                    <a:pt x="184" y="0"/>
                    <a:pt x="44" y="0"/>
                    <a:pt x="39" y="19"/>
                  </a:cubicBezTo>
                  <a:cubicBezTo>
                    <a:pt x="38" y="19"/>
                    <a:pt x="38" y="19"/>
                    <a:pt x="38" y="19"/>
                  </a:cubicBezTo>
                  <a:cubicBezTo>
                    <a:pt x="0" y="341"/>
                    <a:pt x="0" y="341"/>
                    <a:pt x="0" y="341"/>
                  </a:cubicBezTo>
                  <a:cubicBezTo>
                    <a:pt x="634" y="341"/>
                    <a:pt x="634" y="341"/>
                    <a:pt x="634" y="341"/>
                  </a:cubicBezTo>
                  <a:cubicBezTo>
                    <a:pt x="662" y="91"/>
                    <a:pt x="662" y="91"/>
                    <a:pt x="662" y="91"/>
                  </a:cubicBezTo>
                </a:path>
              </a:pathLst>
            </a:custGeom>
            <a:solidFill>
              <a:srgbClr val="FFD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58">
              <a:extLst>
                <a:ext uri="{FF2B5EF4-FFF2-40B4-BE49-F238E27FC236}">
                  <a16:creationId xmlns:a16="http://schemas.microsoft.com/office/drawing/2014/main" id="{297C0830-EEB5-9A32-93D5-76CA5BB91B2F}"/>
                </a:ext>
              </a:extLst>
            </p:cNvPr>
            <p:cNvSpPr>
              <a:spLocks noEditPoints="1"/>
            </p:cNvSpPr>
            <p:nvPr/>
          </p:nvSpPr>
          <p:spPr bwMode="auto">
            <a:xfrm>
              <a:off x="639912" y="2794348"/>
              <a:ext cx="2413000" cy="1176338"/>
            </a:xfrm>
            <a:custGeom>
              <a:avLst/>
              <a:gdLst>
                <a:gd name="T0" fmla="*/ 486 w 568"/>
                <a:gd name="T1" fmla="*/ 221 h 277"/>
                <a:gd name="T2" fmla="*/ 468 w 568"/>
                <a:gd name="T3" fmla="*/ 277 h 277"/>
                <a:gd name="T4" fmla="*/ 460 w 568"/>
                <a:gd name="T5" fmla="*/ 273 h 277"/>
                <a:gd name="T6" fmla="*/ 568 w 568"/>
                <a:gd name="T7" fmla="*/ 277 h 277"/>
                <a:gd name="T8" fmla="*/ 565 w 568"/>
                <a:gd name="T9" fmla="*/ 277 h 277"/>
                <a:gd name="T10" fmla="*/ 514 w 568"/>
                <a:gd name="T11" fmla="*/ 277 h 277"/>
                <a:gd name="T12" fmla="*/ 512 w 568"/>
                <a:gd name="T13" fmla="*/ 272 h 277"/>
                <a:gd name="T14" fmla="*/ 533 w 568"/>
                <a:gd name="T15" fmla="*/ 202 h 277"/>
                <a:gd name="T16" fmla="*/ 523 w 568"/>
                <a:gd name="T17" fmla="*/ 186 h 277"/>
                <a:gd name="T18" fmla="*/ 502 w 568"/>
                <a:gd name="T19" fmla="*/ 277 h 277"/>
                <a:gd name="T20" fmla="*/ 500 w 568"/>
                <a:gd name="T21" fmla="*/ 172 h 277"/>
                <a:gd name="T22" fmla="*/ 467 w 568"/>
                <a:gd name="T23" fmla="*/ 95 h 277"/>
                <a:gd name="T24" fmla="*/ 450 w 568"/>
                <a:gd name="T25" fmla="*/ 98 h 277"/>
                <a:gd name="T26" fmla="*/ 455 w 568"/>
                <a:gd name="T27" fmla="*/ 112 h 277"/>
                <a:gd name="T28" fmla="*/ 471 w 568"/>
                <a:gd name="T29" fmla="*/ 103 h 277"/>
                <a:gd name="T30" fmla="*/ 488 w 568"/>
                <a:gd name="T31" fmla="*/ 76 h 277"/>
                <a:gd name="T32" fmla="*/ 497 w 568"/>
                <a:gd name="T33" fmla="*/ 68 h 277"/>
                <a:gd name="T34" fmla="*/ 494 w 568"/>
                <a:gd name="T35" fmla="*/ 116 h 277"/>
                <a:gd name="T36" fmla="*/ 522 w 568"/>
                <a:gd name="T37" fmla="*/ 135 h 277"/>
                <a:gd name="T38" fmla="*/ 525 w 568"/>
                <a:gd name="T39" fmla="*/ 95 h 277"/>
                <a:gd name="T40" fmla="*/ 370 w 568"/>
                <a:gd name="T41" fmla="*/ 24 h 277"/>
                <a:gd name="T42" fmla="*/ 311 w 568"/>
                <a:gd name="T43" fmla="*/ 88 h 277"/>
                <a:gd name="T44" fmla="*/ 251 w 568"/>
                <a:gd name="T45" fmla="*/ 115 h 277"/>
                <a:gd name="T46" fmla="*/ 202 w 568"/>
                <a:gd name="T47" fmla="*/ 32 h 277"/>
                <a:gd name="T48" fmla="*/ 205 w 568"/>
                <a:gd name="T49" fmla="*/ 100 h 277"/>
                <a:gd name="T50" fmla="*/ 287 w 568"/>
                <a:gd name="T51" fmla="*/ 133 h 277"/>
                <a:gd name="T52" fmla="*/ 373 w 568"/>
                <a:gd name="T53" fmla="*/ 57 h 277"/>
                <a:gd name="T54" fmla="*/ 419 w 568"/>
                <a:gd name="T55" fmla="*/ 106 h 277"/>
                <a:gd name="T56" fmla="*/ 442 w 568"/>
                <a:gd name="T57" fmla="*/ 97 h 277"/>
                <a:gd name="T58" fmla="*/ 415 w 568"/>
                <a:gd name="T59" fmla="*/ 69 h 277"/>
                <a:gd name="T60" fmla="*/ 370 w 568"/>
                <a:gd name="T61" fmla="*/ 24 h 277"/>
                <a:gd name="T62" fmla="*/ 145 w 568"/>
                <a:gd name="T63" fmla="*/ 8 h 277"/>
                <a:gd name="T64" fmla="*/ 105 w 568"/>
                <a:gd name="T65" fmla="*/ 70 h 277"/>
                <a:gd name="T66" fmla="*/ 78 w 568"/>
                <a:gd name="T67" fmla="*/ 66 h 277"/>
                <a:gd name="T68" fmla="*/ 50 w 568"/>
                <a:gd name="T69" fmla="*/ 18 h 277"/>
                <a:gd name="T70" fmla="*/ 37 w 568"/>
                <a:gd name="T71" fmla="*/ 12 h 277"/>
                <a:gd name="T72" fmla="*/ 2 w 568"/>
                <a:gd name="T73" fmla="*/ 98 h 277"/>
                <a:gd name="T74" fmla="*/ 22 w 568"/>
                <a:gd name="T75" fmla="*/ 76 h 277"/>
                <a:gd name="T76" fmla="*/ 44 w 568"/>
                <a:gd name="T77" fmla="*/ 43 h 277"/>
                <a:gd name="T78" fmla="*/ 105 w 568"/>
                <a:gd name="T79" fmla="*/ 108 h 277"/>
                <a:gd name="T80" fmla="*/ 155 w 568"/>
                <a:gd name="T81" fmla="*/ 3 h 277"/>
                <a:gd name="T82" fmla="*/ 164 w 568"/>
                <a:gd name="T83" fmla="*/ 1 h 277"/>
                <a:gd name="T84" fmla="*/ 163 w 568"/>
                <a:gd name="T85" fmla="*/ 40 h 277"/>
                <a:gd name="T86" fmla="*/ 196 w 568"/>
                <a:gd name="T87" fmla="*/ 18 h 277"/>
                <a:gd name="T88" fmla="*/ 168 w 568"/>
                <a:gd name="T8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8" h="277">
                  <a:moveTo>
                    <a:pt x="500" y="172"/>
                  </a:moveTo>
                  <a:cubicBezTo>
                    <a:pt x="500" y="189"/>
                    <a:pt x="495" y="204"/>
                    <a:pt x="486" y="221"/>
                  </a:cubicBezTo>
                  <a:cubicBezTo>
                    <a:pt x="481" y="230"/>
                    <a:pt x="476" y="239"/>
                    <a:pt x="472" y="248"/>
                  </a:cubicBezTo>
                  <a:cubicBezTo>
                    <a:pt x="468" y="277"/>
                    <a:pt x="468" y="277"/>
                    <a:pt x="468" y="277"/>
                  </a:cubicBezTo>
                  <a:cubicBezTo>
                    <a:pt x="460" y="277"/>
                    <a:pt x="460" y="277"/>
                    <a:pt x="460" y="277"/>
                  </a:cubicBezTo>
                  <a:cubicBezTo>
                    <a:pt x="460" y="273"/>
                    <a:pt x="460" y="273"/>
                    <a:pt x="460" y="273"/>
                  </a:cubicBezTo>
                  <a:cubicBezTo>
                    <a:pt x="460" y="275"/>
                    <a:pt x="459" y="276"/>
                    <a:pt x="459" y="277"/>
                  </a:cubicBezTo>
                  <a:cubicBezTo>
                    <a:pt x="568" y="277"/>
                    <a:pt x="568" y="277"/>
                    <a:pt x="568" y="277"/>
                  </a:cubicBezTo>
                  <a:cubicBezTo>
                    <a:pt x="565" y="277"/>
                    <a:pt x="565" y="277"/>
                    <a:pt x="565" y="277"/>
                  </a:cubicBezTo>
                  <a:cubicBezTo>
                    <a:pt x="565" y="277"/>
                    <a:pt x="565" y="277"/>
                    <a:pt x="565" y="277"/>
                  </a:cubicBezTo>
                  <a:cubicBezTo>
                    <a:pt x="514" y="277"/>
                    <a:pt x="514" y="277"/>
                    <a:pt x="514" y="277"/>
                  </a:cubicBezTo>
                  <a:cubicBezTo>
                    <a:pt x="514" y="277"/>
                    <a:pt x="514" y="277"/>
                    <a:pt x="514" y="277"/>
                  </a:cubicBezTo>
                  <a:cubicBezTo>
                    <a:pt x="511" y="277"/>
                    <a:pt x="511" y="277"/>
                    <a:pt x="511" y="277"/>
                  </a:cubicBezTo>
                  <a:cubicBezTo>
                    <a:pt x="511" y="276"/>
                    <a:pt x="512" y="274"/>
                    <a:pt x="512" y="272"/>
                  </a:cubicBezTo>
                  <a:cubicBezTo>
                    <a:pt x="514" y="249"/>
                    <a:pt x="521" y="227"/>
                    <a:pt x="531" y="207"/>
                  </a:cubicBezTo>
                  <a:cubicBezTo>
                    <a:pt x="531" y="205"/>
                    <a:pt x="532" y="203"/>
                    <a:pt x="533" y="202"/>
                  </a:cubicBezTo>
                  <a:cubicBezTo>
                    <a:pt x="531" y="197"/>
                    <a:pt x="530" y="193"/>
                    <a:pt x="529" y="189"/>
                  </a:cubicBezTo>
                  <a:cubicBezTo>
                    <a:pt x="527" y="188"/>
                    <a:pt x="525" y="187"/>
                    <a:pt x="523" y="186"/>
                  </a:cubicBezTo>
                  <a:cubicBezTo>
                    <a:pt x="510" y="277"/>
                    <a:pt x="510" y="277"/>
                    <a:pt x="510" y="277"/>
                  </a:cubicBezTo>
                  <a:cubicBezTo>
                    <a:pt x="502" y="277"/>
                    <a:pt x="502" y="277"/>
                    <a:pt x="502" y="277"/>
                  </a:cubicBezTo>
                  <a:cubicBezTo>
                    <a:pt x="516" y="181"/>
                    <a:pt x="516" y="181"/>
                    <a:pt x="516" y="181"/>
                  </a:cubicBezTo>
                  <a:cubicBezTo>
                    <a:pt x="511" y="178"/>
                    <a:pt x="505" y="175"/>
                    <a:pt x="500" y="172"/>
                  </a:cubicBezTo>
                  <a:moveTo>
                    <a:pt x="488" y="76"/>
                  </a:moveTo>
                  <a:cubicBezTo>
                    <a:pt x="482" y="84"/>
                    <a:pt x="476" y="91"/>
                    <a:pt x="467" y="95"/>
                  </a:cubicBezTo>
                  <a:cubicBezTo>
                    <a:pt x="462" y="97"/>
                    <a:pt x="456" y="98"/>
                    <a:pt x="451" y="98"/>
                  </a:cubicBezTo>
                  <a:cubicBezTo>
                    <a:pt x="450" y="98"/>
                    <a:pt x="450" y="98"/>
                    <a:pt x="450" y="98"/>
                  </a:cubicBezTo>
                  <a:cubicBezTo>
                    <a:pt x="448" y="113"/>
                    <a:pt x="448" y="113"/>
                    <a:pt x="448" y="113"/>
                  </a:cubicBezTo>
                  <a:cubicBezTo>
                    <a:pt x="450" y="113"/>
                    <a:pt x="452" y="113"/>
                    <a:pt x="455" y="112"/>
                  </a:cubicBezTo>
                  <a:cubicBezTo>
                    <a:pt x="461" y="106"/>
                    <a:pt x="465" y="104"/>
                    <a:pt x="469" y="103"/>
                  </a:cubicBezTo>
                  <a:cubicBezTo>
                    <a:pt x="470" y="103"/>
                    <a:pt x="470" y="103"/>
                    <a:pt x="471" y="103"/>
                  </a:cubicBezTo>
                  <a:cubicBezTo>
                    <a:pt x="474" y="103"/>
                    <a:pt x="478" y="105"/>
                    <a:pt x="483" y="108"/>
                  </a:cubicBezTo>
                  <a:cubicBezTo>
                    <a:pt x="488" y="76"/>
                    <a:pt x="488" y="76"/>
                    <a:pt x="488" y="76"/>
                  </a:cubicBezTo>
                  <a:moveTo>
                    <a:pt x="501" y="67"/>
                  </a:moveTo>
                  <a:cubicBezTo>
                    <a:pt x="499" y="67"/>
                    <a:pt x="498" y="67"/>
                    <a:pt x="497" y="68"/>
                  </a:cubicBezTo>
                  <a:cubicBezTo>
                    <a:pt x="490" y="114"/>
                    <a:pt x="490" y="114"/>
                    <a:pt x="490" y="114"/>
                  </a:cubicBezTo>
                  <a:cubicBezTo>
                    <a:pt x="491" y="114"/>
                    <a:pt x="493" y="115"/>
                    <a:pt x="494" y="116"/>
                  </a:cubicBezTo>
                  <a:cubicBezTo>
                    <a:pt x="500" y="120"/>
                    <a:pt x="507" y="125"/>
                    <a:pt x="516" y="131"/>
                  </a:cubicBezTo>
                  <a:cubicBezTo>
                    <a:pt x="518" y="132"/>
                    <a:pt x="520" y="133"/>
                    <a:pt x="522" y="135"/>
                  </a:cubicBezTo>
                  <a:cubicBezTo>
                    <a:pt x="527" y="102"/>
                    <a:pt x="527" y="102"/>
                    <a:pt x="527" y="102"/>
                  </a:cubicBezTo>
                  <a:cubicBezTo>
                    <a:pt x="526" y="100"/>
                    <a:pt x="526" y="97"/>
                    <a:pt x="525" y="95"/>
                  </a:cubicBezTo>
                  <a:cubicBezTo>
                    <a:pt x="523" y="86"/>
                    <a:pt x="512" y="67"/>
                    <a:pt x="501" y="67"/>
                  </a:cubicBezTo>
                  <a:moveTo>
                    <a:pt x="370" y="24"/>
                  </a:moveTo>
                  <a:cubicBezTo>
                    <a:pt x="355" y="24"/>
                    <a:pt x="340" y="33"/>
                    <a:pt x="332" y="46"/>
                  </a:cubicBezTo>
                  <a:cubicBezTo>
                    <a:pt x="324" y="59"/>
                    <a:pt x="321" y="75"/>
                    <a:pt x="311" y="88"/>
                  </a:cubicBezTo>
                  <a:cubicBezTo>
                    <a:pt x="301" y="101"/>
                    <a:pt x="283" y="118"/>
                    <a:pt x="264" y="118"/>
                  </a:cubicBezTo>
                  <a:cubicBezTo>
                    <a:pt x="260" y="118"/>
                    <a:pt x="256" y="117"/>
                    <a:pt x="251" y="115"/>
                  </a:cubicBezTo>
                  <a:cubicBezTo>
                    <a:pt x="230" y="105"/>
                    <a:pt x="219" y="79"/>
                    <a:pt x="211" y="58"/>
                  </a:cubicBezTo>
                  <a:cubicBezTo>
                    <a:pt x="208" y="49"/>
                    <a:pt x="205" y="40"/>
                    <a:pt x="202" y="32"/>
                  </a:cubicBezTo>
                  <a:cubicBezTo>
                    <a:pt x="196" y="79"/>
                    <a:pt x="196" y="79"/>
                    <a:pt x="196" y="79"/>
                  </a:cubicBezTo>
                  <a:cubicBezTo>
                    <a:pt x="199" y="87"/>
                    <a:pt x="202" y="95"/>
                    <a:pt x="205" y="100"/>
                  </a:cubicBezTo>
                  <a:cubicBezTo>
                    <a:pt x="218" y="123"/>
                    <a:pt x="238" y="139"/>
                    <a:pt x="262" y="139"/>
                  </a:cubicBezTo>
                  <a:cubicBezTo>
                    <a:pt x="270" y="139"/>
                    <a:pt x="278" y="137"/>
                    <a:pt x="287" y="133"/>
                  </a:cubicBezTo>
                  <a:cubicBezTo>
                    <a:pt x="318" y="118"/>
                    <a:pt x="318" y="78"/>
                    <a:pt x="347" y="63"/>
                  </a:cubicBezTo>
                  <a:cubicBezTo>
                    <a:pt x="354" y="59"/>
                    <a:pt x="363" y="57"/>
                    <a:pt x="373" y="57"/>
                  </a:cubicBezTo>
                  <a:cubicBezTo>
                    <a:pt x="380" y="57"/>
                    <a:pt x="388" y="59"/>
                    <a:pt x="394" y="63"/>
                  </a:cubicBezTo>
                  <a:cubicBezTo>
                    <a:pt x="408" y="73"/>
                    <a:pt x="405" y="95"/>
                    <a:pt x="419" y="106"/>
                  </a:cubicBezTo>
                  <a:cubicBezTo>
                    <a:pt x="426" y="112"/>
                    <a:pt x="433" y="113"/>
                    <a:pt x="440" y="114"/>
                  </a:cubicBezTo>
                  <a:cubicBezTo>
                    <a:pt x="442" y="97"/>
                    <a:pt x="442" y="97"/>
                    <a:pt x="442" y="97"/>
                  </a:cubicBezTo>
                  <a:cubicBezTo>
                    <a:pt x="439" y="96"/>
                    <a:pt x="436" y="95"/>
                    <a:pt x="433" y="94"/>
                  </a:cubicBezTo>
                  <a:cubicBezTo>
                    <a:pt x="423" y="88"/>
                    <a:pt x="419" y="79"/>
                    <a:pt x="415" y="69"/>
                  </a:cubicBezTo>
                  <a:cubicBezTo>
                    <a:pt x="410" y="56"/>
                    <a:pt x="403" y="41"/>
                    <a:pt x="392" y="32"/>
                  </a:cubicBezTo>
                  <a:cubicBezTo>
                    <a:pt x="385" y="27"/>
                    <a:pt x="378" y="24"/>
                    <a:pt x="370" y="24"/>
                  </a:cubicBezTo>
                  <a:moveTo>
                    <a:pt x="155" y="3"/>
                  </a:moveTo>
                  <a:cubicBezTo>
                    <a:pt x="152" y="4"/>
                    <a:pt x="148" y="6"/>
                    <a:pt x="145" y="8"/>
                  </a:cubicBezTo>
                  <a:cubicBezTo>
                    <a:pt x="130" y="19"/>
                    <a:pt x="133" y="35"/>
                    <a:pt x="124" y="49"/>
                  </a:cubicBezTo>
                  <a:cubicBezTo>
                    <a:pt x="119" y="57"/>
                    <a:pt x="113" y="65"/>
                    <a:pt x="105" y="70"/>
                  </a:cubicBezTo>
                  <a:cubicBezTo>
                    <a:pt x="101" y="72"/>
                    <a:pt x="97" y="74"/>
                    <a:pt x="93" y="74"/>
                  </a:cubicBezTo>
                  <a:cubicBezTo>
                    <a:pt x="87" y="74"/>
                    <a:pt x="82" y="71"/>
                    <a:pt x="78" y="66"/>
                  </a:cubicBezTo>
                  <a:cubicBezTo>
                    <a:pt x="71" y="57"/>
                    <a:pt x="63" y="29"/>
                    <a:pt x="52" y="18"/>
                  </a:cubicBezTo>
                  <a:cubicBezTo>
                    <a:pt x="51" y="18"/>
                    <a:pt x="51" y="18"/>
                    <a:pt x="50" y="18"/>
                  </a:cubicBezTo>
                  <a:cubicBezTo>
                    <a:pt x="49" y="18"/>
                    <a:pt x="49" y="18"/>
                    <a:pt x="48" y="18"/>
                  </a:cubicBezTo>
                  <a:cubicBezTo>
                    <a:pt x="43" y="18"/>
                    <a:pt x="40" y="16"/>
                    <a:pt x="37" y="12"/>
                  </a:cubicBezTo>
                  <a:cubicBezTo>
                    <a:pt x="35" y="13"/>
                    <a:pt x="33" y="14"/>
                    <a:pt x="30" y="16"/>
                  </a:cubicBezTo>
                  <a:cubicBezTo>
                    <a:pt x="4" y="36"/>
                    <a:pt x="10" y="70"/>
                    <a:pt x="2" y="98"/>
                  </a:cubicBezTo>
                  <a:cubicBezTo>
                    <a:pt x="1" y="102"/>
                    <a:pt x="0" y="106"/>
                    <a:pt x="0" y="109"/>
                  </a:cubicBezTo>
                  <a:cubicBezTo>
                    <a:pt x="17" y="108"/>
                    <a:pt x="20" y="92"/>
                    <a:pt x="22" y="76"/>
                  </a:cubicBezTo>
                  <a:cubicBezTo>
                    <a:pt x="24" y="60"/>
                    <a:pt x="25" y="43"/>
                    <a:pt x="42" y="43"/>
                  </a:cubicBezTo>
                  <a:cubicBezTo>
                    <a:pt x="43" y="43"/>
                    <a:pt x="43" y="43"/>
                    <a:pt x="44" y="43"/>
                  </a:cubicBezTo>
                  <a:cubicBezTo>
                    <a:pt x="76" y="46"/>
                    <a:pt x="64" y="108"/>
                    <a:pt x="103" y="108"/>
                  </a:cubicBezTo>
                  <a:cubicBezTo>
                    <a:pt x="104" y="108"/>
                    <a:pt x="104" y="108"/>
                    <a:pt x="105" y="108"/>
                  </a:cubicBezTo>
                  <a:cubicBezTo>
                    <a:pt x="140" y="106"/>
                    <a:pt x="122" y="57"/>
                    <a:pt x="150" y="43"/>
                  </a:cubicBezTo>
                  <a:cubicBezTo>
                    <a:pt x="155" y="3"/>
                    <a:pt x="155" y="3"/>
                    <a:pt x="155" y="3"/>
                  </a:cubicBezTo>
                  <a:moveTo>
                    <a:pt x="168" y="0"/>
                  </a:moveTo>
                  <a:cubicBezTo>
                    <a:pt x="167" y="0"/>
                    <a:pt x="165" y="0"/>
                    <a:pt x="164" y="1"/>
                  </a:cubicBezTo>
                  <a:cubicBezTo>
                    <a:pt x="158" y="40"/>
                    <a:pt x="158" y="40"/>
                    <a:pt x="158" y="40"/>
                  </a:cubicBezTo>
                  <a:cubicBezTo>
                    <a:pt x="160" y="40"/>
                    <a:pt x="161" y="40"/>
                    <a:pt x="163" y="40"/>
                  </a:cubicBezTo>
                  <a:cubicBezTo>
                    <a:pt x="176" y="40"/>
                    <a:pt x="183" y="51"/>
                    <a:pt x="190" y="64"/>
                  </a:cubicBezTo>
                  <a:cubicBezTo>
                    <a:pt x="196" y="18"/>
                    <a:pt x="196" y="18"/>
                    <a:pt x="196" y="18"/>
                  </a:cubicBezTo>
                  <a:cubicBezTo>
                    <a:pt x="195" y="17"/>
                    <a:pt x="195" y="16"/>
                    <a:pt x="194" y="14"/>
                  </a:cubicBezTo>
                  <a:cubicBezTo>
                    <a:pt x="188" y="5"/>
                    <a:pt x="178" y="0"/>
                    <a:pt x="168" y="0"/>
                  </a:cubicBezTo>
                </a:path>
              </a:pathLst>
            </a:custGeom>
            <a:solidFill>
              <a:srgbClr val="FFB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59">
              <a:extLst>
                <a:ext uri="{FF2B5EF4-FFF2-40B4-BE49-F238E27FC236}">
                  <a16:creationId xmlns:a16="http://schemas.microsoft.com/office/drawing/2014/main" id="{9B951E4B-3393-61F4-6D20-D938786DC068}"/>
                </a:ext>
              </a:extLst>
            </p:cNvPr>
            <p:cNvSpPr>
              <a:spLocks/>
            </p:cNvSpPr>
            <p:nvPr/>
          </p:nvSpPr>
          <p:spPr bwMode="auto">
            <a:xfrm>
              <a:off x="3164037" y="291658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60">
              <a:extLst>
                <a:ext uri="{FF2B5EF4-FFF2-40B4-BE49-F238E27FC236}">
                  <a16:creationId xmlns:a16="http://schemas.microsoft.com/office/drawing/2014/main" id="{AF462253-5BE0-5ACC-4B1E-322B3F2AAEA3}"/>
                </a:ext>
              </a:extLst>
            </p:cNvPr>
            <p:cNvSpPr>
              <a:spLocks/>
            </p:cNvSpPr>
            <p:nvPr/>
          </p:nvSpPr>
          <p:spPr bwMode="auto">
            <a:xfrm>
              <a:off x="520850" y="2602260"/>
              <a:ext cx="12700" cy="12700"/>
            </a:xfrm>
            <a:custGeom>
              <a:avLst/>
              <a:gdLst>
                <a:gd name="T0" fmla="*/ 0 w 3"/>
                <a:gd name="T1" fmla="*/ 3 h 3"/>
                <a:gd name="T2" fmla="*/ 1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cubicBezTo>
                    <a:pt x="1" y="3"/>
                    <a:pt x="1" y="3"/>
                    <a:pt x="1" y="3"/>
                  </a:cubicBezTo>
                  <a:cubicBezTo>
                    <a:pt x="1" y="3"/>
                    <a:pt x="2" y="3"/>
                    <a:pt x="2" y="2"/>
                  </a:cubicBezTo>
                  <a:cubicBezTo>
                    <a:pt x="2" y="2"/>
                    <a:pt x="3" y="1"/>
                    <a:pt x="3" y="0"/>
                  </a:cubicBezTo>
                  <a:cubicBezTo>
                    <a:pt x="2" y="1"/>
                    <a:pt x="1" y="2"/>
                    <a:pt x="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61">
              <a:extLst>
                <a:ext uri="{FF2B5EF4-FFF2-40B4-BE49-F238E27FC236}">
                  <a16:creationId xmlns:a16="http://schemas.microsoft.com/office/drawing/2014/main" id="{FBC78DC4-A7D0-FC4E-4EEC-B69907599757}"/>
                </a:ext>
              </a:extLst>
            </p:cNvPr>
            <p:cNvSpPr>
              <a:spLocks/>
            </p:cNvSpPr>
            <p:nvPr/>
          </p:nvSpPr>
          <p:spPr bwMode="auto">
            <a:xfrm>
              <a:off x="3164037" y="2916585"/>
              <a:ext cx="0" cy="476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62">
              <a:extLst>
                <a:ext uri="{FF2B5EF4-FFF2-40B4-BE49-F238E27FC236}">
                  <a16:creationId xmlns:a16="http://schemas.microsoft.com/office/drawing/2014/main" id="{94B14060-4027-D385-810A-42780A25C012}"/>
                </a:ext>
              </a:extLst>
            </p:cNvPr>
            <p:cNvSpPr>
              <a:spLocks/>
            </p:cNvSpPr>
            <p:nvPr/>
          </p:nvSpPr>
          <p:spPr bwMode="auto">
            <a:xfrm>
              <a:off x="512912" y="2589560"/>
              <a:ext cx="3175"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63">
              <a:extLst>
                <a:ext uri="{FF2B5EF4-FFF2-40B4-BE49-F238E27FC236}">
                  <a16:creationId xmlns:a16="http://schemas.microsoft.com/office/drawing/2014/main" id="{037CE334-A3A3-9C64-DD57-F07FC0DC375F}"/>
                </a:ext>
              </a:extLst>
            </p:cNvPr>
            <p:cNvSpPr>
              <a:spLocks/>
            </p:cNvSpPr>
            <p:nvPr/>
          </p:nvSpPr>
          <p:spPr bwMode="auto">
            <a:xfrm>
              <a:off x="350987" y="2530823"/>
              <a:ext cx="2828925" cy="1439863"/>
            </a:xfrm>
            <a:custGeom>
              <a:avLst/>
              <a:gdLst>
                <a:gd name="T0" fmla="*/ 39 w 666"/>
                <a:gd name="T1" fmla="*/ 52 h 339"/>
                <a:gd name="T2" fmla="*/ 42 w 666"/>
                <a:gd name="T3" fmla="*/ 19 h 339"/>
                <a:gd name="T4" fmla="*/ 41 w 666"/>
                <a:gd name="T5" fmla="*/ 20 h 339"/>
                <a:gd name="T6" fmla="*/ 40 w 666"/>
                <a:gd name="T7" fmla="*/ 20 h 339"/>
                <a:gd name="T8" fmla="*/ 43 w 666"/>
                <a:gd name="T9" fmla="*/ 17 h 339"/>
                <a:gd name="T10" fmla="*/ 42 w 666"/>
                <a:gd name="T11" fmla="*/ 19 h 339"/>
                <a:gd name="T12" fmla="*/ 43 w 666"/>
                <a:gd name="T13" fmla="*/ 18 h 339"/>
                <a:gd name="T14" fmla="*/ 76 w 666"/>
                <a:gd name="T15" fmla="*/ 8 h 339"/>
                <a:gd name="T16" fmla="*/ 144 w 666"/>
                <a:gd name="T17" fmla="*/ 6 h 339"/>
                <a:gd name="T18" fmla="*/ 356 w 666"/>
                <a:gd name="T19" fmla="*/ 21 h 339"/>
                <a:gd name="T20" fmla="*/ 564 w 666"/>
                <a:gd name="T21" fmla="*/ 54 h 339"/>
                <a:gd name="T22" fmla="*/ 629 w 666"/>
                <a:gd name="T23" fmla="*/ 72 h 339"/>
                <a:gd name="T24" fmla="*/ 661 w 666"/>
                <a:gd name="T25" fmla="*/ 89 h 339"/>
                <a:gd name="T26" fmla="*/ 661 w 666"/>
                <a:gd name="T27" fmla="*/ 91 h 339"/>
                <a:gd name="T28" fmla="*/ 661 w 666"/>
                <a:gd name="T29" fmla="*/ 90 h 339"/>
                <a:gd name="T30" fmla="*/ 664 w 666"/>
                <a:gd name="T31" fmla="*/ 86 h 339"/>
                <a:gd name="T32" fmla="*/ 664 w 666"/>
                <a:gd name="T33" fmla="*/ 87 h 339"/>
                <a:gd name="T34" fmla="*/ 666 w 666"/>
                <a:gd name="T35" fmla="*/ 87 h 339"/>
                <a:gd name="T36" fmla="*/ 646 w 666"/>
                <a:gd name="T37" fmla="*/ 72 h 339"/>
                <a:gd name="T38" fmla="*/ 584 w 666"/>
                <a:gd name="T39" fmla="*/ 53 h 339"/>
                <a:gd name="T40" fmla="*/ 362 w 666"/>
                <a:gd name="T41" fmla="*/ 15 h 339"/>
                <a:gd name="T42" fmla="*/ 129 w 666"/>
                <a:gd name="T43" fmla="*/ 0 h 339"/>
                <a:gd name="T44" fmla="*/ 62 w 666"/>
                <a:gd name="T45" fmla="*/ 4 h 339"/>
                <a:gd name="T46" fmla="*/ 45 w 666"/>
                <a:gd name="T47" fmla="*/ 9 h 339"/>
                <a:gd name="T48" fmla="*/ 40 w 666"/>
                <a:gd name="T49" fmla="*/ 13 h 339"/>
                <a:gd name="T50" fmla="*/ 38 w 666"/>
                <a:gd name="T51" fmla="*/ 14 h 339"/>
                <a:gd name="T52" fmla="*/ 39 w 666"/>
                <a:gd name="T53" fmla="*/ 14 h 339"/>
                <a:gd name="T54" fmla="*/ 40 w 666"/>
                <a:gd name="T55" fmla="*/ 14 h 339"/>
                <a:gd name="T56" fmla="*/ 39 w 666"/>
                <a:gd name="T57" fmla="*/ 14 h 339"/>
                <a:gd name="T58" fmla="*/ 38 w 666"/>
                <a:gd name="T59" fmla="*/ 14 h 339"/>
                <a:gd name="T60" fmla="*/ 37 w 666"/>
                <a:gd name="T61" fmla="*/ 17 h 339"/>
                <a:gd name="T62" fmla="*/ 0 w 666"/>
                <a:gd name="T63" fmla="*/ 339 h 339"/>
                <a:gd name="T64" fmla="*/ 5 w 666"/>
                <a:gd name="T65" fmla="*/ 339 h 339"/>
                <a:gd name="T66" fmla="*/ 39 w 666"/>
                <a:gd name="T67" fmla="*/ 5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6" h="339">
                  <a:moveTo>
                    <a:pt x="39" y="52"/>
                  </a:moveTo>
                  <a:cubicBezTo>
                    <a:pt x="40" y="41"/>
                    <a:pt x="41" y="30"/>
                    <a:pt x="42" y="19"/>
                  </a:cubicBezTo>
                  <a:cubicBezTo>
                    <a:pt x="42" y="20"/>
                    <a:pt x="41" y="20"/>
                    <a:pt x="41" y="20"/>
                  </a:cubicBezTo>
                  <a:cubicBezTo>
                    <a:pt x="40" y="20"/>
                    <a:pt x="40" y="20"/>
                    <a:pt x="40" y="20"/>
                  </a:cubicBezTo>
                  <a:cubicBezTo>
                    <a:pt x="41" y="19"/>
                    <a:pt x="42" y="18"/>
                    <a:pt x="43" y="17"/>
                  </a:cubicBezTo>
                  <a:cubicBezTo>
                    <a:pt x="43" y="18"/>
                    <a:pt x="42" y="19"/>
                    <a:pt x="42" y="19"/>
                  </a:cubicBezTo>
                  <a:cubicBezTo>
                    <a:pt x="43" y="19"/>
                    <a:pt x="43" y="18"/>
                    <a:pt x="43" y="18"/>
                  </a:cubicBezTo>
                  <a:cubicBezTo>
                    <a:pt x="46" y="10"/>
                    <a:pt x="70" y="9"/>
                    <a:pt x="76" y="8"/>
                  </a:cubicBezTo>
                  <a:cubicBezTo>
                    <a:pt x="99" y="6"/>
                    <a:pt x="122" y="5"/>
                    <a:pt x="144" y="6"/>
                  </a:cubicBezTo>
                  <a:cubicBezTo>
                    <a:pt x="215" y="6"/>
                    <a:pt x="286" y="12"/>
                    <a:pt x="356" y="21"/>
                  </a:cubicBezTo>
                  <a:cubicBezTo>
                    <a:pt x="426" y="29"/>
                    <a:pt x="495" y="39"/>
                    <a:pt x="564" y="54"/>
                  </a:cubicBezTo>
                  <a:cubicBezTo>
                    <a:pt x="586" y="59"/>
                    <a:pt x="608" y="64"/>
                    <a:pt x="629" y="72"/>
                  </a:cubicBezTo>
                  <a:cubicBezTo>
                    <a:pt x="636" y="74"/>
                    <a:pt x="660" y="80"/>
                    <a:pt x="661" y="89"/>
                  </a:cubicBezTo>
                  <a:cubicBezTo>
                    <a:pt x="661" y="90"/>
                    <a:pt x="661" y="90"/>
                    <a:pt x="661" y="91"/>
                  </a:cubicBezTo>
                  <a:cubicBezTo>
                    <a:pt x="661" y="90"/>
                    <a:pt x="661" y="90"/>
                    <a:pt x="661" y="90"/>
                  </a:cubicBezTo>
                  <a:cubicBezTo>
                    <a:pt x="661" y="89"/>
                    <a:pt x="662" y="86"/>
                    <a:pt x="664" y="86"/>
                  </a:cubicBezTo>
                  <a:cubicBezTo>
                    <a:pt x="664" y="87"/>
                    <a:pt x="664" y="87"/>
                    <a:pt x="664" y="87"/>
                  </a:cubicBezTo>
                  <a:cubicBezTo>
                    <a:pt x="665" y="87"/>
                    <a:pt x="666" y="87"/>
                    <a:pt x="666" y="87"/>
                  </a:cubicBezTo>
                  <a:cubicBezTo>
                    <a:pt x="664" y="79"/>
                    <a:pt x="653" y="75"/>
                    <a:pt x="646" y="72"/>
                  </a:cubicBezTo>
                  <a:cubicBezTo>
                    <a:pt x="626" y="63"/>
                    <a:pt x="605" y="58"/>
                    <a:pt x="584" y="53"/>
                  </a:cubicBezTo>
                  <a:cubicBezTo>
                    <a:pt x="511" y="35"/>
                    <a:pt x="436" y="24"/>
                    <a:pt x="362" y="15"/>
                  </a:cubicBezTo>
                  <a:cubicBezTo>
                    <a:pt x="285" y="6"/>
                    <a:pt x="207" y="0"/>
                    <a:pt x="129" y="0"/>
                  </a:cubicBezTo>
                  <a:cubicBezTo>
                    <a:pt x="107" y="0"/>
                    <a:pt x="84" y="1"/>
                    <a:pt x="62" y="4"/>
                  </a:cubicBezTo>
                  <a:cubicBezTo>
                    <a:pt x="56" y="5"/>
                    <a:pt x="50" y="7"/>
                    <a:pt x="45" y="9"/>
                  </a:cubicBezTo>
                  <a:cubicBezTo>
                    <a:pt x="43" y="10"/>
                    <a:pt x="41" y="11"/>
                    <a:pt x="40" y="13"/>
                  </a:cubicBezTo>
                  <a:cubicBezTo>
                    <a:pt x="38" y="14"/>
                    <a:pt x="38" y="15"/>
                    <a:pt x="38" y="14"/>
                  </a:cubicBezTo>
                  <a:cubicBezTo>
                    <a:pt x="39" y="14"/>
                    <a:pt x="39" y="14"/>
                    <a:pt x="39" y="14"/>
                  </a:cubicBezTo>
                  <a:cubicBezTo>
                    <a:pt x="40" y="14"/>
                    <a:pt x="40" y="14"/>
                    <a:pt x="40" y="14"/>
                  </a:cubicBezTo>
                  <a:cubicBezTo>
                    <a:pt x="39" y="14"/>
                    <a:pt x="39" y="14"/>
                    <a:pt x="39" y="14"/>
                  </a:cubicBezTo>
                  <a:cubicBezTo>
                    <a:pt x="38" y="14"/>
                    <a:pt x="38" y="14"/>
                    <a:pt x="38" y="14"/>
                  </a:cubicBezTo>
                  <a:cubicBezTo>
                    <a:pt x="38" y="15"/>
                    <a:pt x="37" y="16"/>
                    <a:pt x="37" y="17"/>
                  </a:cubicBezTo>
                  <a:cubicBezTo>
                    <a:pt x="24" y="125"/>
                    <a:pt x="12" y="232"/>
                    <a:pt x="0" y="339"/>
                  </a:cubicBezTo>
                  <a:cubicBezTo>
                    <a:pt x="5" y="339"/>
                    <a:pt x="5" y="339"/>
                    <a:pt x="5" y="339"/>
                  </a:cubicBezTo>
                  <a:cubicBezTo>
                    <a:pt x="16" y="244"/>
                    <a:pt x="27" y="148"/>
                    <a:pt x="39" y="5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64">
              <a:extLst>
                <a:ext uri="{FF2B5EF4-FFF2-40B4-BE49-F238E27FC236}">
                  <a16:creationId xmlns:a16="http://schemas.microsoft.com/office/drawing/2014/main" id="{2DB49B3D-E6CE-7C53-BD52-C9F423BFC726}"/>
                </a:ext>
              </a:extLst>
            </p:cNvPr>
            <p:cNvSpPr>
              <a:spLocks/>
            </p:cNvSpPr>
            <p:nvPr/>
          </p:nvSpPr>
          <p:spPr bwMode="auto">
            <a:xfrm>
              <a:off x="3159275" y="2895948"/>
              <a:ext cx="25400" cy="25400"/>
            </a:xfrm>
            <a:custGeom>
              <a:avLst/>
              <a:gdLst>
                <a:gd name="T0" fmla="*/ 3 w 6"/>
                <a:gd name="T1" fmla="*/ 0 h 6"/>
                <a:gd name="T2" fmla="*/ 0 w 6"/>
                <a:gd name="T3" fmla="*/ 4 h 6"/>
                <a:gd name="T4" fmla="*/ 1 w 6"/>
                <a:gd name="T5" fmla="*/ 3 h 6"/>
                <a:gd name="T6" fmla="*/ 3 w 6"/>
                <a:gd name="T7" fmla="*/ 6 h 6"/>
                <a:gd name="T8" fmla="*/ 6 w 6"/>
                <a:gd name="T9" fmla="*/ 3 h 6"/>
                <a:gd name="T10" fmla="*/ 5 w 6"/>
                <a:gd name="T11" fmla="*/ 1 h 6"/>
                <a:gd name="T12" fmla="*/ 3 w 6"/>
                <a:gd name="T13" fmla="*/ 1 h 6"/>
                <a:gd name="T14" fmla="*/ 3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0"/>
                  </a:moveTo>
                  <a:cubicBezTo>
                    <a:pt x="1" y="0"/>
                    <a:pt x="0" y="3"/>
                    <a:pt x="0" y="4"/>
                  </a:cubicBezTo>
                  <a:cubicBezTo>
                    <a:pt x="1" y="3"/>
                    <a:pt x="1" y="3"/>
                    <a:pt x="1" y="3"/>
                  </a:cubicBezTo>
                  <a:cubicBezTo>
                    <a:pt x="1" y="4"/>
                    <a:pt x="2" y="5"/>
                    <a:pt x="3" y="6"/>
                  </a:cubicBezTo>
                  <a:cubicBezTo>
                    <a:pt x="5" y="6"/>
                    <a:pt x="6" y="5"/>
                    <a:pt x="6" y="3"/>
                  </a:cubicBezTo>
                  <a:cubicBezTo>
                    <a:pt x="6" y="3"/>
                    <a:pt x="6" y="2"/>
                    <a:pt x="5" y="1"/>
                  </a:cubicBezTo>
                  <a:cubicBezTo>
                    <a:pt x="5" y="1"/>
                    <a:pt x="4" y="1"/>
                    <a:pt x="3" y="1"/>
                  </a:cubicBezTo>
                  <a:lnTo>
                    <a:pt x="3"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65">
              <a:extLst>
                <a:ext uri="{FF2B5EF4-FFF2-40B4-BE49-F238E27FC236}">
                  <a16:creationId xmlns:a16="http://schemas.microsoft.com/office/drawing/2014/main" id="{31613F96-6A49-5587-8B77-6195BBE432A4}"/>
                </a:ext>
              </a:extLst>
            </p:cNvPr>
            <p:cNvSpPr>
              <a:spLocks/>
            </p:cNvSpPr>
            <p:nvPr/>
          </p:nvSpPr>
          <p:spPr bwMode="auto">
            <a:xfrm>
              <a:off x="3040212" y="2900710"/>
              <a:ext cx="144462" cy="1069975"/>
            </a:xfrm>
            <a:custGeom>
              <a:avLst/>
              <a:gdLst>
                <a:gd name="T0" fmla="*/ 31 w 34"/>
                <a:gd name="T1" fmla="*/ 5 h 252"/>
                <a:gd name="T2" fmla="*/ 31 w 34"/>
                <a:gd name="T3" fmla="*/ 5 h 252"/>
                <a:gd name="T4" fmla="*/ 31 w 34"/>
                <a:gd name="T5" fmla="*/ 5 h 252"/>
                <a:gd name="T6" fmla="*/ 29 w 34"/>
                <a:gd name="T7" fmla="*/ 5 h 252"/>
                <a:gd name="T8" fmla="*/ 29 w 34"/>
                <a:gd name="T9" fmla="*/ 4 h 252"/>
                <a:gd name="T10" fmla="*/ 29 w 34"/>
                <a:gd name="T11" fmla="*/ 4 h 252"/>
                <a:gd name="T12" fmla="*/ 28 w 34"/>
                <a:gd name="T13" fmla="*/ 4 h 252"/>
                <a:gd name="T14" fmla="*/ 0 w 34"/>
                <a:gd name="T15" fmla="*/ 252 h 252"/>
                <a:gd name="T16" fmla="*/ 5 w 34"/>
                <a:gd name="T17" fmla="*/ 252 h 252"/>
                <a:gd name="T18" fmla="*/ 30 w 34"/>
                <a:gd name="T19" fmla="*/ 38 h 252"/>
                <a:gd name="T20" fmla="*/ 34 w 34"/>
                <a:gd name="T21" fmla="*/ 2 h 252"/>
                <a:gd name="T22" fmla="*/ 33 w 34"/>
                <a:gd name="T23" fmla="*/ 0 h 252"/>
                <a:gd name="T24" fmla="*/ 34 w 34"/>
                <a:gd name="T25" fmla="*/ 2 h 252"/>
                <a:gd name="T26" fmla="*/ 31 w 34"/>
                <a:gd name="T27" fmla="*/ 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52">
                  <a:moveTo>
                    <a:pt x="31" y="5"/>
                  </a:moveTo>
                  <a:cubicBezTo>
                    <a:pt x="31" y="5"/>
                    <a:pt x="31" y="5"/>
                    <a:pt x="31" y="5"/>
                  </a:cubicBezTo>
                  <a:cubicBezTo>
                    <a:pt x="31" y="5"/>
                    <a:pt x="31" y="5"/>
                    <a:pt x="31" y="5"/>
                  </a:cubicBezTo>
                  <a:cubicBezTo>
                    <a:pt x="30" y="5"/>
                    <a:pt x="30" y="5"/>
                    <a:pt x="29" y="5"/>
                  </a:cubicBezTo>
                  <a:cubicBezTo>
                    <a:pt x="29" y="4"/>
                    <a:pt x="29" y="4"/>
                    <a:pt x="29" y="4"/>
                  </a:cubicBezTo>
                  <a:cubicBezTo>
                    <a:pt x="29" y="4"/>
                    <a:pt x="29" y="4"/>
                    <a:pt x="29" y="4"/>
                  </a:cubicBezTo>
                  <a:cubicBezTo>
                    <a:pt x="28" y="4"/>
                    <a:pt x="28" y="4"/>
                    <a:pt x="28" y="4"/>
                  </a:cubicBezTo>
                  <a:cubicBezTo>
                    <a:pt x="19" y="87"/>
                    <a:pt x="9" y="170"/>
                    <a:pt x="0" y="252"/>
                  </a:cubicBezTo>
                  <a:cubicBezTo>
                    <a:pt x="5" y="252"/>
                    <a:pt x="5" y="252"/>
                    <a:pt x="5" y="252"/>
                  </a:cubicBezTo>
                  <a:cubicBezTo>
                    <a:pt x="14" y="181"/>
                    <a:pt x="22" y="109"/>
                    <a:pt x="30" y="38"/>
                  </a:cubicBezTo>
                  <a:cubicBezTo>
                    <a:pt x="32" y="26"/>
                    <a:pt x="33" y="14"/>
                    <a:pt x="34" y="2"/>
                  </a:cubicBezTo>
                  <a:cubicBezTo>
                    <a:pt x="34" y="2"/>
                    <a:pt x="34" y="1"/>
                    <a:pt x="33" y="0"/>
                  </a:cubicBezTo>
                  <a:cubicBezTo>
                    <a:pt x="34" y="1"/>
                    <a:pt x="34" y="2"/>
                    <a:pt x="34" y="2"/>
                  </a:cubicBezTo>
                  <a:cubicBezTo>
                    <a:pt x="34" y="4"/>
                    <a:pt x="33" y="5"/>
                    <a:pt x="31"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66">
              <a:extLst>
                <a:ext uri="{FF2B5EF4-FFF2-40B4-BE49-F238E27FC236}">
                  <a16:creationId xmlns:a16="http://schemas.microsoft.com/office/drawing/2014/main" id="{A59231F2-0A53-1CA2-9D88-6BFAF6191098}"/>
                </a:ext>
              </a:extLst>
            </p:cNvPr>
            <p:cNvSpPr>
              <a:spLocks/>
            </p:cNvSpPr>
            <p:nvPr/>
          </p:nvSpPr>
          <p:spPr bwMode="auto">
            <a:xfrm>
              <a:off x="3164037" y="2921348"/>
              <a:ext cx="7937"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1" y="0"/>
                    <a:pt x="1" y="0"/>
                    <a:pt x="2" y="0"/>
                  </a:cubicBezTo>
                  <a:cubicBezTo>
                    <a:pt x="2" y="0"/>
                    <a:pt x="2" y="0"/>
                    <a:pt x="2" y="0"/>
                  </a:cubicBezTo>
                  <a:cubicBezTo>
                    <a:pt x="2" y="0"/>
                    <a:pt x="2" y="0"/>
                    <a:pt x="2" y="0"/>
                  </a:cubicBezTo>
                  <a:cubicBezTo>
                    <a:pt x="2" y="0"/>
                    <a:pt x="1"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67">
              <a:extLst>
                <a:ext uri="{FF2B5EF4-FFF2-40B4-BE49-F238E27FC236}">
                  <a16:creationId xmlns:a16="http://schemas.microsoft.com/office/drawing/2014/main" id="{9128C714-0A70-1F17-9C97-233DA42DAD11}"/>
                </a:ext>
              </a:extLst>
            </p:cNvPr>
            <p:cNvSpPr>
              <a:spLocks/>
            </p:cNvSpPr>
            <p:nvPr/>
          </p:nvSpPr>
          <p:spPr bwMode="auto">
            <a:xfrm>
              <a:off x="3159275" y="2908648"/>
              <a:ext cx="12700" cy="12700"/>
            </a:xfrm>
            <a:custGeom>
              <a:avLst/>
              <a:gdLst>
                <a:gd name="T0" fmla="*/ 1 w 3"/>
                <a:gd name="T1" fmla="*/ 2 h 3"/>
                <a:gd name="T2" fmla="*/ 1 w 3"/>
                <a:gd name="T3" fmla="*/ 3 h 3"/>
                <a:gd name="T4" fmla="*/ 3 w 3"/>
                <a:gd name="T5" fmla="*/ 3 h 3"/>
                <a:gd name="T6" fmla="*/ 1 w 3"/>
                <a:gd name="T7" fmla="*/ 0 h 3"/>
                <a:gd name="T8" fmla="*/ 0 w 3"/>
                <a:gd name="T9" fmla="*/ 1 h 3"/>
                <a:gd name="T10" fmla="*/ 1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1" y="2"/>
                  </a:moveTo>
                  <a:cubicBezTo>
                    <a:pt x="1" y="3"/>
                    <a:pt x="1" y="3"/>
                    <a:pt x="1" y="3"/>
                  </a:cubicBezTo>
                  <a:cubicBezTo>
                    <a:pt x="2" y="3"/>
                    <a:pt x="3" y="3"/>
                    <a:pt x="3" y="3"/>
                  </a:cubicBezTo>
                  <a:cubicBezTo>
                    <a:pt x="2" y="2"/>
                    <a:pt x="1" y="1"/>
                    <a:pt x="1" y="0"/>
                  </a:cubicBezTo>
                  <a:cubicBezTo>
                    <a:pt x="0" y="1"/>
                    <a:pt x="0" y="1"/>
                    <a:pt x="0" y="1"/>
                  </a:cubicBezTo>
                  <a:cubicBezTo>
                    <a:pt x="1" y="2"/>
                    <a:pt x="1" y="2"/>
                    <a:pt x="1"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68">
              <a:extLst>
                <a:ext uri="{FF2B5EF4-FFF2-40B4-BE49-F238E27FC236}">
                  <a16:creationId xmlns:a16="http://schemas.microsoft.com/office/drawing/2014/main" id="{42D507A9-AED8-9DD0-88E0-E91FEEF6C91E}"/>
                </a:ext>
              </a:extLst>
            </p:cNvPr>
            <p:cNvSpPr>
              <a:spLocks/>
            </p:cNvSpPr>
            <p:nvPr/>
          </p:nvSpPr>
          <p:spPr bwMode="auto">
            <a:xfrm>
              <a:off x="3159275" y="2913410"/>
              <a:ext cx="4762" cy="3175"/>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69">
              <a:extLst>
                <a:ext uri="{FF2B5EF4-FFF2-40B4-BE49-F238E27FC236}">
                  <a16:creationId xmlns:a16="http://schemas.microsoft.com/office/drawing/2014/main" id="{39157A7C-F7E7-7C6F-E55C-BD0EA5C70AA0}"/>
                </a:ext>
              </a:extLst>
            </p:cNvPr>
            <p:cNvSpPr>
              <a:spLocks/>
            </p:cNvSpPr>
            <p:nvPr/>
          </p:nvSpPr>
          <p:spPr bwMode="auto">
            <a:xfrm>
              <a:off x="946300" y="878235"/>
              <a:ext cx="1984375" cy="676275"/>
            </a:xfrm>
            <a:custGeom>
              <a:avLst/>
              <a:gdLst>
                <a:gd name="T0" fmla="*/ 31 w 467"/>
                <a:gd name="T1" fmla="*/ 19 h 159"/>
                <a:gd name="T2" fmla="*/ 169 w 467"/>
                <a:gd name="T3" fmla="*/ 2 h 159"/>
                <a:gd name="T4" fmla="*/ 235 w 467"/>
                <a:gd name="T5" fmla="*/ 2 h 159"/>
                <a:gd name="T6" fmla="*/ 429 w 467"/>
                <a:gd name="T7" fmla="*/ 13 h 159"/>
                <a:gd name="T8" fmla="*/ 446 w 467"/>
                <a:gd name="T9" fmla="*/ 104 h 159"/>
                <a:gd name="T10" fmla="*/ 381 w 467"/>
                <a:gd name="T11" fmla="*/ 59 h 159"/>
                <a:gd name="T12" fmla="*/ 359 w 467"/>
                <a:gd name="T13" fmla="*/ 98 h 159"/>
                <a:gd name="T14" fmla="*/ 321 w 467"/>
                <a:gd name="T15" fmla="*/ 136 h 159"/>
                <a:gd name="T16" fmla="*/ 257 w 467"/>
                <a:gd name="T17" fmla="*/ 51 h 159"/>
                <a:gd name="T18" fmla="*/ 201 w 467"/>
                <a:gd name="T19" fmla="*/ 108 h 159"/>
                <a:gd name="T20" fmla="*/ 147 w 467"/>
                <a:gd name="T21" fmla="*/ 38 h 159"/>
                <a:gd name="T22" fmla="*/ 105 w 467"/>
                <a:gd name="T23" fmla="*/ 102 h 159"/>
                <a:gd name="T24" fmla="*/ 86 w 467"/>
                <a:gd name="T25" fmla="*/ 63 h 159"/>
                <a:gd name="T26" fmla="*/ 73 w 467"/>
                <a:gd name="T27" fmla="*/ 108 h 159"/>
                <a:gd name="T28" fmla="*/ 52 w 467"/>
                <a:gd name="T29" fmla="*/ 155 h 159"/>
                <a:gd name="T30" fmla="*/ 31 w 467"/>
                <a:gd name="T31" fmla="*/ 1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7" h="159">
                  <a:moveTo>
                    <a:pt x="31" y="19"/>
                  </a:moveTo>
                  <a:cubicBezTo>
                    <a:pt x="56" y="10"/>
                    <a:pt x="124" y="0"/>
                    <a:pt x="169" y="2"/>
                  </a:cubicBezTo>
                  <a:cubicBezTo>
                    <a:pt x="181" y="3"/>
                    <a:pt x="206" y="3"/>
                    <a:pt x="235" y="2"/>
                  </a:cubicBezTo>
                  <a:cubicBezTo>
                    <a:pt x="307" y="2"/>
                    <a:pt x="408" y="2"/>
                    <a:pt x="429" y="13"/>
                  </a:cubicBezTo>
                  <a:cubicBezTo>
                    <a:pt x="459" y="27"/>
                    <a:pt x="467" y="85"/>
                    <a:pt x="446" y="104"/>
                  </a:cubicBezTo>
                  <a:cubicBezTo>
                    <a:pt x="425" y="123"/>
                    <a:pt x="410" y="61"/>
                    <a:pt x="381" y="59"/>
                  </a:cubicBezTo>
                  <a:cubicBezTo>
                    <a:pt x="367" y="58"/>
                    <a:pt x="363" y="78"/>
                    <a:pt x="359" y="98"/>
                  </a:cubicBezTo>
                  <a:cubicBezTo>
                    <a:pt x="354" y="120"/>
                    <a:pt x="347" y="142"/>
                    <a:pt x="321" y="136"/>
                  </a:cubicBezTo>
                  <a:cubicBezTo>
                    <a:pt x="288" y="127"/>
                    <a:pt x="287" y="45"/>
                    <a:pt x="257" y="51"/>
                  </a:cubicBezTo>
                  <a:cubicBezTo>
                    <a:pt x="228" y="57"/>
                    <a:pt x="247" y="138"/>
                    <a:pt x="201" y="108"/>
                  </a:cubicBezTo>
                  <a:cubicBezTo>
                    <a:pt x="181" y="94"/>
                    <a:pt x="188" y="22"/>
                    <a:pt x="147" y="38"/>
                  </a:cubicBezTo>
                  <a:cubicBezTo>
                    <a:pt x="128" y="45"/>
                    <a:pt x="138" y="142"/>
                    <a:pt x="105" y="102"/>
                  </a:cubicBezTo>
                  <a:cubicBezTo>
                    <a:pt x="98" y="92"/>
                    <a:pt x="109" y="59"/>
                    <a:pt x="86" y="63"/>
                  </a:cubicBezTo>
                  <a:cubicBezTo>
                    <a:pt x="72" y="66"/>
                    <a:pt x="74" y="96"/>
                    <a:pt x="73" y="108"/>
                  </a:cubicBezTo>
                  <a:cubicBezTo>
                    <a:pt x="73" y="127"/>
                    <a:pt x="76" y="152"/>
                    <a:pt x="52" y="155"/>
                  </a:cubicBezTo>
                  <a:cubicBezTo>
                    <a:pt x="12" y="159"/>
                    <a:pt x="0" y="29"/>
                    <a:pt x="31" y="1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70">
              <a:extLst>
                <a:ext uri="{FF2B5EF4-FFF2-40B4-BE49-F238E27FC236}">
                  <a16:creationId xmlns:a16="http://schemas.microsoft.com/office/drawing/2014/main" id="{6F472714-5734-5C9C-2353-AC2F98783742}"/>
                </a:ext>
              </a:extLst>
            </p:cNvPr>
            <p:cNvSpPr>
              <a:spLocks/>
            </p:cNvSpPr>
            <p:nvPr/>
          </p:nvSpPr>
          <p:spPr bwMode="auto">
            <a:xfrm>
              <a:off x="984400" y="873473"/>
              <a:ext cx="1931987" cy="701675"/>
            </a:xfrm>
            <a:custGeom>
              <a:avLst/>
              <a:gdLst>
                <a:gd name="T0" fmla="*/ 23 w 455"/>
                <a:gd name="T1" fmla="*/ 23 h 165"/>
                <a:gd name="T2" fmla="*/ 189 w 455"/>
                <a:gd name="T3" fmla="*/ 6 h 165"/>
                <a:gd name="T4" fmla="*/ 233 w 455"/>
                <a:gd name="T5" fmla="*/ 6 h 165"/>
                <a:gd name="T6" fmla="*/ 348 w 455"/>
                <a:gd name="T7" fmla="*/ 8 h 165"/>
                <a:gd name="T8" fmla="*/ 411 w 455"/>
                <a:gd name="T9" fmla="*/ 14 h 165"/>
                <a:gd name="T10" fmla="*/ 446 w 455"/>
                <a:gd name="T11" fmla="*/ 77 h 165"/>
                <a:gd name="T12" fmla="*/ 424 w 455"/>
                <a:gd name="T13" fmla="*/ 104 h 165"/>
                <a:gd name="T14" fmla="*/ 401 w 455"/>
                <a:gd name="T15" fmla="*/ 77 h 165"/>
                <a:gd name="T16" fmla="*/ 361 w 455"/>
                <a:gd name="T17" fmla="*/ 61 h 165"/>
                <a:gd name="T18" fmla="*/ 345 w 455"/>
                <a:gd name="T19" fmla="*/ 106 h 165"/>
                <a:gd name="T20" fmla="*/ 332 w 455"/>
                <a:gd name="T21" fmla="*/ 132 h 165"/>
                <a:gd name="T22" fmla="*/ 300 w 455"/>
                <a:gd name="T23" fmla="*/ 124 h 165"/>
                <a:gd name="T24" fmla="*/ 269 w 455"/>
                <a:gd name="T25" fmla="*/ 61 h 165"/>
                <a:gd name="T26" fmla="*/ 237 w 455"/>
                <a:gd name="T27" fmla="*/ 56 h 165"/>
                <a:gd name="T28" fmla="*/ 220 w 455"/>
                <a:gd name="T29" fmla="*/ 103 h 165"/>
                <a:gd name="T30" fmla="*/ 196 w 455"/>
                <a:gd name="T31" fmla="*/ 108 h 165"/>
                <a:gd name="T32" fmla="*/ 181 w 455"/>
                <a:gd name="T33" fmla="*/ 79 h 165"/>
                <a:gd name="T34" fmla="*/ 157 w 455"/>
                <a:gd name="T35" fmla="*/ 35 h 165"/>
                <a:gd name="T36" fmla="*/ 127 w 455"/>
                <a:gd name="T37" fmla="*/ 51 h 165"/>
                <a:gd name="T38" fmla="*/ 118 w 455"/>
                <a:gd name="T39" fmla="*/ 94 h 165"/>
                <a:gd name="T40" fmla="*/ 109 w 455"/>
                <a:gd name="T41" fmla="*/ 110 h 165"/>
                <a:gd name="T42" fmla="*/ 96 w 455"/>
                <a:gd name="T43" fmla="*/ 88 h 165"/>
                <a:gd name="T44" fmla="*/ 80 w 455"/>
                <a:gd name="T45" fmla="*/ 61 h 165"/>
                <a:gd name="T46" fmla="*/ 62 w 455"/>
                <a:gd name="T47" fmla="*/ 96 h 165"/>
                <a:gd name="T48" fmla="*/ 41 w 455"/>
                <a:gd name="T49" fmla="*/ 153 h 165"/>
                <a:gd name="T50" fmla="*/ 14 w 455"/>
                <a:gd name="T51" fmla="*/ 118 h 165"/>
                <a:gd name="T52" fmla="*/ 7 w 455"/>
                <a:gd name="T53" fmla="*/ 64 h 165"/>
                <a:gd name="T54" fmla="*/ 23 w 455"/>
                <a:gd name="T55" fmla="*/ 23 h 165"/>
                <a:gd name="T56" fmla="*/ 21 w 455"/>
                <a:gd name="T57" fmla="*/ 17 h 165"/>
                <a:gd name="T58" fmla="*/ 3 w 455"/>
                <a:gd name="T59" fmla="*/ 52 h 165"/>
                <a:gd name="T60" fmla="*/ 8 w 455"/>
                <a:gd name="T61" fmla="*/ 117 h 165"/>
                <a:gd name="T62" fmla="*/ 33 w 455"/>
                <a:gd name="T63" fmla="*/ 157 h 165"/>
                <a:gd name="T64" fmla="*/ 67 w 455"/>
                <a:gd name="T65" fmla="*/ 131 h 165"/>
                <a:gd name="T66" fmla="*/ 67 w 455"/>
                <a:gd name="T67" fmla="*/ 96 h 165"/>
                <a:gd name="T68" fmla="*/ 70 w 455"/>
                <a:gd name="T69" fmla="*/ 75 h 165"/>
                <a:gd name="T70" fmla="*/ 87 w 455"/>
                <a:gd name="T71" fmla="*/ 70 h 165"/>
                <a:gd name="T72" fmla="*/ 90 w 455"/>
                <a:gd name="T73" fmla="*/ 82 h 165"/>
                <a:gd name="T74" fmla="*/ 111 w 455"/>
                <a:gd name="T75" fmla="*/ 115 h 165"/>
                <a:gd name="T76" fmla="*/ 126 w 455"/>
                <a:gd name="T77" fmla="*/ 82 h 165"/>
                <a:gd name="T78" fmla="*/ 154 w 455"/>
                <a:gd name="T79" fmla="*/ 40 h 165"/>
                <a:gd name="T80" fmla="*/ 180 w 455"/>
                <a:gd name="T81" fmla="*/ 97 h 165"/>
                <a:gd name="T82" fmla="*/ 215 w 455"/>
                <a:gd name="T83" fmla="*/ 117 h 165"/>
                <a:gd name="T84" fmla="*/ 233 w 455"/>
                <a:gd name="T85" fmla="*/ 79 h 165"/>
                <a:gd name="T86" fmla="*/ 247 w 455"/>
                <a:gd name="T87" fmla="*/ 56 h 165"/>
                <a:gd name="T88" fmla="*/ 270 w 455"/>
                <a:gd name="T89" fmla="*/ 75 h 165"/>
                <a:gd name="T90" fmla="*/ 300 w 455"/>
                <a:gd name="T91" fmla="*/ 133 h 165"/>
                <a:gd name="T92" fmla="*/ 341 w 455"/>
                <a:gd name="T93" fmla="*/ 131 h 165"/>
                <a:gd name="T94" fmla="*/ 357 w 455"/>
                <a:gd name="T95" fmla="*/ 81 h 165"/>
                <a:gd name="T96" fmla="*/ 372 w 455"/>
                <a:gd name="T97" fmla="*/ 63 h 165"/>
                <a:gd name="T98" fmla="*/ 403 w 455"/>
                <a:gd name="T99" fmla="*/ 90 h 165"/>
                <a:gd name="T100" fmla="*/ 438 w 455"/>
                <a:gd name="T101" fmla="*/ 108 h 165"/>
                <a:gd name="T102" fmla="*/ 448 w 455"/>
                <a:gd name="T103" fmla="*/ 47 h 165"/>
                <a:gd name="T104" fmla="*/ 412 w 455"/>
                <a:gd name="T105" fmla="*/ 8 h 165"/>
                <a:gd name="T106" fmla="*/ 355 w 455"/>
                <a:gd name="T107" fmla="*/ 2 h 165"/>
                <a:gd name="T108" fmla="*/ 231 w 455"/>
                <a:gd name="T109" fmla="*/ 1 h 165"/>
                <a:gd name="T110" fmla="*/ 194 w 455"/>
                <a:gd name="T111" fmla="*/ 1 h 165"/>
                <a:gd name="T112" fmla="*/ 31 w 455"/>
                <a:gd name="T113" fmla="*/ 14 h 165"/>
                <a:gd name="T114" fmla="*/ 21 w 455"/>
                <a:gd name="T115" fmla="*/ 17 h 165"/>
                <a:gd name="T116" fmla="*/ 23 w 455"/>
                <a:gd name="T117" fmla="*/ 2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5" h="165">
                  <a:moveTo>
                    <a:pt x="23" y="23"/>
                  </a:moveTo>
                  <a:cubicBezTo>
                    <a:pt x="76" y="5"/>
                    <a:pt x="133" y="6"/>
                    <a:pt x="189" y="6"/>
                  </a:cubicBezTo>
                  <a:cubicBezTo>
                    <a:pt x="204" y="6"/>
                    <a:pt x="219" y="6"/>
                    <a:pt x="233" y="6"/>
                  </a:cubicBezTo>
                  <a:cubicBezTo>
                    <a:pt x="272" y="6"/>
                    <a:pt x="310" y="6"/>
                    <a:pt x="348" y="8"/>
                  </a:cubicBezTo>
                  <a:cubicBezTo>
                    <a:pt x="369" y="8"/>
                    <a:pt x="391" y="9"/>
                    <a:pt x="411" y="14"/>
                  </a:cubicBezTo>
                  <a:cubicBezTo>
                    <a:pt x="438" y="20"/>
                    <a:pt x="447" y="53"/>
                    <a:pt x="446" y="77"/>
                  </a:cubicBezTo>
                  <a:cubicBezTo>
                    <a:pt x="445" y="87"/>
                    <a:pt x="438" y="112"/>
                    <a:pt x="424" y="104"/>
                  </a:cubicBezTo>
                  <a:cubicBezTo>
                    <a:pt x="414" y="98"/>
                    <a:pt x="408" y="86"/>
                    <a:pt x="401" y="77"/>
                  </a:cubicBezTo>
                  <a:cubicBezTo>
                    <a:pt x="393" y="68"/>
                    <a:pt x="375" y="49"/>
                    <a:pt x="361" y="61"/>
                  </a:cubicBezTo>
                  <a:cubicBezTo>
                    <a:pt x="350" y="71"/>
                    <a:pt x="349" y="92"/>
                    <a:pt x="345" y="106"/>
                  </a:cubicBezTo>
                  <a:cubicBezTo>
                    <a:pt x="343" y="115"/>
                    <a:pt x="340" y="126"/>
                    <a:pt x="332" y="132"/>
                  </a:cubicBezTo>
                  <a:cubicBezTo>
                    <a:pt x="321" y="140"/>
                    <a:pt x="307" y="133"/>
                    <a:pt x="300" y="124"/>
                  </a:cubicBezTo>
                  <a:cubicBezTo>
                    <a:pt x="284" y="107"/>
                    <a:pt x="281" y="81"/>
                    <a:pt x="269" y="61"/>
                  </a:cubicBezTo>
                  <a:cubicBezTo>
                    <a:pt x="262" y="50"/>
                    <a:pt x="248" y="45"/>
                    <a:pt x="237" y="56"/>
                  </a:cubicBezTo>
                  <a:cubicBezTo>
                    <a:pt x="225" y="68"/>
                    <a:pt x="227" y="89"/>
                    <a:pt x="220" y="103"/>
                  </a:cubicBezTo>
                  <a:cubicBezTo>
                    <a:pt x="215" y="115"/>
                    <a:pt x="205" y="113"/>
                    <a:pt x="196" y="108"/>
                  </a:cubicBezTo>
                  <a:cubicBezTo>
                    <a:pt x="186" y="102"/>
                    <a:pt x="183" y="90"/>
                    <a:pt x="181" y="79"/>
                  </a:cubicBezTo>
                  <a:cubicBezTo>
                    <a:pt x="177" y="65"/>
                    <a:pt x="173" y="41"/>
                    <a:pt x="157" y="35"/>
                  </a:cubicBezTo>
                  <a:cubicBezTo>
                    <a:pt x="142" y="29"/>
                    <a:pt x="131" y="38"/>
                    <a:pt x="127" y="51"/>
                  </a:cubicBezTo>
                  <a:cubicBezTo>
                    <a:pt x="122" y="65"/>
                    <a:pt x="121" y="80"/>
                    <a:pt x="118" y="94"/>
                  </a:cubicBezTo>
                  <a:cubicBezTo>
                    <a:pt x="117" y="99"/>
                    <a:pt x="115" y="109"/>
                    <a:pt x="109" y="110"/>
                  </a:cubicBezTo>
                  <a:cubicBezTo>
                    <a:pt x="99" y="110"/>
                    <a:pt x="96" y="94"/>
                    <a:pt x="96" y="88"/>
                  </a:cubicBezTo>
                  <a:cubicBezTo>
                    <a:pt x="95" y="76"/>
                    <a:pt x="95" y="62"/>
                    <a:pt x="80" y="61"/>
                  </a:cubicBezTo>
                  <a:cubicBezTo>
                    <a:pt x="63" y="60"/>
                    <a:pt x="62" y="84"/>
                    <a:pt x="62" y="96"/>
                  </a:cubicBezTo>
                  <a:cubicBezTo>
                    <a:pt x="61" y="114"/>
                    <a:pt x="68" y="151"/>
                    <a:pt x="41" y="153"/>
                  </a:cubicBezTo>
                  <a:cubicBezTo>
                    <a:pt x="26" y="154"/>
                    <a:pt x="18" y="130"/>
                    <a:pt x="14" y="118"/>
                  </a:cubicBezTo>
                  <a:cubicBezTo>
                    <a:pt x="9" y="101"/>
                    <a:pt x="7" y="82"/>
                    <a:pt x="7" y="64"/>
                  </a:cubicBezTo>
                  <a:cubicBezTo>
                    <a:pt x="8" y="52"/>
                    <a:pt x="9" y="28"/>
                    <a:pt x="23" y="23"/>
                  </a:cubicBezTo>
                  <a:cubicBezTo>
                    <a:pt x="26" y="21"/>
                    <a:pt x="25" y="16"/>
                    <a:pt x="21" y="17"/>
                  </a:cubicBezTo>
                  <a:cubicBezTo>
                    <a:pt x="8" y="22"/>
                    <a:pt x="4" y="39"/>
                    <a:pt x="3" y="52"/>
                  </a:cubicBezTo>
                  <a:cubicBezTo>
                    <a:pt x="0" y="73"/>
                    <a:pt x="2" y="96"/>
                    <a:pt x="8" y="117"/>
                  </a:cubicBezTo>
                  <a:cubicBezTo>
                    <a:pt x="11" y="131"/>
                    <a:pt x="18" y="151"/>
                    <a:pt x="33" y="157"/>
                  </a:cubicBezTo>
                  <a:cubicBezTo>
                    <a:pt x="52" y="165"/>
                    <a:pt x="65" y="148"/>
                    <a:pt x="67" y="131"/>
                  </a:cubicBezTo>
                  <a:cubicBezTo>
                    <a:pt x="68" y="119"/>
                    <a:pt x="67" y="107"/>
                    <a:pt x="67" y="96"/>
                  </a:cubicBezTo>
                  <a:cubicBezTo>
                    <a:pt x="68" y="89"/>
                    <a:pt x="68" y="82"/>
                    <a:pt x="70" y="75"/>
                  </a:cubicBezTo>
                  <a:cubicBezTo>
                    <a:pt x="72" y="69"/>
                    <a:pt x="81" y="63"/>
                    <a:pt x="87" y="70"/>
                  </a:cubicBezTo>
                  <a:cubicBezTo>
                    <a:pt x="89" y="73"/>
                    <a:pt x="89" y="79"/>
                    <a:pt x="90" y="82"/>
                  </a:cubicBezTo>
                  <a:cubicBezTo>
                    <a:pt x="91" y="94"/>
                    <a:pt x="93" y="116"/>
                    <a:pt x="111" y="115"/>
                  </a:cubicBezTo>
                  <a:cubicBezTo>
                    <a:pt x="123" y="115"/>
                    <a:pt x="125" y="91"/>
                    <a:pt x="126" y="82"/>
                  </a:cubicBezTo>
                  <a:cubicBezTo>
                    <a:pt x="129" y="66"/>
                    <a:pt x="129" y="34"/>
                    <a:pt x="154" y="40"/>
                  </a:cubicBezTo>
                  <a:cubicBezTo>
                    <a:pt x="172" y="44"/>
                    <a:pt x="174" y="83"/>
                    <a:pt x="180" y="97"/>
                  </a:cubicBezTo>
                  <a:cubicBezTo>
                    <a:pt x="185" y="110"/>
                    <a:pt x="201" y="122"/>
                    <a:pt x="215" y="117"/>
                  </a:cubicBezTo>
                  <a:cubicBezTo>
                    <a:pt x="229" y="112"/>
                    <a:pt x="230" y="90"/>
                    <a:pt x="233" y="79"/>
                  </a:cubicBezTo>
                  <a:cubicBezTo>
                    <a:pt x="235" y="70"/>
                    <a:pt x="238" y="59"/>
                    <a:pt x="247" y="56"/>
                  </a:cubicBezTo>
                  <a:cubicBezTo>
                    <a:pt x="259" y="51"/>
                    <a:pt x="266" y="67"/>
                    <a:pt x="270" y="75"/>
                  </a:cubicBezTo>
                  <a:cubicBezTo>
                    <a:pt x="279" y="94"/>
                    <a:pt x="284" y="118"/>
                    <a:pt x="300" y="133"/>
                  </a:cubicBezTo>
                  <a:cubicBezTo>
                    <a:pt x="312" y="144"/>
                    <a:pt x="331" y="143"/>
                    <a:pt x="341" y="131"/>
                  </a:cubicBezTo>
                  <a:cubicBezTo>
                    <a:pt x="352" y="117"/>
                    <a:pt x="353" y="97"/>
                    <a:pt x="357" y="81"/>
                  </a:cubicBezTo>
                  <a:cubicBezTo>
                    <a:pt x="359" y="73"/>
                    <a:pt x="362" y="63"/>
                    <a:pt x="372" y="63"/>
                  </a:cubicBezTo>
                  <a:cubicBezTo>
                    <a:pt x="385" y="63"/>
                    <a:pt x="396" y="80"/>
                    <a:pt x="403" y="90"/>
                  </a:cubicBezTo>
                  <a:cubicBezTo>
                    <a:pt x="410" y="99"/>
                    <a:pt x="424" y="119"/>
                    <a:pt x="438" y="108"/>
                  </a:cubicBezTo>
                  <a:cubicBezTo>
                    <a:pt x="455" y="94"/>
                    <a:pt x="454" y="67"/>
                    <a:pt x="448" y="47"/>
                  </a:cubicBezTo>
                  <a:cubicBezTo>
                    <a:pt x="443" y="29"/>
                    <a:pt x="431" y="13"/>
                    <a:pt x="412" y="8"/>
                  </a:cubicBezTo>
                  <a:cubicBezTo>
                    <a:pt x="394" y="3"/>
                    <a:pt x="374" y="3"/>
                    <a:pt x="355" y="2"/>
                  </a:cubicBezTo>
                  <a:cubicBezTo>
                    <a:pt x="314" y="0"/>
                    <a:pt x="273" y="0"/>
                    <a:pt x="231" y="1"/>
                  </a:cubicBezTo>
                  <a:cubicBezTo>
                    <a:pt x="219" y="1"/>
                    <a:pt x="207" y="1"/>
                    <a:pt x="194" y="1"/>
                  </a:cubicBezTo>
                  <a:cubicBezTo>
                    <a:pt x="139" y="1"/>
                    <a:pt x="85" y="1"/>
                    <a:pt x="31" y="14"/>
                  </a:cubicBezTo>
                  <a:cubicBezTo>
                    <a:pt x="28" y="15"/>
                    <a:pt x="24" y="16"/>
                    <a:pt x="21" y="17"/>
                  </a:cubicBezTo>
                  <a:cubicBezTo>
                    <a:pt x="18" y="18"/>
                    <a:pt x="19" y="24"/>
                    <a:pt x="23"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71">
              <a:extLst>
                <a:ext uri="{FF2B5EF4-FFF2-40B4-BE49-F238E27FC236}">
                  <a16:creationId xmlns:a16="http://schemas.microsoft.com/office/drawing/2014/main" id="{53B44C79-AC7C-38B8-861D-8AB1CF981DAB}"/>
                </a:ext>
              </a:extLst>
            </p:cNvPr>
            <p:cNvSpPr>
              <a:spLocks/>
            </p:cNvSpPr>
            <p:nvPr/>
          </p:nvSpPr>
          <p:spPr bwMode="auto">
            <a:xfrm>
              <a:off x="2989412" y="925860"/>
              <a:ext cx="387350" cy="588963"/>
            </a:xfrm>
            <a:custGeom>
              <a:avLst/>
              <a:gdLst>
                <a:gd name="T0" fmla="*/ 7 w 91"/>
                <a:gd name="T1" fmla="*/ 5 h 139"/>
                <a:gd name="T2" fmla="*/ 82 w 91"/>
                <a:gd name="T3" fmla="*/ 37 h 139"/>
                <a:gd name="T4" fmla="*/ 61 w 91"/>
                <a:gd name="T5" fmla="*/ 119 h 139"/>
                <a:gd name="T6" fmla="*/ 0 w 91"/>
                <a:gd name="T7" fmla="*/ 135 h 139"/>
                <a:gd name="T8" fmla="*/ 7 w 91"/>
                <a:gd name="T9" fmla="*/ 5 h 139"/>
              </a:gdLst>
              <a:ahLst/>
              <a:cxnLst>
                <a:cxn ang="0">
                  <a:pos x="T0" y="T1"/>
                </a:cxn>
                <a:cxn ang="0">
                  <a:pos x="T2" y="T3"/>
                </a:cxn>
                <a:cxn ang="0">
                  <a:pos x="T4" y="T5"/>
                </a:cxn>
                <a:cxn ang="0">
                  <a:pos x="T6" y="T7"/>
                </a:cxn>
                <a:cxn ang="0">
                  <a:pos x="T8" y="T9"/>
                </a:cxn>
              </a:cxnLst>
              <a:rect l="0" t="0" r="r" b="b"/>
              <a:pathLst>
                <a:path w="91" h="139">
                  <a:moveTo>
                    <a:pt x="7" y="5"/>
                  </a:moveTo>
                  <a:cubicBezTo>
                    <a:pt x="36" y="0"/>
                    <a:pt x="71" y="6"/>
                    <a:pt x="82" y="37"/>
                  </a:cubicBezTo>
                  <a:cubicBezTo>
                    <a:pt x="91" y="64"/>
                    <a:pt x="80" y="99"/>
                    <a:pt x="61" y="119"/>
                  </a:cubicBezTo>
                  <a:cubicBezTo>
                    <a:pt x="45" y="135"/>
                    <a:pt x="22" y="139"/>
                    <a:pt x="0" y="135"/>
                  </a:cubicBezTo>
                  <a:cubicBezTo>
                    <a:pt x="7" y="5"/>
                    <a:pt x="7" y="5"/>
                    <a:pt x="7" y="5"/>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72">
              <a:extLst>
                <a:ext uri="{FF2B5EF4-FFF2-40B4-BE49-F238E27FC236}">
                  <a16:creationId xmlns:a16="http://schemas.microsoft.com/office/drawing/2014/main" id="{F53B6AFE-8348-79E2-94E0-8197FDC3FD59}"/>
                </a:ext>
              </a:extLst>
            </p:cNvPr>
            <p:cNvSpPr>
              <a:spLocks/>
            </p:cNvSpPr>
            <p:nvPr/>
          </p:nvSpPr>
          <p:spPr bwMode="auto">
            <a:xfrm>
              <a:off x="3019575" y="1022698"/>
              <a:ext cx="266700" cy="403225"/>
            </a:xfrm>
            <a:custGeom>
              <a:avLst/>
              <a:gdLst>
                <a:gd name="T0" fmla="*/ 5 w 63"/>
                <a:gd name="T1" fmla="*/ 3 h 95"/>
                <a:gd name="T2" fmla="*/ 56 w 63"/>
                <a:gd name="T3" fmla="*/ 26 h 95"/>
                <a:gd name="T4" fmla="*/ 42 w 63"/>
                <a:gd name="T5" fmla="*/ 82 h 95"/>
                <a:gd name="T6" fmla="*/ 0 w 63"/>
                <a:gd name="T7" fmla="*/ 93 h 95"/>
                <a:gd name="T8" fmla="*/ 5 w 63"/>
                <a:gd name="T9" fmla="*/ 3 h 95"/>
              </a:gdLst>
              <a:ahLst/>
              <a:cxnLst>
                <a:cxn ang="0">
                  <a:pos x="T0" y="T1"/>
                </a:cxn>
                <a:cxn ang="0">
                  <a:pos x="T2" y="T3"/>
                </a:cxn>
                <a:cxn ang="0">
                  <a:pos x="T4" y="T5"/>
                </a:cxn>
                <a:cxn ang="0">
                  <a:pos x="T6" y="T7"/>
                </a:cxn>
                <a:cxn ang="0">
                  <a:pos x="T8" y="T9"/>
                </a:cxn>
              </a:cxnLst>
              <a:rect l="0" t="0" r="r" b="b"/>
              <a:pathLst>
                <a:path w="63" h="95">
                  <a:moveTo>
                    <a:pt x="5" y="3"/>
                  </a:moveTo>
                  <a:cubicBezTo>
                    <a:pt x="25" y="0"/>
                    <a:pt x="49" y="4"/>
                    <a:pt x="56" y="26"/>
                  </a:cubicBezTo>
                  <a:cubicBezTo>
                    <a:pt x="63" y="44"/>
                    <a:pt x="55" y="68"/>
                    <a:pt x="42" y="82"/>
                  </a:cubicBezTo>
                  <a:cubicBezTo>
                    <a:pt x="31" y="93"/>
                    <a:pt x="15" y="95"/>
                    <a:pt x="0" y="93"/>
                  </a:cubicBezTo>
                  <a:cubicBezTo>
                    <a:pt x="5" y="3"/>
                    <a:pt x="5" y="3"/>
                    <a:pt x="5"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73">
              <a:extLst>
                <a:ext uri="{FF2B5EF4-FFF2-40B4-BE49-F238E27FC236}">
                  <a16:creationId xmlns:a16="http://schemas.microsoft.com/office/drawing/2014/main" id="{6CACA00B-048D-0226-C60B-6CC62EC1522B}"/>
                </a:ext>
              </a:extLst>
            </p:cNvPr>
            <p:cNvSpPr>
              <a:spLocks/>
            </p:cNvSpPr>
            <p:nvPr/>
          </p:nvSpPr>
          <p:spPr bwMode="auto">
            <a:xfrm>
              <a:off x="2802087" y="913160"/>
              <a:ext cx="560387" cy="611188"/>
            </a:xfrm>
            <a:custGeom>
              <a:avLst/>
              <a:gdLst>
                <a:gd name="T0" fmla="*/ 80 w 132"/>
                <a:gd name="T1" fmla="*/ 5 h 144"/>
                <a:gd name="T2" fmla="*/ 10 w 132"/>
                <a:gd name="T3" fmla="*/ 49 h 144"/>
                <a:gd name="T4" fmla="*/ 35 w 132"/>
                <a:gd name="T5" fmla="*/ 130 h 144"/>
                <a:gd name="T6" fmla="*/ 106 w 132"/>
                <a:gd name="T7" fmla="*/ 127 h 144"/>
                <a:gd name="T8" fmla="*/ 126 w 132"/>
                <a:gd name="T9" fmla="*/ 92 h 144"/>
                <a:gd name="T10" fmla="*/ 128 w 132"/>
                <a:gd name="T11" fmla="*/ 44 h 144"/>
                <a:gd name="T12" fmla="*/ 80 w 132"/>
                <a:gd name="T13" fmla="*/ 5 h 144"/>
                <a:gd name="T14" fmla="*/ 79 w 132"/>
                <a:gd name="T15" fmla="*/ 10 h 144"/>
                <a:gd name="T16" fmla="*/ 113 w 132"/>
                <a:gd name="T17" fmla="*/ 26 h 144"/>
                <a:gd name="T18" fmla="*/ 126 w 132"/>
                <a:gd name="T19" fmla="*/ 69 h 144"/>
                <a:gd name="T20" fmla="*/ 74 w 132"/>
                <a:gd name="T21" fmla="*/ 135 h 144"/>
                <a:gd name="T22" fmla="*/ 10 w 132"/>
                <a:gd name="T23" fmla="*/ 75 h 144"/>
                <a:gd name="T24" fmla="*/ 79 w 132"/>
                <a:gd name="T25" fmla="*/ 10 h 144"/>
                <a:gd name="T26" fmla="*/ 80 w 132"/>
                <a:gd name="T27" fmla="*/ 5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44">
                  <a:moveTo>
                    <a:pt x="80" y="5"/>
                  </a:moveTo>
                  <a:cubicBezTo>
                    <a:pt x="49" y="0"/>
                    <a:pt x="20" y="20"/>
                    <a:pt x="10" y="49"/>
                  </a:cubicBezTo>
                  <a:cubicBezTo>
                    <a:pt x="0" y="78"/>
                    <a:pt x="9" y="113"/>
                    <a:pt x="35" y="130"/>
                  </a:cubicBezTo>
                  <a:cubicBezTo>
                    <a:pt x="56" y="143"/>
                    <a:pt x="87" y="144"/>
                    <a:pt x="106" y="127"/>
                  </a:cubicBezTo>
                  <a:cubicBezTo>
                    <a:pt x="117" y="118"/>
                    <a:pt x="123" y="105"/>
                    <a:pt x="126" y="92"/>
                  </a:cubicBezTo>
                  <a:cubicBezTo>
                    <a:pt x="131" y="77"/>
                    <a:pt x="132" y="60"/>
                    <a:pt x="128" y="44"/>
                  </a:cubicBezTo>
                  <a:cubicBezTo>
                    <a:pt x="122" y="22"/>
                    <a:pt x="102" y="10"/>
                    <a:pt x="80" y="5"/>
                  </a:cubicBezTo>
                  <a:cubicBezTo>
                    <a:pt x="77" y="5"/>
                    <a:pt x="77" y="9"/>
                    <a:pt x="79" y="10"/>
                  </a:cubicBezTo>
                  <a:cubicBezTo>
                    <a:pt x="92" y="12"/>
                    <a:pt x="104" y="17"/>
                    <a:pt x="113" y="26"/>
                  </a:cubicBezTo>
                  <a:cubicBezTo>
                    <a:pt x="124" y="37"/>
                    <a:pt x="127" y="53"/>
                    <a:pt x="126" y="69"/>
                  </a:cubicBezTo>
                  <a:cubicBezTo>
                    <a:pt x="124" y="100"/>
                    <a:pt x="109" y="133"/>
                    <a:pt x="74" y="135"/>
                  </a:cubicBezTo>
                  <a:cubicBezTo>
                    <a:pt x="39" y="137"/>
                    <a:pt x="11" y="110"/>
                    <a:pt x="10" y="75"/>
                  </a:cubicBezTo>
                  <a:cubicBezTo>
                    <a:pt x="9" y="38"/>
                    <a:pt x="41" y="3"/>
                    <a:pt x="79" y="10"/>
                  </a:cubicBezTo>
                  <a:cubicBezTo>
                    <a:pt x="82" y="10"/>
                    <a:pt x="83" y="6"/>
                    <a:pt x="8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74">
              <a:extLst>
                <a:ext uri="{FF2B5EF4-FFF2-40B4-BE49-F238E27FC236}">
                  <a16:creationId xmlns:a16="http://schemas.microsoft.com/office/drawing/2014/main" id="{E6C39511-2CCA-6DE4-AE2B-90404910B001}"/>
                </a:ext>
              </a:extLst>
            </p:cNvPr>
            <p:cNvSpPr>
              <a:spLocks noEditPoints="1"/>
            </p:cNvSpPr>
            <p:nvPr/>
          </p:nvSpPr>
          <p:spPr bwMode="auto">
            <a:xfrm>
              <a:off x="3083075" y="951260"/>
              <a:ext cx="203200" cy="530225"/>
            </a:xfrm>
            <a:custGeom>
              <a:avLst/>
              <a:gdLst>
                <a:gd name="T0" fmla="*/ 28 w 48"/>
                <a:gd name="T1" fmla="*/ 97 h 125"/>
                <a:gd name="T2" fmla="*/ 27 w 48"/>
                <a:gd name="T3" fmla="*/ 99 h 125"/>
                <a:gd name="T4" fmla="*/ 14 w 48"/>
                <a:gd name="T5" fmla="*/ 107 h 125"/>
                <a:gd name="T6" fmla="*/ 17 w 48"/>
                <a:gd name="T7" fmla="*/ 125 h 125"/>
                <a:gd name="T8" fmla="*/ 40 w 48"/>
                <a:gd name="T9" fmla="*/ 112 h 125"/>
                <a:gd name="T10" fmla="*/ 48 w 48"/>
                <a:gd name="T11" fmla="*/ 102 h 125"/>
                <a:gd name="T12" fmla="*/ 39 w 48"/>
                <a:gd name="T13" fmla="*/ 103 h 125"/>
                <a:gd name="T14" fmla="*/ 28 w 48"/>
                <a:gd name="T15" fmla="*/ 97 h 125"/>
                <a:gd name="T16" fmla="*/ 0 w 48"/>
                <a:gd name="T17" fmla="*/ 0 h 125"/>
                <a:gd name="T18" fmla="*/ 0 w 48"/>
                <a:gd name="T19" fmla="*/ 0 h 125"/>
                <a:gd name="T20" fmla="*/ 3 w 48"/>
                <a:gd name="T21" fmla="*/ 9 h 125"/>
                <a:gd name="T22" fmla="*/ 6 w 48"/>
                <a:gd name="T23" fmla="*/ 20 h 125"/>
                <a:gd name="T24" fmla="*/ 7 w 48"/>
                <a:gd name="T25" fmla="*/ 20 h 125"/>
                <a:gd name="T26" fmla="*/ 4 w 48"/>
                <a:gd name="T27" fmla="*/ 9 h 125"/>
                <a:gd name="T28" fmla="*/ 0 w 48"/>
                <a:gd name="T29" fmla="*/ 0 h 125"/>
                <a:gd name="T30" fmla="*/ 5 w 48"/>
                <a:gd name="T31" fmla="*/ 0 h 125"/>
                <a:gd name="T32" fmla="*/ 11 w 48"/>
                <a:gd name="T33" fmla="*/ 20 h 125"/>
                <a:gd name="T34" fmla="*/ 11 w 48"/>
                <a:gd name="T35" fmla="*/ 20 h 125"/>
                <a:gd name="T36" fmla="*/ 19 w 48"/>
                <a:gd name="T37" fmla="*/ 22 h 125"/>
                <a:gd name="T38" fmla="*/ 15 w 48"/>
                <a:gd name="T39" fmla="*/ 1 h 125"/>
                <a:gd name="T40" fmla="*/ 13 w 48"/>
                <a:gd name="T41" fmla="*/ 1 h 125"/>
                <a:gd name="T42" fmla="*/ 13 w 48"/>
                <a:gd name="T43" fmla="*/ 1 h 125"/>
                <a:gd name="T44" fmla="*/ 5 w 48"/>
                <a:gd name="T4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25">
                  <a:moveTo>
                    <a:pt x="28" y="97"/>
                  </a:moveTo>
                  <a:cubicBezTo>
                    <a:pt x="28" y="98"/>
                    <a:pt x="27" y="98"/>
                    <a:pt x="27" y="99"/>
                  </a:cubicBezTo>
                  <a:cubicBezTo>
                    <a:pt x="23" y="103"/>
                    <a:pt x="19" y="105"/>
                    <a:pt x="14" y="107"/>
                  </a:cubicBezTo>
                  <a:cubicBezTo>
                    <a:pt x="15" y="113"/>
                    <a:pt x="16" y="119"/>
                    <a:pt x="17" y="125"/>
                  </a:cubicBezTo>
                  <a:cubicBezTo>
                    <a:pt x="26" y="123"/>
                    <a:pt x="34" y="118"/>
                    <a:pt x="40" y="112"/>
                  </a:cubicBezTo>
                  <a:cubicBezTo>
                    <a:pt x="43" y="109"/>
                    <a:pt x="45" y="105"/>
                    <a:pt x="48" y="102"/>
                  </a:cubicBezTo>
                  <a:cubicBezTo>
                    <a:pt x="45" y="102"/>
                    <a:pt x="42" y="103"/>
                    <a:pt x="39" y="103"/>
                  </a:cubicBezTo>
                  <a:cubicBezTo>
                    <a:pt x="35" y="103"/>
                    <a:pt x="31" y="101"/>
                    <a:pt x="28" y="97"/>
                  </a:cubicBezTo>
                  <a:moveTo>
                    <a:pt x="0" y="0"/>
                  </a:moveTo>
                  <a:cubicBezTo>
                    <a:pt x="0" y="0"/>
                    <a:pt x="0" y="0"/>
                    <a:pt x="0" y="0"/>
                  </a:cubicBezTo>
                  <a:cubicBezTo>
                    <a:pt x="1" y="3"/>
                    <a:pt x="2" y="6"/>
                    <a:pt x="3" y="9"/>
                  </a:cubicBezTo>
                  <a:cubicBezTo>
                    <a:pt x="5" y="12"/>
                    <a:pt x="6" y="16"/>
                    <a:pt x="6" y="20"/>
                  </a:cubicBezTo>
                  <a:cubicBezTo>
                    <a:pt x="7" y="20"/>
                    <a:pt x="7" y="20"/>
                    <a:pt x="7" y="20"/>
                  </a:cubicBezTo>
                  <a:cubicBezTo>
                    <a:pt x="6" y="16"/>
                    <a:pt x="5" y="12"/>
                    <a:pt x="4" y="9"/>
                  </a:cubicBezTo>
                  <a:cubicBezTo>
                    <a:pt x="3" y="6"/>
                    <a:pt x="1" y="3"/>
                    <a:pt x="0" y="0"/>
                  </a:cubicBezTo>
                  <a:moveTo>
                    <a:pt x="5" y="0"/>
                  </a:moveTo>
                  <a:cubicBezTo>
                    <a:pt x="8" y="6"/>
                    <a:pt x="10" y="13"/>
                    <a:pt x="11" y="20"/>
                  </a:cubicBezTo>
                  <a:cubicBezTo>
                    <a:pt x="11" y="20"/>
                    <a:pt x="11" y="20"/>
                    <a:pt x="11" y="20"/>
                  </a:cubicBezTo>
                  <a:cubicBezTo>
                    <a:pt x="14" y="20"/>
                    <a:pt x="16" y="21"/>
                    <a:pt x="19" y="22"/>
                  </a:cubicBezTo>
                  <a:cubicBezTo>
                    <a:pt x="18" y="15"/>
                    <a:pt x="17" y="8"/>
                    <a:pt x="15" y="1"/>
                  </a:cubicBezTo>
                  <a:cubicBezTo>
                    <a:pt x="15" y="1"/>
                    <a:pt x="14" y="1"/>
                    <a:pt x="13" y="1"/>
                  </a:cubicBezTo>
                  <a:cubicBezTo>
                    <a:pt x="13" y="1"/>
                    <a:pt x="13" y="1"/>
                    <a:pt x="13" y="1"/>
                  </a:cubicBezTo>
                  <a:cubicBezTo>
                    <a:pt x="10" y="0"/>
                    <a:pt x="8" y="0"/>
                    <a:pt x="5"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75">
              <a:extLst>
                <a:ext uri="{FF2B5EF4-FFF2-40B4-BE49-F238E27FC236}">
                  <a16:creationId xmlns:a16="http://schemas.microsoft.com/office/drawing/2014/main" id="{5ABEC08B-857C-9210-BE88-878EBC7B9356}"/>
                </a:ext>
              </a:extLst>
            </p:cNvPr>
            <p:cNvSpPr>
              <a:spLocks noEditPoints="1"/>
            </p:cNvSpPr>
            <p:nvPr/>
          </p:nvSpPr>
          <p:spPr bwMode="auto">
            <a:xfrm>
              <a:off x="3108475" y="1035398"/>
              <a:ext cx="93662" cy="369888"/>
            </a:xfrm>
            <a:custGeom>
              <a:avLst/>
              <a:gdLst>
                <a:gd name="T0" fmla="*/ 5 w 22"/>
                <a:gd name="T1" fmla="*/ 0 h 87"/>
                <a:gd name="T2" fmla="*/ 6 w 22"/>
                <a:gd name="T3" fmla="*/ 74 h 87"/>
                <a:gd name="T4" fmla="*/ 5 w 22"/>
                <a:gd name="T5" fmla="*/ 78 h 87"/>
                <a:gd name="T6" fmla="*/ 8 w 22"/>
                <a:gd name="T7" fmla="*/ 87 h 87"/>
                <a:gd name="T8" fmla="*/ 21 w 22"/>
                <a:gd name="T9" fmla="*/ 79 h 87"/>
                <a:gd name="T10" fmla="*/ 22 w 22"/>
                <a:gd name="T11" fmla="*/ 77 h 87"/>
                <a:gd name="T12" fmla="*/ 21 w 22"/>
                <a:gd name="T13" fmla="*/ 73 h 87"/>
                <a:gd name="T14" fmla="*/ 13 w 22"/>
                <a:gd name="T15" fmla="*/ 2 h 87"/>
                <a:gd name="T16" fmla="*/ 5 w 22"/>
                <a:gd name="T17" fmla="*/ 0 h 87"/>
                <a:gd name="T18" fmla="*/ 0 w 22"/>
                <a:gd name="T19" fmla="*/ 0 h 87"/>
                <a:gd name="T20" fmla="*/ 2 w 22"/>
                <a:gd name="T21" fmla="*/ 9 h 87"/>
                <a:gd name="T22" fmla="*/ 1 w 22"/>
                <a:gd name="T23" fmla="*/ 0 h 87"/>
                <a:gd name="T24" fmla="*/ 0 w 22"/>
                <a:gd name="T2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87">
                  <a:moveTo>
                    <a:pt x="5" y="0"/>
                  </a:moveTo>
                  <a:cubicBezTo>
                    <a:pt x="10" y="24"/>
                    <a:pt x="8" y="49"/>
                    <a:pt x="6" y="74"/>
                  </a:cubicBezTo>
                  <a:cubicBezTo>
                    <a:pt x="5" y="75"/>
                    <a:pt x="5" y="76"/>
                    <a:pt x="5" y="78"/>
                  </a:cubicBezTo>
                  <a:cubicBezTo>
                    <a:pt x="6" y="81"/>
                    <a:pt x="7" y="84"/>
                    <a:pt x="8" y="87"/>
                  </a:cubicBezTo>
                  <a:cubicBezTo>
                    <a:pt x="13" y="85"/>
                    <a:pt x="17" y="83"/>
                    <a:pt x="21" y="79"/>
                  </a:cubicBezTo>
                  <a:cubicBezTo>
                    <a:pt x="21" y="78"/>
                    <a:pt x="22" y="78"/>
                    <a:pt x="22" y="77"/>
                  </a:cubicBezTo>
                  <a:cubicBezTo>
                    <a:pt x="22" y="76"/>
                    <a:pt x="21" y="75"/>
                    <a:pt x="21" y="73"/>
                  </a:cubicBezTo>
                  <a:cubicBezTo>
                    <a:pt x="15" y="51"/>
                    <a:pt x="15" y="26"/>
                    <a:pt x="13" y="2"/>
                  </a:cubicBezTo>
                  <a:cubicBezTo>
                    <a:pt x="10" y="1"/>
                    <a:pt x="8" y="0"/>
                    <a:pt x="5" y="0"/>
                  </a:cubicBezTo>
                  <a:moveTo>
                    <a:pt x="0" y="0"/>
                  </a:moveTo>
                  <a:cubicBezTo>
                    <a:pt x="1" y="3"/>
                    <a:pt x="2" y="6"/>
                    <a:pt x="2" y="9"/>
                  </a:cubicBezTo>
                  <a:cubicBezTo>
                    <a:pt x="2" y="6"/>
                    <a:pt x="1" y="3"/>
                    <a:pt x="1" y="0"/>
                  </a:cubicBezTo>
                  <a:cubicBezTo>
                    <a:pt x="1" y="0"/>
                    <a:pt x="1" y="0"/>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76">
              <a:extLst>
                <a:ext uri="{FF2B5EF4-FFF2-40B4-BE49-F238E27FC236}">
                  <a16:creationId xmlns:a16="http://schemas.microsoft.com/office/drawing/2014/main" id="{E86A2066-8F44-8273-E0A9-D5236DFF0E81}"/>
                </a:ext>
              </a:extLst>
            </p:cNvPr>
            <p:cNvSpPr>
              <a:spLocks noEditPoints="1"/>
            </p:cNvSpPr>
            <p:nvPr/>
          </p:nvSpPr>
          <p:spPr bwMode="auto">
            <a:xfrm>
              <a:off x="3073550" y="941735"/>
              <a:ext cx="179387" cy="547688"/>
            </a:xfrm>
            <a:custGeom>
              <a:avLst/>
              <a:gdLst>
                <a:gd name="T0" fmla="*/ 42 w 42"/>
                <a:gd name="T1" fmla="*/ 114 h 129"/>
                <a:gd name="T2" fmla="*/ 19 w 42"/>
                <a:gd name="T3" fmla="*/ 127 h 129"/>
                <a:gd name="T4" fmla="*/ 19 w 42"/>
                <a:gd name="T5" fmla="*/ 129 h 129"/>
                <a:gd name="T6" fmla="*/ 41 w 42"/>
                <a:gd name="T7" fmla="*/ 115 h 129"/>
                <a:gd name="T8" fmla="*/ 42 w 42"/>
                <a:gd name="T9" fmla="*/ 114 h 129"/>
                <a:gd name="T10" fmla="*/ 0 w 42"/>
                <a:gd name="T11" fmla="*/ 0 h 129"/>
                <a:gd name="T12" fmla="*/ 0 w 42"/>
                <a:gd name="T13" fmla="*/ 0 h 129"/>
                <a:gd name="T14" fmla="*/ 2 w 42"/>
                <a:gd name="T15" fmla="*/ 2 h 129"/>
                <a:gd name="T16" fmla="*/ 2 w 42"/>
                <a:gd name="T17" fmla="*/ 2 h 129"/>
                <a:gd name="T18" fmla="*/ 0 w 42"/>
                <a:gd name="T19" fmla="*/ 0 h 129"/>
                <a:gd name="T20" fmla="*/ 6 w 42"/>
                <a:gd name="T21" fmla="*/ 0 h 129"/>
                <a:gd name="T22" fmla="*/ 7 w 42"/>
                <a:gd name="T23" fmla="*/ 2 h 129"/>
                <a:gd name="T24" fmla="*/ 15 w 42"/>
                <a:gd name="T25" fmla="*/ 3 h 129"/>
                <a:gd name="T26" fmla="*/ 15 w 42"/>
                <a:gd name="T27" fmla="*/ 3 h 129"/>
                <a:gd name="T28" fmla="*/ 17 w 42"/>
                <a:gd name="T29" fmla="*/ 3 h 129"/>
                <a:gd name="T30" fmla="*/ 17 w 42"/>
                <a:gd name="T31" fmla="*/ 0 h 129"/>
                <a:gd name="T32" fmla="*/ 6 w 42"/>
                <a:gd name="T33"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129">
                  <a:moveTo>
                    <a:pt x="42" y="114"/>
                  </a:moveTo>
                  <a:cubicBezTo>
                    <a:pt x="36" y="120"/>
                    <a:pt x="28" y="125"/>
                    <a:pt x="19" y="127"/>
                  </a:cubicBezTo>
                  <a:cubicBezTo>
                    <a:pt x="19" y="127"/>
                    <a:pt x="19" y="128"/>
                    <a:pt x="19" y="129"/>
                  </a:cubicBezTo>
                  <a:cubicBezTo>
                    <a:pt x="27" y="126"/>
                    <a:pt x="34" y="122"/>
                    <a:pt x="41" y="115"/>
                  </a:cubicBezTo>
                  <a:cubicBezTo>
                    <a:pt x="41" y="115"/>
                    <a:pt x="42" y="114"/>
                    <a:pt x="42" y="114"/>
                  </a:cubicBezTo>
                  <a:moveTo>
                    <a:pt x="0" y="0"/>
                  </a:moveTo>
                  <a:cubicBezTo>
                    <a:pt x="0" y="0"/>
                    <a:pt x="0" y="0"/>
                    <a:pt x="0" y="0"/>
                  </a:cubicBezTo>
                  <a:cubicBezTo>
                    <a:pt x="1" y="0"/>
                    <a:pt x="1" y="1"/>
                    <a:pt x="2" y="2"/>
                  </a:cubicBezTo>
                  <a:cubicBezTo>
                    <a:pt x="2" y="2"/>
                    <a:pt x="2" y="2"/>
                    <a:pt x="2" y="2"/>
                  </a:cubicBezTo>
                  <a:cubicBezTo>
                    <a:pt x="1" y="1"/>
                    <a:pt x="1" y="0"/>
                    <a:pt x="0" y="0"/>
                  </a:cubicBezTo>
                  <a:moveTo>
                    <a:pt x="6" y="0"/>
                  </a:moveTo>
                  <a:cubicBezTo>
                    <a:pt x="6" y="0"/>
                    <a:pt x="7" y="1"/>
                    <a:pt x="7" y="2"/>
                  </a:cubicBezTo>
                  <a:cubicBezTo>
                    <a:pt x="10" y="2"/>
                    <a:pt x="12" y="2"/>
                    <a:pt x="15" y="3"/>
                  </a:cubicBezTo>
                  <a:cubicBezTo>
                    <a:pt x="15" y="3"/>
                    <a:pt x="15" y="3"/>
                    <a:pt x="15" y="3"/>
                  </a:cubicBezTo>
                  <a:cubicBezTo>
                    <a:pt x="16" y="3"/>
                    <a:pt x="17" y="3"/>
                    <a:pt x="17" y="3"/>
                  </a:cubicBezTo>
                  <a:cubicBezTo>
                    <a:pt x="17" y="2"/>
                    <a:pt x="17" y="1"/>
                    <a:pt x="17" y="0"/>
                  </a:cubicBezTo>
                  <a:cubicBezTo>
                    <a:pt x="13" y="0"/>
                    <a:pt x="9" y="0"/>
                    <a:pt x="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77">
              <a:extLst>
                <a:ext uri="{FF2B5EF4-FFF2-40B4-BE49-F238E27FC236}">
                  <a16:creationId xmlns:a16="http://schemas.microsoft.com/office/drawing/2014/main" id="{8849A322-D0C2-8A83-A0A6-E40AE7EBE65A}"/>
                </a:ext>
              </a:extLst>
            </p:cNvPr>
            <p:cNvSpPr>
              <a:spLocks/>
            </p:cNvSpPr>
            <p:nvPr/>
          </p:nvSpPr>
          <p:spPr bwMode="auto">
            <a:xfrm>
              <a:off x="2173437" y="806798"/>
              <a:ext cx="454025" cy="598488"/>
            </a:xfrm>
            <a:custGeom>
              <a:avLst/>
              <a:gdLst>
                <a:gd name="T0" fmla="*/ 107 w 107"/>
                <a:gd name="T1" fmla="*/ 24 h 141"/>
                <a:gd name="T2" fmla="*/ 82 w 107"/>
                <a:gd name="T3" fmla="*/ 6 h 141"/>
                <a:gd name="T4" fmla="*/ 59 w 107"/>
                <a:gd name="T5" fmla="*/ 1 h 141"/>
                <a:gd name="T6" fmla="*/ 18 w 107"/>
                <a:gd name="T7" fmla="*/ 15 h 141"/>
                <a:gd name="T8" fmla="*/ 2 w 107"/>
                <a:gd name="T9" fmla="*/ 61 h 141"/>
                <a:gd name="T10" fmla="*/ 34 w 107"/>
                <a:gd name="T11" fmla="*/ 129 h 141"/>
                <a:gd name="T12" fmla="*/ 89 w 107"/>
                <a:gd name="T13" fmla="*/ 139 h 141"/>
                <a:gd name="T14" fmla="*/ 107 w 107"/>
                <a:gd name="T15" fmla="*/ 24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1">
                  <a:moveTo>
                    <a:pt x="107" y="24"/>
                  </a:moveTo>
                  <a:cubicBezTo>
                    <a:pt x="96" y="20"/>
                    <a:pt x="91" y="12"/>
                    <a:pt x="82" y="6"/>
                  </a:cubicBezTo>
                  <a:cubicBezTo>
                    <a:pt x="75" y="2"/>
                    <a:pt x="67" y="2"/>
                    <a:pt x="59" y="1"/>
                  </a:cubicBezTo>
                  <a:cubicBezTo>
                    <a:pt x="41" y="0"/>
                    <a:pt x="31" y="2"/>
                    <a:pt x="18" y="15"/>
                  </a:cubicBezTo>
                  <a:cubicBezTo>
                    <a:pt x="6" y="29"/>
                    <a:pt x="3" y="43"/>
                    <a:pt x="2" y="61"/>
                  </a:cubicBezTo>
                  <a:cubicBezTo>
                    <a:pt x="0" y="88"/>
                    <a:pt x="4" y="118"/>
                    <a:pt x="34" y="129"/>
                  </a:cubicBezTo>
                  <a:cubicBezTo>
                    <a:pt x="50" y="135"/>
                    <a:pt x="71" y="141"/>
                    <a:pt x="89" y="139"/>
                  </a:cubicBezTo>
                  <a:cubicBezTo>
                    <a:pt x="107" y="24"/>
                    <a:pt x="107" y="24"/>
                    <a:pt x="107" y="24"/>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78">
              <a:extLst>
                <a:ext uri="{FF2B5EF4-FFF2-40B4-BE49-F238E27FC236}">
                  <a16:creationId xmlns:a16="http://schemas.microsoft.com/office/drawing/2014/main" id="{FCCB54B3-B089-92D0-3B78-3563CD4FEDBC}"/>
                </a:ext>
              </a:extLst>
            </p:cNvPr>
            <p:cNvSpPr>
              <a:spLocks/>
            </p:cNvSpPr>
            <p:nvPr/>
          </p:nvSpPr>
          <p:spPr bwMode="auto">
            <a:xfrm>
              <a:off x="2254400" y="913160"/>
              <a:ext cx="284162" cy="377825"/>
            </a:xfrm>
            <a:custGeom>
              <a:avLst/>
              <a:gdLst>
                <a:gd name="T0" fmla="*/ 67 w 67"/>
                <a:gd name="T1" fmla="*/ 15 h 89"/>
                <a:gd name="T2" fmla="*/ 52 w 67"/>
                <a:gd name="T3" fmla="*/ 3 h 89"/>
                <a:gd name="T4" fmla="*/ 37 w 67"/>
                <a:gd name="T5" fmla="*/ 1 h 89"/>
                <a:gd name="T6" fmla="*/ 11 w 67"/>
                <a:gd name="T7" fmla="*/ 9 h 89"/>
                <a:gd name="T8" fmla="*/ 1 w 67"/>
                <a:gd name="T9" fmla="*/ 38 h 89"/>
                <a:gd name="T10" fmla="*/ 21 w 67"/>
                <a:gd name="T11" fmla="*/ 81 h 89"/>
                <a:gd name="T12" fmla="*/ 56 w 67"/>
                <a:gd name="T13" fmla="*/ 88 h 89"/>
                <a:gd name="T14" fmla="*/ 67 w 67"/>
                <a:gd name="T15" fmla="*/ 15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9">
                  <a:moveTo>
                    <a:pt x="67" y="15"/>
                  </a:moveTo>
                  <a:cubicBezTo>
                    <a:pt x="61" y="12"/>
                    <a:pt x="57" y="7"/>
                    <a:pt x="52" y="3"/>
                  </a:cubicBezTo>
                  <a:cubicBezTo>
                    <a:pt x="47" y="1"/>
                    <a:pt x="42" y="1"/>
                    <a:pt x="37" y="1"/>
                  </a:cubicBezTo>
                  <a:cubicBezTo>
                    <a:pt x="26" y="0"/>
                    <a:pt x="19" y="1"/>
                    <a:pt x="11" y="9"/>
                  </a:cubicBezTo>
                  <a:cubicBezTo>
                    <a:pt x="3" y="18"/>
                    <a:pt x="2" y="27"/>
                    <a:pt x="1" y="38"/>
                  </a:cubicBezTo>
                  <a:cubicBezTo>
                    <a:pt x="0" y="56"/>
                    <a:pt x="2" y="74"/>
                    <a:pt x="21" y="81"/>
                  </a:cubicBezTo>
                  <a:cubicBezTo>
                    <a:pt x="32" y="85"/>
                    <a:pt x="45" y="89"/>
                    <a:pt x="56" y="88"/>
                  </a:cubicBezTo>
                  <a:cubicBezTo>
                    <a:pt x="67" y="15"/>
                    <a:pt x="67" y="15"/>
                    <a:pt x="67"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79">
              <a:extLst>
                <a:ext uri="{FF2B5EF4-FFF2-40B4-BE49-F238E27FC236}">
                  <a16:creationId xmlns:a16="http://schemas.microsoft.com/office/drawing/2014/main" id="{319FB385-EC54-01BE-F778-FC2C61B1606F}"/>
                </a:ext>
              </a:extLst>
            </p:cNvPr>
            <p:cNvSpPr>
              <a:spLocks/>
            </p:cNvSpPr>
            <p:nvPr/>
          </p:nvSpPr>
          <p:spPr bwMode="auto">
            <a:xfrm>
              <a:off x="2155975" y="789335"/>
              <a:ext cx="549275" cy="603250"/>
            </a:xfrm>
            <a:custGeom>
              <a:avLst/>
              <a:gdLst>
                <a:gd name="T0" fmla="*/ 75 w 129"/>
                <a:gd name="T1" fmla="*/ 9 h 142"/>
                <a:gd name="T2" fmla="*/ 116 w 129"/>
                <a:gd name="T3" fmla="*/ 93 h 142"/>
                <a:gd name="T4" fmla="*/ 80 w 129"/>
                <a:gd name="T5" fmla="*/ 130 h 142"/>
                <a:gd name="T6" fmla="*/ 34 w 129"/>
                <a:gd name="T7" fmla="*/ 128 h 142"/>
                <a:gd name="T8" fmla="*/ 9 w 129"/>
                <a:gd name="T9" fmla="*/ 49 h 142"/>
                <a:gd name="T10" fmla="*/ 36 w 129"/>
                <a:gd name="T11" fmla="*/ 13 h 142"/>
                <a:gd name="T12" fmla="*/ 75 w 129"/>
                <a:gd name="T13" fmla="*/ 9 h 142"/>
                <a:gd name="T14" fmla="*/ 76 w 129"/>
                <a:gd name="T15" fmla="*/ 5 h 142"/>
                <a:gd name="T16" fmla="*/ 14 w 129"/>
                <a:gd name="T17" fmla="*/ 28 h 142"/>
                <a:gd name="T18" fmla="*/ 1 w 129"/>
                <a:gd name="T19" fmla="*/ 76 h 142"/>
                <a:gd name="T20" fmla="*/ 10 w 129"/>
                <a:gd name="T21" fmla="*/ 114 h 142"/>
                <a:gd name="T22" fmla="*/ 78 w 129"/>
                <a:gd name="T23" fmla="*/ 136 h 142"/>
                <a:gd name="T24" fmla="*/ 125 w 129"/>
                <a:gd name="T25" fmla="*/ 63 h 142"/>
                <a:gd name="T26" fmla="*/ 76 w 129"/>
                <a:gd name="T27" fmla="*/ 5 h 142"/>
                <a:gd name="T28" fmla="*/ 75 w 129"/>
                <a:gd name="T29" fmla="*/ 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142">
                  <a:moveTo>
                    <a:pt x="75" y="9"/>
                  </a:moveTo>
                  <a:cubicBezTo>
                    <a:pt x="113" y="17"/>
                    <a:pt x="129" y="59"/>
                    <a:pt x="116" y="93"/>
                  </a:cubicBezTo>
                  <a:cubicBezTo>
                    <a:pt x="110" y="110"/>
                    <a:pt x="97" y="124"/>
                    <a:pt x="80" y="130"/>
                  </a:cubicBezTo>
                  <a:cubicBezTo>
                    <a:pt x="65" y="136"/>
                    <a:pt x="49" y="134"/>
                    <a:pt x="34" y="128"/>
                  </a:cubicBezTo>
                  <a:cubicBezTo>
                    <a:pt x="2" y="114"/>
                    <a:pt x="1" y="79"/>
                    <a:pt x="9" y="49"/>
                  </a:cubicBezTo>
                  <a:cubicBezTo>
                    <a:pt x="14" y="34"/>
                    <a:pt x="22" y="20"/>
                    <a:pt x="36" y="13"/>
                  </a:cubicBezTo>
                  <a:cubicBezTo>
                    <a:pt x="48" y="7"/>
                    <a:pt x="62" y="7"/>
                    <a:pt x="75" y="9"/>
                  </a:cubicBezTo>
                  <a:cubicBezTo>
                    <a:pt x="78" y="10"/>
                    <a:pt x="78" y="5"/>
                    <a:pt x="76" y="5"/>
                  </a:cubicBezTo>
                  <a:cubicBezTo>
                    <a:pt x="51" y="0"/>
                    <a:pt x="28" y="6"/>
                    <a:pt x="14" y="28"/>
                  </a:cubicBezTo>
                  <a:cubicBezTo>
                    <a:pt x="5" y="42"/>
                    <a:pt x="1" y="60"/>
                    <a:pt x="1" y="76"/>
                  </a:cubicBezTo>
                  <a:cubicBezTo>
                    <a:pt x="0" y="89"/>
                    <a:pt x="2" y="103"/>
                    <a:pt x="10" y="114"/>
                  </a:cubicBezTo>
                  <a:cubicBezTo>
                    <a:pt x="24" y="135"/>
                    <a:pt x="55" y="142"/>
                    <a:pt x="78" y="136"/>
                  </a:cubicBezTo>
                  <a:cubicBezTo>
                    <a:pt x="109" y="127"/>
                    <a:pt x="127" y="94"/>
                    <a:pt x="125" y="63"/>
                  </a:cubicBezTo>
                  <a:cubicBezTo>
                    <a:pt x="123" y="35"/>
                    <a:pt x="103" y="11"/>
                    <a:pt x="76" y="5"/>
                  </a:cubicBezTo>
                  <a:cubicBezTo>
                    <a:pt x="73" y="4"/>
                    <a:pt x="72" y="9"/>
                    <a:pt x="75" y="9"/>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Freeform 80">
              <a:extLst>
                <a:ext uri="{FF2B5EF4-FFF2-40B4-BE49-F238E27FC236}">
                  <a16:creationId xmlns:a16="http://schemas.microsoft.com/office/drawing/2014/main" id="{74E885BA-BF33-E3FE-902E-C091C25314B7}"/>
                </a:ext>
              </a:extLst>
            </p:cNvPr>
            <p:cNvSpPr>
              <a:spLocks noEditPoints="1"/>
            </p:cNvSpPr>
            <p:nvPr/>
          </p:nvSpPr>
          <p:spPr bwMode="auto">
            <a:xfrm>
              <a:off x="2224237" y="832198"/>
              <a:ext cx="311150" cy="487363"/>
            </a:xfrm>
            <a:custGeom>
              <a:avLst/>
              <a:gdLst>
                <a:gd name="T0" fmla="*/ 14 w 73"/>
                <a:gd name="T1" fmla="*/ 89 h 115"/>
                <a:gd name="T2" fmla="*/ 0 w 73"/>
                <a:gd name="T3" fmla="*/ 104 h 115"/>
                <a:gd name="T4" fmla="*/ 13 w 73"/>
                <a:gd name="T5" fmla="*/ 115 h 115"/>
                <a:gd name="T6" fmla="*/ 23 w 73"/>
                <a:gd name="T7" fmla="*/ 98 h 115"/>
                <a:gd name="T8" fmla="*/ 14 w 73"/>
                <a:gd name="T9" fmla="*/ 89 h 115"/>
                <a:gd name="T10" fmla="*/ 62 w 73"/>
                <a:gd name="T11" fmla="*/ 0 h 115"/>
                <a:gd name="T12" fmla="*/ 48 w 73"/>
                <a:gd name="T13" fmla="*/ 20 h 115"/>
                <a:gd name="T14" fmla="*/ 57 w 73"/>
                <a:gd name="T15" fmla="*/ 22 h 115"/>
                <a:gd name="T16" fmla="*/ 73 w 73"/>
                <a:gd name="T17" fmla="*/ 4 h 115"/>
                <a:gd name="T18" fmla="*/ 62 w 73"/>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15">
                  <a:moveTo>
                    <a:pt x="14" y="89"/>
                  </a:moveTo>
                  <a:cubicBezTo>
                    <a:pt x="10" y="95"/>
                    <a:pt x="5" y="100"/>
                    <a:pt x="0" y="104"/>
                  </a:cubicBezTo>
                  <a:cubicBezTo>
                    <a:pt x="3" y="108"/>
                    <a:pt x="8" y="112"/>
                    <a:pt x="13" y="115"/>
                  </a:cubicBezTo>
                  <a:cubicBezTo>
                    <a:pt x="16" y="109"/>
                    <a:pt x="20" y="104"/>
                    <a:pt x="23" y="98"/>
                  </a:cubicBezTo>
                  <a:cubicBezTo>
                    <a:pt x="19" y="96"/>
                    <a:pt x="16" y="93"/>
                    <a:pt x="14" y="89"/>
                  </a:cubicBezTo>
                  <a:moveTo>
                    <a:pt x="62" y="0"/>
                  </a:moveTo>
                  <a:cubicBezTo>
                    <a:pt x="57" y="6"/>
                    <a:pt x="52" y="13"/>
                    <a:pt x="48" y="20"/>
                  </a:cubicBezTo>
                  <a:cubicBezTo>
                    <a:pt x="51" y="20"/>
                    <a:pt x="54" y="20"/>
                    <a:pt x="57" y="22"/>
                  </a:cubicBezTo>
                  <a:cubicBezTo>
                    <a:pt x="62" y="15"/>
                    <a:pt x="67" y="9"/>
                    <a:pt x="73" y="4"/>
                  </a:cubicBezTo>
                  <a:cubicBezTo>
                    <a:pt x="70" y="3"/>
                    <a:pt x="66" y="1"/>
                    <a:pt x="62"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Freeform 81">
              <a:extLst>
                <a:ext uri="{FF2B5EF4-FFF2-40B4-BE49-F238E27FC236}">
                  <a16:creationId xmlns:a16="http://schemas.microsoft.com/office/drawing/2014/main" id="{5F4C7B5A-F19E-F549-F438-3D5967A1A688}"/>
                </a:ext>
              </a:extLst>
            </p:cNvPr>
            <p:cNvSpPr>
              <a:spLocks/>
            </p:cNvSpPr>
            <p:nvPr/>
          </p:nvSpPr>
          <p:spPr bwMode="auto">
            <a:xfrm>
              <a:off x="2284562" y="916335"/>
              <a:ext cx="182562" cy="331788"/>
            </a:xfrm>
            <a:custGeom>
              <a:avLst/>
              <a:gdLst>
                <a:gd name="T0" fmla="*/ 34 w 43"/>
                <a:gd name="T1" fmla="*/ 0 h 78"/>
                <a:gd name="T2" fmla="*/ 3 w 43"/>
                <a:gd name="T3" fmla="*/ 66 h 78"/>
                <a:gd name="T4" fmla="*/ 0 w 43"/>
                <a:gd name="T5" fmla="*/ 69 h 78"/>
                <a:gd name="T6" fmla="*/ 9 w 43"/>
                <a:gd name="T7" fmla="*/ 78 h 78"/>
                <a:gd name="T8" fmla="*/ 17 w 43"/>
                <a:gd name="T9" fmla="*/ 63 h 78"/>
                <a:gd name="T10" fmla="*/ 18 w 43"/>
                <a:gd name="T11" fmla="*/ 63 h 78"/>
                <a:gd name="T12" fmla="*/ 23 w 43"/>
                <a:gd name="T13" fmla="*/ 43 h 78"/>
                <a:gd name="T14" fmla="*/ 43 w 43"/>
                <a:gd name="T15" fmla="*/ 2 h 78"/>
                <a:gd name="T16" fmla="*/ 34 w 43"/>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78">
                  <a:moveTo>
                    <a:pt x="34" y="0"/>
                  </a:moveTo>
                  <a:cubicBezTo>
                    <a:pt x="22" y="21"/>
                    <a:pt x="17" y="46"/>
                    <a:pt x="3" y="66"/>
                  </a:cubicBezTo>
                  <a:cubicBezTo>
                    <a:pt x="2" y="67"/>
                    <a:pt x="1" y="68"/>
                    <a:pt x="0" y="69"/>
                  </a:cubicBezTo>
                  <a:cubicBezTo>
                    <a:pt x="2" y="73"/>
                    <a:pt x="5" y="76"/>
                    <a:pt x="9" y="78"/>
                  </a:cubicBezTo>
                  <a:cubicBezTo>
                    <a:pt x="12" y="73"/>
                    <a:pt x="15" y="68"/>
                    <a:pt x="17" y="63"/>
                  </a:cubicBezTo>
                  <a:cubicBezTo>
                    <a:pt x="17" y="63"/>
                    <a:pt x="18" y="63"/>
                    <a:pt x="18" y="63"/>
                  </a:cubicBezTo>
                  <a:cubicBezTo>
                    <a:pt x="19" y="56"/>
                    <a:pt x="21" y="50"/>
                    <a:pt x="23" y="43"/>
                  </a:cubicBezTo>
                  <a:cubicBezTo>
                    <a:pt x="28" y="29"/>
                    <a:pt x="34" y="14"/>
                    <a:pt x="43" y="2"/>
                  </a:cubicBezTo>
                  <a:cubicBezTo>
                    <a:pt x="40" y="0"/>
                    <a:pt x="37" y="0"/>
                    <a:pt x="34"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82">
              <a:extLst>
                <a:ext uri="{FF2B5EF4-FFF2-40B4-BE49-F238E27FC236}">
                  <a16:creationId xmlns:a16="http://schemas.microsoft.com/office/drawing/2014/main" id="{1DF565E6-CFDE-6349-A52E-FDAFEB3FD065}"/>
                </a:ext>
              </a:extLst>
            </p:cNvPr>
            <p:cNvSpPr>
              <a:spLocks noEditPoints="1"/>
            </p:cNvSpPr>
            <p:nvPr/>
          </p:nvSpPr>
          <p:spPr bwMode="auto">
            <a:xfrm>
              <a:off x="2221062" y="822673"/>
              <a:ext cx="317500" cy="509588"/>
            </a:xfrm>
            <a:custGeom>
              <a:avLst/>
              <a:gdLst>
                <a:gd name="T0" fmla="*/ 1 w 75"/>
                <a:gd name="T1" fmla="*/ 106 h 120"/>
                <a:gd name="T2" fmla="*/ 0 w 75"/>
                <a:gd name="T3" fmla="*/ 107 h 120"/>
                <a:gd name="T4" fmla="*/ 13 w 75"/>
                <a:gd name="T5" fmla="*/ 120 h 120"/>
                <a:gd name="T6" fmla="*/ 14 w 75"/>
                <a:gd name="T7" fmla="*/ 117 h 120"/>
                <a:gd name="T8" fmla="*/ 1 w 75"/>
                <a:gd name="T9" fmla="*/ 106 h 120"/>
                <a:gd name="T10" fmla="*/ 66 w 75"/>
                <a:gd name="T11" fmla="*/ 0 h 120"/>
                <a:gd name="T12" fmla="*/ 63 w 75"/>
                <a:gd name="T13" fmla="*/ 2 h 120"/>
                <a:gd name="T14" fmla="*/ 74 w 75"/>
                <a:gd name="T15" fmla="*/ 6 h 120"/>
                <a:gd name="T16" fmla="*/ 75 w 75"/>
                <a:gd name="T17" fmla="*/ 5 h 120"/>
                <a:gd name="T18" fmla="*/ 71 w 75"/>
                <a:gd name="T19" fmla="*/ 2 h 120"/>
                <a:gd name="T20" fmla="*/ 66 w 75"/>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20">
                  <a:moveTo>
                    <a:pt x="1" y="106"/>
                  </a:moveTo>
                  <a:cubicBezTo>
                    <a:pt x="1" y="107"/>
                    <a:pt x="0" y="107"/>
                    <a:pt x="0" y="107"/>
                  </a:cubicBezTo>
                  <a:cubicBezTo>
                    <a:pt x="3" y="112"/>
                    <a:pt x="7" y="116"/>
                    <a:pt x="13" y="120"/>
                  </a:cubicBezTo>
                  <a:cubicBezTo>
                    <a:pt x="13" y="119"/>
                    <a:pt x="14" y="118"/>
                    <a:pt x="14" y="117"/>
                  </a:cubicBezTo>
                  <a:cubicBezTo>
                    <a:pt x="9" y="114"/>
                    <a:pt x="4" y="110"/>
                    <a:pt x="1" y="106"/>
                  </a:cubicBezTo>
                  <a:moveTo>
                    <a:pt x="66" y="0"/>
                  </a:moveTo>
                  <a:cubicBezTo>
                    <a:pt x="65" y="0"/>
                    <a:pt x="64" y="1"/>
                    <a:pt x="63" y="2"/>
                  </a:cubicBezTo>
                  <a:cubicBezTo>
                    <a:pt x="67" y="3"/>
                    <a:pt x="71" y="5"/>
                    <a:pt x="74" y="6"/>
                  </a:cubicBezTo>
                  <a:cubicBezTo>
                    <a:pt x="75" y="6"/>
                    <a:pt x="75" y="6"/>
                    <a:pt x="75" y="5"/>
                  </a:cubicBezTo>
                  <a:cubicBezTo>
                    <a:pt x="74" y="4"/>
                    <a:pt x="73" y="3"/>
                    <a:pt x="71" y="2"/>
                  </a:cubicBezTo>
                  <a:cubicBezTo>
                    <a:pt x="69" y="1"/>
                    <a:pt x="68" y="0"/>
                    <a:pt x="66"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Freeform 83">
              <a:extLst>
                <a:ext uri="{FF2B5EF4-FFF2-40B4-BE49-F238E27FC236}">
                  <a16:creationId xmlns:a16="http://schemas.microsoft.com/office/drawing/2014/main" id="{A3B6C387-8889-D195-FC4E-35B9187CD008}"/>
                </a:ext>
              </a:extLst>
            </p:cNvPr>
            <p:cNvSpPr>
              <a:spLocks/>
            </p:cNvSpPr>
            <p:nvPr/>
          </p:nvSpPr>
          <p:spPr bwMode="auto">
            <a:xfrm>
              <a:off x="2279800" y="768698"/>
              <a:ext cx="884237" cy="1006475"/>
            </a:xfrm>
            <a:custGeom>
              <a:avLst/>
              <a:gdLst>
                <a:gd name="T0" fmla="*/ 192 w 208"/>
                <a:gd name="T1" fmla="*/ 52 h 237"/>
                <a:gd name="T2" fmla="*/ 109 w 208"/>
                <a:gd name="T3" fmla="*/ 9 h 237"/>
                <a:gd name="T4" fmla="*/ 31 w 208"/>
                <a:gd name="T5" fmla="*/ 63 h 237"/>
                <a:gd name="T6" fmla="*/ 0 w 208"/>
                <a:gd name="T7" fmla="*/ 204 h 237"/>
                <a:gd name="T8" fmla="*/ 177 w 208"/>
                <a:gd name="T9" fmla="*/ 237 h 237"/>
                <a:gd name="T10" fmla="*/ 192 w 208"/>
                <a:gd name="T11" fmla="*/ 52 h 237"/>
              </a:gdLst>
              <a:ahLst/>
              <a:cxnLst>
                <a:cxn ang="0">
                  <a:pos x="T0" y="T1"/>
                </a:cxn>
                <a:cxn ang="0">
                  <a:pos x="T2" y="T3"/>
                </a:cxn>
                <a:cxn ang="0">
                  <a:pos x="T4" y="T5"/>
                </a:cxn>
                <a:cxn ang="0">
                  <a:pos x="T6" y="T7"/>
                </a:cxn>
                <a:cxn ang="0">
                  <a:pos x="T8" y="T9"/>
                </a:cxn>
                <a:cxn ang="0">
                  <a:pos x="T10" y="T11"/>
                </a:cxn>
              </a:cxnLst>
              <a:rect l="0" t="0" r="r" b="b"/>
              <a:pathLst>
                <a:path w="208" h="237">
                  <a:moveTo>
                    <a:pt x="192" y="52"/>
                  </a:moveTo>
                  <a:cubicBezTo>
                    <a:pt x="178" y="8"/>
                    <a:pt x="109" y="9"/>
                    <a:pt x="109" y="9"/>
                  </a:cubicBezTo>
                  <a:cubicBezTo>
                    <a:pt x="109" y="9"/>
                    <a:pt x="57" y="0"/>
                    <a:pt x="31" y="63"/>
                  </a:cubicBezTo>
                  <a:cubicBezTo>
                    <a:pt x="16" y="99"/>
                    <a:pt x="6" y="155"/>
                    <a:pt x="0" y="204"/>
                  </a:cubicBezTo>
                  <a:cubicBezTo>
                    <a:pt x="177" y="237"/>
                    <a:pt x="177" y="237"/>
                    <a:pt x="177" y="237"/>
                  </a:cubicBezTo>
                  <a:cubicBezTo>
                    <a:pt x="194" y="174"/>
                    <a:pt x="208" y="96"/>
                    <a:pt x="192" y="52"/>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84">
              <a:extLst>
                <a:ext uri="{FF2B5EF4-FFF2-40B4-BE49-F238E27FC236}">
                  <a16:creationId xmlns:a16="http://schemas.microsoft.com/office/drawing/2014/main" id="{7844EB70-32CE-F5FA-216C-ED92FA6939CA}"/>
                </a:ext>
              </a:extLst>
            </p:cNvPr>
            <p:cNvSpPr>
              <a:spLocks/>
            </p:cNvSpPr>
            <p:nvPr/>
          </p:nvSpPr>
          <p:spPr bwMode="auto">
            <a:xfrm>
              <a:off x="2551262" y="979835"/>
              <a:ext cx="47625" cy="47625"/>
            </a:xfrm>
            <a:custGeom>
              <a:avLst/>
              <a:gdLst>
                <a:gd name="T0" fmla="*/ 11 w 11"/>
                <a:gd name="T1" fmla="*/ 6 h 11"/>
                <a:gd name="T2" fmla="*/ 5 w 11"/>
                <a:gd name="T3" fmla="*/ 10 h 11"/>
                <a:gd name="T4" fmla="*/ 0 w 11"/>
                <a:gd name="T5" fmla="*/ 4 h 11"/>
                <a:gd name="T6" fmla="*/ 6 w 11"/>
                <a:gd name="T7" fmla="*/ 0 h 11"/>
                <a:gd name="T8" fmla="*/ 11 w 11"/>
                <a:gd name="T9" fmla="*/ 6 h 11"/>
              </a:gdLst>
              <a:ahLst/>
              <a:cxnLst>
                <a:cxn ang="0">
                  <a:pos x="T0" y="T1"/>
                </a:cxn>
                <a:cxn ang="0">
                  <a:pos x="T2" y="T3"/>
                </a:cxn>
                <a:cxn ang="0">
                  <a:pos x="T4" y="T5"/>
                </a:cxn>
                <a:cxn ang="0">
                  <a:pos x="T6" y="T7"/>
                </a:cxn>
                <a:cxn ang="0">
                  <a:pos x="T8" y="T9"/>
                </a:cxn>
              </a:cxnLst>
              <a:rect l="0" t="0" r="r" b="b"/>
              <a:pathLst>
                <a:path w="11" h="11">
                  <a:moveTo>
                    <a:pt x="11" y="6"/>
                  </a:moveTo>
                  <a:cubicBezTo>
                    <a:pt x="10" y="9"/>
                    <a:pt x="7" y="11"/>
                    <a:pt x="5" y="10"/>
                  </a:cubicBezTo>
                  <a:cubicBezTo>
                    <a:pt x="2" y="10"/>
                    <a:pt x="0" y="7"/>
                    <a:pt x="0" y="4"/>
                  </a:cubicBezTo>
                  <a:cubicBezTo>
                    <a:pt x="1" y="2"/>
                    <a:pt x="4" y="0"/>
                    <a:pt x="6" y="0"/>
                  </a:cubicBezTo>
                  <a:cubicBezTo>
                    <a:pt x="9" y="1"/>
                    <a:pt x="11" y="3"/>
                    <a:pt x="11" y="6"/>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85">
              <a:extLst>
                <a:ext uri="{FF2B5EF4-FFF2-40B4-BE49-F238E27FC236}">
                  <a16:creationId xmlns:a16="http://schemas.microsoft.com/office/drawing/2014/main" id="{78FBD612-40A7-8F73-79DF-DECAAF8B2E05}"/>
                </a:ext>
              </a:extLst>
            </p:cNvPr>
            <p:cNvSpPr>
              <a:spLocks/>
            </p:cNvSpPr>
            <p:nvPr/>
          </p:nvSpPr>
          <p:spPr bwMode="auto">
            <a:xfrm>
              <a:off x="2971950" y="1057623"/>
              <a:ext cx="47625" cy="50800"/>
            </a:xfrm>
            <a:custGeom>
              <a:avLst/>
              <a:gdLst>
                <a:gd name="T0" fmla="*/ 11 w 11"/>
                <a:gd name="T1" fmla="*/ 7 h 12"/>
                <a:gd name="T2" fmla="*/ 5 w 11"/>
                <a:gd name="T3" fmla="*/ 11 h 12"/>
                <a:gd name="T4" fmla="*/ 1 w 11"/>
                <a:gd name="T5" fmla="*/ 5 h 12"/>
                <a:gd name="T6" fmla="*/ 7 w 11"/>
                <a:gd name="T7" fmla="*/ 1 h 12"/>
                <a:gd name="T8" fmla="*/ 11 w 11"/>
                <a:gd name="T9" fmla="*/ 7 h 12"/>
              </a:gdLst>
              <a:ahLst/>
              <a:cxnLst>
                <a:cxn ang="0">
                  <a:pos x="T0" y="T1"/>
                </a:cxn>
                <a:cxn ang="0">
                  <a:pos x="T2" y="T3"/>
                </a:cxn>
                <a:cxn ang="0">
                  <a:pos x="T4" y="T5"/>
                </a:cxn>
                <a:cxn ang="0">
                  <a:pos x="T6" y="T7"/>
                </a:cxn>
                <a:cxn ang="0">
                  <a:pos x="T8" y="T9"/>
                </a:cxn>
              </a:cxnLst>
              <a:rect l="0" t="0" r="r" b="b"/>
              <a:pathLst>
                <a:path w="11" h="12">
                  <a:moveTo>
                    <a:pt x="11" y="7"/>
                  </a:moveTo>
                  <a:cubicBezTo>
                    <a:pt x="10" y="10"/>
                    <a:pt x="7" y="12"/>
                    <a:pt x="5" y="11"/>
                  </a:cubicBezTo>
                  <a:cubicBezTo>
                    <a:pt x="2" y="11"/>
                    <a:pt x="0" y="8"/>
                    <a:pt x="1" y="5"/>
                  </a:cubicBezTo>
                  <a:cubicBezTo>
                    <a:pt x="1" y="2"/>
                    <a:pt x="4" y="0"/>
                    <a:pt x="7" y="1"/>
                  </a:cubicBezTo>
                  <a:cubicBezTo>
                    <a:pt x="9" y="1"/>
                    <a:pt x="11" y="4"/>
                    <a:pt x="11" y="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93" name="Picture 92">
              <a:extLst>
                <a:ext uri="{FF2B5EF4-FFF2-40B4-BE49-F238E27FC236}">
                  <a16:creationId xmlns:a16="http://schemas.microsoft.com/office/drawing/2014/main" id="{BEA4EBC8-82C3-3536-F540-CC6B85AEC5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6162" y="1003648"/>
              <a:ext cx="268287"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93">
              <a:extLst>
                <a:ext uri="{FF2B5EF4-FFF2-40B4-BE49-F238E27FC236}">
                  <a16:creationId xmlns:a16="http://schemas.microsoft.com/office/drawing/2014/main" id="{FEC16DC1-58EE-A44C-DB36-3996C6A9033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43312" y="1057623"/>
              <a:ext cx="153987"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94">
              <a:extLst>
                <a:ext uri="{FF2B5EF4-FFF2-40B4-BE49-F238E27FC236}">
                  <a16:creationId xmlns:a16="http://schemas.microsoft.com/office/drawing/2014/main" id="{5B31061F-7C57-3267-4E59-EC42C2C4A8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5112" y="1090960"/>
              <a:ext cx="203200"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a:extLst>
                <a:ext uri="{FF2B5EF4-FFF2-40B4-BE49-F238E27FC236}">
                  <a16:creationId xmlns:a16="http://schemas.microsoft.com/office/drawing/2014/main" id="{7B024A52-7D0C-DF61-EA0B-1A66CAFBDB2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32262" y="1148110"/>
              <a:ext cx="138112"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90">
              <a:extLst>
                <a:ext uri="{FF2B5EF4-FFF2-40B4-BE49-F238E27FC236}">
                  <a16:creationId xmlns:a16="http://schemas.microsoft.com/office/drawing/2014/main" id="{A892F97C-91EC-DF00-BE3F-8CE6873E420A}"/>
                </a:ext>
              </a:extLst>
            </p:cNvPr>
            <p:cNvSpPr>
              <a:spLocks/>
            </p:cNvSpPr>
            <p:nvPr/>
          </p:nvSpPr>
          <p:spPr bwMode="auto">
            <a:xfrm>
              <a:off x="2738587" y="789335"/>
              <a:ext cx="25400" cy="20638"/>
            </a:xfrm>
            <a:custGeom>
              <a:avLst/>
              <a:gdLst>
                <a:gd name="T0" fmla="*/ 3 w 6"/>
                <a:gd name="T1" fmla="*/ 4 h 5"/>
                <a:gd name="T2" fmla="*/ 3 w 6"/>
                <a:gd name="T3" fmla="*/ 0 h 5"/>
                <a:gd name="T4" fmla="*/ 3 w 6"/>
                <a:gd name="T5" fmla="*/ 0 h 5"/>
                <a:gd name="T6" fmla="*/ 3 w 6"/>
                <a:gd name="T7" fmla="*/ 0 h 5"/>
                <a:gd name="T8" fmla="*/ 3 w 6"/>
                <a:gd name="T9" fmla="*/ 4 h 5"/>
              </a:gdLst>
              <a:ahLst/>
              <a:cxnLst>
                <a:cxn ang="0">
                  <a:pos x="T0" y="T1"/>
                </a:cxn>
                <a:cxn ang="0">
                  <a:pos x="T2" y="T3"/>
                </a:cxn>
                <a:cxn ang="0">
                  <a:pos x="T4" y="T5"/>
                </a:cxn>
                <a:cxn ang="0">
                  <a:pos x="T6" y="T7"/>
                </a:cxn>
                <a:cxn ang="0">
                  <a:pos x="T8" y="T9"/>
                </a:cxn>
              </a:cxnLst>
              <a:rect l="0" t="0" r="r" b="b"/>
              <a:pathLst>
                <a:path w="6" h="5">
                  <a:moveTo>
                    <a:pt x="3" y="4"/>
                  </a:moveTo>
                  <a:cubicBezTo>
                    <a:pt x="5" y="5"/>
                    <a:pt x="6" y="0"/>
                    <a:pt x="3" y="0"/>
                  </a:cubicBezTo>
                  <a:cubicBezTo>
                    <a:pt x="3" y="0"/>
                    <a:pt x="3" y="0"/>
                    <a:pt x="3" y="0"/>
                  </a:cubicBezTo>
                  <a:cubicBezTo>
                    <a:pt x="3" y="0"/>
                    <a:pt x="3" y="0"/>
                    <a:pt x="3" y="0"/>
                  </a:cubicBezTo>
                  <a:cubicBezTo>
                    <a:pt x="0" y="0"/>
                    <a:pt x="0" y="4"/>
                    <a:pt x="3"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91">
              <a:extLst>
                <a:ext uri="{FF2B5EF4-FFF2-40B4-BE49-F238E27FC236}">
                  <a16:creationId xmlns:a16="http://schemas.microsoft.com/office/drawing/2014/main" id="{61626D2E-E4B0-A078-363D-E068204CE425}"/>
                </a:ext>
              </a:extLst>
            </p:cNvPr>
            <p:cNvSpPr>
              <a:spLocks/>
            </p:cNvSpPr>
            <p:nvPr/>
          </p:nvSpPr>
          <p:spPr bwMode="auto">
            <a:xfrm>
              <a:off x="2751287" y="789335"/>
              <a:ext cx="400050" cy="989013"/>
            </a:xfrm>
            <a:custGeom>
              <a:avLst/>
              <a:gdLst>
                <a:gd name="T0" fmla="*/ 0 w 94"/>
                <a:gd name="T1" fmla="*/ 4 h 233"/>
                <a:gd name="T2" fmla="*/ 0 w 94"/>
                <a:gd name="T3" fmla="*/ 5 h 233"/>
                <a:gd name="T4" fmla="*/ 53 w 94"/>
                <a:gd name="T5" fmla="*/ 16 h 233"/>
                <a:gd name="T6" fmla="*/ 82 w 94"/>
                <a:gd name="T7" fmla="*/ 47 h 233"/>
                <a:gd name="T8" fmla="*/ 87 w 94"/>
                <a:gd name="T9" fmla="*/ 82 h 233"/>
                <a:gd name="T10" fmla="*/ 79 w 94"/>
                <a:gd name="T11" fmla="*/ 171 h 233"/>
                <a:gd name="T12" fmla="*/ 65 w 94"/>
                <a:gd name="T13" fmla="*/ 232 h 233"/>
                <a:gd name="T14" fmla="*/ 70 w 94"/>
                <a:gd name="T15" fmla="*/ 233 h 233"/>
                <a:gd name="T16" fmla="*/ 74 w 94"/>
                <a:gd name="T17" fmla="*/ 217 h 233"/>
                <a:gd name="T18" fmla="*/ 90 w 94"/>
                <a:gd name="T19" fmla="*/ 132 h 233"/>
                <a:gd name="T20" fmla="*/ 89 w 94"/>
                <a:gd name="T21" fmla="*/ 58 h 233"/>
                <a:gd name="T22" fmla="*/ 76 w 94"/>
                <a:gd name="T23" fmla="*/ 28 h 233"/>
                <a:gd name="T24" fmla="*/ 47 w 94"/>
                <a:gd name="T25" fmla="*/ 8 h 233"/>
                <a:gd name="T26" fmla="*/ 0 w 94"/>
                <a:gd name="T27" fmla="*/ 0 h 233"/>
                <a:gd name="T28" fmla="*/ 0 w 94"/>
                <a:gd name="T29" fmla="*/ 0 h 233"/>
                <a:gd name="T30" fmla="*/ 0 w 94"/>
                <a:gd name="T31" fmla="*/ 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233">
                  <a:moveTo>
                    <a:pt x="0" y="4"/>
                  </a:moveTo>
                  <a:cubicBezTo>
                    <a:pt x="0" y="5"/>
                    <a:pt x="0" y="5"/>
                    <a:pt x="0" y="5"/>
                  </a:cubicBezTo>
                  <a:cubicBezTo>
                    <a:pt x="18" y="4"/>
                    <a:pt x="37" y="8"/>
                    <a:pt x="53" y="16"/>
                  </a:cubicBezTo>
                  <a:cubicBezTo>
                    <a:pt x="66" y="22"/>
                    <a:pt x="77" y="32"/>
                    <a:pt x="82" y="47"/>
                  </a:cubicBezTo>
                  <a:cubicBezTo>
                    <a:pt x="86" y="58"/>
                    <a:pt x="87" y="70"/>
                    <a:pt x="87" y="82"/>
                  </a:cubicBezTo>
                  <a:cubicBezTo>
                    <a:pt x="89" y="112"/>
                    <a:pt x="85" y="142"/>
                    <a:pt x="79" y="171"/>
                  </a:cubicBezTo>
                  <a:cubicBezTo>
                    <a:pt x="75" y="191"/>
                    <a:pt x="71" y="212"/>
                    <a:pt x="65" y="232"/>
                  </a:cubicBezTo>
                  <a:cubicBezTo>
                    <a:pt x="70" y="233"/>
                    <a:pt x="70" y="233"/>
                    <a:pt x="70" y="233"/>
                  </a:cubicBezTo>
                  <a:cubicBezTo>
                    <a:pt x="71" y="228"/>
                    <a:pt x="72" y="222"/>
                    <a:pt x="74" y="217"/>
                  </a:cubicBezTo>
                  <a:cubicBezTo>
                    <a:pt x="81" y="189"/>
                    <a:pt x="86" y="160"/>
                    <a:pt x="90" y="132"/>
                  </a:cubicBezTo>
                  <a:cubicBezTo>
                    <a:pt x="92" y="107"/>
                    <a:pt x="94" y="82"/>
                    <a:pt x="89" y="58"/>
                  </a:cubicBezTo>
                  <a:cubicBezTo>
                    <a:pt x="87" y="47"/>
                    <a:pt x="83" y="36"/>
                    <a:pt x="76" y="28"/>
                  </a:cubicBezTo>
                  <a:cubicBezTo>
                    <a:pt x="68" y="18"/>
                    <a:pt x="58" y="12"/>
                    <a:pt x="47" y="8"/>
                  </a:cubicBezTo>
                  <a:cubicBezTo>
                    <a:pt x="32" y="3"/>
                    <a:pt x="16" y="0"/>
                    <a:pt x="0" y="0"/>
                  </a:cubicBezTo>
                  <a:cubicBezTo>
                    <a:pt x="0" y="0"/>
                    <a:pt x="0" y="0"/>
                    <a:pt x="0" y="0"/>
                  </a:cubicBezTo>
                  <a:cubicBezTo>
                    <a:pt x="3" y="0"/>
                    <a:pt x="2" y="5"/>
                    <a:pt x="0"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92">
              <a:extLst>
                <a:ext uri="{FF2B5EF4-FFF2-40B4-BE49-F238E27FC236}">
                  <a16:creationId xmlns:a16="http://schemas.microsoft.com/office/drawing/2014/main" id="{324D2FA4-01AB-3DFA-0216-DCF8AC573AC0}"/>
                </a:ext>
              </a:extLst>
            </p:cNvPr>
            <p:cNvSpPr>
              <a:spLocks/>
            </p:cNvSpPr>
            <p:nvPr/>
          </p:nvSpPr>
          <p:spPr bwMode="auto">
            <a:xfrm>
              <a:off x="2279800" y="781398"/>
              <a:ext cx="471487" cy="857250"/>
            </a:xfrm>
            <a:custGeom>
              <a:avLst/>
              <a:gdLst>
                <a:gd name="T0" fmla="*/ 9 w 111"/>
                <a:gd name="T1" fmla="*/ 168 h 202"/>
                <a:gd name="T2" fmla="*/ 33 w 111"/>
                <a:gd name="T3" fmla="*/ 65 h 202"/>
                <a:gd name="T4" fmla="*/ 80 w 111"/>
                <a:gd name="T5" fmla="*/ 10 h 202"/>
                <a:gd name="T6" fmla="*/ 110 w 111"/>
                <a:gd name="T7" fmla="*/ 6 h 202"/>
                <a:gd name="T8" fmla="*/ 111 w 111"/>
                <a:gd name="T9" fmla="*/ 6 h 202"/>
                <a:gd name="T10" fmla="*/ 111 w 111"/>
                <a:gd name="T11" fmla="*/ 2 h 202"/>
                <a:gd name="T12" fmla="*/ 111 w 111"/>
                <a:gd name="T13" fmla="*/ 2 h 202"/>
                <a:gd name="T14" fmla="*/ 74 w 111"/>
                <a:gd name="T15" fmla="*/ 8 h 202"/>
                <a:gd name="T16" fmla="*/ 24 w 111"/>
                <a:gd name="T17" fmla="*/ 75 h 202"/>
                <a:gd name="T18" fmla="*/ 3 w 111"/>
                <a:gd name="T19" fmla="*/ 178 h 202"/>
                <a:gd name="T20" fmla="*/ 0 w 111"/>
                <a:gd name="T21" fmla="*/ 201 h 202"/>
                <a:gd name="T22" fmla="*/ 4 w 111"/>
                <a:gd name="T23" fmla="*/ 202 h 202"/>
                <a:gd name="T24" fmla="*/ 9 w 111"/>
                <a:gd name="T25" fmla="*/ 1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202">
                  <a:moveTo>
                    <a:pt x="9" y="168"/>
                  </a:moveTo>
                  <a:cubicBezTo>
                    <a:pt x="14" y="133"/>
                    <a:pt x="20" y="98"/>
                    <a:pt x="33" y="65"/>
                  </a:cubicBezTo>
                  <a:cubicBezTo>
                    <a:pt x="41" y="41"/>
                    <a:pt x="56" y="20"/>
                    <a:pt x="80" y="10"/>
                  </a:cubicBezTo>
                  <a:cubicBezTo>
                    <a:pt x="89" y="7"/>
                    <a:pt x="101" y="5"/>
                    <a:pt x="110" y="6"/>
                  </a:cubicBezTo>
                  <a:cubicBezTo>
                    <a:pt x="111" y="6"/>
                    <a:pt x="111" y="6"/>
                    <a:pt x="111" y="6"/>
                  </a:cubicBezTo>
                  <a:cubicBezTo>
                    <a:pt x="108" y="6"/>
                    <a:pt x="108" y="2"/>
                    <a:pt x="111" y="2"/>
                  </a:cubicBezTo>
                  <a:cubicBezTo>
                    <a:pt x="111" y="2"/>
                    <a:pt x="111" y="2"/>
                    <a:pt x="111" y="2"/>
                  </a:cubicBezTo>
                  <a:cubicBezTo>
                    <a:pt x="99" y="0"/>
                    <a:pt x="85" y="3"/>
                    <a:pt x="74" y="8"/>
                  </a:cubicBezTo>
                  <a:cubicBezTo>
                    <a:pt x="47" y="20"/>
                    <a:pt x="33" y="48"/>
                    <a:pt x="24" y="75"/>
                  </a:cubicBezTo>
                  <a:cubicBezTo>
                    <a:pt x="14" y="109"/>
                    <a:pt x="8" y="143"/>
                    <a:pt x="3" y="178"/>
                  </a:cubicBezTo>
                  <a:cubicBezTo>
                    <a:pt x="2" y="186"/>
                    <a:pt x="1" y="193"/>
                    <a:pt x="0" y="201"/>
                  </a:cubicBezTo>
                  <a:cubicBezTo>
                    <a:pt x="4" y="202"/>
                    <a:pt x="4" y="202"/>
                    <a:pt x="4" y="202"/>
                  </a:cubicBezTo>
                  <a:cubicBezTo>
                    <a:pt x="6" y="190"/>
                    <a:pt x="7" y="179"/>
                    <a:pt x="9" y="16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93">
              <a:extLst>
                <a:ext uri="{FF2B5EF4-FFF2-40B4-BE49-F238E27FC236}">
                  <a16:creationId xmlns:a16="http://schemas.microsoft.com/office/drawing/2014/main" id="{0334D502-95E1-F62A-725C-E8C0C7CBDB60}"/>
                </a:ext>
              </a:extLst>
            </p:cNvPr>
            <p:cNvSpPr>
              <a:spLocks/>
            </p:cNvSpPr>
            <p:nvPr/>
          </p:nvSpPr>
          <p:spPr bwMode="auto">
            <a:xfrm>
              <a:off x="2956075" y="848073"/>
              <a:ext cx="114300" cy="85725"/>
            </a:xfrm>
            <a:custGeom>
              <a:avLst/>
              <a:gdLst>
                <a:gd name="T0" fmla="*/ 0 w 27"/>
                <a:gd name="T1" fmla="*/ 0 h 20"/>
                <a:gd name="T2" fmla="*/ 27 w 27"/>
                <a:gd name="T3" fmla="*/ 20 h 20"/>
                <a:gd name="T4" fmla="*/ 27 w 27"/>
                <a:gd name="T5" fmla="*/ 20 h 20"/>
                <a:gd name="T6" fmla="*/ 0 w 27"/>
                <a:gd name="T7" fmla="*/ 0 h 20"/>
              </a:gdLst>
              <a:ahLst/>
              <a:cxnLst>
                <a:cxn ang="0">
                  <a:pos x="T0" y="T1"/>
                </a:cxn>
                <a:cxn ang="0">
                  <a:pos x="T2" y="T3"/>
                </a:cxn>
                <a:cxn ang="0">
                  <a:pos x="T4" y="T5"/>
                </a:cxn>
                <a:cxn ang="0">
                  <a:pos x="T6" y="T7"/>
                </a:cxn>
              </a:cxnLst>
              <a:rect l="0" t="0" r="r" b="b"/>
              <a:pathLst>
                <a:path w="27" h="20">
                  <a:moveTo>
                    <a:pt x="0" y="0"/>
                  </a:moveTo>
                  <a:cubicBezTo>
                    <a:pt x="11" y="5"/>
                    <a:pt x="20" y="11"/>
                    <a:pt x="27" y="20"/>
                  </a:cubicBezTo>
                  <a:cubicBezTo>
                    <a:pt x="27" y="20"/>
                    <a:pt x="27" y="20"/>
                    <a:pt x="27" y="20"/>
                  </a:cubicBezTo>
                  <a:cubicBezTo>
                    <a:pt x="20" y="11"/>
                    <a:pt x="11" y="5"/>
                    <a:pt x="0"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94">
              <a:extLst>
                <a:ext uri="{FF2B5EF4-FFF2-40B4-BE49-F238E27FC236}">
                  <a16:creationId xmlns:a16="http://schemas.microsoft.com/office/drawing/2014/main" id="{703DB26F-6390-EDB3-D7D7-3EE7F3DD121C}"/>
                </a:ext>
              </a:extLst>
            </p:cNvPr>
            <p:cNvSpPr>
              <a:spLocks/>
            </p:cNvSpPr>
            <p:nvPr/>
          </p:nvSpPr>
          <p:spPr bwMode="auto">
            <a:xfrm>
              <a:off x="3070375" y="933798"/>
              <a:ext cx="3175" cy="7938"/>
            </a:xfrm>
            <a:custGeom>
              <a:avLst/>
              <a:gdLst>
                <a:gd name="T0" fmla="*/ 0 w 1"/>
                <a:gd name="T1" fmla="*/ 0 h 2"/>
                <a:gd name="T2" fmla="*/ 0 w 1"/>
                <a:gd name="T3" fmla="*/ 0 h 2"/>
                <a:gd name="T4" fmla="*/ 1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1" y="1"/>
                    <a:pt x="1" y="2"/>
                  </a:cubicBezTo>
                  <a:cubicBezTo>
                    <a:pt x="1" y="2"/>
                    <a:pt x="1" y="2"/>
                    <a:pt x="1" y="2"/>
                  </a:cubicBezTo>
                  <a:cubicBezTo>
                    <a:pt x="1" y="1"/>
                    <a:pt x="0" y="1"/>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95">
              <a:extLst>
                <a:ext uri="{FF2B5EF4-FFF2-40B4-BE49-F238E27FC236}">
                  <a16:creationId xmlns:a16="http://schemas.microsoft.com/office/drawing/2014/main" id="{5069DBD8-F091-4535-A8D9-3F64DF35E74A}"/>
                </a:ext>
              </a:extLst>
            </p:cNvPr>
            <p:cNvSpPr>
              <a:spLocks/>
            </p:cNvSpPr>
            <p:nvPr/>
          </p:nvSpPr>
          <p:spPr bwMode="auto">
            <a:xfrm>
              <a:off x="3083075" y="951260"/>
              <a:ext cx="25400" cy="84138"/>
            </a:xfrm>
            <a:custGeom>
              <a:avLst/>
              <a:gdLst>
                <a:gd name="T0" fmla="*/ 0 w 6"/>
                <a:gd name="T1" fmla="*/ 0 h 20"/>
                <a:gd name="T2" fmla="*/ 0 w 6"/>
                <a:gd name="T3" fmla="*/ 0 h 20"/>
                <a:gd name="T4" fmla="*/ 3 w 6"/>
                <a:gd name="T5" fmla="*/ 9 h 20"/>
                <a:gd name="T6" fmla="*/ 6 w 6"/>
                <a:gd name="T7" fmla="*/ 20 h 20"/>
                <a:gd name="T8" fmla="*/ 6 w 6"/>
                <a:gd name="T9" fmla="*/ 20 h 20"/>
                <a:gd name="T10" fmla="*/ 3 w 6"/>
                <a:gd name="T11" fmla="*/ 9 h 20"/>
                <a:gd name="T12" fmla="*/ 0 w 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6" h="20">
                  <a:moveTo>
                    <a:pt x="0" y="0"/>
                  </a:moveTo>
                  <a:cubicBezTo>
                    <a:pt x="0" y="0"/>
                    <a:pt x="0" y="0"/>
                    <a:pt x="0" y="0"/>
                  </a:cubicBezTo>
                  <a:cubicBezTo>
                    <a:pt x="1" y="3"/>
                    <a:pt x="2" y="6"/>
                    <a:pt x="3" y="9"/>
                  </a:cubicBezTo>
                  <a:cubicBezTo>
                    <a:pt x="5" y="12"/>
                    <a:pt x="6" y="16"/>
                    <a:pt x="6" y="20"/>
                  </a:cubicBezTo>
                  <a:cubicBezTo>
                    <a:pt x="6" y="20"/>
                    <a:pt x="6" y="20"/>
                    <a:pt x="6" y="20"/>
                  </a:cubicBezTo>
                  <a:cubicBezTo>
                    <a:pt x="6" y="16"/>
                    <a:pt x="5" y="12"/>
                    <a:pt x="3" y="9"/>
                  </a:cubicBezTo>
                  <a:cubicBezTo>
                    <a:pt x="2" y="6"/>
                    <a:pt x="1" y="3"/>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96">
              <a:extLst>
                <a:ext uri="{FF2B5EF4-FFF2-40B4-BE49-F238E27FC236}">
                  <a16:creationId xmlns:a16="http://schemas.microsoft.com/office/drawing/2014/main" id="{22DA75C5-62D3-246B-9E50-2825413A5976}"/>
                </a:ext>
              </a:extLst>
            </p:cNvPr>
            <p:cNvSpPr>
              <a:spLocks/>
            </p:cNvSpPr>
            <p:nvPr/>
          </p:nvSpPr>
          <p:spPr bwMode="auto">
            <a:xfrm>
              <a:off x="3073550" y="941735"/>
              <a:ext cx="9525" cy="952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1" y="1"/>
                    <a:pt x="2" y="2"/>
                  </a:cubicBezTo>
                  <a:cubicBezTo>
                    <a:pt x="2" y="2"/>
                    <a:pt x="2" y="2"/>
                    <a:pt x="2" y="2"/>
                  </a:cubicBezTo>
                  <a:cubicBezTo>
                    <a:pt x="1" y="1"/>
                    <a:pt x="1" y="0"/>
                    <a:pt x="0" y="0"/>
                  </a:cubicBezTo>
                </a:path>
              </a:pathLst>
            </a:custGeom>
            <a:solidFill>
              <a:srgbClr val="1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97">
              <a:extLst>
                <a:ext uri="{FF2B5EF4-FFF2-40B4-BE49-F238E27FC236}">
                  <a16:creationId xmlns:a16="http://schemas.microsoft.com/office/drawing/2014/main" id="{C0A7A4E7-0542-AAAB-A981-B9CB38FB9116}"/>
                </a:ext>
              </a:extLst>
            </p:cNvPr>
            <p:cNvSpPr>
              <a:spLocks/>
            </p:cNvSpPr>
            <p:nvPr/>
          </p:nvSpPr>
          <p:spPr bwMode="auto">
            <a:xfrm>
              <a:off x="2925912" y="835373"/>
              <a:ext cx="200025" cy="506413"/>
            </a:xfrm>
            <a:custGeom>
              <a:avLst/>
              <a:gdLst>
                <a:gd name="T0" fmla="*/ 0 w 47"/>
                <a:gd name="T1" fmla="*/ 0 h 119"/>
                <a:gd name="T2" fmla="*/ 26 w 47"/>
                <a:gd name="T3" fmla="*/ 29 h 119"/>
                <a:gd name="T4" fmla="*/ 32 w 47"/>
                <a:gd name="T5" fmla="*/ 68 h 119"/>
                <a:gd name="T6" fmla="*/ 45 w 47"/>
                <a:gd name="T7" fmla="*/ 95 h 119"/>
                <a:gd name="T8" fmla="*/ 30 w 47"/>
                <a:gd name="T9" fmla="*/ 114 h 119"/>
                <a:gd name="T10" fmla="*/ 30 w 47"/>
                <a:gd name="T11" fmla="*/ 114 h 119"/>
                <a:gd name="T12" fmla="*/ 33 w 47"/>
                <a:gd name="T13" fmla="*/ 114 h 119"/>
                <a:gd name="T14" fmla="*/ 35 w 47"/>
                <a:gd name="T15" fmla="*/ 114 h 119"/>
                <a:gd name="T16" fmla="*/ 45 w 47"/>
                <a:gd name="T17" fmla="*/ 119 h 119"/>
                <a:gd name="T18" fmla="*/ 46 w 47"/>
                <a:gd name="T19" fmla="*/ 71 h 119"/>
                <a:gd name="T20" fmla="*/ 45 w 47"/>
                <a:gd name="T21" fmla="*/ 56 h 119"/>
                <a:gd name="T22" fmla="*/ 43 w 47"/>
                <a:gd name="T23" fmla="*/ 47 h 119"/>
                <a:gd name="T24" fmla="*/ 40 w 47"/>
                <a:gd name="T25" fmla="*/ 36 h 119"/>
                <a:gd name="T26" fmla="*/ 37 w 47"/>
                <a:gd name="T27" fmla="*/ 27 h 119"/>
                <a:gd name="T28" fmla="*/ 35 w 47"/>
                <a:gd name="T29" fmla="*/ 25 h 119"/>
                <a:gd name="T30" fmla="*/ 34 w 47"/>
                <a:gd name="T31" fmla="*/ 23 h 119"/>
                <a:gd name="T32" fmla="*/ 7 w 47"/>
                <a:gd name="T33" fmla="*/ 3 h 119"/>
                <a:gd name="T34" fmla="*/ 0 w 47"/>
                <a:gd name="T3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119">
                  <a:moveTo>
                    <a:pt x="0" y="0"/>
                  </a:moveTo>
                  <a:cubicBezTo>
                    <a:pt x="12" y="7"/>
                    <a:pt x="21" y="16"/>
                    <a:pt x="26" y="29"/>
                  </a:cubicBezTo>
                  <a:cubicBezTo>
                    <a:pt x="30" y="40"/>
                    <a:pt x="32" y="54"/>
                    <a:pt x="32" y="68"/>
                  </a:cubicBezTo>
                  <a:cubicBezTo>
                    <a:pt x="41" y="73"/>
                    <a:pt x="47" y="84"/>
                    <a:pt x="45" y="95"/>
                  </a:cubicBezTo>
                  <a:cubicBezTo>
                    <a:pt x="43" y="104"/>
                    <a:pt x="38" y="110"/>
                    <a:pt x="30" y="114"/>
                  </a:cubicBezTo>
                  <a:cubicBezTo>
                    <a:pt x="30" y="114"/>
                    <a:pt x="30" y="114"/>
                    <a:pt x="30" y="114"/>
                  </a:cubicBezTo>
                  <a:cubicBezTo>
                    <a:pt x="31" y="114"/>
                    <a:pt x="32" y="114"/>
                    <a:pt x="33" y="114"/>
                  </a:cubicBezTo>
                  <a:cubicBezTo>
                    <a:pt x="33" y="114"/>
                    <a:pt x="34" y="114"/>
                    <a:pt x="35" y="114"/>
                  </a:cubicBezTo>
                  <a:cubicBezTo>
                    <a:pt x="39" y="114"/>
                    <a:pt x="42" y="116"/>
                    <a:pt x="45" y="119"/>
                  </a:cubicBezTo>
                  <a:cubicBezTo>
                    <a:pt x="46" y="103"/>
                    <a:pt x="47" y="87"/>
                    <a:pt x="46" y="71"/>
                  </a:cubicBezTo>
                  <a:cubicBezTo>
                    <a:pt x="46" y="66"/>
                    <a:pt x="46" y="61"/>
                    <a:pt x="45" y="56"/>
                  </a:cubicBezTo>
                  <a:cubicBezTo>
                    <a:pt x="45" y="53"/>
                    <a:pt x="44" y="50"/>
                    <a:pt x="43" y="47"/>
                  </a:cubicBezTo>
                  <a:cubicBezTo>
                    <a:pt x="43" y="43"/>
                    <a:pt x="42" y="39"/>
                    <a:pt x="40" y="36"/>
                  </a:cubicBezTo>
                  <a:cubicBezTo>
                    <a:pt x="39" y="33"/>
                    <a:pt x="38" y="30"/>
                    <a:pt x="37" y="27"/>
                  </a:cubicBezTo>
                  <a:cubicBezTo>
                    <a:pt x="36" y="26"/>
                    <a:pt x="36" y="25"/>
                    <a:pt x="35" y="25"/>
                  </a:cubicBezTo>
                  <a:cubicBezTo>
                    <a:pt x="35" y="24"/>
                    <a:pt x="34" y="24"/>
                    <a:pt x="34" y="23"/>
                  </a:cubicBezTo>
                  <a:cubicBezTo>
                    <a:pt x="27" y="14"/>
                    <a:pt x="18" y="8"/>
                    <a:pt x="7" y="3"/>
                  </a:cubicBezTo>
                  <a:cubicBezTo>
                    <a:pt x="5" y="2"/>
                    <a:pt x="3" y="1"/>
                    <a:pt x="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105" name="Picture 104">
              <a:extLst>
                <a:ext uri="{FF2B5EF4-FFF2-40B4-BE49-F238E27FC236}">
                  <a16:creationId xmlns:a16="http://schemas.microsoft.com/office/drawing/2014/main" id="{7B4D99F0-17A4-B8FA-20FD-C5EC365838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7037" y="1106835"/>
              <a:ext cx="101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05">
              <a:extLst>
                <a:ext uri="{FF2B5EF4-FFF2-40B4-BE49-F238E27FC236}">
                  <a16:creationId xmlns:a16="http://schemas.microsoft.com/office/drawing/2014/main" id="{D673F0FC-8B3E-009B-C6E8-D588B76E02A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54500" y="1176685"/>
              <a:ext cx="2857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100">
              <a:extLst>
                <a:ext uri="{FF2B5EF4-FFF2-40B4-BE49-F238E27FC236}">
                  <a16:creationId xmlns:a16="http://schemas.microsoft.com/office/drawing/2014/main" id="{501BE83E-D14C-D55D-011A-7D99B6F62C54}"/>
                </a:ext>
              </a:extLst>
            </p:cNvPr>
            <p:cNvSpPr>
              <a:spLocks/>
            </p:cNvSpPr>
            <p:nvPr/>
          </p:nvSpPr>
          <p:spPr bwMode="auto">
            <a:xfrm>
              <a:off x="3116412" y="1073498"/>
              <a:ext cx="12700" cy="268288"/>
            </a:xfrm>
            <a:custGeom>
              <a:avLst/>
              <a:gdLst>
                <a:gd name="T0" fmla="*/ 0 w 3"/>
                <a:gd name="T1" fmla="*/ 0 h 63"/>
                <a:gd name="T2" fmla="*/ 0 w 3"/>
                <a:gd name="T3" fmla="*/ 0 h 63"/>
                <a:gd name="T4" fmla="*/ 1 w 3"/>
                <a:gd name="T5" fmla="*/ 15 h 63"/>
                <a:gd name="T6" fmla="*/ 0 w 3"/>
                <a:gd name="T7" fmla="*/ 63 h 63"/>
                <a:gd name="T8" fmla="*/ 0 w 3"/>
                <a:gd name="T9" fmla="*/ 63 h 63"/>
                <a:gd name="T10" fmla="*/ 0 w 3"/>
                <a:gd name="T11" fmla="*/ 0 h 63"/>
              </a:gdLst>
              <a:ahLst/>
              <a:cxnLst>
                <a:cxn ang="0">
                  <a:pos x="T0" y="T1"/>
                </a:cxn>
                <a:cxn ang="0">
                  <a:pos x="T2" y="T3"/>
                </a:cxn>
                <a:cxn ang="0">
                  <a:pos x="T4" y="T5"/>
                </a:cxn>
                <a:cxn ang="0">
                  <a:pos x="T6" y="T7"/>
                </a:cxn>
                <a:cxn ang="0">
                  <a:pos x="T8" y="T9"/>
                </a:cxn>
                <a:cxn ang="0">
                  <a:pos x="T10" y="T11"/>
                </a:cxn>
              </a:cxnLst>
              <a:rect l="0" t="0" r="r" b="b"/>
              <a:pathLst>
                <a:path w="3" h="63">
                  <a:moveTo>
                    <a:pt x="0" y="0"/>
                  </a:moveTo>
                  <a:cubicBezTo>
                    <a:pt x="0" y="0"/>
                    <a:pt x="0" y="0"/>
                    <a:pt x="0" y="0"/>
                  </a:cubicBezTo>
                  <a:cubicBezTo>
                    <a:pt x="1" y="5"/>
                    <a:pt x="1" y="10"/>
                    <a:pt x="1" y="15"/>
                  </a:cubicBezTo>
                  <a:cubicBezTo>
                    <a:pt x="2" y="31"/>
                    <a:pt x="1" y="47"/>
                    <a:pt x="0" y="63"/>
                  </a:cubicBezTo>
                  <a:cubicBezTo>
                    <a:pt x="0" y="63"/>
                    <a:pt x="0" y="63"/>
                    <a:pt x="0" y="63"/>
                  </a:cubicBezTo>
                  <a:cubicBezTo>
                    <a:pt x="2" y="40"/>
                    <a:pt x="3" y="18"/>
                    <a:pt x="0"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01">
              <a:extLst>
                <a:ext uri="{FF2B5EF4-FFF2-40B4-BE49-F238E27FC236}">
                  <a16:creationId xmlns:a16="http://schemas.microsoft.com/office/drawing/2014/main" id="{EE7076B3-243B-6768-6AFA-3EF3E8D86B5F}"/>
                </a:ext>
              </a:extLst>
            </p:cNvPr>
            <p:cNvSpPr>
              <a:spLocks/>
            </p:cNvSpPr>
            <p:nvPr/>
          </p:nvSpPr>
          <p:spPr bwMode="auto">
            <a:xfrm>
              <a:off x="2449662" y="1311623"/>
              <a:ext cx="484187" cy="438150"/>
            </a:xfrm>
            <a:custGeom>
              <a:avLst/>
              <a:gdLst>
                <a:gd name="T0" fmla="*/ 107 w 114"/>
                <a:gd name="T1" fmla="*/ 85 h 103"/>
                <a:gd name="T2" fmla="*/ 68 w 114"/>
                <a:gd name="T3" fmla="*/ 5 h 103"/>
                <a:gd name="T4" fmla="*/ 2 w 114"/>
                <a:gd name="T5" fmla="*/ 65 h 103"/>
                <a:gd name="T6" fmla="*/ 0 w 114"/>
                <a:gd name="T7" fmla="*/ 84 h 103"/>
                <a:gd name="T8" fmla="*/ 102 w 114"/>
                <a:gd name="T9" fmla="*/ 103 h 103"/>
                <a:gd name="T10" fmla="*/ 107 w 114"/>
                <a:gd name="T11" fmla="*/ 85 h 103"/>
              </a:gdLst>
              <a:ahLst/>
              <a:cxnLst>
                <a:cxn ang="0">
                  <a:pos x="T0" y="T1"/>
                </a:cxn>
                <a:cxn ang="0">
                  <a:pos x="T2" y="T3"/>
                </a:cxn>
                <a:cxn ang="0">
                  <a:pos x="T4" y="T5"/>
                </a:cxn>
                <a:cxn ang="0">
                  <a:pos x="T6" y="T7"/>
                </a:cxn>
                <a:cxn ang="0">
                  <a:pos x="T8" y="T9"/>
                </a:cxn>
                <a:cxn ang="0">
                  <a:pos x="T10" y="T11"/>
                </a:cxn>
              </a:cxnLst>
              <a:rect l="0" t="0" r="r" b="b"/>
              <a:pathLst>
                <a:path w="114" h="103">
                  <a:moveTo>
                    <a:pt x="107" y="85"/>
                  </a:moveTo>
                  <a:cubicBezTo>
                    <a:pt x="114" y="46"/>
                    <a:pt x="97" y="11"/>
                    <a:pt x="68" y="5"/>
                  </a:cubicBezTo>
                  <a:cubicBezTo>
                    <a:pt x="39" y="0"/>
                    <a:pt x="9" y="27"/>
                    <a:pt x="2" y="65"/>
                  </a:cubicBezTo>
                  <a:cubicBezTo>
                    <a:pt x="1" y="71"/>
                    <a:pt x="0" y="78"/>
                    <a:pt x="0" y="84"/>
                  </a:cubicBezTo>
                  <a:cubicBezTo>
                    <a:pt x="102" y="103"/>
                    <a:pt x="102" y="103"/>
                    <a:pt x="102" y="103"/>
                  </a:cubicBezTo>
                  <a:cubicBezTo>
                    <a:pt x="104" y="97"/>
                    <a:pt x="106" y="91"/>
                    <a:pt x="107" y="8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02">
              <a:extLst>
                <a:ext uri="{FF2B5EF4-FFF2-40B4-BE49-F238E27FC236}">
                  <a16:creationId xmlns:a16="http://schemas.microsoft.com/office/drawing/2014/main" id="{399A411B-18B0-D8AC-16F2-8FE3748100C5}"/>
                </a:ext>
              </a:extLst>
            </p:cNvPr>
            <p:cNvSpPr>
              <a:spLocks/>
            </p:cNvSpPr>
            <p:nvPr/>
          </p:nvSpPr>
          <p:spPr bwMode="auto">
            <a:xfrm>
              <a:off x="2416325" y="619473"/>
              <a:ext cx="811212" cy="454025"/>
            </a:xfrm>
            <a:custGeom>
              <a:avLst/>
              <a:gdLst>
                <a:gd name="T0" fmla="*/ 175 w 191"/>
                <a:gd name="T1" fmla="*/ 103 h 107"/>
                <a:gd name="T2" fmla="*/ 171 w 191"/>
                <a:gd name="T3" fmla="*/ 45 h 107"/>
                <a:gd name="T4" fmla="*/ 120 w 191"/>
                <a:gd name="T5" fmla="*/ 9 h 107"/>
                <a:gd name="T6" fmla="*/ 12 w 191"/>
                <a:gd name="T7" fmla="*/ 37 h 107"/>
                <a:gd name="T8" fmla="*/ 24 w 191"/>
                <a:gd name="T9" fmla="*/ 70 h 107"/>
                <a:gd name="T10" fmla="*/ 60 w 191"/>
                <a:gd name="T11" fmla="*/ 55 h 107"/>
                <a:gd name="T12" fmla="*/ 90 w 191"/>
                <a:gd name="T13" fmla="*/ 78 h 107"/>
                <a:gd name="T14" fmla="*/ 117 w 191"/>
                <a:gd name="T15" fmla="*/ 58 h 107"/>
                <a:gd name="T16" fmla="*/ 175 w 191"/>
                <a:gd name="T17"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07">
                  <a:moveTo>
                    <a:pt x="175" y="103"/>
                  </a:moveTo>
                  <a:cubicBezTo>
                    <a:pt x="191" y="101"/>
                    <a:pt x="175" y="51"/>
                    <a:pt x="171" y="45"/>
                  </a:cubicBezTo>
                  <a:cubicBezTo>
                    <a:pt x="160" y="26"/>
                    <a:pt x="141" y="15"/>
                    <a:pt x="120" y="9"/>
                  </a:cubicBezTo>
                  <a:cubicBezTo>
                    <a:pt x="87" y="0"/>
                    <a:pt x="32" y="4"/>
                    <a:pt x="12" y="37"/>
                  </a:cubicBezTo>
                  <a:cubicBezTo>
                    <a:pt x="2" y="54"/>
                    <a:pt x="0" y="68"/>
                    <a:pt x="24" y="70"/>
                  </a:cubicBezTo>
                  <a:cubicBezTo>
                    <a:pt x="41" y="71"/>
                    <a:pt x="45" y="56"/>
                    <a:pt x="60" y="55"/>
                  </a:cubicBezTo>
                  <a:cubicBezTo>
                    <a:pt x="79" y="55"/>
                    <a:pt x="75" y="74"/>
                    <a:pt x="90" y="78"/>
                  </a:cubicBezTo>
                  <a:cubicBezTo>
                    <a:pt x="113" y="84"/>
                    <a:pt x="101" y="64"/>
                    <a:pt x="117" y="58"/>
                  </a:cubicBezTo>
                  <a:cubicBezTo>
                    <a:pt x="154" y="45"/>
                    <a:pt x="144" y="107"/>
                    <a:pt x="175" y="10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03">
              <a:extLst>
                <a:ext uri="{FF2B5EF4-FFF2-40B4-BE49-F238E27FC236}">
                  <a16:creationId xmlns:a16="http://schemas.microsoft.com/office/drawing/2014/main" id="{A8308BEE-13E1-81DB-9E05-A97FC7CAAECF}"/>
                </a:ext>
              </a:extLst>
            </p:cNvPr>
            <p:cNvSpPr>
              <a:spLocks/>
            </p:cNvSpPr>
            <p:nvPr/>
          </p:nvSpPr>
          <p:spPr bwMode="auto">
            <a:xfrm>
              <a:off x="2424262" y="703610"/>
              <a:ext cx="773112" cy="369888"/>
            </a:xfrm>
            <a:custGeom>
              <a:avLst/>
              <a:gdLst>
                <a:gd name="T0" fmla="*/ 173 w 182"/>
                <a:gd name="T1" fmla="*/ 58 h 87"/>
                <a:gd name="T2" fmla="*/ 115 w 182"/>
                <a:gd name="T3" fmla="*/ 14 h 87"/>
                <a:gd name="T4" fmla="*/ 88 w 182"/>
                <a:gd name="T5" fmla="*/ 33 h 87"/>
                <a:gd name="T6" fmla="*/ 58 w 182"/>
                <a:gd name="T7" fmla="*/ 11 h 87"/>
                <a:gd name="T8" fmla="*/ 22 w 182"/>
                <a:gd name="T9" fmla="*/ 26 h 87"/>
                <a:gd name="T10" fmla="*/ 7 w 182"/>
                <a:gd name="T11" fmla="*/ 21 h 87"/>
                <a:gd name="T12" fmla="*/ 22 w 182"/>
                <a:gd name="T13" fmla="*/ 50 h 87"/>
                <a:gd name="T14" fmla="*/ 58 w 182"/>
                <a:gd name="T15" fmla="*/ 35 h 87"/>
                <a:gd name="T16" fmla="*/ 88 w 182"/>
                <a:gd name="T17" fmla="*/ 58 h 87"/>
                <a:gd name="T18" fmla="*/ 115 w 182"/>
                <a:gd name="T19" fmla="*/ 38 h 87"/>
                <a:gd name="T20" fmla="*/ 173 w 182"/>
                <a:gd name="T21" fmla="*/ 83 h 87"/>
                <a:gd name="T22" fmla="*/ 178 w 182"/>
                <a:gd name="T23" fmla="*/ 54 h 87"/>
                <a:gd name="T24" fmla="*/ 173 w 182"/>
                <a:gd name="T25" fmla="*/ 5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87">
                  <a:moveTo>
                    <a:pt x="173" y="58"/>
                  </a:moveTo>
                  <a:cubicBezTo>
                    <a:pt x="142" y="63"/>
                    <a:pt x="152" y="0"/>
                    <a:pt x="115" y="14"/>
                  </a:cubicBezTo>
                  <a:cubicBezTo>
                    <a:pt x="99" y="19"/>
                    <a:pt x="111" y="39"/>
                    <a:pt x="88" y="33"/>
                  </a:cubicBezTo>
                  <a:cubicBezTo>
                    <a:pt x="73" y="29"/>
                    <a:pt x="77" y="10"/>
                    <a:pt x="58" y="11"/>
                  </a:cubicBezTo>
                  <a:cubicBezTo>
                    <a:pt x="43" y="11"/>
                    <a:pt x="39" y="27"/>
                    <a:pt x="22" y="26"/>
                  </a:cubicBezTo>
                  <a:cubicBezTo>
                    <a:pt x="15" y="25"/>
                    <a:pt x="11" y="24"/>
                    <a:pt x="7" y="21"/>
                  </a:cubicBezTo>
                  <a:cubicBezTo>
                    <a:pt x="0" y="36"/>
                    <a:pt x="0" y="48"/>
                    <a:pt x="22" y="50"/>
                  </a:cubicBezTo>
                  <a:cubicBezTo>
                    <a:pt x="39" y="51"/>
                    <a:pt x="43" y="36"/>
                    <a:pt x="58" y="35"/>
                  </a:cubicBezTo>
                  <a:cubicBezTo>
                    <a:pt x="77" y="35"/>
                    <a:pt x="73" y="54"/>
                    <a:pt x="88" y="58"/>
                  </a:cubicBezTo>
                  <a:cubicBezTo>
                    <a:pt x="111" y="64"/>
                    <a:pt x="99" y="44"/>
                    <a:pt x="115" y="38"/>
                  </a:cubicBezTo>
                  <a:cubicBezTo>
                    <a:pt x="152" y="25"/>
                    <a:pt x="142" y="87"/>
                    <a:pt x="173" y="83"/>
                  </a:cubicBezTo>
                  <a:cubicBezTo>
                    <a:pt x="182" y="82"/>
                    <a:pt x="181" y="68"/>
                    <a:pt x="178" y="54"/>
                  </a:cubicBezTo>
                  <a:cubicBezTo>
                    <a:pt x="177" y="57"/>
                    <a:pt x="176" y="58"/>
                    <a:pt x="173" y="58"/>
                  </a:cubicBezTo>
                  <a:close/>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04">
              <a:extLst>
                <a:ext uri="{FF2B5EF4-FFF2-40B4-BE49-F238E27FC236}">
                  <a16:creationId xmlns:a16="http://schemas.microsoft.com/office/drawing/2014/main" id="{9923A427-DB5D-5204-4452-196E1EB6CF73}"/>
                </a:ext>
              </a:extLst>
            </p:cNvPr>
            <p:cNvSpPr>
              <a:spLocks/>
            </p:cNvSpPr>
            <p:nvPr/>
          </p:nvSpPr>
          <p:spPr bwMode="auto">
            <a:xfrm>
              <a:off x="2398862" y="586135"/>
              <a:ext cx="833437" cy="492125"/>
            </a:xfrm>
            <a:custGeom>
              <a:avLst/>
              <a:gdLst>
                <a:gd name="T0" fmla="*/ 180 w 196"/>
                <a:gd name="T1" fmla="*/ 114 h 116"/>
                <a:gd name="T2" fmla="*/ 185 w 196"/>
                <a:gd name="T3" fmla="*/ 71 h 116"/>
                <a:gd name="T4" fmla="*/ 143 w 196"/>
                <a:gd name="T5" fmla="*/ 21 h 116"/>
                <a:gd name="T6" fmla="*/ 7 w 196"/>
                <a:gd name="T7" fmla="*/ 58 h 116"/>
                <a:gd name="T8" fmla="*/ 41 w 196"/>
                <a:gd name="T9" fmla="*/ 79 h 116"/>
                <a:gd name="T10" fmla="*/ 55 w 196"/>
                <a:gd name="T11" fmla="*/ 69 h 116"/>
                <a:gd name="T12" fmla="*/ 82 w 196"/>
                <a:gd name="T13" fmla="*/ 80 h 116"/>
                <a:gd name="T14" fmla="*/ 105 w 196"/>
                <a:gd name="T15" fmla="*/ 90 h 116"/>
                <a:gd name="T16" fmla="*/ 116 w 196"/>
                <a:gd name="T17" fmla="*/ 75 h 116"/>
                <a:gd name="T18" fmla="*/ 137 w 196"/>
                <a:gd name="T19" fmla="*/ 69 h 116"/>
                <a:gd name="T20" fmla="*/ 147 w 196"/>
                <a:gd name="T21" fmla="*/ 82 h 116"/>
                <a:gd name="T22" fmla="*/ 179 w 196"/>
                <a:gd name="T23" fmla="*/ 114 h 116"/>
                <a:gd name="T24" fmla="*/ 179 w 196"/>
                <a:gd name="T25" fmla="*/ 108 h 116"/>
                <a:gd name="T26" fmla="*/ 126 w 196"/>
                <a:gd name="T27" fmla="*/ 62 h 116"/>
                <a:gd name="T28" fmla="*/ 111 w 196"/>
                <a:gd name="T29" fmla="*/ 69 h 116"/>
                <a:gd name="T30" fmla="*/ 108 w 196"/>
                <a:gd name="T31" fmla="*/ 76 h 116"/>
                <a:gd name="T32" fmla="*/ 88 w 196"/>
                <a:gd name="T33" fmla="*/ 79 h 116"/>
                <a:gd name="T34" fmla="*/ 55 w 196"/>
                <a:gd name="T35" fmla="*/ 62 h 116"/>
                <a:gd name="T36" fmla="*/ 20 w 196"/>
                <a:gd name="T37" fmla="*/ 73 h 116"/>
                <a:gd name="T38" fmla="*/ 28 w 196"/>
                <a:gd name="T39" fmla="*/ 35 h 116"/>
                <a:gd name="T40" fmla="*/ 102 w 196"/>
                <a:gd name="T41" fmla="*/ 17 h 116"/>
                <a:gd name="T42" fmla="*/ 173 w 196"/>
                <a:gd name="T43" fmla="*/ 56 h 116"/>
                <a:gd name="T44" fmla="*/ 178 w 196"/>
                <a:gd name="T45" fmla="*/ 108 h 116"/>
                <a:gd name="T46" fmla="*/ 180 w 196"/>
                <a:gd name="T47" fmla="*/ 1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16">
                  <a:moveTo>
                    <a:pt x="180" y="114"/>
                  </a:moveTo>
                  <a:cubicBezTo>
                    <a:pt x="196" y="109"/>
                    <a:pt x="188" y="82"/>
                    <a:pt x="185" y="71"/>
                  </a:cubicBezTo>
                  <a:cubicBezTo>
                    <a:pt x="179" y="48"/>
                    <a:pt x="165" y="32"/>
                    <a:pt x="143" y="21"/>
                  </a:cubicBezTo>
                  <a:cubicBezTo>
                    <a:pt x="100" y="0"/>
                    <a:pt x="24" y="5"/>
                    <a:pt x="7" y="58"/>
                  </a:cubicBezTo>
                  <a:cubicBezTo>
                    <a:pt x="0" y="77"/>
                    <a:pt x="27" y="87"/>
                    <a:pt x="41" y="79"/>
                  </a:cubicBezTo>
                  <a:cubicBezTo>
                    <a:pt x="46" y="76"/>
                    <a:pt x="51" y="72"/>
                    <a:pt x="55" y="69"/>
                  </a:cubicBezTo>
                  <a:cubicBezTo>
                    <a:pt x="68" y="61"/>
                    <a:pt x="75" y="71"/>
                    <a:pt x="82" y="80"/>
                  </a:cubicBezTo>
                  <a:cubicBezTo>
                    <a:pt x="86" y="87"/>
                    <a:pt x="97" y="93"/>
                    <a:pt x="105" y="90"/>
                  </a:cubicBezTo>
                  <a:cubicBezTo>
                    <a:pt x="112" y="87"/>
                    <a:pt x="113" y="81"/>
                    <a:pt x="116" y="75"/>
                  </a:cubicBezTo>
                  <a:cubicBezTo>
                    <a:pt x="119" y="67"/>
                    <a:pt x="130" y="66"/>
                    <a:pt x="137" y="69"/>
                  </a:cubicBezTo>
                  <a:cubicBezTo>
                    <a:pt x="142" y="71"/>
                    <a:pt x="145" y="77"/>
                    <a:pt x="147" y="82"/>
                  </a:cubicBezTo>
                  <a:cubicBezTo>
                    <a:pt x="155" y="96"/>
                    <a:pt x="160" y="116"/>
                    <a:pt x="179" y="114"/>
                  </a:cubicBezTo>
                  <a:cubicBezTo>
                    <a:pt x="183" y="114"/>
                    <a:pt x="183" y="107"/>
                    <a:pt x="179" y="108"/>
                  </a:cubicBezTo>
                  <a:cubicBezTo>
                    <a:pt x="151" y="110"/>
                    <a:pt x="158" y="55"/>
                    <a:pt x="126" y="62"/>
                  </a:cubicBezTo>
                  <a:cubicBezTo>
                    <a:pt x="121" y="63"/>
                    <a:pt x="114" y="64"/>
                    <a:pt x="111" y="69"/>
                  </a:cubicBezTo>
                  <a:cubicBezTo>
                    <a:pt x="110" y="72"/>
                    <a:pt x="109" y="74"/>
                    <a:pt x="108" y="76"/>
                  </a:cubicBezTo>
                  <a:cubicBezTo>
                    <a:pt x="105" y="86"/>
                    <a:pt x="96" y="85"/>
                    <a:pt x="88" y="79"/>
                  </a:cubicBezTo>
                  <a:cubicBezTo>
                    <a:pt x="78" y="69"/>
                    <a:pt x="73" y="53"/>
                    <a:pt x="55" y="62"/>
                  </a:cubicBezTo>
                  <a:cubicBezTo>
                    <a:pt x="42" y="69"/>
                    <a:pt x="36" y="77"/>
                    <a:pt x="20" y="73"/>
                  </a:cubicBezTo>
                  <a:cubicBezTo>
                    <a:pt x="0" y="69"/>
                    <a:pt x="22" y="42"/>
                    <a:pt x="28" y="35"/>
                  </a:cubicBezTo>
                  <a:cubicBezTo>
                    <a:pt x="47" y="17"/>
                    <a:pt x="77" y="15"/>
                    <a:pt x="102" y="17"/>
                  </a:cubicBezTo>
                  <a:cubicBezTo>
                    <a:pt x="129" y="19"/>
                    <a:pt x="160" y="31"/>
                    <a:pt x="173" y="56"/>
                  </a:cubicBezTo>
                  <a:cubicBezTo>
                    <a:pt x="177" y="63"/>
                    <a:pt x="191" y="104"/>
                    <a:pt x="178" y="108"/>
                  </a:cubicBezTo>
                  <a:cubicBezTo>
                    <a:pt x="174" y="109"/>
                    <a:pt x="176" y="115"/>
                    <a:pt x="180" y="11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05">
              <a:extLst>
                <a:ext uri="{FF2B5EF4-FFF2-40B4-BE49-F238E27FC236}">
                  <a16:creationId xmlns:a16="http://schemas.microsoft.com/office/drawing/2014/main" id="{55879E94-79F2-2CA4-E5FB-27D1756D0437}"/>
                </a:ext>
              </a:extLst>
            </p:cNvPr>
            <p:cNvSpPr>
              <a:spLocks/>
            </p:cNvSpPr>
            <p:nvPr/>
          </p:nvSpPr>
          <p:spPr bwMode="auto">
            <a:xfrm>
              <a:off x="716112" y="1541810"/>
              <a:ext cx="2498725" cy="950913"/>
            </a:xfrm>
            <a:custGeom>
              <a:avLst/>
              <a:gdLst>
                <a:gd name="T0" fmla="*/ 508 w 588"/>
                <a:gd name="T1" fmla="*/ 105 h 224"/>
                <a:gd name="T2" fmla="*/ 466 w 588"/>
                <a:gd name="T3" fmla="*/ 162 h 224"/>
                <a:gd name="T4" fmla="*/ 420 w 588"/>
                <a:gd name="T5" fmla="*/ 147 h 224"/>
                <a:gd name="T6" fmla="*/ 390 w 588"/>
                <a:gd name="T7" fmla="*/ 74 h 224"/>
                <a:gd name="T8" fmla="*/ 360 w 588"/>
                <a:gd name="T9" fmla="*/ 108 h 224"/>
                <a:gd name="T10" fmla="*/ 310 w 588"/>
                <a:gd name="T11" fmla="*/ 120 h 224"/>
                <a:gd name="T12" fmla="*/ 266 w 588"/>
                <a:gd name="T13" fmla="*/ 82 h 224"/>
                <a:gd name="T14" fmla="*/ 245 w 588"/>
                <a:gd name="T15" fmla="*/ 145 h 224"/>
                <a:gd name="T16" fmla="*/ 177 w 588"/>
                <a:gd name="T17" fmla="*/ 151 h 224"/>
                <a:gd name="T18" fmla="*/ 137 w 588"/>
                <a:gd name="T19" fmla="*/ 74 h 224"/>
                <a:gd name="T20" fmla="*/ 118 w 588"/>
                <a:gd name="T21" fmla="*/ 105 h 224"/>
                <a:gd name="T22" fmla="*/ 102 w 588"/>
                <a:gd name="T23" fmla="*/ 83 h 224"/>
                <a:gd name="T24" fmla="*/ 69 w 588"/>
                <a:gd name="T25" fmla="*/ 59 h 224"/>
                <a:gd name="T26" fmla="*/ 3 w 588"/>
                <a:gd name="T27" fmla="*/ 126 h 224"/>
                <a:gd name="T28" fmla="*/ 16 w 588"/>
                <a:gd name="T29" fmla="*/ 61 h 224"/>
                <a:gd name="T30" fmla="*/ 51 w 588"/>
                <a:gd name="T31" fmla="*/ 6 h 224"/>
                <a:gd name="T32" fmla="*/ 145 w 588"/>
                <a:gd name="T33" fmla="*/ 0 h 224"/>
                <a:gd name="T34" fmla="*/ 168 w 588"/>
                <a:gd name="T35" fmla="*/ 1 h 224"/>
                <a:gd name="T36" fmla="*/ 415 w 588"/>
                <a:gd name="T37" fmla="*/ 19 h 224"/>
                <a:gd name="T38" fmla="*/ 574 w 588"/>
                <a:gd name="T39" fmla="*/ 68 h 224"/>
                <a:gd name="T40" fmla="*/ 547 w 588"/>
                <a:gd name="T41" fmla="*/ 206 h 224"/>
                <a:gd name="T42" fmla="*/ 508 w 588"/>
                <a:gd name="T4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8" h="224">
                  <a:moveTo>
                    <a:pt x="508" y="105"/>
                  </a:moveTo>
                  <a:cubicBezTo>
                    <a:pt x="479" y="105"/>
                    <a:pt x="489" y="151"/>
                    <a:pt x="466" y="162"/>
                  </a:cubicBezTo>
                  <a:cubicBezTo>
                    <a:pt x="446" y="171"/>
                    <a:pt x="430" y="163"/>
                    <a:pt x="420" y="147"/>
                  </a:cubicBezTo>
                  <a:cubicBezTo>
                    <a:pt x="406" y="125"/>
                    <a:pt x="431" y="77"/>
                    <a:pt x="390" y="74"/>
                  </a:cubicBezTo>
                  <a:cubicBezTo>
                    <a:pt x="378" y="73"/>
                    <a:pt x="369" y="90"/>
                    <a:pt x="360" y="108"/>
                  </a:cubicBezTo>
                  <a:cubicBezTo>
                    <a:pt x="347" y="135"/>
                    <a:pt x="334" y="163"/>
                    <a:pt x="310" y="120"/>
                  </a:cubicBezTo>
                  <a:cubicBezTo>
                    <a:pt x="299" y="101"/>
                    <a:pt x="308" y="57"/>
                    <a:pt x="266" y="82"/>
                  </a:cubicBezTo>
                  <a:cubicBezTo>
                    <a:pt x="244" y="95"/>
                    <a:pt x="250" y="123"/>
                    <a:pt x="245" y="145"/>
                  </a:cubicBezTo>
                  <a:cubicBezTo>
                    <a:pt x="232" y="196"/>
                    <a:pt x="180" y="224"/>
                    <a:pt x="177" y="151"/>
                  </a:cubicBezTo>
                  <a:cubicBezTo>
                    <a:pt x="175" y="121"/>
                    <a:pt x="191" y="13"/>
                    <a:pt x="137" y="74"/>
                  </a:cubicBezTo>
                  <a:cubicBezTo>
                    <a:pt x="128" y="85"/>
                    <a:pt x="140" y="101"/>
                    <a:pt x="118" y="105"/>
                  </a:cubicBezTo>
                  <a:cubicBezTo>
                    <a:pt x="94" y="108"/>
                    <a:pt x="106" y="93"/>
                    <a:pt x="102" y="83"/>
                  </a:cubicBezTo>
                  <a:cubicBezTo>
                    <a:pt x="96" y="67"/>
                    <a:pt x="103" y="24"/>
                    <a:pt x="69" y="59"/>
                  </a:cubicBezTo>
                  <a:cubicBezTo>
                    <a:pt x="64" y="64"/>
                    <a:pt x="28" y="206"/>
                    <a:pt x="3" y="126"/>
                  </a:cubicBezTo>
                  <a:cubicBezTo>
                    <a:pt x="0" y="116"/>
                    <a:pt x="14" y="75"/>
                    <a:pt x="16" y="61"/>
                  </a:cubicBezTo>
                  <a:cubicBezTo>
                    <a:pt x="20" y="22"/>
                    <a:pt x="14" y="14"/>
                    <a:pt x="51" y="6"/>
                  </a:cubicBezTo>
                  <a:cubicBezTo>
                    <a:pt x="80" y="0"/>
                    <a:pt x="114" y="0"/>
                    <a:pt x="145" y="0"/>
                  </a:cubicBezTo>
                  <a:cubicBezTo>
                    <a:pt x="153" y="1"/>
                    <a:pt x="160" y="1"/>
                    <a:pt x="168" y="1"/>
                  </a:cubicBezTo>
                  <a:cubicBezTo>
                    <a:pt x="251" y="0"/>
                    <a:pt x="333" y="8"/>
                    <a:pt x="415" y="19"/>
                  </a:cubicBezTo>
                  <a:cubicBezTo>
                    <a:pt x="457" y="24"/>
                    <a:pt x="547" y="29"/>
                    <a:pt x="574" y="68"/>
                  </a:cubicBezTo>
                  <a:cubicBezTo>
                    <a:pt x="588" y="88"/>
                    <a:pt x="574" y="221"/>
                    <a:pt x="547" y="206"/>
                  </a:cubicBezTo>
                  <a:cubicBezTo>
                    <a:pt x="517" y="188"/>
                    <a:pt x="548" y="105"/>
                    <a:pt x="508" y="10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06">
              <a:extLst>
                <a:ext uri="{FF2B5EF4-FFF2-40B4-BE49-F238E27FC236}">
                  <a16:creationId xmlns:a16="http://schemas.microsoft.com/office/drawing/2014/main" id="{FC0E12FC-3130-23DA-2265-0AE0C8FF8A35}"/>
                </a:ext>
              </a:extLst>
            </p:cNvPr>
            <p:cNvSpPr>
              <a:spLocks/>
            </p:cNvSpPr>
            <p:nvPr/>
          </p:nvSpPr>
          <p:spPr bwMode="auto">
            <a:xfrm>
              <a:off x="1468587" y="1621185"/>
              <a:ext cx="1016000" cy="871538"/>
            </a:xfrm>
            <a:custGeom>
              <a:avLst/>
              <a:gdLst>
                <a:gd name="T0" fmla="*/ 210 w 239"/>
                <a:gd name="T1" fmla="*/ 17 h 205"/>
                <a:gd name="T2" fmla="*/ 180 w 239"/>
                <a:gd name="T3" fmla="*/ 51 h 205"/>
                <a:gd name="T4" fmla="*/ 129 w 239"/>
                <a:gd name="T5" fmla="*/ 63 h 205"/>
                <a:gd name="T6" fmla="*/ 85 w 239"/>
                <a:gd name="T7" fmla="*/ 26 h 205"/>
                <a:gd name="T8" fmla="*/ 64 w 239"/>
                <a:gd name="T9" fmla="*/ 88 h 205"/>
                <a:gd name="T10" fmla="*/ 0 w 239"/>
                <a:gd name="T11" fmla="*/ 118 h 205"/>
                <a:gd name="T12" fmla="*/ 0 w 239"/>
                <a:gd name="T13" fmla="*/ 132 h 205"/>
                <a:gd name="T14" fmla="*/ 68 w 239"/>
                <a:gd name="T15" fmla="*/ 126 h 205"/>
                <a:gd name="T16" fmla="*/ 89 w 239"/>
                <a:gd name="T17" fmla="*/ 63 h 205"/>
                <a:gd name="T18" fmla="*/ 133 w 239"/>
                <a:gd name="T19" fmla="*/ 101 h 205"/>
                <a:gd name="T20" fmla="*/ 183 w 239"/>
                <a:gd name="T21" fmla="*/ 89 h 205"/>
                <a:gd name="T22" fmla="*/ 213 w 239"/>
                <a:gd name="T23" fmla="*/ 55 h 205"/>
                <a:gd name="T24" fmla="*/ 235 w 239"/>
                <a:gd name="T25" fmla="*/ 67 h 205"/>
                <a:gd name="T26" fmla="*/ 210 w 239"/>
                <a:gd name="T27" fmla="*/ 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9" h="205">
                  <a:moveTo>
                    <a:pt x="210" y="17"/>
                  </a:moveTo>
                  <a:cubicBezTo>
                    <a:pt x="197" y="16"/>
                    <a:pt x="189" y="34"/>
                    <a:pt x="180" y="51"/>
                  </a:cubicBezTo>
                  <a:cubicBezTo>
                    <a:pt x="166" y="79"/>
                    <a:pt x="153" y="106"/>
                    <a:pt x="129" y="63"/>
                  </a:cubicBezTo>
                  <a:cubicBezTo>
                    <a:pt x="119" y="45"/>
                    <a:pt x="128" y="0"/>
                    <a:pt x="85" y="26"/>
                  </a:cubicBezTo>
                  <a:cubicBezTo>
                    <a:pt x="63" y="39"/>
                    <a:pt x="70" y="67"/>
                    <a:pt x="64" y="88"/>
                  </a:cubicBezTo>
                  <a:cubicBezTo>
                    <a:pt x="53" y="133"/>
                    <a:pt x="13" y="160"/>
                    <a:pt x="0" y="118"/>
                  </a:cubicBezTo>
                  <a:cubicBezTo>
                    <a:pt x="0" y="124"/>
                    <a:pt x="0" y="128"/>
                    <a:pt x="0" y="132"/>
                  </a:cubicBezTo>
                  <a:cubicBezTo>
                    <a:pt x="3" y="205"/>
                    <a:pt x="55" y="177"/>
                    <a:pt x="68" y="126"/>
                  </a:cubicBezTo>
                  <a:cubicBezTo>
                    <a:pt x="73" y="104"/>
                    <a:pt x="67" y="76"/>
                    <a:pt x="89" y="63"/>
                  </a:cubicBezTo>
                  <a:cubicBezTo>
                    <a:pt x="131" y="38"/>
                    <a:pt x="122" y="82"/>
                    <a:pt x="133" y="101"/>
                  </a:cubicBezTo>
                  <a:cubicBezTo>
                    <a:pt x="157" y="144"/>
                    <a:pt x="170" y="116"/>
                    <a:pt x="183" y="89"/>
                  </a:cubicBezTo>
                  <a:cubicBezTo>
                    <a:pt x="192" y="71"/>
                    <a:pt x="201" y="54"/>
                    <a:pt x="213" y="55"/>
                  </a:cubicBezTo>
                  <a:cubicBezTo>
                    <a:pt x="225" y="55"/>
                    <a:pt x="231" y="60"/>
                    <a:pt x="235" y="67"/>
                  </a:cubicBezTo>
                  <a:cubicBezTo>
                    <a:pt x="235" y="44"/>
                    <a:pt x="239" y="19"/>
                    <a:pt x="210" y="17"/>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07">
              <a:extLst>
                <a:ext uri="{FF2B5EF4-FFF2-40B4-BE49-F238E27FC236}">
                  <a16:creationId xmlns:a16="http://schemas.microsoft.com/office/drawing/2014/main" id="{3A5FE8FA-37EA-517E-BFAB-1F027172EEBD}"/>
                </a:ext>
              </a:extLst>
            </p:cNvPr>
            <p:cNvSpPr>
              <a:spLocks/>
            </p:cNvSpPr>
            <p:nvPr/>
          </p:nvSpPr>
          <p:spPr bwMode="auto">
            <a:xfrm>
              <a:off x="725637" y="1486248"/>
              <a:ext cx="735012" cy="930275"/>
            </a:xfrm>
            <a:custGeom>
              <a:avLst/>
              <a:gdLst>
                <a:gd name="T0" fmla="*/ 132 w 173"/>
                <a:gd name="T1" fmla="*/ 50 h 219"/>
                <a:gd name="T2" fmla="*/ 112 w 173"/>
                <a:gd name="T3" fmla="*/ 80 h 219"/>
                <a:gd name="T4" fmla="*/ 97 w 173"/>
                <a:gd name="T5" fmla="*/ 58 h 219"/>
                <a:gd name="T6" fmla="*/ 64 w 173"/>
                <a:gd name="T7" fmla="*/ 34 h 219"/>
                <a:gd name="T8" fmla="*/ 4 w 173"/>
                <a:gd name="T9" fmla="*/ 117 h 219"/>
                <a:gd name="T10" fmla="*/ 1 w 173"/>
                <a:gd name="T11" fmla="*/ 139 h 219"/>
                <a:gd name="T12" fmla="*/ 67 w 173"/>
                <a:gd name="T13" fmla="*/ 72 h 219"/>
                <a:gd name="T14" fmla="*/ 100 w 173"/>
                <a:gd name="T15" fmla="*/ 96 h 219"/>
                <a:gd name="T16" fmla="*/ 116 w 173"/>
                <a:gd name="T17" fmla="*/ 118 h 219"/>
                <a:gd name="T18" fmla="*/ 135 w 173"/>
                <a:gd name="T19" fmla="*/ 87 h 219"/>
                <a:gd name="T20" fmla="*/ 172 w 173"/>
                <a:gd name="T21" fmla="*/ 80 h 219"/>
                <a:gd name="T22" fmla="*/ 132 w 173"/>
                <a:gd name="T23"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 h="219">
                  <a:moveTo>
                    <a:pt x="132" y="50"/>
                  </a:moveTo>
                  <a:cubicBezTo>
                    <a:pt x="122" y="61"/>
                    <a:pt x="134" y="77"/>
                    <a:pt x="112" y="80"/>
                  </a:cubicBezTo>
                  <a:cubicBezTo>
                    <a:pt x="88" y="84"/>
                    <a:pt x="101" y="68"/>
                    <a:pt x="97" y="58"/>
                  </a:cubicBezTo>
                  <a:cubicBezTo>
                    <a:pt x="90" y="42"/>
                    <a:pt x="97" y="0"/>
                    <a:pt x="64" y="34"/>
                  </a:cubicBezTo>
                  <a:cubicBezTo>
                    <a:pt x="58" y="39"/>
                    <a:pt x="28" y="160"/>
                    <a:pt x="4" y="117"/>
                  </a:cubicBezTo>
                  <a:cubicBezTo>
                    <a:pt x="1" y="126"/>
                    <a:pt x="0" y="135"/>
                    <a:pt x="1" y="139"/>
                  </a:cubicBezTo>
                  <a:cubicBezTo>
                    <a:pt x="26" y="219"/>
                    <a:pt x="62" y="77"/>
                    <a:pt x="67" y="72"/>
                  </a:cubicBezTo>
                  <a:cubicBezTo>
                    <a:pt x="101" y="37"/>
                    <a:pt x="94" y="80"/>
                    <a:pt x="100" y="96"/>
                  </a:cubicBezTo>
                  <a:cubicBezTo>
                    <a:pt x="104" y="106"/>
                    <a:pt x="92" y="121"/>
                    <a:pt x="116" y="118"/>
                  </a:cubicBezTo>
                  <a:cubicBezTo>
                    <a:pt x="138" y="114"/>
                    <a:pt x="126" y="98"/>
                    <a:pt x="135" y="87"/>
                  </a:cubicBezTo>
                  <a:cubicBezTo>
                    <a:pt x="157" y="62"/>
                    <a:pt x="168" y="65"/>
                    <a:pt x="172" y="80"/>
                  </a:cubicBezTo>
                  <a:cubicBezTo>
                    <a:pt x="173" y="43"/>
                    <a:pt x="168" y="8"/>
                    <a:pt x="132"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08">
              <a:extLst>
                <a:ext uri="{FF2B5EF4-FFF2-40B4-BE49-F238E27FC236}">
                  <a16:creationId xmlns:a16="http://schemas.microsoft.com/office/drawing/2014/main" id="{A119AC00-08AE-B1CB-B745-0D5305EDD509}"/>
                </a:ext>
              </a:extLst>
            </p:cNvPr>
            <p:cNvSpPr>
              <a:spLocks/>
            </p:cNvSpPr>
            <p:nvPr/>
          </p:nvSpPr>
          <p:spPr bwMode="auto">
            <a:xfrm>
              <a:off x="2976712" y="1846610"/>
              <a:ext cx="228600" cy="628650"/>
            </a:xfrm>
            <a:custGeom>
              <a:avLst/>
              <a:gdLst>
                <a:gd name="T0" fmla="*/ 44 w 54"/>
                <a:gd name="T1" fmla="*/ 0 h 148"/>
                <a:gd name="T2" fmla="*/ 12 w 54"/>
                <a:gd name="T3" fmla="*/ 96 h 148"/>
                <a:gd name="T4" fmla="*/ 0 w 54"/>
                <a:gd name="T5" fmla="*/ 77 h 148"/>
                <a:gd name="T6" fmla="*/ 15 w 54"/>
                <a:gd name="T7" fmla="*/ 134 h 148"/>
                <a:gd name="T8" fmla="*/ 44 w 54"/>
                <a:gd name="T9" fmla="*/ 0 h 148"/>
              </a:gdLst>
              <a:ahLst/>
              <a:cxnLst>
                <a:cxn ang="0">
                  <a:pos x="T0" y="T1"/>
                </a:cxn>
                <a:cxn ang="0">
                  <a:pos x="T2" y="T3"/>
                </a:cxn>
                <a:cxn ang="0">
                  <a:pos x="T4" y="T5"/>
                </a:cxn>
                <a:cxn ang="0">
                  <a:pos x="T6" y="T7"/>
                </a:cxn>
                <a:cxn ang="0">
                  <a:pos x="T8" y="T9"/>
                </a:cxn>
              </a:cxnLst>
              <a:rect l="0" t="0" r="r" b="b"/>
              <a:pathLst>
                <a:path w="54" h="148">
                  <a:moveTo>
                    <a:pt x="44" y="0"/>
                  </a:moveTo>
                  <a:cubicBezTo>
                    <a:pt x="43" y="45"/>
                    <a:pt x="30" y="107"/>
                    <a:pt x="12" y="96"/>
                  </a:cubicBezTo>
                  <a:cubicBezTo>
                    <a:pt x="5" y="92"/>
                    <a:pt x="2" y="85"/>
                    <a:pt x="0" y="77"/>
                  </a:cubicBezTo>
                  <a:cubicBezTo>
                    <a:pt x="1" y="100"/>
                    <a:pt x="1" y="125"/>
                    <a:pt x="15" y="134"/>
                  </a:cubicBezTo>
                  <a:cubicBezTo>
                    <a:pt x="41" y="148"/>
                    <a:pt x="54" y="29"/>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09">
              <a:extLst>
                <a:ext uri="{FF2B5EF4-FFF2-40B4-BE49-F238E27FC236}">
                  <a16:creationId xmlns:a16="http://schemas.microsoft.com/office/drawing/2014/main" id="{B93A7798-7FC7-4D66-F038-8D42F6FE8246}"/>
                </a:ext>
              </a:extLst>
            </p:cNvPr>
            <p:cNvSpPr>
              <a:spLocks/>
            </p:cNvSpPr>
            <p:nvPr/>
          </p:nvSpPr>
          <p:spPr bwMode="auto">
            <a:xfrm>
              <a:off x="2475062" y="1825973"/>
              <a:ext cx="488950" cy="441325"/>
            </a:xfrm>
            <a:custGeom>
              <a:avLst/>
              <a:gdLst>
                <a:gd name="T0" fmla="*/ 91 w 115"/>
                <a:gd name="T1" fmla="*/ 0 h 104"/>
                <a:gd name="T2" fmla="*/ 48 w 115"/>
                <a:gd name="T3" fmla="*/ 57 h 104"/>
                <a:gd name="T4" fmla="*/ 3 w 115"/>
                <a:gd name="T5" fmla="*/ 43 h 104"/>
                <a:gd name="T6" fmla="*/ 2 w 115"/>
                <a:gd name="T7" fmla="*/ 41 h 104"/>
                <a:gd name="T8" fmla="*/ 6 w 115"/>
                <a:gd name="T9" fmla="*/ 80 h 104"/>
                <a:gd name="T10" fmla="*/ 52 w 115"/>
                <a:gd name="T11" fmla="*/ 95 h 104"/>
                <a:gd name="T12" fmla="*/ 94 w 115"/>
                <a:gd name="T13" fmla="*/ 38 h 104"/>
                <a:gd name="T14" fmla="*/ 115 w 115"/>
                <a:gd name="T15" fmla="*/ 56 h 104"/>
                <a:gd name="T16" fmla="*/ 91 w 11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04">
                  <a:moveTo>
                    <a:pt x="91" y="0"/>
                  </a:moveTo>
                  <a:cubicBezTo>
                    <a:pt x="62" y="0"/>
                    <a:pt x="71" y="46"/>
                    <a:pt x="48" y="57"/>
                  </a:cubicBezTo>
                  <a:cubicBezTo>
                    <a:pt x="29" y="66"/>
                    <a:pt x="12" y="58"/>
                    <a:pt x="3" y="43"/>
                  </a:cubicBezTo>
                  <a:cubicBezTo>
                    <a:pt x="2" y="42"/>
                    <a:pt x="2" y="41"/>
                    <a:pt x="2" y="41"/>
                  </a:cubicBezTo>
                  <a:cubicBezTo>
                    <a:pt x="2" y="55"/>
                    <a:pt x="0" y="70"/>
                    <a:pt x="6" y="80"/>
                  </a:cubicBezTo>
                  <a:cubicBezTo>
                    <a:pt x="16" y="96"/>
                    <a:pt x="32" y="104"/>
                    <a:pt x="52" y="95"/>
                  </a:cubicBezTo>
                  <a:cubicBezTo>
                    <a:pt x="75" y="84"/>
                    <a:pt x="65" y="38"/>
                    <a:pt x="94" y="38"/>
                  </a:cubicBezTo>
                  <a:cubicBezTo>
                    <a:pt x="106" y="38"/>
                    <a:pt x="112" y="45"/>
                    <a:pt x="115" y="56"/>
                  </a:cubicBezTo>
                  <a:cubicBezTo>
                    <a:pt x="113" y="28"/>
                    <a:pt x="114" y="0"/>
                    <a:pt x="91" y="0"/>
                  </a:cubicBezTo>
                </a:path>
              </a:pathLst>
            </a:custGeom>
            <a:solidFill>
              <a:srgbClr val="D9F0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10">
              <a:extLst>
                <a:ext uri="{FF2B5EF4-FFF2-40B4-BE49-F238E27FC236}">
                  <a16:creationId xmlns:a16="http://schemas.microsoft.com/office/drawing/2014/main" id="{E484E729-8234-DBDF-E86D-E0068FB526A9}"/>
                </a:ext>
              </a:extLst>
            </p:cNvPr>
            <p:cNvSpPr>
              <a:spLocks/>
            </p:cNvSpPr>
            <p:nvPr/>
          </p:nvSpPr>
          <p:spPr bwMode="auto">
            <a:xfrm>
              <a:off x="2964012" y="2064098"/>
              <a:ext cx="12700" cy="109538"/>
            </a:xfrm>
            <a:custGeom>
              <a:avLst/>
              <a:gdLst>
                <a:gd name="T0" fmla="*/ 3 w 3"/>
                <a:gd name="T1" fmla="*/ 26 h 26"/>
                <a:gd name="T2" fmla="*/ 0 w 3"/>
                <a:gd name="T3" fmla="*/ 0 h 26"/>
                <a:gd name="T4" fmla="*/ 3 w 3"/>
                <a:gd name="T5" fmla="*/ 26 h 26"/>
              </a:gdLst>
              <a:ahLst/>
              <a:cxnLst>
                <a:cxn ang="0">
                  <a:pos x="T0" y="T1"/>
                </a:cxn>
                <a:cxn ang="0">
                  <a:pos x="T2" y="T3"/>
                </a:cxn>
                <a:cxn ang="0">
                  <a:pos x="T4" y="T5"/>
                </a:cxn>
              </a:cxnLst>
              <a:rect l="0" t="0" r="r" b="b"/>
              <a:pathLst>
                <a:path w="3" h="26">
                  <a:moveTo>
                    <a:pt x="3" y="26"/>
                  </a:moveTo>
                  <a:cubicBezTo>
                    <a:pt x="2" y="16"/>
                    <a:pt x="2" y="7"/>
                    <a:pt x="0" y="0"/>
                  </a:cubicBezTo>
                  <a:cubicBezTo>
                    <a:pt x="0" y="9"/>
                    <a:pt x="1" y="18"/>
                    <a:pt x="3"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11">
              <a:extLst>
                <a:ext uri="{FF2B5EF4-FFF2-40B4-BE49-F238E27FC236}">
                  <a16:creationId xmlns:a16="http://schemas.microsoft.com/office/drawing/2014/main" id="{3FF2B097-53CC-3298-FA2A-1DAB085D160F}"/>
                </a:ext>
              </a:extLst>
            </p:cNvPr>
            <p:cNvSpPr>
              <a:spLocks/>
            </p:cNvSpPr>
            <p:nvPr/>
          </p:nvSpPr>
          <p:spPr bwMode="auto">
            <a:xfrm>
              <a:off x="2467125" y="1906935"/>
              <a:ext cx="17462" cy="92075"/>
            </a:xfrm>
            <a:custGeom>
              <a:avLst/>
              <a:gdLst>
                <a:gd name="T0" fmla="*/ 4 w 4"/>
                <a:gd name="T1" fmla="*/ 22 h 22"/>
                <a:gd name="T2" fmla="*/ 0 w 4"/>
                <a:gd name="T3" fmla="*/ 0 h 22"/>
                <a:gd name="T4" fmla="*/ 4 w 4"/>
                <a:gd name="T5" fmla="*/ 22 h 22"/>
              </a:gdLst>
              <a:ahLst/>
              <a:cxnLst>
                <a:cxn ang="0">
                  <a:pos x="T0" y="T1"/>
                </a:cxn>
                <a:cxn ang="0">
                  <a:pos x="T2" y="T3"/>
                </a:cxn>
                <a:cxn ang="0">
                  <a:pos x="T4" y="T5"/>
                </a:cxn>
              </a:cxnLst>
              <a:rect l="0" t="0" r="r" b="b"/>
              <a:pathLst>
                <a:path w="4" h="22">
                  <a:moveTo>
                    <a:pt x="4" y="22"/>
                  </a:moveTo>
                  <a:cubicBezTo>
                    <a:pt x="4" y="13"/>
                    <a:pt x="3" y="6"/>
                    <a:pt x="0" y="0"/>
                  </a:cubicBezTo>
                  <a:cubicBezTo>
                    <a:pt x="0" y="8"/>
                    <a:pt x="1" y="16"/>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12">
              <a:extLst>
                <a:ext uri="{FF2B5EF4-FFF2-40B4-BE49-F238E27FC236}">
                  <a16:creationId xmlns:a16="http://schemas.microsoft.com/office/drawing/2014/main" id="{896FFBA1-B486-9497-FA45-CB9300851855}"/>
                </a:ext>
              </a:extLst>
            </p:cNvPr>
            <p:cNvSpPr>
              <a:spLocks/>
            </p:cNvSpPr>
            <p:nvPr/>
          </p:nvSpPr>
          <p:spPr bwMode="auto">
            <a:xfrm>
              <a:off x="1451125" y="1825973"/>
              <a:ext cx="30162" cy="296863"/>
            </a:xfrm>
            <a:custGeom>
              <a:avLst/>
              <a:gdLst>
                <a:gd name="T0" fmla="*/ 1 w 7"/>
                <a:gd name="T1" fmla="*/ 0 h 70"/>
                <a:gd name="T2" fmla="*/ 0 w 7"/>
                <a:gd name="T3" fmla="*/ 46 h 70"/>
                <a:gd name="T4" fmla="*/ 4 w 7"/>
                <a:gd name="T5" fmla="*/ 70 h 70"/>
                <a:gd name="T6" fmla="*/ 1 w 7"/>
                <a:gd name="T7" fmla="*/ 0 h 70"/>
              </a:gdLst>
              <a:ahLst/>
              <a:cxnLst>
                <a:cxn ang="0">
                  <a:pos x="T0" y="T1"/>
                </a:cxn>
                <a:cxn ang="0">
                  <a:pos x="T2" y="T3"/>
                </a:cxn>
                <a:cxn ang="0">
                  <a:pos x="T4" y="T5"/>
                </a:cxn>
                <a:cxn ang="0">
                  <a:pos x="T6" y="T7"/>
                </a:cxn>
              </a:cxnLst>
              <a:rect l="0" t="0" r="r" b="b"/>
              <a:pathLst>
                <a:path w="7" h="70">
                  <a:moveTo>
                    <a:pt x="1" y="0"/>
                  </a:moveTo>
                  <a:cubicBezTo>
                    <a:pt x="1" y="18"/>
                    <a:pt x="0" y="36"/>
                    <a:pt x="0" y="46"/>
                  </a:cubicBezTo>
                  <a:cubicBezTo>
                    <a:pt x="1" y="56"/>
                    <a:pt x="2" y="64"/>
                    <a:pt x="4" y="70"/>
                  </a:cubicBezTo>
                  <a:cubicBezTo>
                    <a:pt x="5" y="49"/>
                    <a:pt x="7" y="17"/>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13">
              <a:extLst>
                <a:ext uri="{FF2B5EF4-FFF2-40B4-BE49-F238E27FC236}">
                  <a16:creationId xmlns:a16="http://schemas.microsoft.com/office/drawing/2014/main" id="{CF5E5459-365D-3747-E3DC-7411AD05DCB5}"/>
                </a:ext>
              </a:extLst>
            </p:cNvPr>
            <p:cNvSpPr>
              <a:spLocks/>
            </p:cNvSpPr>
            <p:nvPr/>
          </p:nvSpPr>
          <p:spPr bwMode="auto">
            <a:xfrm>
              <a:off x="695475" y="1519585"/>
              <a:ext cx="2506662" cy="950913"/>
            </a:xfrm>
            <a:custGeom>
              <a:avLst/>
              <a:gdLst>
                <a:gd name="T0" fmla="*/ 482 w 590"/>
                <a:gd name="T1" fmla="*/ 148 h 224"/>
                <a:gd name="T2" fmla="*/ 423 w 590"/>
                <a:gd name="T3" fmla="*/ 115 h 224"/>
                <a:gd name="T4" fmla="*/ 368 w 590"/>
                <a:gd name="T5" fmla="*/ 102 h 224"/>
                <a:gd name="T6" fmla="*/ 317 w 590"/>
                <a:gd name="T7" fmla="*/ 124 h 224"/>
                <a:gd name="T8" fmla="*/ 269 w 590"/>
                <a:gd name="T9" fmla="*/ 85 h 224"/>
                <a:gd name="T10" fmla="*/ 192 w 590"/>
                <a:gd name="T11" fmla="*/ 188 h 224"/>
                <a:gd name="T12" fmla="*/ 152 w 590"/>
                <a:gd name="T13" fmla="*/ 66 h 224"/>
                <a:gd name="T14" fmla="*/ 119 w 590"/>
                <a:gd name="T15" fmla="*/ 107 h 224"/>
                <a:gd name="T16" fmla="*/ 106 w 590"/>
                <a:gd name="T17" fmla="*/ 68 h 224"/>
                <a:gd name="T18" fmla="*/ 69 w 590"/>
                <a:gd name="T19" fmla="*/ 69 h 224"/>
                <a:gd name="T20" fmla="*/ 20 w 590"/>
                <a:gd name="T21" fmla="*/ 150 h 224"/>
                <a:gd name="T22" fmla="*/ 26 w 590"/>
                <a:gd name="T23" fmla="*/ 42 h 224"/>
                <a:gd name="T24" fmla="*/ 173 w 590"/>
                <a:gd name="T25" fmla="*/ 8 h 224"/>
                <a:gd name="T26" fmla="*/ 527 w 590"/>
                <a:gd name="T27" fmla="*/ 45 h 224"/>
                <a:gd name="T28" fmla="*/ 577 w 590"/>
                <a:gd name="T29" fmla="*/ 158 h 224"/>
                <a:gd name="T30" fmla="*/ 539 w 590"/>
                <a:gd name="T31" fmla="*/ 141 h 224"/>
                <a:gd name="T32" fmla="*/ 513 w 590"/>
                <a:gd name="T33" fmla="*/ 112 h 224"/>
                <a:gd name="T34" fmla="*/ 587 w 590"/>
                <a:gd name="T35" fmla="*/ 127 h 224"/>
                <a:gd name="T36" fmla="*/ 529 w 590"/>
                <a:gd name="T37" fmla="*/ 39 h 224"/>
                <a:gd name="T38" fmla="*/ 325 w 590"/>
                <a:gd name="T39" fmla="*/ 10 h 224"/>
                <a:gd name="T40" fmla="*/ 60 w 590"/>
                <a:gd name="T41" fmla="*/ 7 h 224"/>
                <a:gd name="T42" fmla="*/ 16 w 590"/>
                <a:gd name="T43" fmla="*/ 75 h 224"/>
                <a:gd name="T44" fmla="*/ 21 w 590"/>
                <a:gd name="T45" fmla="*/ 157 h 224"/>
                <a:gd name="T46" fmla="*/ 68 w 590"/>
                <a:gd name="T47" fmla="*/ 89 h 224"/>
                <a:gd name="T48" fmla="*/ 99 w 590"/>
                <a:gd name="T49" fmla="*/ 61 h 224"/>
                <a:gd name="T50" fmla="*/ 107 w 590"/>
                <a:gd name="T51" fmla="*/ 110 h 224"/>
                <a:gd name="T52" fmla="*/ 141 w 590"/>
                <a:gd name="T53" fmla="*/ 87 h 224"/>
                <a:gd name="T54" fmla="*/ 179 w 590"/>
                <a:gd name="T55" fmla="*/ 87 h 224"/>
                <a:gd name="T56" fmla="*/ 197 w 590"/>
                <a:gd name="T57" fmla="*/ 201 h 224"/>
                <a:gd name="T58" fmla="*/ 252 w 590"/>
                <a:gd name="T59" fmla="*/ 154 h 224"/>
                <a:gd name="T60" fmla="*/ 300 w 590"/>
                <a:gd name="T61" fmla="*/ 87 h 224"/>
                <a:gd name="T62" fmla="*/ 352 w 590"/>
                <a:gd name="T63" fmla="*/ 142 h 224"/>
                <a:gd name="T64" fmla="*/ 395 w 590"/>
                <a:gd name="T65" fmla="*/ 81 h 224"/>
                <a:gd name="T66" fmla="*/ 441 w 590"/>
                <a:gd name="T67" fmla="*/ 170 h 224"/>
                <a:gd name="T68" fmla="*/ 513 w 590"/>
                <a:gd name="T69"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224">
                  <a:moveTo>
                    <a:pt x="513" y="107"/>
                  </a:moveTo>
                  <a:cubicBezTo>
                    <a:pt x="491" y="108"/>
                    <a:pt x="488" y="131"/>
                    <a:pt x="482" y="148"/>
                  </a:cubicBezTo>
                  <a:cubicBezTo>
                    <a:pt x="474" y="170"/>
                    <a:pt x="448" y="173"/>
                    <a:pt x="432" y="157"/>
                  </a:cubicBezTo>
                  <a:cubicBezTo>
                    <a:pt x="421" y="146"/>
                    <a:pt x="423" y="129"/>
                    <a:pt x="423" y="115"/>
                  </a:cubicBezTo>
                  <a:cubicBezTo>
                    <a:pt x="424" y="94"/>
                    <a:pt x="418" y="78"/>
                    <a:pt x="395" y="76"/>
                  </a:cubicBezTo>
                  <a:cubicBezTo>
                    <a:pt x="382" y="74"/>
                    <a:pt x="373" y="92"/>
                    <a:pt x="368" y="102"/>
                  </a:cubicBezTo>
                  <a:cubicBezTo>
                    <a:pt x="362" y="114"/>
                    <a:pt x="354" y="140"/>
                    <a:pt x="340" y="144"/>
                  </a:cubicBezTo>
                  <a:cubicBezTo>
                    <a:pt x="330" y="147"/>
                    <a:pt x="321" y="130"/>
                    <a:pt x="317" y="124"/>
                  </a:cubicBezTo>
                  <a:cubicBezTo>
                    <a:pt x="312" y="115"/>
                    <a:pt x="312" y="103"/>
                    <a:pt x="309" y="93"/>
                  </a:cubicBezTo>
                  <a:cubicBezTo>
                    <a:pt x="303" y="72"/>
                    <a:pt x="285" y="76"/>
                    <a:pt x="269" y="85"/>
                  </a:cubicBezTo>
                  <a:cubicBezTo>
                    <a:pt x="245" y="99"/>
                    <a:pt x="252" y="135"/>
                    <a:pt x="244" y="159"/>
                  </a:cubicBezTo>
                  <a:cubicBezTo>
                    <a:pt x="238" y="176"/>
                    <a:pt x="210" y="216"/>
                    <a:pt x="192" y="188"/>
                  </a:cubicBezTo>
                  <a:cubicBezTo>
                    <a:pt x="180" y="169"/>
                    <a:pt x="185" y="141"/>
                    <a:pt x="186" y="119"/>
                  </a:cubicBezTo>
                  <a:cubicBezTo>
                    <a:pt x="186" y="99"/>
                    <a:pt x="187" y="37"/>
                    <a:pt x="152" y="66"/>
                  </a:cubicBezTo>
                  <a:cubicBezTo>
                    <a:pt x="144" y="72"/>
                    <a:pt x="137" y="79"/>
                    <a:pt x="135" y="89"/>
                  </a:cubicBezTo>
                  <a:cubicBezTo>
                    <a:pt x="134" y="100"/>
                    <a:pt x="132" y="106"/>
                    <a:pt x="119" y="107"/>
                  </a:cubicBezTo>
                  <a:cubicBezTo>
                    <a:pt x="108" y="109"/>
                    <a:pt x="111" y="99"/>
                    <a:pt x="111" y="92"/>
                  </a:cubicBezTo>
                  <a:cubicBezTo>
                    <a:pt x="111" y="84"/>
                    <a:pt x="108" y="75"/>
                    <a:pt x="106" y="68"/>
                  </a:cubicBezTo>
                  <a:cubicBezTo>
                    <a:pt x="105" y="61"/>
                    <a:pt x="104" y="53"/>
                    <a:pt x="98" y="49"/>
                  </a:cubicBezTo>
                  <a:cubicBezTo>
                    <a:pt x="88" y="42"/>
                    <a:pt x="72" y="60"/>
                    <a:pt x="69" y="69"/>
                  </a:cubicBezTo>
                  <a:cubicBezTo>
                    <a:pt x="62" y="86"/>
                    <a:pt x="57" y="103"/>
                    <a:pt x="50" y="119"/>
                  </a:cubicBezTo>
                  <a:cubicBezTo>
                    <a:pt x="46" y="127"/>
                    <a:pt x="33" y="162"/>
                    <a:pt x="20" y="150"/>
                  </a:cubicBezTo>
                  <a:cubicBezTo>
                    <a:pt x="0" y="131"/>
                    <a:pt x="17" y="98"/>
                    <a:pt x="22" y="76"/>
                  </a:cubicBezTo>
                  <a:cubicBezTo>
                    <a:pt x="25" y="65"/>
                    <a:pt x="25" y="54"/>
                    <a:pt x="26" y="42"/>
                  </a:cubicBezTo>
                  <a:cubicBezTo>
                    <a:pt x="27" y="28"/>
                    <a:pt x="32" y="21"/>
                    <a:pt x="46" y="16"/>
                  </a:cubicBezTo>
                  <a:cubicBezTo>
                    <a:pt x="87" y="4"/>
                    <a:pt x="131" y="8"/>
                    <a:pt x="173" y="8"/>
                  </a:cubicBezTo>
                  <a:cubicBezTo>
                    <a:pt x="262" y="9"/>
                    <a:pt x="349" y="19"/>
                    <a:pt x="437" y="29"/>
                  </a:cubicBezTo>
                  <a:cubicBezTo>
                    <a:pt x="467" y="32"/>
                    <a:pt x="498" y="36"/>
                    <a:pt x="527" y="45"/>
                  </a:cubicBezTo>
                  <a:cubicBezTo>
                    <a:pt x="550" y="51"/>
                    <a:pt x="577" y="63"/>
                    <a:pt x="580" y="89"/>
                  </a:cubicBezTo>
                  <a:cubicBezTo>
                    <a:pt x="583" y="112"/>
                    <a:pt x="581" y="136"/>
                    <a:pt x="577" y="158"/>
                  </a:cubicBezTo>
                  <a:cubicBezTo>
                    <a:pt x="576" y="167"/>
                    <a:pt x="570" y="212"/>
                    <a:pt x="555" y="209"/>
                  </a:cubicBezTo>
                  <a:cubicBezTo>
                    <a:pt x="535" y="205"/>
                    <a:pt x="540" y="156"/>
                    <a:pt x="539" y="141"/>
                  </a:cubicBezTo>
                  <a:cubicBezTo>
                    <a:pt x="537" y="125"/>
                    <a:pt x="532" y="108"/>
                    <a:pt x="513" y="107"/>
                  </a:cubicBezTo>
                  <a:cubicBezTo>
                    <a:pt x="509" y="107"/>
                    <a:pt x="509" y="112"/>
                    <a:pt x="513" y="112"/>
                  </a:cubicBezTo>
                  <a:cubicBezTo>
                    <a:pt x="554" y="114"/>
                    <a:pt x="516" y="201"/>
                    <a:pt x="554" y="214"/>
                  </a:cubicBezTo>
                  <a:cubicBezTo>
                    <a:pt x="580" y="224"/>
                    <a:pt x="586" y="140"/>
                    <a:pt x="587" y="127"/>
                  </a:cubicBezTo>
                  <a:cubicBezTo>
                    <a:pt x="588" y="111"/>
                    <a:pt x="590" y="90"/>
                    <a:pt x="583" y="74"/>
                  </a:cubicBezTo>
                  <a:cubicBezTo>
                    <a:pt x="574" y="55"/>
                    <a:pt x="547" y="45"/>
                    <a:pt x="529" y="39"/>
                  </a:cubicBezTo>
                  <a:cubicBezTo>
                    <a:pt x="501" y="30"/>
                    <a:pt x="472" y="27"/>
                    <a:pt x="443" y="24"/>
                  </a:cubicBezTo>
                  <a:cubicBezTo>
                    <a:pt x="404" y="19"/>
                    <a:pt x="364" y="14"/>
                    <a:pt x="325" y="10"/>
                  </a:cubicBezTo>
                  <a:cubicBezTo>
                    <a:pt x="278" y="6"/>
                    <a:pt x="231" y="3"/>
                    <a:pt x="184" y="3"/>
                  </a:cubicBezTo>
                  <a:cubicBezTo>
                    <a:pt x="143" y="2"/>
                    <a:pt x="101" y="0"/>
                    <a:pt x="60" y="7"/>
                  </a:cubicBezTo>
                  <a:cubicBezTo>
                    <a:pt x="41" y="11"/>
                    <a:pt x="23" y="16"/>
                    <a:pt x="20" y="37"/>
                  </a:cubicBezTo>
                  <a:cubicBezTo>
                    <a:pt x="19" y="50"/>
                    <a:pt x="19" y="62"/>
                    <a:pt x="16" y="75"/>
                  </a:cubicBezTo>
                  <a:cubicBezTo>
                    <a:pt x="13" y="89"/>
                    <a:pt x="8" y="103"/>
                    <a:pt x="6" y="117"/>
                  </a:cubicBezTo>
                  <a:cubicBezTo>
                    <a:pt x="3" y="130"/>
                    <a:pt x="8" y="151"/>
                    <a:pt x="21" y="157"/>
                  </a:cubicBezTo>
                  <a:cubicBezTo>
                    <a:pt x="32" y="162"/>
                    <a:pt x="41" y="148"/>
                    <a:pt x="46" y="141"/>
                  </a:cubicBezTo>
                  <a:cubicBezTo>
                    <a:pt x="55" y="125"/>
                    <a:pt x="62" y="106"/>
                    <a:pt x="68" y="89"/>
                  </a:cubicBezTo>
                  <a:cubicBezTo>
                    <a:pt x="70" y="82"/>
                    <a:pt x="72" y="76"/>
                    <a:pt x="75" y="69"/>
                  </a:cubicBezTo>
                  <a:cubicBezTo>
                    <a:pt x="78" y="60"/>
                    <a:pt x="95" y="46"/>
                    <a:pt x="99" y="61"/>
                  </a:cubicBezTo>
                  <a:cubicBezTo>
                    <a:pt x="102" y="69"/>
                    <a:pt x="102" y="78"/>
                    <a:pt x="104" y="87"/>
                  </a:cubicBezTo>
                  <a:cubicBezTo>
                    <a:pt x="106" y="93"/>
                    <a:pt x="102" y="106"/>
                    <a:pt x="107" y="110"/>
                  </a:cubicBezTo>
                  <a:cubicBezTo>
                    <a:pt x="113" y="115"/>
                    <a:pt x="125" y="114"/>
                    <a:pt x="131" y="110"/>
                  </a:cubicBezTo>
                  <a:cubicBezTo>
                    <a:pt x="141" y="105"/>
                    <a:pt x="139" y="96"/>
                    <a:pt x="141" y="87"/>
                  </a:cubicBezTo>
                  <a:cubicBezTo>
                    <a:pt x="143" y="78"/>
                    <a:pt x="159" y="64"/>
                    <a:pt x="169" y="64"/>
                  </a:cubicBezTo>
                  <a:cubicBezTo>
                    <a:pt x="177" y="63"/>
                    <a:pt x="179" y="81"/>
                    <a:pt x="179" y="87"/>
                  </a:cubicBezTo>
                  <a:cubicBezTo>
                    <a:pt x="181" y="107"/>
                    <a:pt x="179" y="127"/>
                    <a:pt x="179" y="147"/>
                  </a:cubicBezTo>
                  <a:cubicBezTo>
                    <a:pt x="178" y="165"/>
                    <a:pt x="180" y="191"/>
                    <a:pt x="197" y="201"/>
                  </a:cubicBezTo>
                  <a:cubicBezTo>
                    <a:pt x="211" y="209"/>
                    <a:pt x="228" y="195"/>
                    <a:pt x="236" y="185"/>
                  </a:cubicBezTo>
                  <a:cubicBezTo>
                    <a:pt x="243" y="175"/>
                    <a:pt x="248" y="165"/>
                    <a:pt x="252" y="154"/>
                  </a:cubicBezTo>
                  <a:cubicBezTo>
                    <a:pt x="256" y="139"/>
                    <a:pt x="255" y="123"/>
                    <a:pt x="259" y="108"/>
                  </a:cubicBezTo>
                  <a:cubicBezTo>
                    <a:pt x="262" y="95"/>
                    <a:pt x="289" y="71"/>
                    <a:pt x="300" y="87"/>
                  </a:cubicBezTo>
                  <a:cubicBezTo>
                    <a:pt x="306" y="96"/>
                    <a:pt x="306" y="108"/>
                    <a:pt x="309" y="118"/>
                  </a:cubicBezTo>
                  <a:cubicBezTo>
                    <a:pt x="314" y="136"/>
                    <a:pt x="334" y="162"/>
                    <a:pt x="352" y="142"/>
                  </a:cubicBezTo>
                  <a:cubicBezTo>
                    <a:pt x="360" y="133"/>
                    <a:pt x="365" y="120"/>
                    <a:pt x="371" y="109"/>
                  </a:cubicBezTo>
                  <a:cubicBezTo>
                    <a:pt x="375" y="99"/>
                    <a:pt x="383" y="81"/>
                    <a:pt x="395" y="81"/>
                  </a:cubicBezTo>
                  <a:cubicBezTo>
                    <a:pt x="422" y="82"/>
                    <a:pt x="417" y="112"/>
                    <a:pt x="418" y="130"/>
                  </a:cubicBezTo>
                  <a:cubicBezTo>
                    <a:pt x="418" y="148"/>
                    <a:pt x="425" y="162"/>
                    <a:pt x="441" y="170"/>
                  </a:cubicBezTo>
                  <a:cubicBezTo>
                    <a:pt x="456" y="178"/>
                    <a:pt x="475" y="171"/>
                    <a:pt x="484" y="157"/>
                  </a:cubicBezTo>
                  <a:cubicBezTo>
                    <a:pt x="493" y="143"/>
                    <a:pt x="491" y="114"/>
                    <a:pt x="513" y="112"/>
                  </a:cubicBezTo>
                  <a:cubicBezTo>
                    <a:pt x="517" y="112"/>
                    <a:pt x="517" y="107"/>
                    <a:pt x="513" y="10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14">
              <a:extLst>
                <a:ext uri="{FF2B5EF4-FFF2-40B4-BE49-F238E27FC236}">
                  <a16:creationId xmlns:a16="http://schemas.microsoft.com/office/drawing/2014/main" id="{B2DFDB30-FEB1-8C16-E3D6-3F1D1FF08C0D}"/>
                </a:ext>
              </a:extLst>
            </p:cNvPr>
            <p:cNvSpPr>
              <a:spLocks/>
            </p:cNvSpPr>
            <p:nvPr/>
          </p:nvSpPr>
          <p:spPr bwMode="auto">
            <a:xfrm>
              <a:off x="1298725" y="751235"/>
              <a:ext cx="403225" cy="207963"/>
            </a:xfrm>
            <a:custGeom>
              <a:avLst/>
              <a:gdLst>
                <a:gd name="T0" fmla="*/ 77 w 95"/>
                <a:gd name="T1" fmla="*/ 37 h 49"/>
                <a:gd name="T2" fmla="*/ 41 w 95"/>
                <a:gd name="T3" fmla="*/ 3 h 49"/>
                <a:gd name="T4" fmla="*/ 44 w 95"/>
                <a:gd name="T5" fmla="*/ 47 h 49"/>
                <a:gd name="T6" fmla="*/ 77 w 95"/>
                <a:gd name="T7" fmla="*/ 37 h 49"/>
              </a:gdLst>
              <a:ahLst/>
              <a:cxnLst>
                <a:cxn ang="0">
                  <a:pos x="T0" y="T1"/>
                </a:cxn>
                <a:cxn ang="0">
                  <a:pos x="T2" y="T3"/>
                </a:cxn>
                <a:cxn ang="0">
                  <a:pos x="T4" y="T5"/>
                </a:cxn>
                <a:cxn ang="0">
                  <a:pos x="T6" y="T7"/>
                </a:cxn>
              </a:cxnLst>
              <a:rect l="0" t="0" r="r" b="b"/>
              <a:pathLst>
                <a:path w="95" h="49">
                  <a:moveTo>
                    <a:pt x="77" y="37"/>
                  </a:moveTo>
                  <a:cubicBezTo>
                    <a:pt x="95" y="10"/>
                    <a:pt x="64" y="0"/>
                    <a:pt x="41" y="3"/>
                  </a:cubicBezTo>
                  <a:cubicBezTo>
                    <a:pt x="2" y="9"/>
                    <a:pt x="0" y="47"/>
                    <a:pt x="44" y="47"/>
                  </a:cubicBezTo>
                  <a:cubicBezTo>
                    <a:pt x="58" y="48"/>
                    <a:pt x="68" y="49"/>
                    <a:pt x="77"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15">
              <a:extLst>
                <a:ext uri="{FF2B5EF4-FFF2-40B4-BE49-F238E27FC236}">
                  <a16:creationId xmlns:a16="http://schemas.microsoft.com/office/drawing/2014/main" id="{D035EE32-1D0A-DCB0-60AB-E95276DAC9F9}"/>
                </a:ext>
              </a:extLst>
            </p:cNvPr>
            <p:cNvSpPr>
              <a:spLocks/>
            </p:cNvSpPr>
            <p:nvPr/>
          </p:nvSpPr>
          <p:spPr bwMode="auto">
            <a:xfrm>
              <a:off x="1447950" y="751235"/>
              <a:ext cx="254000" cy="207963"/>
            </a:xfrm>
            <a:custGeom>
              <a:avLst/>
              <a:gdLst>
                <a:gd name="T0" fmla="*/ 6 w 60"/>
                <a:gd name="T1" fmla="*/ 3 h 49"/>
                <a:gd name="T2" fmla="*/ 0 w 60"/>
                <a:gd name="T3" fmla="*/ 4 h 49"/>
                <a:gd name="T4" fmla="*/ 16 w 60"/>
                <a:gd name="T5" fmla="*/ 37 h 49"/>
                <a:gd name="T6" fmla="*/ 4 w 60"/>
                <a:gd name="T7" fmla="*/ 47 h 49"/>
                <a:gd name="T8" fmla="*/ 9 w 60"/>
                <a:gd name="T9" fmla="*/ 47 h 49"/>
                <a:gd name="T10" fmla="*/ 42 w 60"/>
                <a:gd name="T11" fmla="*/ 37 h 49"/>
                <a:gd name="T12" fmla="*/ 6 w 60"/>
                <a:gd name="T13" fmla="*/ 3 h 49"/>
              </a:gdLst>
              <a:ahLst/>
              <a:cxnLst>
                <a:cxn ang="0">
                  <a:pos x="T0" y="T1"/>
                </a:cxn>
                <a:cxn ang="0">
                  <a:pos x="T2" y="T3"/>
                </a:cxn>
                <a:cxn ang="0">
                  <a:pos x="T4" y="T5"/>
                </a:cxn>
                <a:cxn ang="0">
                  <a:pos x="T6" y="T7"/>
                </a:cxn>
                <a:cxn ang="0">
                  <a:pos x="T8" y="T9"/>
                </a:cxn>
                <a:cxn ang="0">
                  <a:pos x="T10" y="T11"/>
                </a:cxn>
                <a:cxn ang="0">
                  <a:pos x="T12" y="T13"/>
                </a:cxn>
              </a:cxnLst>
              <a:rect l="0" t="0" r="r" b="b"/>
              <a:pathLst>
                <a:path w="60" h="49">
                  <a:moveTo>
                    <a:pt x="6" y="3"/>
                  </a:moveTo>
                  <a:cubicBezTo>
                    <a:pt x="4" y="3"/>
                    <a:pt x="2" y="4"/>
                    <a:pt x="0" y="4"/>
                  </a:cubicBezTo>
                  <a:cubicBezTo>
                    <a:pt x="17" y="7"/>
                    <a:pt x="30" y="18"/>
                    <a:pt x="16" y="37"/>
                  </a:cubicBezTo>
                  <a:cubicBezTo>
                    <a:pt x="12" y="43"/>
                    <a:pt x="8" y="46"/>
                    <a:pt x="4" y="47"/>
                  </a:cubicBezTo>
                  <a:cubicBezTo>
                    <a:pt x="5" y="47"/>
                    <a:pt x="7" y="47"/>
                    <a:pt x="9" y="47"/>
                  </a:cubicBezTo>
                  <a:cubicBezTo>
                    <a:pt x="23" y="48"/>
                    <a:pt x="33" y="49"/>
                    <a:pt x="42" y="37"/>
                  </a:cubicBezTo>
                  <a:cubicBezTo>
                    <a:pt x="60" y="10"/>
                    <a:pt x="29" y="0"/>
                    <a:pt x="6" y="3"/>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16">
              <a:extLst>
                <a:ext uri="{FF2B5EF4-FFF2-40B4-BE49-F238E27FC236}">
                  <a16:creationId xmlns:a16="http://schemas.microsoft.com/office/drawing/2014/main" id="{6C5EAC76-A4DC-0995-6972-87DA8CCA94FE}"/>
                </a:ext>
              </a:extLst>
            </p:cNvPr>
            <p:cNvSpPr>
              <a:spLocks/>
            </p:cNvSpPr>
            <p:nvPr/>
          </p:nvSpPr>
          <p:spPr bwMode="auto">
            <a:xfrm>
              <a:off x="1316187" y="708373"/>
              <a:ext cx="433387" cy="263525"/>
            </a:xfrm>
            <a:custGeom>
              <a:avLst/>
              <a:gdLst>
                <a:gd name="T0" fmla="*/ 76 w 102"/>
                <a:gd name="T1" fmla="*/ 49 h 62"/>
                <a:gd name="T2" fmla="*/ 13 w 102"/>
                <a:gd name="T3" fmla="*/ 19 h 62"/>
                <a:gd name="T4" fmla="*/ 16 w 102"/>
                <a:gd name="T5" fmla="*/ 56 h 62"/>
                <a:gd name="T6" fmla="*/ 51 w 102"/>
                <a:gd name="T7" fmla="*/ 62 h 62"/>
                <a:gd name="T8" fmla="*/ 76 w 102"/>
                <a:gd name="T9" fmla="*/ 49 h 62"/>
                <a:gd name="T10" fmla="*/ 70 w 102"/>
                <a:gd name="T11" fmla="*/ 44 h 62"/>
                <a:gd name="T12" fmla="*/ 28 w 102"/>
                <a:gd name="T13" fmla="*/ 52 h 62"/>
                <a:gd name="T14" fmla="*/ 21 w 102"/>
                <a:gd name="T15" fmla="*/ 23 h 62"/>
                <a:gd name="T16" fmla="*/ 70 w 102"/>
                <a:gd name="T17" fmla="*/ 44 h 62"/>
                <a:gd name="T18" fmla="*/ 76 w 10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62">
                  <a:moveTo>
                    <a:pt x="76" y="49"/>
                  </a:moveTo>
                  <a:cubicBezTo>
                    <a:pt x="102" y="9"/>
                    <a:pt x="37" y="0"/>
                    <a:pt x="13" y="19"/>
                  </a:cubicBezTo>
                  <a:cubicBezTo>
                    <a:pt x="0" y="29"/>
                    <a:pt x="1" y="48"/>
                    <a:pt x="16" y="56"/>
                  </a:cubicBezTo>
                  <a:cubicBezTo>
                    <a:pt x="27" y="61"/>
                    <a:pt x="39" y="62"/>
                    <a:pt x="51" y="62"/>
                  </a:cubicBezTo>
                  <a:cubicBezTo>
                    <a:pt x="61" y="62"/>
                    <a:pt x="69" y="58"/>
                    <a:pt x="76" y="49"/>
                  </a:cubicBezTo>
                  <a:cubicBezTo>
                    <a:pt x="79" y="45"/>
                    <a:pt x="73" y="40"/>
                    <a:pt x="70" y="44"/>
                  </a:cubicBezTo>
                  <a:cubicBezTo>
                    <a:pt x="60" y="57"/>
                    <a:pt x="42" y="55"/>
                    <a:pt x="28" y="52"/>
                  </a:cubicBezTo>
                  <a:cubicBezTo>
                    <a:pt x="11" y="48"/>
                    <a:pt x="7" y="33"/>
                    <a:pt x="21" y="23"/>
                  </a:cubicBezTo>
                  <a:cubicBezTo>
                    <a:pt x="37" y="12"/>
                    <a:pt x="89" y="15"/>
                    <a:pt x="70" y="44"/>
                  </a:cubicBezTo>
                  <a:cubicBezTo>
                    <a:pt x="67" y="48"/>
                    <a:pt x="73" y="53"/>
                    <a:pt x="76" y="4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17">
              <a:extLst>
                <a:ext uri="{FF2B5EF4-FFF2-40B4-BE49-F238E27FC236}">
                  <a16:creationId xmlns:a16="http://schemas.microsoft.com/office/drawing/2014/main" id="{8347B7F5-00C4-1FC0-9B36-EA519598DAE1}"/>
                </a:ext>
              </a:extLst>
            </p:cNvPr>
            <p:cNvSpPr>
              <a:spLocks/>
            </p:cNvSpPr>
            <p:nvPr/>
          </p:nvSpPr>
          <p:spPr bwMode="auto">
            <a:xfrm>
              <a:off x="882800" y="1002060"/>
              <a:ext cx="215900" cy="428625"/>
            </a:xfrm>
            <a:custGeom>
              <a:avLst/>
              <a:gdLst>
                <a:gd name="T0" fmla="*/ 12 w 51"/>
                <a:gd name="T1" fmla="*/ 79 h 101"/>
                <a:gd name="T2" fmla="*/ 50 w 51"/>
                <a:gd name="T3" fmla="*/ 46 h 101"/>
                <a:gd name="T4" fmla="*/ 4 w 51"/>
                <a:gd name="T5" fmla="*/ 45 h 101"/>
                <a:gd name="T6" fmla="*/ 12 w 51"/>
                <a:gd name="T7" fmla="*/ 79 h 101"/>
              </a:gdLst>
              <a:ahLst/>
              <a:cxnLst>
                <a:cxn ang="0">
                  <a:pos x="T0" y="T1"/>
                </a:cxn>
                <a:cxn ang="0">
                  <a:pos x="T2" y="T3"/>
                </a:cxn>
                <a:cxn ang="0">
                  <a:pos x="T4" y="T5"/>
                </a:cxn>
                <a:cxn ang="0">
                  <a:pos x="T6" y="T7"/>
                </a:cxn>
              </a:cxnLst>
              <a:rect l="0" t="0" r="r" b="b"/>
              <a:pathLst>
                <a:path w="51" h="101">
                  <a:moveTo>
                    <a:pt x="12" y="79"/>
                  </a:moveTo>
                  <a:cubicBezTo>
                    <a:pt x="38" y="101"/>
                    <a:pt x="51" y="70"/>
                    <a:pt x="50" y="46"/>
                  </a:cubicBezTo>
                  <a:cubicBezTo>
                    <a:pt x="48" y="6"/>
                    <a:pt x="9" y="0"/>
                    <a:pt x="4" y="45"/>
                  </a:cubicBezTo>
                  <a:cubicBezTo>
                    <a:pt x="2" y="59"/>
                    <a:pt x="0" y="69"/>
                    <a:pt x="12"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18">
              <a:extLst>
                <a:ext uri="{FF2B5EF4-FFF2-40B4-BE49-F238E27FC236}">
                  <a16:creationId xmlns:a16="http://schemas.microsoft.com/office/drawing/2014/main" id="{3B33941C-71CF-02C7-BA6D-F6330A0056B5}"/>
                </a:ext>
              </a:extLst>
            </p:cNvPr>
            <p:cNvSpPr>
              <a:spLocks/>
            </p:cNvSpPr>
            <p:nvPr/>
          </p:nvSpPr>
          <p:spPr bwMode="auto">
            <a:xfrm>
              <a:off x="882800" y="1167160"/>
              <a:ext cx="215900" cy="263525"/>
            </a:xfrm>
            <a:custGeom>
              <a:avLst/>
              <a:gdLst>
                <a:gd name="T0" fmla="*/ 50 w 51"/>
                <a:gd name="T1" fmla="*/ 7 h 62"/>
                <a:gd name="T2" fmla="*/ 49 w 51"/>
                <a:gd name="T3" fmla="*/ 1 h 62"/>
                <a:gd name="T4" fmla="*/ 14 w 51"/>
                <a:gd name="T5" fmla="*/ 14 h 62"/>
                <a:gd name="T6" fmla="*/ 5 w 51"/>
                <a:gd name="T7" fmla="*/ 0 h 62"/>
                <a:gd name="T8" fmla="*/ 4 w 51"/>
                <a:gd name="T9" fmla="*/ 6 h 62"/>
                <a:gd name="T10" fmla="*/ 12 w 51"/>
                <a:gd name="T11" fmla="*/ 40 h 62"/>
                <a:gd name="T12" fmla="*/ 50 w 51"/>
                <a:gd name="T13" fmla="*/ 7 h 62"/>
              </a:gdLst>
              <a:ahLst/>
              <a:cxnLst>
                <a:cxn ang="0">
                  <a:pos x="T0" y="T1"/>
                </a:cxn>
                <a:cxn ang="0">
                  <a:pos x="T2" y="T3"/>
                </a:cxn>
                <a:cxn ang="0">
                  <a:pos x="T4" y="T5"/>
                </a:cxn>
                <a:cxn ang="0">
                  <a:pos x="T6" y="T7"/>
                </a:cxn>
                <a:cxn ang="0">
                  <a:pos x="T8" y="T9"/>
                </a:cxn>
                <a:cxn ang="0">
                  <a:pos x="T10" y="T11"/>
                </a:cxn>
                <a:cxn ang="0">
                  <a:pos x="T12" y="T13"/>
                </a:cxn>
              </a:cxnLst>
              <a:rect l="0" t="0" r="r" b="b"/>
              <a:pathLst>
                <a:path w="51" h="62">
                  <a:moveTo>
                    <a:pt x="50" y="7"/>
                  </a:moveTo>
                  <a:cubicBezTo>
                    <a:pt x="50" y="5"/>
                    <a:pt x="50" y="3"/>
                    <a:pt x="49" y="1"/>
                  </a:cubicBezTo>
                  <a:cubicBezTo>
                    <a:pt x="44" y="18"/>
                    <a:pt x="32" y="30"/>
                    <a:pt x="14" y="14"/>
                  </a:cubicBezTo>
                  <a:cubicBezTo>
                    <a:pt x="8" y="10"/>
                    <a:pt x="6" y="5"/>
                    <a:pt x="5" y="0"/>
                  </a:cubicBezTo>
                  <a:cubicBezTo>
                    <a:pt x="5" y="2"/>
                    <a:pt x="4" y="4"/>
                    <a:pt x="4" y="6"/>
                  </a:cubicBezTo>
                  <a:cubicBezTo>
                    <a:pt x="2" y="20"/>
                    <a:pt x="0" y="30"/>
                    <a:pt x="12" y="40"/>
                  </a:cubicBezTo>
                  <a:cubicBezTo>
                    <a:pt x="38" y="62"/>
                    <a:pt x="51" y="31"/>
                    <a:pt x="50" y="7"/>
                  </a:cubicBezTo>
                  <a:close/>
                </a:path>
              </a:pathLst>
            </a:custGeom>
            <a:solidFill>
              <a:srgbClr val="D4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19">
              <a:extLst>
                <a:ext uri="{FF2B5EF4-FFF2-40B4-BE49-F238E27FC236}">
                  <a16:creationId xmlns:a16="http://schemas.microsoft.com/office/drawing/2014/main" id="{074731ED-1370-C953-2E32-1915F397F23D}"/>
                </a:ext>
              </a:extLst>
            </p:cNvPr>
            <p:cNvSpPr>
              <a:spLocks/>
            </p:cNvSpPr>
            <p:nvPr/>
          </p:nvSpPr>
          <p:spPr bwMode="auto">
            <a:xfrm>
              <a:off x="873275" y="1027460"/>
              <a:ext cx="280987" cy="454025"/>
            </a:xfrm>
            <a:custGeom>
              <a:avLst/>
              <a:gdLst>
                <a:gd name="T0" fmla="*/ 11 w 66"/>
                <a:gd name="T1" fmla="*/ 76 h 107"/>
                <a:gd name="T2" fmla="*/ 48 w 66"/>
                <a:gd name="T3" fmla="*/ 14 h 107"/>
                <a:gd name="T4" fmla="*/ 10 w 66"/>
                <a:gd name="T5" fmla="*/ 14 h 107"/>
                <a:gd name="T6" fmla="*/ 1 w 66"/>
                <a:gd name="T7" fmla="*/ 49 h 107"/>
                <a:gd name="T8" fmla="*/ 11 w 66"/>
                <a:gd name="T9" fmla="*/ 76 h 107"/>
                <a:gd name="T10" fmla="*/ 17 w 66"/>
                <a:gd name="T11" fmla="*/ 70 h 107"/>
                <a:gd name="T12" fmla="*/ 13 w 66"/>
                <a:gd name="T13" fmla="*/ 27 h 107"/>
                <a:gd name="T14" fmla="*/ 43 w 66"/>
                <a:gd name="T15" fmla="*/ 22 h 107"/>
                <a:gd name="T16" fmla="*/ 17 w 66"/>
                <a:gd name="T17" fmla="*/ 70 h 107"/>
                <a:gd name="T18" fmla="*/ 11 w 66"/>
                <a:gd name="T19" fmla="*/ 7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07">
                  <a:moveTo>
                    <a:pt x="11" y="76"/>
                  </a:moveTo>
                  <a:cubicBezTo>
                    <a:pt x="50" y="107"/>
                    <a:pt x="66" y="41"/>
                    <a:pt x="48" y="14"/>
                  </a:cubicBezTo>
                  <a:cubicBezTo>
                    <a:pt x="39" y="0"/>
                    <a:pt x="19" y="0"/>
                    <a:pt x="10" y="14"/>
                  </a:cubicBezTo>
                  <a:cubicBezTo>
                    <a:pt x="3" y="25"/>
                    <a:pt x="2" y="37"/>
                    <a:pt x="1" y="49"/>
                  </a:cubicBezTo>
                  <a:cubicBezTo>
                    <a:pt x="0" y="60"/>
                    <a:pt x="3" y="69"/>
                    <a:pt x="11" y="76"/>
                  </a:cubicBezTo>
                  <a:cubicBezTo>
                    <a:pt x="15" y="80"/>
                    <a:pt x="21" y="74"/>
                    <a:pt x="17" y="70"/>
                  </a:cubicBezTo>
                  <a:cubicBezTo>
                    <a:pt x="5" y="59"/>
                    <a:pt x="9" y="41"/>
                    <a:pt x="13" y="27"/>
                  </a:cubicBezTo>
                  <a:cubicBezTo>
                    <a:pt x="18" y="10"/>
                    <a:pt x="35" y="7"/>
                    <a:pt x="43" y="22"/>
                  </a:cubicBezTo>
                  <a:cubicBezTo>
                    <a:pt x="53" y="40"/>
                    <a:pt x="45" y="93"/>
                    <a:pt x="17" y="70"/>
                  </a:cubicBezTo>
                  <a:cubicBezTo>
                    <a:pt x="13" y="67"/>
                    <a:pt x="7" y="73"/>
                    <a:pt x="11" y="76"/>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20">
              <a:extLst>
                <a:ext uri="{FF2B5EF4-FFF2-40B4-BE49-F238E27FC236}">
                  <a16:creationId xmlns:a16="http://schemas.microsoft.com/office/drawing/2014/main" id="{80406D8D-A030-D24C-A76C-75D8F12E68FC}"/>
                </a:ext>
              </a:extLst>
            </p:cNvPr>
            <p:cNvSpPr>
              <a:spLocks/>
            </p:cNvSpPr>
            <p:nvPr/>
          </p:nvSpPr>
          <p:spPr bwMode="auto">
            <a:xfrm>
              <a:off x="1405087" y="1171923"/>
              <a:ext cx="58737" cy="152400"/>
            </a:xfrm>
            <a:custGeom>
              <a:avLst/>
              <a:gdLst>
                <a:gd name="T0" fmla="*/ 0 w 14"/>
                <a:gd name="T1" fmla="*/ 5 h 36"/>
                <a:gd name="T2" fmla="*/ 7 w 14"/>
                <a:gd name="T3" fmla="*/ 33 h 36"/>
                <a:gd name="T4" fmla="*/ 12 w 14"/>
                <a:gd name="T5" fmla="*/ 30 h 36"/>
                <a:gd name="T6" fmla="*/ 6 w 14"/>
                <a:gd name="T7" fmla="*/ 4 h 36"/>
                <a:gd name="T8" fmla="*/ 0 w 14"/>
                <a:gd name="T9" fmla="*/ 5 h 36"/>
              </a:gdLst>
              <a:ahLst/>
              <a:cxnLst>
                <a:cxn ang="0">
                  <a:pos x="T0" y="T1"/>
                </a:cxn>
                <a:cxn ang="0">
                  <a:pos x="T2" y="T3"/>
                </a:cxn>
                <a:cxn ang="0">
                  <a:pos x="T4" y="T5"/>
                </a:cxn>
                <a:cxn ang="0">
                  <a:pos x="T6" y="T7"/>
                </a:cxn>
                <a:cxn ang="0">
                  <a:pos x="T8" y="T9"/>
                </a:cxn>
              </a:cxnLst>
              <a:rect l="0" t="0" r="r" b="b"/>
              <a:pathLst>
                <a:path w="14" h="36">
                  <a:moveTo>
                    <a:pt x="0" y="5"/>
                  </a:moveTo>
                  <a:cubicBezTo>
                    <a:pt x="2" y="15"/>
                    <a:pt x="1" y="25"/>
                    <a:pt x="7" y="33"/>
                  </a:cubicBezTo>
                  <a:cubicBezTo>
                    <a:pt x="9" y="36"/>
                    <a:pt x="14" y="33"/>
                    <a:pt x="12" y="30"/>
                  </a:cubicBezTo>
                  <a:cubicBezTo>
                    <a:pt x="6" y="22"/>
                    <a:pt x="8" y="13"/>
                    <a:pt x="6" y="4"/>
                  </a:cubicBezTo>
                  <a:cubicBezTo>
                    <a:pt x="5"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21">
              <a:extLst>
                <a:ext uri="{FF2B5EF4-FFF2-40B4-BE49-F238E27FC236}">
                  <a16:creationId xmlns:a16="http://schemas.microsoft.com/office/drawing/2014/main" id="{6DD36A05-5DC7-D031-9E53-FB15BC40601B}"/>
                </a:ext>
              </a:extLst>
            </p:cNvPr>
            <p:cNvSpPr>
              <a:spLocks/>
            </p:cNvSpPr>
            <p:nvPr/>
          </p:nvSpPr>
          <p:spPr bwMode="auto">
            <a:xfrm>
              <a:off x="1765450" y="1167160"/>
              <a:ext cx="85725" cy="174625"/>
            </a:xfrm>
            <a:custGeom>
              <a:avLst/>
              <a:gdLst>
                <a:gd name="T0" fmla="*/ 1 w 20"/>
                <a:gd name="T1" fmla="*/ 3 h 41"/>
                <a:gd name="T2" fmla="*/ 13 w 20"/>
                <a:gd name="T3" fmla="*/ 38 h 41"/>
                <a:gd name="T4" fmla="*/ 17 w 20"/>
                <a:gd name="T5" fmla="*/ 34 h 41"/>
                <a:gd name="T6" fmla="*/ 6 w 20"/>
                <a:gd name="T7" fmla="*/ 3 h 41"/>
                <a:gd name="T8" fmla="*/ 1 w 20"/>
                <a:gd name="T9" fmla="*/ 3 h 41"/>
              </a:gdLst>
              <a:ahLst/>
              <a:cxnLst>
                <a:cxn ang="0">
                  <a:pos x="T0" y="T1"/>
                </a:cxn>
                <a:cxn ang="0">
                  <a:pos x="T2" y="T3"/>
                </a:cxn>
                <a:cxn ang="0">
                  <a:pos x="T4" y="T5"/>
                </a:cxn>
                <a:cxn ang="0">
                  <a:pos x="T6" y="T7"/>
                </a:cxn>
                <a:cxn ang="0">
                  <a:pos x="T8" y="T9"/>
                </a:cxn>
              </a:cxnLst>
              <a:rect l="0" t="0" r="r" b="b"/>
              <a:pathLst>
                <a:path w="20" h="41">
                  <a:moveTo>
                    <a:pt x="1" y="3"/>
                  </a:moveTo>
                  <a:cubicBezTo>
                    <a:pt x="1" y="15"/>
                    <a:pt x="3" y="30"/>
                    <a:pt x="13" y="38"/>
                  </a:cubicBezTo>
                  <a:cubicBezTo>
                    <a:pt x="16" y="41"/>
                    <a:pt x="20" y="37"/>
                    <a:pt x="17" y="34"/>
                  </a:cubicBezTo>
                  <a:cubicBezTo>
                    <a:pt x="9" y="27"/>
                    <a:pt x="6" y="14"/>
                    <a:pt x="6" y="3"/>
                  </a:cubicBezTo>
                  <a:cubicBezTo>
                    <a:pt x="6" y="0"/>
                    <a:pt x="0" y="0"/>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22">
              <a:extLst>
                <a:ext uri="{FF2B5EF4-FFF2-40B4-BE49-F238E27FC236}">
                  <a16:creationId xmlns:a16="http://schemas.microsoft.com/office/drawing/2014/main" id="{10DFB856-A7F7-8621-D94A-8FE46CA31F14}"/>
                </a:ext>
              </a:extLst>
            </p:cNvPr>
            <p:cNvSpPr>
              <a:spLocks/>
            </p:cNvSpPr>
            <p:nvPr/>
          </p:nvSpPr>
          <p:spPr bwMode="auto">
            <a:xfrm>
              <a:off x="495450" y="2908648"/>
              <a:ext cx="20637" cy="73025"/>
            </a:xfrm>
            <a:custGeom>
              <a:avLst/>
              <a:gdLst>
                <a:gd name="T0" fmla="*/ 0 w 5"/>
                <a:gd name="T1" fmla="*/ 4 h 17"/>
                <a:gd name="T2" fmla="*/ 0 w 5"/>
                <a:gd name="T3" fmla="*/ 13 h 17"/>
                <a:gd name="T4" fmla="*/ 5 w 5"/>
                <a:gd name="T5" fmla="*/ 13 h 17"/>
                <a:gd name="T6" fmla="*/ 5 w 5"/>
                <a:gd name="T7" fmla="*/ 4 h 17"/>
                <a:gd name="T8" fmla="*/ 0 w 5"/>
                <a:gd name="T9" fmla="*/ 4 h 17"/>
              </a:gdLst>
              <a:ahLst/>
              <a:cxnLst>
                <a:cxn ang="0">
                  <a:pos x="T0" y="T1"/>
                </a:cxn>
                <a:cxn ang="0">
                  <a:pos x="T2" y="T3"/>
                </a:cxn>
                <a:cxn ang="0">
                  <a:pos x="T4" y="T5"/>
                </a:cxn>
                <a:cxn ang="0">
                  <a:pos x="T6" y="T7"/>
                </a:cxn>
                <a:cxn ang="0">
                  <a:pos x="T8" y="T9"/>
                </a:cxn>
              </a:cxnLst>
              <a:rect l="0" t="0" r="r" b="b"/>
              <a:pathLst>
                <a:path w="5" h="17">
                  <a:moveTo>
                    <a:pt x="0" y="4"/>
                  </a:moveTo>
                  <a:cubicBezTo>
                    <a:pt x="0" y="7"/>
                    <a:pt x="0" y="10"/>
                    <a:pt x="0" y="13"/>
                  </a:cubicBezTo>
                  <a:cubicBezTo>
                    <a:pt x="0" y="17"/>
                    <a:pt x="5" y="17"/>
                    <a:pt x="5" y="13"/>
                  </a:cubicBezTo>
                  <a:cubicBezTo>
                    <a:pt x="5" y="10"/>
                    <a:pt x="5" y="7"/>
                    <a:pt x="5" y="4"/>
                  </a:cubicBezTo>
                  <a:cubicBezTo>
                    <a:pt x="5" y="0"/>
                    <a:pt x="0" y="0"/>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23">
              <a:extLst>
                <a:ext uri="{FF2B5EF4-FFF2-40B4-BE49-F238E27FC236}">
                  <a16:creationId xmlns:a16="http://schemas.microsoft.com/office/drawing/2014/main" id="{537D127D-5FD2-20B3-3139-7E49F89E41A6}"/>
                </a:ext>
              </a:extLst>
            </p:cNvPr>
            <p:cNvSpPr>
              <a:spLocks/>
            </p:cNvSpPr>
            <p:nvPr/>
          </p:nvSpPr>
          <p:spPr bwMode="auto">
            <a:xfrm>
              <a:off x="593875" y="2611785"/>
              <a:ext cx="220662" cy="1358900"/>
            </a:xfrm>
            <a:custGeom>
              <a:avLst/>
              <a:gdLst>
                <a:gd name="T0" fmla="*/ 139 w 139"/>
                <a:gd name="T1" fmla="*/ 2 h 856"/>
                <a:gd name="T2" fmla="*/ 117 w 139"/>
                <a:gd name="T3" fmla="*/ 0 h 856"/>
                <a:gd name="T4" fmla="*/ 0 w 139"/>
                <a:gd name="T5" fmla="*/ 856 h 856"/>
                <a:gd name="T6" fmla="*/ 21 w 139"/>
                <a:gd name="T7" fmla="*/ 856 h 856"/>
                <a:gd name="T8" fmla="*/ 139 w 139"/>
                <a:gd name="T9" fmla="*/ 2 h 856"/>
              </a:gdLst>
              <a:ahLst/>
              <a:cxnLst>
                <a:cxn ang="0">
                  <a:pos x="T0" y="T1"/>
                </a:cxn>
                <a:cxn ang="0">
                  <a:pos x="T2" y="T3"/>
                </a:cxn>
                <a:cxn ang="0">
                  <a:pos x="T4" y="T5"/>
                </a:cxn>
                <a:cxn ang="0">
                  <a:pos x="T6" y="T7"/>
                </a:cxn>
                <a:cxn ang="0">
                  <a:pos x="T8" y="T9"/>
                </a:cxn>
              </a:cxnLst>
              <a:rect l="0" t="0" r="r" b="b"/>
              <a:pathLst>
                <a:path w="139" h="856">
                  <a:moveTo>
                    <a:pt x="139" y="2"/>
                  </a:moveTo>
                  <a:lnTo>
                    <a:pt x="117" y="0"/>
                  </a:lnTo>
                  <a:lnTo>
                    <a:pt x="0" y="856"/>
                  </a:lnTo>
                  <a:lnTo>
                    <a:pt x="21" y="856"/>
                  </a:lnTo>
                  <a:lnTo>
                    <a:pt x="13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24">
              <a:extLst>
                <a:ext uri="{FF2B5EF4-FFF2-40B4-BE49-F238E27FC236}">
                  <a16:creationId xmlns:a16="http://schemas.microsoft.com/office/drawing/2014/main" id="{FAF4D768-65DE-38D4-AC87-78787009782F}"/>
                </a:ext>
              </a:extLst>
            </p:cNvPr>
            <p:cNvSpPr>
              <a:spLocks/>
            </p:cNvSpPr>
            <p:nvPr/>
          </p:nvSpPr>
          <p:spPr bwMode="auto">
            <a:xfrm>
              <a:off x="776437" y="2627660"/>
              <a:ext cx="215900" cy="1343025"/>
            </a:xfrm>
            <a:custGeom>
              <a:avLst/>
              <a:gdLst>
                <a:gd name="T0" fmla="*/ 136 w 136"/>
                <a:gd name="T1" fmla="*/ 3 h 846"/>
                <a:gd name="T2" fmla="*/ 117 w 136"/>
                <a:gd name="T3" fmla="*/ 0 h 846"/>
                <a:gd name="T4" fmla="*/ 0 w 136"/>
                <a:gd name="T5" fmla="*/ 846 h 846"/>
                <a:gd name="T6" fmla="*/ 21 w 136"/>
                <a:gd name="T7" fmla="*/ 846 h 846"/>
                <a:gd name="T8" fmla="*/ 136 w 136"/>
                <a:gd name="T9" fmla="*/ 3 h 846"/>
              </a:gdLst>
              <a:ahLst/>
              <a:cxnLst>
                <a:cxn ang="0">
                  <a:pos x="T0" y="T1"/>
                </a:cxn>
                <a:cxn ang="0">
                  <a:pos x="T2" y="T3"/>
                </a:cxn>
                <a:cxn ang="0">
                  <a:pos x="T4" y="T5"/>
                </a:cxn>
                <a:cxn ang="0">
                  <a:pos x="T6" y="T7"/>
                </a:cxn>
                <a:cxn ang="0">
                  <a:pos x="T8" y="T9"/>
                </a:cxn>
              </a:cxnLst>
              <a:rect l="0" t="0" r="r" b="b"/>
              <a:pathLst>
                <a:path w="136" h="846">
                  <a:moveTo>
                    <a:pt x="136" y="3"/>
                  </a:moveTo>
                  <a:lnTo>
                    <a:pt x="117" y="0"/>
                  </a:lnTo>
                  <a:lnTo>
                    <a:pt x="0" y="846"/>
                  </a:lnTo>
                  <a:lnTo>
                    <a:pt x="21" y="846"/>
                  </a:lnTo>
                  <a:lnTo>
                    <a:pt x="136"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25">
              <a:extLst>
                <a:ext uri="{FF2B5EF4-FFF2-40B4-BE49-F238E27FC236}">
                  <a16:creationId xmlns:a16="http://schemas.microsoft.com/office/drawing/2014/main" id="{07237D38-26C5-D491-F129-9A10ECCDCBC6}"/>
                </a:ext>
              </a:extLst>
            </p:cNvPr>
            <p:cNvSpPr>
              <a:spLocks/>
            </p:cNvSpPr>
            <p:nvPr/>
          </p:nvSpPr>
          <p:spPr bwMode="auto">
            <a:xfrm>
              <a:off x="959000" y="2645123"/>
              <a:ext cx="215900" cy="1325563"/>
            </a:xfrm>
            <a:custGeom>
              <a:avLst/>
              <a:gdLst>
                <a:gd name="T0" fmla="*/ 136 w 136"/>
                <a:gd name="T1" fmla="*/ 3 h 835"/>
                <a:gd name="T2" fmla="*/ 115 w 136"/>
                <a:gd name="T3" fmla="*/ 0 h 835"/>
                <a:gd name="T4" fmla="*/ 0 w 136"/>
                <a:gd name="T5" fmla="*/ 835 h 835"/>
                <a:gd name="T6" fmla="*/ 18 w 136"/>
                <a:gd name="T7" fmla="*/ 835 h 835"/>
                <a:gd name="T8" fmla="*/ 136 w 136"/>
                <a:gd name="T9" fmla="*/ 3 h 835"/>
              </a:gdLst>
              <a:ahLst/>
              <a:cxnLst>
                <a:cxn ang="0">
                  <a:pos x="T0" y="T1"/>
                </a:cxn>
                <a:cxn ang="0">
                  <a:pos x="T2" y="T3"/>
                </a:cxn>
                <a:cxn ang="0">
                  <a:pos x="T4" y="T5"/>
                </a:cxn>
                <a:cxn ang="0">
                  <a:pos x="T6" y="T7"/>
                </a:cxn>
                <a:cxn ang="0">
                  <a:pos x="T8" y="T9"/>
                </a:cxn>
              </a:cxnLst>
              <a:rect l="0" t="0" r="r" b="b"/>
              <a:pathLst>
                <a:path w="136" h="835">
                  <a:moveTo>
                    <a:pt x="136" y="3"/>
                  </a:moveTo>
                  <a:lnTo>
                    <a:pt x="115" y="0"/>
                  </a:lnTo>
                  <a:lnTo>
                    <a:pt x="0" y="835"/>
                  </a:lnTo>
                  <a:lnTo>
                    <a:pt x="18" y="835"/>
                  </a:lnTo>
                  <a:lnTo>
                    <a:pt x="136"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26">
              <a:extLst>
                <a:ext uri="{FF2B5EF4-FFF2-40B4-BE49-F238E27FC236}">
                  <a16:creationId xmlns:a16="http://schemas.microsoft.com/office/drawing/2014/main" id="{1A464383-A880-A17F-B0B9-4B8CFB8E4373}"/>
                </a:ext>
              </a:extLst>
            </p:cNvPr>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27">
              <a:extLst>
                <a:ext uri="{FF2B5EF4-FFF2-40B4-BE49-F238E27FC236}">
                  <a16:creationId xmlns:a16="http://schemas.microsoft.com/office/drawing/2014/main" id="{D8EC71CA-BC8B-F4B6-EBA3-E3AEB03DC2BB}"/>
                </a:ext>
              </a:extLst>
            </p:cNvPr>
            <p:cNvSpPr>
              <a:spLocks/>
            </p:cNvSpPr>
            <p:nvPr/>
          </p:nvSpPr>
          <p:spPr bwMode="auto">
            <a:xfrm>
              <a:off x="1136800" y="2662585"/>
              <a:ext cx="217487" cy="1308100"/>
            </a:xfrm>
            <a:custGeom>
              <a:avLst/>
              <a:gdLst>
                <a:gd name="T0" fmla="*/ 137 w 137"/>
                <a:gd name="T1" fmla="*/ 5 h 824"/>
                <a:gd name="T2" fmla="*/ 115 w 137"/>
                <a:gd name="T3" fmla="*/ 0 h 824"/>
                <a:gd name="T4" fmla="*/ 0 w 137"/>
                <a:gd name="T5" fmla="*/ 824 h 824"/>
                <a:gd name="T6" fmla="*/ 22 w 137"/>
                <a:gd name="T7" fmla="*/ 824 h 824"/>
                <a:gd name="T8" fmla="*/ 137 w 137"/>
                <a:gd name="T9" fmla="*/ 5 h 824"/>
              </a:gdLst>
              <a:ahLst/>
              <a:cxnLst>
                <a:cxn ang="0">
                  <a:pos x="T0" y="T1"/>
                </a:cxn>
                <a:cxn ang="0">
                  <a:pos x="T2" y="T3"/>
                </a:cxn>
                <a:cxn ang="0">
                  <a:pos x="T4" y="T5"/>
                </a:cxn>
                <a:cxn ang="0">
                  <a:pos x="T6" y="T7"/>
                </a:cxn>
                <a:cxn ang="0">
                  <a:pos x="T8" y="T9"/>
                </a:cxn>
              </a:cxnLst>
              <a:rect l="0" t="0" r="r" b="b"/>
              <a:pathLst>
                <a:path w="137" h="824">
                  <a:moveTo>
                    <a:pt x="137" y="5"/>
                  </a:moveTo>
                  <a:lnTo>
                    <a:pt x="115" y="0"/>
                  </a:lnTo>
                  <a:lnTo>
                    <a:pt x="0" y="824"/>
                  </a:lnTo>
                  <a:lnTo>
                    <a:pt x="22" y="824"/>
                  </a:lnTo>
                  <a:lnTo>
                    <a:pt x="13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28">
              <a:extLst>
                <a:ext uri="{FF2B5EF4-FFF2-40B4-BE49-F238E27FC236}">
                  <a16:creationId xmlns:a16="http://schemas.microsoft.com/office/drawing/2014/main" id="{C8ACAE53-D672-A92D-F7DC-01A02CE7F4B1}"/>
                </a:ext>
              </a:extLst>
            </p:cNvPr>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29">
              <a:extLst>
                <a:ext uri="{FF2B5EF4-FFF2-40B4-BE49-F238E27FC236}">
                  <a16:creationId xmlns:a16="http://schemas.microsoft.com/office/drawing/2014/main" id="{2B8D922A-0F5F-F1BF-4C36-2E08E77F12FF}"/>
                </a:ext>
              </a:extLst>
            </p:cNvPr>
            <p:cNvSpPr>
              <a:spLocks/>
            </p:cNvSpPr>
            <p:nvPr/>
          </p:nvSpPr>
          <p:spPr bwMode="auto">
            <a:xfrm>
              <a:off x="1319362" y="2680048"/>
              <a:ext cx="212725" cy="1290638"/>
            </a:xfrm>
            <a:custGeom>
              <a:avLst/>
              <a:gdLst>
                <a:gd name="T0" fmla="*/ 134 w 134"/>
                <a:gd name="T1" fmla="*/ 5 h 813"/>
                <a:gd name="T2" fmla="*/ 113 w 134"/>
                <a:gd name="T3" fmla="*/ 0 h 813"/>
                <a:gd name="T4" fmla="*/ 0 w 134"/>
                <a:gd name="T5" fmla="*/ 813 h 813"/>
                <a:gd name="T6" fmla="*/ 22 w 134"/>
                <a:gd name="T7" fmla="*/ 813 h 813"/>
                <a:gd name="T8" fmla="*/ 134 w 134"/>
                <a:gd name="T9" fmla="*/ 5 h 813"/>
              </a:gdLst>
              <a:ahLst/>
              <a:cxnLst>
                <a:cxn ang="0">
                  <a:pos x="T0" y="T1"/>
                </a:cxn>
                <a:cxn ang="0">
                  <a:pos x="T2" y="T3"/>
                </a:cxn>
                <a:cxn ang="0">
                  <a:pos x="T4" y="T5"/>
                </a:cxn>
                <a:cxn ang="0">
                  <a:pos x="T6" y="T7"/>
                </a:cxn>
                <a:cxn ang="0">
                  <a:pos x="T8" y="T9"/>
                </a:cxn>
              </a:cxnLst>
              <a:rect l="0" t="0" r="r" b="b"/>
              <a:pathLst>
                <a:path w="134" h="813">
                  <a:moveTo>
                    <a:pt x="134" y="5"/>
                  </a:moveTo>
                  <a:lnTo>
                    <a:pt x="113" y="0"/>
                  </a:lnTo>
                  <a:lnTo>
                    <a:pt x="0" y="813"/>
                  </a:lnTo>
                  <a:lnTo>
                    <a:pt x="22" y="813"/>
                  </a:lnTo>
                  <a:lnTo>
                    <a:pt x="134"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30">
              <a:extLst>
                <a:ext uri="{FF2B5EF4-FFF2-40B4-BE49-F238E27FC236}">
                  <a16:creationId xmlns:a16="http://schemas.microsoft.com/office/drawing/2014/main" id="{FD6C91EE-541D-D7F5-738D-AFB6024C81A6}"/>
                </a:ext>
              </a:extLst>
            </p:cNvPr>
            <p:cNvSpPr>
              <a:spLocks/>
            </p:cNvSpPr>
            <p:nvPr/>
          </p:nvSpPr>
          <p:spPr bwMode="auto">
            <a:xfrm>
              <a:off x="1501925" y="2695923"/>
              <a:ext cx="207962" cy="1274763"/>
            </a:xfrm>
            <a:custGeom>
              <a:avLst/>
              <a:gdLst>
                <a:gd name="T0" fmla="*/ 131 w 131"/>
                <a:gd name="T1" fmla="*/ 6 h 803"/>
                <a:gd name="T2" fmla="*/ 110 w 131"/>
                <a:gd name="T3" fmla="*/ 0 h 803"/>
                <a:gd name="T4" fmla="*/ 0 w 131"/>
                <a:gd name="T5" fmla="*/ 803 h 803"/>
                <a:gd name="T6" fmla="*/ 22 w 131"/>
                <a:gd name="T7" fmla="*/ 803 h 803"/>
                <a:gd name="T8" fmla="*/ 131 w 131"/>
                <a:gd name="T9" fmla="*/ 6 h 803"/>
              </a:gdLst>
              <a:ahLst/>
              <a:cxnLst>
                <a:cxn ang="0">
                  <a:pos x="T0" y="T1"/>
                </a:cxn>
                <a:cxn ang="0">
                  <a:pos x="T2" y="T3"/>
                </a:cxn>
                <a:cxn ang="0">
                  <a:pos x="T4" y="T5"/>
                </a:cxn>
                <a:cxn ang="0">
                  <a:pos x="T6" y="T7"/>
                </a:cxn>
                <a:cxn ang="0">
                  <a:pos x="T8" y="T9"/>
                </a:cxn>
              </a:cxnLst>
              <a:rect l="0" t="0" r="r" b="b"/>
              <a:pathLst>
                <a:path w="131" h="803">
                  <a:moveTo>
                    <a:pt x="131" y="6"/>
                  </a:moveTo>
                  <a:lnTo>
                    <a:pt x="110" y="0"/>
                  </a:lnTo>
                  <a:lnTo>
                    <a:pt x="0" y="803"/>
                  </a:lnTo>
                  <a:lnTo>
                    <a:pt x="22" y="803"/>
                  </a:lnTo>
                  <a:lnTo>
                    <a:pt x="131" y="6"/>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31">
              <a:extLst>
                <a:ext uri="{FF2B5EF4-FFF2-40B4-BE49-F238E27FC236}">
                  <a16:creationId xmlns:a16="http://schemas.microsoft.com/office/drawing/2014/main" id="{F922AF7E-DEED-7351-8C02-B17B49C82EB4}"/>
                </a:ext>
              </a:extLst>
            </p:cNvPr>
            <p:cNvSpPr>
              <a:spLocks/>
            </p:cNvSpPr>
            <p:nvPr/>
          </p:nvSpPr>
          <p:spPr bwMode="auto">
            <a:xfrm>
              <a:off x="1684487" y="2718148"/>
              <a:ext cx="204787" cy="1252538"/>
            </a:xfrm>
            <a:custGeom>
              <a:avLst/>
              <a:gdLst>
                <a:gd name="T0" fmla="*/ 129 w 129"/>
                <a:gd name="T1" fmla="*/ 2 h 789"/>
                <a:gd name="T2" fmla="*/ 110 w 129"/>
                <a:gd name="T3" fmla="*/ 0 h 789"/>
                <a:gd name="T4" fmla="*/ 0 w 129"/>
                <a:gd name="T5" fmla="*/ 789 h 789"/>
                <a:gd name="T6" fmla="*/ 22 w 129"/>
                <a:gd name="T7" fmla="*/ 789 h 789"/>
                <a:gd name="T8" fmla="*/ 129 w 129"/>
                <a:gd name="T9" fmla="*/ 2 h 789"/>
              </a:gdLst>
              <a:ahLst/>
              <a:cxnLst>
                <a:cxn ang="0">
                  <a:pos x="T0" y="T1"/>
                </a:cxn>
                <a:cxn ang="0">
                  <a:pos x="T2" y="T3"/>
                </a:cxn>
                <a:cxn ang="0">
                  <a:pos x="T4" y="T5"/>
                </a:cxn>
                <a:cxn ang="0">
                  <a:pos x="T6" y="T7"/>
                </a:cxn>
                <a:cxn ang="0">
                  <a:pos x="T8" y="T9"/>
                </a:cxn>
              </a:cxnLst>
              <a:rect l="0" t="0" r="r" b="b"/>
              <a:pathLst>
                <a:path w="129" h="789">
                  <a:moveTo>
                    <a:pt x="129" y="2"/>
                  </a:moveTo>
                  <a:lnTo>
                    <a:pt x="110" y="0"/>
                  </a:lnTo>
                  <a:lnTo>
                    <a:pt x="0" y="789"/>
                  </a:lnTo>
                  <a:lnTo>
                    <a:pt x="22" y="789"/>
                  </a:lnTo>
                  <a:lnTo>
                    <a:pt x="12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32">
              <a:extLst>
                <a:ext uri="{FF2B5EF4-FFF2-40B4-BE49-F238E27FC236}">
                  <a16:creationId xmlns:a16="http://schemas.microsoft.com/office/drawing/2014/main" id="{7F10985D-FCC3-0668-E515-92FA237D7F5B}"/>
                </a:ext>
              </a:extLst>
            </p:cNvPr>
            <p:cNvSpPr>
              <a:spLocks/>
            </p:cNvSpPr>
            <p:nvPr/>
          </p:nvSpPr>
          <p:spPr bwMode="auto">
            <a:xfrm>
              <a:off x="1867050" y="2734023"/>
              <a:ext cx="204787" cy="1236663"/>
            </a:xfrm>
            <a:custGeom>
              <a:avLst/>
              <a:gdLst>
                <a:gd name="T0" fmla="*/ 129 w 129"/>
                <a:gd name="T1" fmla="*/ 3 h 779"/>
                <a:gd name="T2" fmla="*/ 108 w 129"/>
                <a:gd name="T3" fmla="*/ 0 h 779"/>
                <a:gd name="T4" fmla="*/ 0 w 129"/>
                <a:gd name="T5" fmla="*/ 779 h 779"/>
                <a:gd name="T6" fmla="*/ 19 w 129"/>
                <a:gd name="T7" fmla="*/ 779 h 779"/>
                <a:gd name="T8" fmla="*/ 129 w 129"/>
                <a:gd name="T9" fmla="*/ 3 h 779"/>
              </a:gdLst>
              <a:ahLst/>
              <a:cxnLst>
                <a:cxn ang="0">
                  <a:pos x="T0" y="T1"/>
                </a:cxn>
                <a:cxn ang="0">
                  <a:pos x="T2" y="T3"/>
                </a:cxn>
                <a:cxn ang="0">
                  <a:pos x="T4" y="T5"/>
                </a:cxn>
                <a:cxn ang="0">
                  <a:pos x="T6" y="T7"/>
                </a:cxn>
                <a:cxn ang="0">
                  <a:pos x="T8" y="T9"/>
                </a:cxn>
              </a:cxnLst>
              <a:rect l="0" t="0" r="r" b="b"/>
              <a:pathLst>
                <a:path w="129" h="779">
                  <a:moveTo>
                    <a:pt x="129" y="3"/>
                  </a:moveTo>
                  <a:lnTo>
                    <a:pt x="108" y="0"/>
                  </a:lnTo>
                  <a:lnTo>
                    <a:pt x="0" y="779"/>
                  </a:lnTo>
                  <a:lnTo>
                    <a:pt x="19" y="779"/>
                  </a:lnTo>
                  <a:lnTo>
                    <a:pt x="129"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33">
              <a:extLst>
                <a:ext uri="{FF2B5EF4-FFF2-40B4-BE49-F238E27FC236}">
                  <a16:creationId xmlns:a16="http://schemas.microsoft.com/office/drawing/2014/main" id="{03B6C5A8-BC49-81CF-5731-D83209A12718}"/>
                </a:ext>
              </a:extLst>
            </p:cNvPr>
            <p:cNvSpPr>
              <a:spLocks/>
            </p:cNvSpPr>
            <p:nvPr/>
          </p:nvSpPr>
          <p:spPr bwMode="auto">
            <a:xfrm>
              <a:off x="2046437" y="2751485"/>
              <a:ext cx="203200" cy="1219200"/>
            </a:xfrm>
            <a:custGeom>
              <a:avLst/>
              <a:gdLst>
                <a:gd name="T0" fmla="*/ 128 w 128"/>
                <a:gd name="T1" fmla="*/ 3 h 768"/>
                <a:gd name="T2" fmla="*/ 107 w 128"/>
                <a:gd name="T3" fmla="*/ 0 h 768"/>
                <a:gd name="T4" fmla="*/ 0 w 128"/>
                <a:gd name="T5" fmla="*/ 768 h 768"/>
                <a:gd name="T6" fmla="*/ 21 w 128"/>
                <a:gd name="T7" fmla="*/ 768 h 768"/>
                <a:gd name="T8" fmla="*/ 128 w 128"/>
                <a:gd name="T9" fmla="*/ 3 h 768"/>
              </a:gdLst>
              <a:ahLst/>
              <a:cxnLst>
                <a:cxn ang="0">
                  <a:pos x="T0" y="T1"/>
                </a:cxn>
                <a:cxn ang="0">
                  <a:pos x="T2" y="T3"/>
                </a:cxn>
                <a:cxn ang="0">
                  <a:pos x="T4" y="T5"/>
                </a:cxn>
                <a:cxn ang="0">
                  <a:pos x="T6" y="T7"/>
                </a:cxn>
                <a:cxn ang="0">
                  <a:pos x="T8" y="T9"/>
                </a:cxn>
              </a:cxnLst>
              <a:rect l="0" t="0" r="r" b="b"/>
              <a:pathLst>
                <a:path w="128" h="768">
                  <a:moveTo>
                    <a:pt x="128" y="3"/>
                  </a:moveTo>
                  <a:lnTo>
                    <a:pt x="107" y="0"/>
                  </a:lnTo>
                  <a:lnTo>
                    <a:pt x="0" y="768"/>
                  </a:lnTo>
                  <a:lnTo>
                    <a:pt x="21" y="768"/>
                  </a:lnTo>
                  <a:lnTo>
                    <a:pt x="12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34">
              <a:extLst>
                <a:ext uri="{FF2B5EF4-FFF2-40B4-BE49-F238E27FC236}">
                  <a16:creationId xmlns:a16="http://schemas.microsoft.com/office/drawing/2014/main" id="{AA029400-2561-0EA5-5418-DF35380D6AF8}"/>
                </a:ext>
              </a:extLst>
            </p:cNvPr>
            <p:cNvSpPr>
              <a:spLocks/>
            </p:cNvSpPr>
            <p:nvPr/>
          </p:nvSpPr>
          <p:spPr bwMode="auto">
            <a:xfrm>
              <a:off x="2229000" y="2768948"/>
              <a:ext cx="200025" cy="1201738"/>
            </a:xfrm>
            <a:custGeom>
              <a:avLst/>
              <a:gdLst>
                <a:gd name="T0" fmla="*/ 126 w 126"/>
                <a:gd name="T1" fmla="*/ 2 h 757"/>
                <a:gd name="T2" fmla="*/ 104 w 126"/>
                <a:gd name="T3" fmla="*/ 0 h 757"/>
                <a:gd name="T4" fmla="*/ 0 w 126"/>
                <a:gd name="T5" fmla="*/ 757 h 757"/>
                <a:gd name="T6" fmla="*/ 21 w 126"/>
                <a:gd name="T7" fmla="*/ 757 h 757"/>
                <a:gd name="T8" fmla="*/ 126 w 126"/>
                <a:gd name="T9" fmla="*/ 2 h 757"/>
              </a:gdLst>
              <a:ahLst/>
              <a:cxnLst>
                <a:cxn ang="0">
                  <a:pos x="T0" y="T1"/>
                </a:cxn>
                <a:cxn ang="0">
                  <a:pos x="T2" y="T3"/>
                </a:cxn>
                <a:cxn ang="0">
                  <a:pos x="T4" y="T5"/>
                </a:cxn>
                <a:cxn ang="0">
                  <a:pos x="T6" y="T7"/>
                </a:cxn>
                <a:cxn ang="0">
                  <a:pos x="T8" y="T9"/>
                </a:cxn>
              </a:cxnLst>
              <a:rect l="0" t="0" r="r" b="b"/>
              <a:pathLst>
                <a:path w="126" h="757">
                  <a:moveTo>
                    <a:pt x="126" y="2"/>
                  </a:moveTo>
                  <a:lnTo>
                    <a:pt x="104" y="0"/>
                  </a:lnTo>
                  <a:lnTo>
                    <a:pt x="0" y="757"/>
                  </a:lnTo>
                  <a:lnTo>
                    <a:pt x="21" y="757"/>
                  </a:lnTo>
                  <a:lnTo>
                    <a:pt x="126" y="2"/>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35">
              <a:extLst>
                <a:ext uri="{FF2B5EF4-FFF2-40B4-BE49-F238E27FC236}">
                  <a16:creationId xmlns:a16="http://schemas.microsoft.com/office/drawing/2014/main" id="{31ABE03F-86C8-7EC5-F174-E278A8CD11AE}"/>
                </a:ext>
              </a:extLst>
            </p:cNvPr>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36">
              <a:extLst>
                <a:ext uri="{FF2B5EF4-FFF2-40B4-BE49-F238E27FC236}">
                  <a16:creationId xmlns:a16="http://schemas.microsoft.com/office/drawing/2014/main" id="{451179E4-1E20-115F-7854-73A6DF101FFD}"/>
                </a:ext>
              </a:extLst>
            </p:cNvPr>
            <p:cNvSpPr>
              <a:spLocks/>
            </p:cNvSpPr>
            <p:nvPr/>
          </p:nvSpPr>
          <p:spPr bwMode="auto">
            <a:xfrm>
              <a:off x="2411562" y="2784823"/>
              <a:ext cx="195262" cy="1185863"/>
            </a:xfrm>
            <a:custGeom>
              <a:avLst/>
              <a:gdLst>
                <a:gd name="T0" fmla="*/ 123 w 123"/>
                <a:gd name="T1" fmla="*/ 3 h 747"/>
                <a:gd name="T2" fmla="*/ 104 w 123"/>
                <a:gd name="T3" fmla="*/ 0 h 747"/>
                <a:gd name="T4" fmla="*/ 0 w 123"/>
                <a:gd name="T5" fmla="*/ 747 h 747"/>
                <a:gd name="T6" fmla="*/ 21 w 123"/>
                <a:gd name="T7" fmla="*/ 747 h 747"/>
                <a:gd name="T8" fmla="*/ 123 w 123"/>
                <a:gd name="T9" fmla="*/ 3 h 747"/>
              </a:gdLst>
              <a:ahLst/>
              <a:cxnLst>
                <a:cxn ang="0">
                  <a:pos x="T0" y="T1"/>
                </a:cxn>
                <a:cxn ang="0">
                  <a:pos x="T2" y="T3"/>
                </a:cxn>
                <a:cxn ang="0">
                  <a:pos x="T4" y="T5"/>
                </a:cxn>
                <a:cxn ang="0">
                  <a:pos x="T6" y="T7"/>
                </a:cxn>
                <a:cxn ang="0">
                  <a:pos x="T8" y="T9"/>
                </a:cxn>
              </a:cxnLst>
              <a:rect l="0" t="0" r="r" b="b"/>
              <a:pathLst>
                <a:path w="123" h="747">
                  <a:moveTo>
                    <a:pt x="123" y="3"/>
                  </a:moveTo>
                  <a:lnTo>
                    <a:pt x="104" y="0"/>
                  </a:lnTo>
                  <a:lnTo>
                    <a:pt x="0" y="747"/>
                  </a:lnTo>
                  <a:lnTo>
                    <a:pt x="21" y="747"/>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37">
              <a:extLst>
                <a:ext uri="{FF2B5EF4-FFF2-40B4-BE49-F238E27FC236}">
                  <a16:creationId xmlns:a16="http://schemas.microsoft.com/office/drawing/2014/main" id="{68A786E6-5298-A866-10A5-030982B3C9AC}"/>
                </a:ext>
              </a:extLst>
            </p:cNvPr>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close/>
                </a:path>
              </a:pathLst>
            </a:custGeom>
            <a:solidFill>
              <a:srgbClr val="E69A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38">
              <a:extLst>
                <a:ext uri="{FF2B5EF4-FFF2-40B4-BE49-F238E27FC236}">
                  <a16:creationId xmlns:a16="http://schemas.microsoft.com/office/drawing/2014/main" id="{DA0E5AF1-CACD-2F2B-665D-BFBCBF779886}"/>
                </a:ext>
              </a:extLst>
            </p:cNvPr>
            <p:cNvSpPr>
              <a:spLocks/>
            </p:cNvSpPr>
            <p:nvPr/>
          </p:nvSpPr>
          <p:spPr bwMode="auto">
            <a:xfrm>
              <a:off x="2594125" y="2802285"/>
              <a:ext cx="195262" cy="1168400"/>
            </a:xfrm>
            <a:custGeom>
              <a:avLst/>
              <a:gdLst>
                <a:gd name="T0" fmla="*/ 123 w 123"/>
                <a:gd name="T1" fmla="*/ 3 h 736"/>
                <a:gd name="T2" fmla="*/ 102 w 123"/>
                <a:gd name="T3" fmla="*/ 0 h 736"/>
                <a:gd name="T4" fmla="*/ 0 w 123"/>
                <a:gd name="T5" fmla="*/ 736 h 736"/>
                <a:gd name="T6" fmla="*/ 21 w 123"/>
                <a:gd name="T7" fmla="*/ 736 h 736"/>
                <a:gd name="T8" fmla="*/ 123 w 123"/>
                <a:gd name="T9" fmla="*/ 3 h 736"/>
              </a:gdLst>
              <a:ahLst/>
              <a:cxnLst>
                <a:cxn ang="0">
                  <a:pos x="T0" y="T1"/>
                </a:cxn>
                <a:cxn ang="0">
                  <a:pos x="T2" y="T3"/>
                </a:cxn>
                <a:cxn ang="0">
                  <a:pos x="T4" y="T5"/>
                </a:cxn>
                <a:cxn ang="0">
                  <a:pos x="T6" y="T7"/>
                </a:cxn>
                <a:cxn ang="0">
                  <a:pos x="T8" y="T9"/>
                </a:cxn>
              </a:cxnLst>
              <a:rect l="0" t="0" r="r" b="b"/>
              <a:pathLst>
                <a:path w="123" h="736">
                  <a:moveTo>
                    <a:pt x="123" y="3"/>
                  </a:moveTo>
                  <a:lnTo>
                    <a:pt x="102" y="0"/>
                  </a:lnTo>
                  <a:lnTo>
                    <a:pt x="0" y="736"/>
                  </a:lnTo>
                  <a:lnTo>
                    <a:pt x="21" y="736"/>
                  </a:lnTo>
                  <a:lnTo>
                    <a:pt x="123"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39">
              <a:extLst>
                <a:ext uri="{FF2B5EF4-FFF2-40B4-BE49-F238E27FC236}">
                  <a16:creationId xmlns:a16="http://schemas.microsoft.com/office/drawing/2014/main" id="{6456EF56-7E75-10AF-E540-23FFD7465D18}"/>
                </a:ext>
              </a:extLst>
            </p:cNvPr>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40">
              <a:extLst>
                <a:ext uri="{FF2B5EF4-FFF2-40B4-BE49-F238E27FC236}">
                  <a16:creationId xmlns:a16="http://schemas.microsoft.com/office/drawing/2014/main" id="{ACBBFB65-706E-1671-9B59-E52618E93BA4}"/>
                </a:ext>
              </a:extLst>
            </p:cNvPr>
            <p:cNvSpPr>
              <a:spLocks/>
            </p:cNvSpPr>
            <p:nvPr/>
          </p:nvSpPr>
          <p:spPr bwMode="auto">
            <a:xfrm>
              <a:off x="2771925" y="2819748"/>
              <a:ext cx="196850" cy="1150938"/>
            </a:xfrm>
            <a:custGeom>
              <a:avLst/>
              <a:gdLst>
                <a:gd name="T0" fmla="*/ 124 w 124"/>
                <a:gd name="T1" fmla="*/ 3 h 725"/>
                <a:gd name="T2" fmla="*/ 102 w 124"/>
                <a:gd name="T3" fmla="*/ 0 h 725"/>
                <a:gd name="T4" fmla="*/ 0 w 124"/>
                <a:gd name="T5" fmla="*/ 725 h 725"/>
                <a:gd name="T6" fmla="*/ 22 w 124"/>
                <a:gd name="T7" fmla="*/ 725 h 725"/>
                <a:gd name="T8" fmla="*/ 124 w 124"/>
                <a:gd name="T9" fmla="*/ 3 h 725"/>
              </a:gdLst>
              <a:ahLst/>
              <a:cxnLst>
                <a:cxn ang="0">
                  <a:pos x="T0" y="T1"/>
                </a:cxn>
                <a:cxn ang="0">
                  <a:pos x="T2" y="T3"/>
                </a:cxn>
                <a:cxn ang="0">
                  <a:pos x="T4" y="T5"/>
                </a:cxn>
                <a:cxn ang="0">
                  <a:pos x="T6" y="T7"/>
                </a:cxn>
                <a:cxn ang="0">
                  <a:pos x="T8" y="T9"/>
                </a:cxn>
              </a:cxnLst>
              <a:rect l="0" t="0" r="r" b="b"/>
              <a:pathLst>
                <a:path w="124" h="725">
                  <a:moveTo>
                    <a:pt x="124" y="3"/>
                  </a:moveTo>
                  <a:lnTo>
                    <a:pt x="102" y="0"/>
                  </a:lnTo>
                  <a:lnTo>
                    <a:pt x="0" y="725"/>
                  </a:lnTo>
                  <a:lnTo>
                    <a:pt x="22" y="725"/>
                  </a:lnTo>
                  <a:lnTo>
                    <a:pt x="124"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41">
              <a:extLst>
                <a:ext uri="{FF2B5EF4-FFF2-40B4-BE49-F238E27FC236}">
                  <a16:creationId xmlns:a16="http://schemas.microsoft.com/office/drawing/2014/main" id="{8D70B490-A304-32AC-0557-12A5F947F10B}"/>
                </a:ext>
              </a:extLst>
            </p:cNvPr>
            <p:cNvSpPr>
              <a:spLocks/>
            </p:cNvSpPr>
            <p:nvPr/>
          </p:nvSpPr>
          <p:spPr bwMode="auto">
            <a:xfrm>
              <a:off x="330350" y="2429223"/>
              <a:ext cx="2952750" cy="1473200"/>
            </a:xfrm>
            <a:custGeom>
              <a:avLst/>
              <a:gdLst>
                <a:gd name="T0" fmla="*/ 324 w 695"/>
                <a:gd name="T1" fmla="*/ 23 h 347"/>
                <a:gd name="T2" fmla="*/ 148 w 695"/>
                <a:gd name="T3" fmla="*/ 4 h 347"/>
                <a:gd name="T4" fmla="*/ 43 w 695"/>
                <a:gd name="T5" fmla="*/ 42 h 347"/>
                <a:gd name="T6" fmla="*/ 17 w 695"/>
                <a:gd name="T7" fmla="*/ 187 h 347"/>
                <a:gd name="T8" fmla="*/ 19 w 695"/>
                <a:gd name="T9" fmla="*/ 253 h 347"/>
                <a:gd name="T10" fmla="*/ 73 w 695"/>
                <a:gd name="T11" fmla="*/ 184 h 347"/>
                <a:gd name="T12" fmla="*/ 91 w 695"/>
                <a:gd name="T13" fmla="*/ 109 h 347"/>
                <a:gd name="T14" fmla="*/ 140 w 695"/>
                <a:gd name="T15" fmla="*/ 126 h 347"/>
                <a:gd name="T16" fmla="*/ 190 w 695"/>
                <a:gd name="T17" fmla="*/ 140 h 347"/>
                <a:gd name="T18" fmla="*/ 225 w 695"/>
                <a:gd name="T19" fmla="*/ 88 h 347"/>
                <a:gd name="T20" fmla="*/ 281 w 695"/>
                <a:gd name="T21" fmla="*/ 127 h 347"/>
                <a:gd name="T22" fmla="*/ 377 w 695"/>
                <a:gd name="T23" fmla="*/ 178 h 347"/>
                <a:gd name="T24" fmla="*/ 419 w 695"/>
                <a:gd name="T25" fmla="*/ 115 h 347"/>
                <a:gd name="T26" fmla="*/ 481 w 695"/>
                <a:gd name="T27" fmla="*/ 134 h 347"/>
                <a:gd name="T28" fmla="*/ 522 w 695"/>
                <a:gd name="T29" fmla="*/ 181 h 347"/>
                <a:gd name="T30" fmla="*/ 571 w 695"/>
                <a:gd name="T31" fmla="*/ 148 h 347"/>
                <a:gd name="T32" fmla="*/ 605 w 695"/>
                <a:gd name="T33" fmla="*/ 280 h 347"/>
                <a:gd name="T34" fmla="*/ 667 w 695"/>
                <a:gd name="T35" fmla="*/ 252 h 347"/>
                <a:gd name="T36" fmla="*/ 666 w 695"/>
                <a:gd name="T37" fmla="*/ 109 h 347"/>
                <a:gd name="T38" fmla="*/ 558 w 695"/>
                <a:gd name="T39" fmla="*/ 57 h 347"/>
                <a:gd name="T40" fmla="*/ 324 w 695"/>
                <a:gd name="T41" fmla="*/ 2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5" h="347">
                  <a:moveTo>
                    <a:pt x="324" y="23"/>
                  </a:moveTo>
                  <a:cubicBezTo>
                    <a:pt x="265" y="18"/>
                    <a:pt x="206" y="11"/>
                    <a:pt x="148" y="4"/>
                  </a:cubicBezTo>
                  <a:cubicBezTo>
                    <a:pt x="109" y="0"/>
                    <a:pt x="64" y="2"/>
                    <a:pt x="43" y="42"/>
                  </a:cubicBezTo>
                  <a:cubicBezTo>
                    <a:pt x="19" y="87"/>
                    <a:pt x="23" y="138"/>
                    <a:pt x="17" y="187"/>
                  </a:cubicBezTo>
                  <a:cubicBezTo>
                    <a:pt x="15" y="205"/>
                    <a:pt x="0" y="237"/>
                    <a:pt x="19" y="253"/>
                  </a:cubicBezTo>
                  <a:cubicBezTo>
                    <a:pt x="56" y="283"/>
                    <a:pt x="66" y="206"/>
                    <a:pt x="73" y="184"/>
                  </a:cubicBezTo>
                  <a:cubicBezTo>
                    <a:pt x="78" y="164"/>
                    <a:pt x="77" y="125"/>
                    <a:pt x="91" y="109"/>
                  </a:cubicBezTo>
                  <a:cubicBezTo>
                    <a:pt x="119" y="78"/>
                    <a:pt x="130" y="102"/>
                    <a:pt x="140" y="126"/>
                  </a:cubicBezTo>
                  <a:cubicBezTo>
                    <a:pt x="151" y="150"/>
                    <a:pt x="162" y="174"/>
                    <a:pt x="190" y="140"/>
                  </a:cubicBezTo>
                  <a:cubicBezTo>
                    <a:pt x="207" y="120"/>
                    <a:pt x="195" y="100"/>
                    <a:pt x="225" y="88"/>
                  </a:cubicBezTo>
                  <a:cubicBezTo>
                    <a:pt x="262" y="72"/>
                    <a:pt x="271" y="98"/>
                    <a:pt x="281" y="127"/>
                  </a:cubicBezTo>
                  <a:cubicBezTo>
                    <a:pt x="296" y="172"/>
                    <a:pt x="324" y="236"/>
                    <a:pt x="377" y="178"/>
                  </a:cubicBezTo>
                  <a:cubicBezTo>
                    <a:pt x="395" y="159"/>
                    <a:pt x="395" y="128"/>
                    <a:pt x="419" y="115"/>
                  </a:cubicBezTo>
                  <a:cubicBezTo>
                    <a:pt x="451" y="96"/>
                    <a:pt x="468" y="113"/>
                    <a:pt x="481" y="134"/>
                  </a:cubicBezTo>
                  <a:cubicBezTo>
                    <a:pt x="494" y="154"/>
                    <a:pt x="491" y="178"/>
                    <a:pt x="522" y="181"/>
                  </a:cubicBezTo>
                  <a:cubicBezTo>
                    <a:pt x="550" y="183"/>
                    <a:pt x="552" y="162"/>
                    <a:pt x="571" y="148"/>
                  </a:cubicBezTo>
                  <a:cubicBezTo>
                    <a:pt x="628" y="169"/>
                    <a:pt x="588" y="239"/>
                    <a:pt x="605" y="280"/>
                  </a:cubicBezTo>
                  <a:cubicBezTo>
                    <a:pt x="633" y="347"/>
                    <a:pt x="665" y="301"/>
                    <a:pt x="667" y="252"/>
                  </a:cubicBezTo>
                  <a:cubicBezTo>
                    <a:pt x="669" y="206"/>
                    <a:pt x="695" y="148"/>
                    <a:pt x="666" y="109"/>
                  </a:cubicBezTo>
                  <a:cubicBezTo>
                    <a:pt x="642" y="77"/>
                    <a:pt x="595" y="63"/>
                    <a:pt x="558" y="57"/>
                  </a:cubicBezTo>
                  <a:cubicBezTo>
                    <a:pt x="480" y="46"/>
                    <a:pt x="402" y="29"/>
                    <a:pt x="324" y="2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42">
              <a:extLst>
                <a:ext uri="{FF2B5EF4-FFF2-40B4-BE49-F238E27FC236}">
                  <a16:creationId xmlns:a16="http://schemas.microsoft.com/office/drawing/2014/main" id="{1B6CC2F2-7EB7-1FDF-061F-118C4C7ACDF0}"/>
                </a:ext>
              </a:extLst>
            </p:cNvPr>
            <p:cNvSpPr>
              <a:spLocks/>
            </p:cNvSpPr>
            <p:nvPr/>
          </p:nvSpPr>
          <p:spPr bwMode="auto">
            <a:xfrm>
              <a:off x="320825" y="2406998"/>
              <a:ext cx="2936875" cy="1457325"/>
            </a:xfrm>
            <a:custGeom>
              <a:avLst/>
              <a:gdLst>
                <a:gd name="T0" fmla="*/ 326 w 691"/>
                <a:gd name="T1" fmla="*/ 25 h 343"/>
                <a:gd name="T2" fmla="*/ 188 w 691"/>
                <a:gd name="T3" fmla="*/ 11 h 343"/>
                <a:gd name="T4" fmla="*/ 87 w 691"/>
                <a:gd name="T5" fmla="*/ 10 h 343"/>
                <a:gd name="T6" fmla="*/ 15 w 691"/>
                <a:gd name="T7" fmla="*/ 197 h 343"/>
                <a:gd name="T8" fmla="*/ 24 w 691"/>
                <a:gd name="T9" fmla="*/ 264 h 343"/>
                <a:gd name="T10" fmla="*/ 60 w 691"/>
                <a:gd name="T11" fmla="*/ 248 h 343"/>
                <a:gd name="T12" fmla="*/ 77 w 691"/>
                <a:gd name="T13" fmla="*/ 189 h 343"/>
                <a:gd name="T14" fmla="*/ 105 w 691"/>
                <a:gd name="T15" fmla="*/ 107 h 343"/>
                <a:gd name="T16" fmla="*/ 153 w 691"/>
                <a:gd name="T17" fmla="*/ 157 h 343"/>
                <a:gd name="T18" fmla="*/ 180 w 691"/>
                <a:gd name="T19" fmla="*/ 161 h 343"/>
                <a:gd name="T20" fmla="*/ 199 w 691"/>
                <a:gd name="T21" fmla="*/ 140 h 343"/>
                <a:gd name="T22" fmla="*/ 220 w 691"/>
                <a:gd name="T23" fmla="*/ 99 h 343"/>
                <a:gd name="T24" fmla="*/ 269 w 691"/>
                <a:gd name="T25" fmla="*/ 105 h 343"/>
                <a:gd name="T26" fmla="*/ 286 w 691"/>
                <a:gd name="T27" fmla="*/ 149 h 343"/>
                <a:gd name="T28" fmla="*/ 326 w 691"/>
                <a:gd name="T29" fmla="*/ 206 h 343"/>
                <a:gd name="T30" fmla="*/ 386 w 691"/>
                <a:gd name="T31" fmla="*/ 179 h 343"/>
                <a:gd name="T32" fmla="*/ 407 w 691"/>
                <a:gd name="T33" fmla="*/ 137 h 343"/>
                <a:gd name="T34" fmla="*/ 467 w 691"/>
                <a:gd name="T35" fmla="*/ 123 h 343"/>
                <a:gd name="T36" fmla="*/ 490 w 691"/>
                <a:gd name="T37" fmla="*/ 160 h 343"/>
                <a:gd name="T38" fmla="*/ 508 w 691"/>
                <a:gd name="T39" fmla="*/ 185 h 343"/>
                <a:gd name="T40" fmla="*/ 542 w 691"/>
                <a:gd name="T41" fmla="*/ 186 h 343"/>
                <a:gd name="T42" fmla="*/ 567 w 691"/>
                <a:gd name="T43" fmla="*/ 162 h 343"/>
                <a:gd name="T44" fmla="*/ 600 w 691"/>
                <a:gd name="T45" fmla="*/ 186 h 343"/>
                <a:gd name="T46" fmla="*/ 601 w 691"/>
                <a:gd name="T47" fmla="*/ 229 h 343"/>
                <a:gd name="T48" fmla="*/ 616 w 691"/>
                <a:gd name="T49" fmla="*/ 307 h 343"/>
                <a:gd name="T50" fmla="*/ 656 w 691"/>
                <a:gd name="T51" fmla="*/ 310 h 343"/>
                <a:gd name="T52" fmla="*/ 676 w 691"/>
                <a:gd name="T53" fmla="*/ 228 h 343"/>
                <a:gd name="T54" fmla="*/ 679 w 691"/>
                <a:gd name="T55" fmla="*/ 128 h 343"/>
                <a:gd name="T56" fmla="*/ 612 w 691"/>
                <a:gd name="T57" fmla="*/ 72 h 343"/>
                <a:gd name="T58" fmla="*/ 477 w 691"/>
                <a:gd name="T59" fmla="*/ 46 h 343"/>
                <a:gd name="T60" fmla="*/ 326 w 691"/>
                <a:gd name="T61" fmla="*/ 25 h 343"/>
                <a:gd name="T62" fmla="*/ 326 w 691"/>
                <a:gd name="T63" fmla="*/ 30 h 343"/>
                <a:gd name="T64" fmla="*/ 470 w 691"/>
                <a:gd name="T65" fmla="*/ 51 h 343"/>
                <a:gd name="T66" fmla="*/ 594 w 691"/>
                <a:gd name="T67" fmla="*/ 73 h 343"/>
                <a:gd name="T68" fmla="*/ 678 w 691"/>
                <a:gd name="T69" fmla="*/ 145 h 343"/>
                <a:gd name="T70" fmla="*/ 666 w 691"/>
                <a:gd name="T71" fmla="*/ 257 h 343"/>
                <a:gd name="T72" fmla="*/ 619 w 691"/>
                <a:gd name="T73" fmla="*/ 301 h 343"/>
                <a:gd name="T74" fmla="*/ 608 w 691"/>
                <a:gd name="T75" fmla="*/ 213 h 343"/>
                <a:gd name="T76" fmla="*/ 584 w 691"/>
                <a:gd name="T77" fmla="*/ 155 h 343"/>
                <a:gd name="T78" fmla="*/ 561 w 691"/>
                <a:gd name="T79" fmla="*/ 160 h 343"/>
                <a:gd name="T80" fmla="*/ 516 w 691"/>
                <a:gd name="T81" fmla="*/ 182 h 343"/>
                <a:gd name="T82" fmla="*/ 491 w 691"/>
                <a:gd name="T83" fmla="*/ 147 h 343"/>
                <a:gd name="T84" fmla="*/ 468 w 691"/>
                <a:gd name="T85" fmla="*/ 117 h 343"/>
                <a:gd name="T86" fmla="*/ 404 w 691"/>
                <a:gd name="T87" fmla="*/ 131 h 343"/>
                <a:gd name="T88" fmla="*/ 384 w 691"/>
                <a:gd name="T89" fmla="*/ 172 h 343"/>
                <a:gd name="T90" fmla="*/ 334 w 691"/>
                <a:gd name="T91" fmla="*/ 203 h 343"/>
                <a:gd name="T92" fmla="*/ 286 w 691"/>
                <a:gd name="T93" fmla="*/ 131 h 343"/>
                <a:gd name="T94" fmla="*/ 246 w 691"/>
                <a:gd name="T95" fmla="*/ 85 h 343"/>
                <a:gd name="T96" fmla="*/ 211 w 691"/>
                <a:gd name="T97" fmla="*/ 99 h 343"/>
                <a:gd name="T98" fmla="*/ 196 w 691"/>
                <a:gd name="T99" fmla="*/ 134 h 343"/>
                <a:gd name="T100" fmla="*/ 156 w 691"/>
                <a:gd name="T101" fmla="*/ 151 h 343"/>
                <a:gd name="T102" fmla="*/ 137 w 691"/>
                <a:gd name="T103" fmla="*/ 114 h 343"/>
                <a:gd name="T104" fmla="*/ 114 w 691"/>
                <a:gd name="T105" fmla="*/ 97 h 343"/>
                <a:gd name="T106" fmla="*/ 81 w 691"/>
                <a:gd name="T107" fmla="*/ 134 h 343"/>
                <a:gd name="T108" fmla="*/ 30 w 691"/>
                <a:gd name="T109" fmla="*/ 260 h 343"/>
                <a:gd name="T110" fmla="*/ 18 w 691"/>
                <a:gd name="T111" fmla="*/ 212 h 343"/>
                <a:gd name="T112" fmla="*/ 25 w 691"/>
                <a:gd name="T113" fmla="*/ 161 h 343"/>
                <a:gd name="T114" fmla="*/ 59 w 691"/>
                <a:gd name="T115" fmla="*/ 33 h 343"/>
                <a:gd name="T116" fmla="*/ 155 w 691"/>
                <a:gd name="T117" fmla="*/ 13 h 343"/>
                <a:gd name="T118" fmla="*/ 293 w 691"/>
                <a:gd name="T119" fmla="*/ 28 h 343"/>
                <a:gd name="T120" fmla="*/ 326 w 691"/>
                <a:gd name="T121" fmla="*/ 30 h 343"/>
                <a:gd name="T122" fmla="*/ 326 w 691"/>
                <a:gd name="T123" fmla="*/ 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91" h="343">
                  <a:moveTo>
                    <a:pt x="326" y="25"/>
                  </a:moveTo>
                  <a:cubicBezTo>
                    <a:pt x="280" y="21"/>
                    <a:pt x="234" y="16"/>
                    <a:pt x="188" y="11"/>
                  </a:cubicBezTo>
                  <a:cubicBezTo>
                    <a:pt x="154" y="7"/>
                    <a:pt x="120" y="0"/>
                    <a:pt x="87" y="10"/>
                  </a:cubicBezTo>
                  <a:cubicBezTo>
                    <a:pt x="10" y="32"/>
                    <a:pt x="27" y="138"/>
                    <a:pt x="15" y="197"/>
                  </a:cubicBezTo>
                  <a:cubicBezTo>
                    <a:pt x="11" y="221"/>
                    <a:pt x="0" y="247"/>
                    <a:pt x="24" y="264"/>
                  </a:cubicBezTo>
                  <a:cubicBezTo>
                    <a:pt x="40" y="274"/>
                    <a:pt x="53" y="262"/>
                    <a:pt x="60" y="248"/>
                  </a:cubicBezTo>
                  <a:cubicBezTo>
                    <a:pt x="69" y="230"/>
                    <a:pt x="72" y="209"/>
                    <a:pt x="77" y="189"/>
                  </a:cubicBezTo>
                  <a:cubicBezTo>
                    <a:pt x="85" y="161"/>
                    <a:pt x="79" y="127"/>
                    <a:pt x="105" y="107"/>
                  </a:cubicBezTo>
                  <a:cubicBezTo>
                    <a:pt x="130" y="88"/>
                    <a:pt x="143" y="143"/>
                    <a:pt x="153" y="157"/>
                  </a:cubicBezTo>
                  <a:cubicBezTo>
                    <a:pt x="160" y="166"/>
                    <a:pt x="171" y="167"/>
                    <a:pt x="180" y="161"/>
                  </a:cubicBezTo>
                  <a:cubicBezTo>
                    <a:pt x="188" y="156"/>
                    <a:pt x="194" y="148"/>
                    <a:pt x="199" y="140"/>
                  </a:cubicBezTo>
                  <a:cubicBezTo>
                    <a:pt x="208" y="126"/>
                    <a:pt x="205" y="110"/>
                    <a:pt x="220" y="99"/>
                  </a:cubicBezTo>
                  <a:cubicBezTo>
                    <a:pt x="237" y="88"/>
                    <a:pt x="258" y="88"/>
                    <a:pt x="269" y="105"/>
                  </a:cubicBezTo>
                  <a:cubicBezTo>
                    <a:pt x="277" y="118"/>
                    <a:pt x="280" y="134"/>
                    <a:pt x="286" y="149"/>
                  </a:cubicBezTo>
                  <a:cubicBezTo>
                    <a:pt x="294" y="170"/>
                    <a:pt x="305" y="196"/>
                    <a:pt x="326" y="206"/>
                  </a:cubicBezTo>
                  <a:cubicBezTo>
                    <a:pt x="349" y="217"/>
                    <a:pt x="374" y="195"/>
                    <a:pt x="386" y="179"/>
                  </a:cubicBezTo>
                  <a:cubicBezTo>
                    <a:pt x="396" y="166"/>
                    <a:pt x="399" y="150"/>
                    <a:pt x="407" y="137"/>
                  </a:cubicBezTo>
                  <a:cubicBezTo>
                    <a:pt x="419" y="117"/>
                    <a:pt x="448" y="108"/>
                    <a:pt x="467" y="123"/>
                  </a:cubicBezTo>
                  <a:cubicBezTo>
                    <a:pt x="478" y="132"/>
                    <a:pt x="485" y="147"/>
                    <a:pt x="490" y="160"/>
                  </a:cubicBezTo>
                  <a:cubicBezTo>
                    <a:pt x="494" y="170"/>
                    <a:pt x="498" y="179"/>
                    <a:pt x="508" y="185"/>
                  </a:cubicBezTo>
                  <a:cubicBezTo>
                    <a:pt x="518" y="190"/>
                    <a:pt x="532" y="190"/>
                    <a:pt x="542" y="186"/>
                  </a:cubicBezTo>
                  <a:cubicBezTo>
                    <a:pt x="553" y="181"/>
                    <a:pt x="560" y="170"/>
                    <a:pt x="567" y="162"/>
                  </a:cubicBezTo>
                  <a:cubicBezTo>
                    <a:pt x="581" y="147"/>
                    <a:pt x="597" y="175"/>
                    <a:pt x="600" y="186"/>
                  </a:cubicBezTo>
                  <a:cubicBezTo>
                    <a:pt x="604" y="200"/>
                    <a:pt x="602" y="215"/>
                    <a:pt x="601" y="229"/>
                  </a:cubicBezTo>
                  <a:cubicBezTo>
                    <a:pt x="599" y="258"/>
                    <a:pt x="599" y="282"/>
                    <a:pt x="616" y="307"/>
                  </a:cubicBezTo>
                  <a:cubicBezTo>
                    <a:pt x="627" y="323"/>
                    <a:pt x="643" y="326"/>
                    <a:pt x="656" y="310"/>
                  </a:cubicBezTo>
                  <a:cubicBezTo>
                    <a:pt x="674" y="288"/>
                    <a:pt x="671" y="255"/>
                    <a:pt x="676" y="228"/>
                  </a:cubicBezTo>
                  <a:cubicBezTo>
                    <a:pt x="681" y="195"/>
                    <a:pt x="691" y="160"/>
                    <a:pt x="679" y="128"/>
                  </a:cubicBezTo>
                  <a:cubicBezTo>
                    <a:pt x="669" y="99"/>
                    <a:pt x="639" y="83"/>
                    <a:pt x="612" y="72"/>
                  </a:cubicBezTo>
                  <a:cubicBezTo>
                    <a:pt x="570" y="56"/>
                    <a:pt x="522" y="54"/>
                    <a:pt x="477" y="46"/>
                  </a:cubicBezTo>
                  <a:cubicBezTo>
                    <a:pt x="427" y="37"/>
                    <a:pt x="376" y="29"/>
                    <a:pt x="326" y="25"/>
                  </a:cubicBezTo>
                  <a:cubicBezTo>
                    <a:pt x="322" y="24"/>
                    <a:pt x="322" y="30"/>
                    <a:pt x="326" y="30"/>
                  </a:cubicBezTo>
                  <a:cubicBezTo>
                    <a:pt x="374" y="34"/>
                    <a:pt x="422" y="42"/>
                    <a:pt x="470" y="51"/>
                  </a:cubicBezTo>
                  <a:cubicBezTo>
                    <a:pt x="511" y="58"/>
                    <a:pt x="554" y="62"/>
                    <a:pt x="594" y="73"/>
                  </a:cubicBezTo>
                  <a:cubicBezTo>
                    <a:pt x="631" y="83"/>
                    <a:pt x="670" y="104"/>
                    <a:pt x="678" y="145"/>
                  </a:cubicBezTo>
                  <a:cubicBezTo>
                    <a:pt x="685" y="182"/>
                    <a:pt x="669" y="220"/>
                    <a:pt x="666" y="257"/>
                  </a:cubicBezTo>
                  <a:cubicBezTo>
                    <a:pt x="665" y="281"/>
                    <a:pt x="647" y="343"/>
                    <a:pt x="619" y="301"/>
                  </a:cubicBezTo>
                  <a:cubicBezTo>
                    <a:pt x="600" y="273"/>
                    <a:pt x="607" y="243"/>
                    <a:pt x="608" y="213"/>
                  </a:cubicBezTo>
                  <a:cubicBezTo>
                    <a:pt x="609" y="190"/>
                    <a:pt x="605" y="168"/>
                    <a:pt x="584" y="155"/>
                  </a:cubicBezTo>
                  <a:cubicBezTo>
                    <a:pt x="573" y="148"/>
                    <a:pt x="570" y="151"/>
                    <a:pt x="561" y="160"/>
                  </a:cubicBezTo>
                  <a:cubicBezTo>
                    <a:pt x="547" y="175"/>
                    <a:pt x="539" y="186"/>
                    <a:pt x="516" y="182"/>
                  </a:cubicBezTo>
                  <a:cubicBezTo>
                    <a:pt x="500" y="178"/>
                    <a:pt x="496" y="160"/>
                    <a:pt x="491" y="147"/>
                  </a:cubicBezTo>
                  <a:cubicBezTo>
                    <a:pt x="486" y="135"/>
                    <a:pt x="478" y="125"/>
                    <a:pt x="468" y="117"/>
                  </a:cubicBezTo>
                  <a:cubicBezTo>
                    <a:pt x="448" y="100"/>
                    <a:pt x="419" y="113"/>
                    <a:pt x="404" y="131"/>
                  </a:cubicBezTo>
                  <a:cubicBezTo>
                    <a:pt x="395" y="143"/>
                    <a:pt x="391" y="159"/>
                    <a:pt x="384" y="172"/>
                  </a:cubicBezTo>
                  <a:cubicBezTo>
                    <a:pt x="374" y="188"/>
                    <a:pt x="353" y="207"/>
                    <a:pt x="334" y="203"/>
                  </a:cubicBezTo>
                  <a:cubicBezTo>
                    <a:pt x="306" y="197"/>
                    <a:pt x="293" y="154"/>
                    <a:pt x="286" y="131"/>
                  </a:cubicBezTo>
                  <a:cubicBezTo>
                    <a:pt x="279" y="111"/>
                    <a:pt x="271" y="86"/>
                    <a:pt x="246" y="85"/>
                  </a:cubicBezTo>
                  <a:cubicBezTo>
                    <a:pt x="233" y="85"/>
                    <a:pt x="220" y="91"/>
                    <a:pt x="211" y="99"/>
                  </a:cubicBezTo>
                  <a:cubicBezTo>
                    <a:pt x="201" y="108"/>
                    <a:pt x="200" y="123"/>
                    <a:pt x="196" y="134"/>
                  </a:cubicBezTo>
                  <a:cubicBezTo>
                    <a:pt x="189" y="148"/>
                    <a:pt x="169" y="169"/>
                    <a:pt x="156" y="151"/>
                  </a:cubicBezTo>
                  <a:cubicBezTo>
                    <a:pt x="148" y="140"/>
                    <a:pt x="144" y="126"/>
                    <a:pt x="137" y="114"/>
                  </a:cubicBezTo>
                  <a:cubicBezTo>
                    <a:pt x="133" y="105"/>
                    <a:pt x="125" y="95"/>
                    <a:pt x="114" y="97"/>
                  </a:cubicBezTo>
                  <a:cubicBezTo>
                    <a:pt x="96" y="99"/>
                    <a:pt x="85" y="119"/>
                    <a:pt x="81" y="134"/>
                  </a:cubicBezTo>
                  <a:cubicBezTo>
                    <a:pt x="76" y="153"/>
                    <a:pt x="67" y="276"/>
                    <a:pt x="30" y="260"/>
                  </a:cubicBezTo>
                  <a:cubicBezTo>
                    <a:pt x="10" y="251"/>
                    <a:pt x="14" y="229"/>
                    <a:pt x="18" y="212"/>
                  </a:cubicBezTo>
                  <a:cubicBezTo>
                    <a:pt x="22" y="195"/>
                    <a:pt x="23" y="178"/>
                    <a:pt x="25" y="161"/>
                  </a:cubicBezTo>
                  <a:cubicBezTo>
                    <a:pt x="28" y="119"/>
                    <a:pt x="28" y="66"/>
                    <a:pt x="59" y="33"/>
                  </a:cubicBezTo>
                  <a:cubicBezTo>
                    <a:pt x="82" y="7"/>
                    <a:pt x="123" y="9"/>
                    <a:pt x="155" y="13"/>
                  </a:cubicBezTo>
                  <a:cubicBezTo>
                    <a:pt x="201" y="18"/>
                    <a:pt x="247" y="23"/>
                    <a:pt x="293" y="28"/>
                  </a:cubicBezTo>
                  <a:cubicBezTo>
                    <a:pt x="304" y="29"/>
                    <a:pt x="315" y="30"/>
                    <a:pt x="326" y="30"/>
                  </a:cubicBezTo>
                  <a:cubicBezTo>
                    <a:pt x="329" y="31"/>
                    <a:pt x="329" y="25"/>
                    <a:pt x="326"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43">
              <a:extLst>
                <a:ext uri="{FF2B5EF4-FFF2-40B4-BE49-F238E27FC236}">
                  <a16:creationId xmlns:a16="http://schemas.microsoft.com/office/drawing/2014/main" id="{3566A9DE-06B0-BE65-70A5-63E75B40A41D}"/>
                </a:ext>
              </a:extLst>
            </p:cNvPr>
            <p:cNvSpPr>
              <a:spLocks/>
            </p:cNvSpPr>
            <p:nvPr/>
          </p:nvSpPr>
          <p:spPr bwMode="auto">
            <a:xfrm>
              <a:off x="516087" y="2497485"/>
              <a:ext cx="192087" cy="347663"/>
            </a:xfrm>
            <a:custGeom>
              <a:avLst/>
              <a:gdLst>
                <a:gd name="T0" fmla="*/ 39 w 45"/>
                <a:gd name="T1" fmla="*/ 1 h 82"/>
                <a:gd name="T2" fmla="*/ 0 w 45"/>
                <a:gd name="T3" fmla="*/ 77 h 82"/>
                <a:gd name="T4" fmla="*/ 6 w 45"/>
                <a:gd name="T5" fmla="*/ 78 h 82"/>
                <a:gd name="T6" fmla="*/ 42 w 45"/>
                <a:gd name="T7" fmla="*/ 6 h 82"/>
                <a:gd name="T8" fmla="*/ 39 w 45"/>
                <a:gd name="T9" fmla="*/ 1 h 82"/>
              </a:gdLst>
              <a:ahLst/>
              <a:cxnLst>
                <a:cxn ang="0">
                  <a:pos x="T0" y="T1"/>
                </a:cxn>
                <a:cxn ang="0">
                  <a:pos x="T2" y="T3"/>
                </a:cxn>
                <a:cxn ang="0">
                  <a:pos x="T4" y="T5"/>
                </a:cxn>
                <a:cxn ang="0">
                  <a:pos x="T6" y="T7"/>
                </a:cxn>
                <a:cxn ang="0">
                  <a:pos x="T8" y="T9"/>
                </a:cxn>
              </a:cxnLst>
              <a:rect l="0" t="0" r="r" b="b"/>
              <a:pathLst>
                <a:path w="45" h="82">
                  <a:moveTo>
                    <a:pt x="39" y="1"/>
                  </a:moveTo>
                  <a:cubicBezTo>
                    <a:pt x="10" y="16"/>
                    <a:pt x="8" y="49"/>
                    <a:pt x="0" y="77"/>
                  </a:cubicBezTo>
                  <a:cubicBezTo>
                    <a:pt x="0" y="80"/>
                    <a:pt x="5" y="82"/>
                    <a:pt x="6" y="78"/>
                  </a:cubicBezTo>
                  <a:cubicBezTo>
                    <a:pt x="13" y="52"/>
                    <a:pt x="14" y="21"/>
                    <a:pt x="42" y="6"/>
                  </a:cubicBezTo>
                  <a:cubicBezTo>
                    <a:pt x="45" y="5"/>
                    <a:pt x="42" y="0"/>
                    <a:pt x="3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44">
              <a:extLst>
                <a:ext uri="{FF2B5EF4-FFF2-40B4-BE49-F238E27FC236}">
                  <a16:creationId xmlns:a16="http://schemas.microsoft.com/office/drawing/2014/main" id="{8907EC44-2129-4F89-2FEF-A1DE3CDA5EA0}"/>
                </a:ext>
              </a:extLst>
            </p:cNvPr>
            <p:cNvSpPr>
              <a:spLocks/>
            </p:cNvSpPr>
            <p:nvPr/>
          </p:nvSpPr>
          <p:spPr bwMode="auto">
            <a:xfrm>
              <a:off x="936775" y="2903885"/>
              <a:ext cx="169862" cy="169863"/>
            </a:xfrm>
            <a:custGeom>
              <a:avLst/>
              <a:gdLst>
                <a:gd name="T0" fmla="*/ 2 w 40"/>
                <a:gd name="T1" fmla="*/ 6 h 40"/>
                <a:gd name="T2" fmla="*/ 37 w 40"/>
                <a:gd name="T3" fmla="*/ 33 h 40"/>
                <a:gd name="T4" fmla="*/ 35 w 40"/>
                <a:gd name="T5" fmla="*/ 27 h 40"/>
                <a:gd name="T6" fmla="*/ 7 w 40"/>
                <a:gd name="T7" fmla="*/ 3 h 40"/>
                <a:gd name="T8" fmla="*/ 2 w 40"/>
                <a:gd name="T9" fmla="*/ 6 h 40"/>
              </a:gdLst>
              <a:ahLst/>
              <a:cxnLst>
                <a:cxn ang="0">
                  <a:pos x="T0" y="T1"/>
                </a:cxn>
                <a:cxn ang="0">
                  <a:pos x="T2" y="T3"/>
                </a:cxn>
                <a:cxn ang="0">
                  <a:pos x="T4" y="T5"/>
                </a:cxn>
                <a:cxn ang="0">
                  <a:pos x="T6" y="T7"/>
                </a:cxn>
                <a:cxn ang="0">
                  <a:pos x="T8" y="T9"/>
                </a:cxn>
              </a:cxnLst>
              <a:rect l="0" t="0" r="r" b="b"/>
              <a:pathLst>
                <a:path w="40" h="40">
                  <a:moveTo>
                    <a:pt x="2" y="6"/>
                  </a:moveTo>
                  <a:cubicBezTo>
                    <a:pt x="11" y="20"/>
                    <a:pt x="16" y="40"/>
                    <a:pt x="37" y="33"/>
                  </a:cubicBezTo>
                  <a:cubicBezTo>
                    <a:pt x="40" y="31"/>
                    <a:pt x="39" y="26"/>
                    <a:pt x="35" y="27"/>
                  </a:cubicBezTo>
                  <a:cubicBezTo>
                    <a:pt x="18" y="33"/>
                    <a:pt x="14" y="14"/>
                    <a:pt x="7" y="3"/>
                  </a:cubicBezTo>
                  <a:cubicBezTo>
                    <a:pt x="5" y="0"/>
                    <a:pt x="0" y="3"/>
                    <a:pt x="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45">
              <a:extLst>
                <a:ext uri="{FF2B5EF4-FFF2-40B4-BE49-F238E27FC236}">
                  <a16:creationId xmlns:a16="http://schemas.microsoft.com/office/drawing/2014/main" id="{8FC08953-908F-10D5-0173-56146DAA1988}"/>
                </a:ext>
              </a:extLst>
            </p:cNvPr>
            <p:cNvSpPr>
              <a:spLocks/>
            </p:cNvSpPr>
            <p:nvPr/>
          </p:nvSpPr>
          <p:spPr bwMode="auto">
            <a:xfrm>
              <a:off x="1557487" y="2921348"/>
              <a:ext cx="357187" cy="395288"/>
            </a:xfrm>
            <a:custGeom>
              <a:avLst/>
              <a:gdLst>
                <a:gd name="T0" fmla="*/ 1 w 84"/>
                <a:gd name="T1" fmla="*/ 5 h 93"/>
                <a:gd name="T2" fmla="*/ 82 w 84"/>
                <a:gd name="T3" fmla="*/ 59 h 93"/>
                <a:gd name="T4" fmla="*/ 77 w 84"/>
                <a:gd name="T5" fmla="*/ 55 h 93"/>
                <a:gd name="T6" fmla="*/ 7 w 84"/>
                <a:gd name="T7" fmla="*/ 4 h 93"/>
                <a:gd name="T8" fmla="*/ 1 w 84"/>
                <a:gd name="T9" fmla="*/ 5 h 93"/>
              </a:gdLst>
              <a:ahLst/>
              <a:cxnLst>
                <a:cxn ang="0">
                  <a:pos x="T0" y="T1"/>
                </a:cxn>
                <a:cxn ang="0">
                  <a:pos x="T2" y="T3"/>
                </a:cxn>
                <a:cxn ang="0">
                  <a:pos x="T4" y="T5"/>
                </a:cxn>
                <a:cxn ang="0">
                  <a:pos x="T6" y="T7"/>
                </a:cxn>
                <a:cxn ang="0">
                  <a:pos x="T8" y="T9"/>
                </a:cxn>
              </a:cxnLst>
              <a:rect l="0" t="0" r="r" b="b"/>
              <a:pathLst>
                <a:path w="84" h="93">
                  <a:moveTo>
                    <a:pt x="1" y="5"/>
                  </a:moveTo>
                  <a:cubicBezTo>
                    <a:pt x="12" y="42"/>
                    <a:pt x="39" y="93"/>
                    <a:pt x="82" y="59"/>
                  </a:cubicBezTo>
                  <a:cubicBezTo>
                    <a:pt x="84" y="57"/>
                    <a:pt x="80" y="53"/>
                    <a:pt x="77" y="55"/>
                  </a:cubicBezTo>
                  <a:cubicBezTo>
                    <a:pt x="39" y="86"/>
                    <a:pt x="16" y="35"/>
                    <a:pt x="7" y="4"/>
                  </a:cubicBezTo>
                  <a:cubicBezTo>
                    <a:pt x="6" y="0"/>
                    <a:pt x="0" y="2"/>
                    <a:pt x="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46">
              <a:extLst>
                <a:ext uri="{FF2B5EF4-FFF2-40B4-BE49-F238E27FC236}">
                  <a16:creationId xmlns:a16="http://schemas.microsoft.com/office/drawing/2014/main" id="{1A4073C3-2A65-04A7-2A2A-AF868872312F}"/>
                </a:ext>
              </a:extLst>
            </p:cNvPr>
            <p:cNvSpPr>
              <a:spLocks/>
            </p:cNvSpPr>
            <p:nvPr/>
          </p:nvSpPr>
          <p:spPr bwMode="auto">
            <a:xfrm>
              <a:off x="2233762" y="2845148"/>
              <a:ext cx="377825" cy="357188"/>
            </a:xfrm>
            <a:custGeom>
              <a:avLst/>
              <a:gdLst>
                <a:gd name="T0" fmla="*/ 4 w 89"/>
                <a:gd name="T1" fmla="*/ 6 h 84"/>
                <a:gd name="T2" fmla="*/ 86 w 89"/>
                <a:gd name="T3" fmla="*/ 68 h 84"/>
                <a:gd name="T4" fmla="*/ 84 w 89"/>
                <a:gd name="T5" fmla="*/ 62 h 84"/>
                <a:gd name="T6" fmla="*/ 42 w 89"/>
                <a:gd name="T7" fmla="*/ 29 h 84"/>
                <a:gd name="T8" fmla="*/ 4 w 89"/>
                <a:gd name="T9" fmla="*/ 0 h 84"/>
                <a:gd name="T10" fmla="*/ 4 w 89"/>
                <a:gd name="T11" fmla="*/ 6 h 84"/>
              </a:gdLst>
              <a:ahLst/>
              <a:cxnLst>
                <a:cxn ang="0">
                  <a:pos x="T0" y="T1"/>
                </a:cxn>
                <a:cxn ang="0">
                  <a:pos x="T2" y="T3"/>
                </a:cxn>
                <a:cxn ang="0">
                  <a:pos x="T4" y="T5"/>
                </a:cxn>
                <a:cxn ang="0">
                  <a:pos x="T6" y="T7"/>
                </a:cxn>
                <a:cxn ang="0">
                  <a:pos x="T8" y="T9"/>
                </a:cxn>
                <a:cxn ang="0">
                  <a:pos x="T10" y="T11"/>
                </a:cxn>
              </a:cxnLst>
              <a:rect l="0" t="0" r="r" b="b"/>
              <a:pathLst>
                <a:path w="89" h="84">
                  <a:moveTo>
                    <a:pt x="4" y="6"/>
                  </a:moveTo>
                  <a:cubicBezTo>
                    <a:pt x="41" y="6"/>
                    <a:pt x="46" y="84"/>
                    <a:pt x="86" y="68"/>
                  </a:cubicBezTo>
                  <a:cubicBezTo>
                    <a:pt x="89" y="67"/>
                    <a:pt x="88" y="61"/>
                    <a:pt x="84" y="62"/>
                  </a:cubicBezTo>
                  <a:cubicBezTo>
                    <a:pt x="63" y="71"/>
                    <a:pt x="51" y="43"/>
                    <a:pt x="42" y="29"/>
                  </a:cubicBezTo>
                  <a:cubicBezTo>
                    <a:pt x="33" y="15"/>
                    <a:pt x="22" y="0"/>
                    <a:pt x="4" y="0"/>
                  </a:cubicBezTo>
                  <a:cubicBezTo>
                    <a:pt x="0" y="0"/>
                    <a:pt x="0" y="6"/>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47">
              <a:extLst>
                <a:ext uri="{FF2B5EF4-FFF2-40B4-BE49-F238E27FC236}">
                  <a16:creationId xmlns:a16="http://schemas.microsoft.com/office/drawing/2014/main" id="{058A4086-3B8E-9877-946B-211AFAEB08FF}"/>
                </a:ext>
              </a:extLst>
            </p:cNvPr>
            <p:cNvSpPr>
              <a:spLocks/>
            </p:cNvSpPr>
            <p:nvPr/>
          </p:nvSpPr>
          <p:spPr bwMode="auto">
            <a:xfrm>
              <a:off x="2657625" y="3015010"/>
              <a:ext cx="73025" cy="58738"/>
            </a:xfrm>
            <a:custGeom>
              <a:avLst/>
              <a:gdLst>
                <a:gd name="T0" fmla="*/ 6 w 17"/>
                <a:gd name="T1" fmla="*/ 12 h 14"/>
                <a:gd name="T2" fmla="*/ 14 w 17"/>
                <a:gd name="T3" fmla="*/ 6 h 14"/>
                <a:gd name="T4" fmla="*/ 11 w 17"/>
                <a:gd name="T5" fmla="*/ 1 h 14"/>
                <a:gd name="T6" fmla="*/ 2 w 17"/>
                <a:gd name="T7" fmla="*/ 8 h 14"/>
                <a:gd name="T8" fmla="*/ 6 w 17"/>
                <a:gd name="T9" fmla="*/ 12 h 14"/>
              </a:gdLst>
              <a:ahLst/>
              <a:cxnLst>
                <a:cxn ang="0">
                  <a:pos x="T0" y="T1"/>
                </a:cxn>
                <a:cxn ang="0">
                  <a:pos x="T2" y="T3"/>
                </a:cxn>
                <a:cxn ang="0">
                  <a:pos x="T4" y="T5"/>
                </a:cxn>
                <a:cxn ang="0">
                  <a:pos x="T6" y="T7"/>
                </a:cxn>
                <a:cxn ang="0">
                  <a:pos x="T8" y="T9"/>
                </a:cxn>
              </a:cxnLst>
              <a:rect l="0" t="0" r="r" b="b"/>
              <a:pathLst>
                <a:path w="17" h="14">
                  <a:moveTo>
                    <a:pt x="6" y="12"/>
                  </a:moveTo>
                  <a:cubicBezTo>
                    <a:pt x="9" y="10"/>
                    <a:pt x="11" y="8"/>
                    <a:pt x="14" y="6"/>
                  </a:cubicBezTo>
                  <a:cubicBezTo>
                    <a:pt x="17" y="5"/>
                    <a:pt x="14" y="0"/>
                    <a:pt x="11" y="1"/>
                  </a:cubicBezTo>
                  <a:cubicBezTo>
                    <a:pt x="7" y="3"/>
                    <a:pt x="5" y="5"/>
                    <a:pt x="2" y="8"/>
                  </a:cubicBezTo>
                  <a:cubicBezTo>
                    <a:pt x="0" y="10"/>
                    <a:pt x="4" y="14"/>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48">
              <a:extLst>
                <a:ext uri="{FF2B5EF4-FFF2-40B4-BE49-F238E27FC236}">
                  <a16:creationId xmlns:a16="http://schemas.microsoft.com/office/drawing/2014/main" id="{58DCCB66-5ED4-C86E-4967-0093BA87326C}"/>
                </a:ext>
              </a:extLst>
            </p:cNvPr>
            <p:cNvSpPr>
              <a:spLocks/>
            </p:cNvSpPr>
            <p:nvPr/>
          </p:nvSpPr>
          <p:spPr bwMode="auto">
            <a:xfrm>
              <a:off x="3278337" y="3894485"/>
              <a:ext cx="101600" cy="76200"/>
            </a:xfrm>
            <a:custGeom>
              <a:avLst/>
              <a:gdLst>
                <a:gd name="T0" fmla="*/ 2 w 24"/>
                <a:gd name="T1" fmla="*/ 0 h 18"/>
                <a:gd name="T2" fmla="*/ 0 w 24"/>
                <a:gd name="T3" fmla="*/ 18 h 18"/>
                <a:gd name="T4" fmla="*/ 24 w 24"/>
                <a:gd name="T5" fmla="*/ 18 h 18"/>
                <a:gd name="T6" fmla="*/ 2 w 24"/>
                <a:gd name="T7" fmla="*/ 0 h 18"/>
              </a:gdLst>
              <a:ahLst/>
              <a:cxnLst>
                <a:cxn ang="0">
                  <a:pos x="T0" y="T1"/>
                </a:cxn>
                <a:cxn ang="0">
                  <a:pos x="T2" y="T3"/>
                </a:cxn>
                <a:cxn ang="0">
                  <a:pos x="T4" y="T5"/>
                </a:cxn>
                <a:cxn ang="0">
                  <a:pos x="T6" y="T7"/>
                </a:cxn>
              </a:cxnLst>
              <a:rect l="0" t="0" r="r" b="b"/>
              <a:pathLst>
                <a:path w="24" h="18">
                  <a:moveTo>
                    <a:pt x="2" y="0"/>
                  </a:moveTo>
                  <a:cubicBezTo>
                    <a:pt x="0" y="18"/>
                    <a:pt x="0" y="18"/>
                    <a:pt x="0" y="18"/>
                  </a:cubicBezTo>
                  <a:cubicBezTo>
                    <a:pt x="24" y="18"/>
                    <a:pt x="24" y="18"/>
                    <a:pt x="24" y="18"/>
                  </a:cubicBezTo>
                  <a:cubicBezTo>
                    <a:pt x="17" y="12"/>
                    <a:pt x="10" y="6"/>
                    <a:pt x="2" y="0"/>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49">
              <a:extLst>
                <a:ext uri="{FF2B5EF4-FFF2-40B4-BE49-F238E27FC236}">
                  <a16:creationId xmlns:a16="http://schemas.microsoft.com/office/drawing/2014/main" id="{2B440C89-A023-3553-94A9-362F0F0645CC}"/>
                </a:ext>
              </a:extLst>
            </p:cNvPr>
            <p:cNvSpPr>
              <a:spLocks/>
            </p:cNvSpPr>
            <p:nvPr/>
          </p:nvSpPr>
          <p:spPr bwMode="auto">
            <a:xfrm>
              <a:off x="3270400" y="3877023"/>
              <a:ext cx="122237" cy="93663"/>
            </a:xfrm>
            <a:custGeom>
              <a:avLst/>
              <a:gdLst>
                <a:gd name="T0" fmla="*/ 6 w 29"/>
                <a:gd name="T1" fmla="*/ 2 h 22"/>
                <a:gd name="T2" fmla="*/ 3 w 29"/>
                <a:gd name="T3" fmla="*/ 6 h 22"/>
                <a:gd name="T4" fmla="*/ 22 w 29"/>
                <a:gd name="T5" fmla="*/ 22 h 22"/>
                <a:gd name="T6" fmla="*/ 29 w 29"/>
                <a:gd name="T7" fmla="*/ 22 h 22"/>
                <a:gd name="T8" fmla="*/ 6 w 29"/>
                <a:gd name="T9" fmla="*/ 2 h 22"/>
              </a:gdLst>
              <a:ahLst/>
              <a:cxnLst>
                <a:cxn ang="0">
                  <a:pos x="T0" y="T1"/>
                </a:cxn>
                <a:cxn ang="0">
                  <a:pos x="T2" y="T3"/>
                </a:cxn>
                <a:cxn ang="0">
                  <a:pos x="T4" y="T5"/>
                </a:cxn>
                <a:cxn ang="0">
                  <a:pos x="T6" y="T7"/>
                </a:cxn>
                <a:cxn ang="0">
                  <a:pos x="T8" y="T9"/>
                </a:cxn>
              </a:cxnLst>
              <a:rect l="0" t="0" r="r" b="b"/>
              <a:pathLst>
                <a:path w="29" h="22">
                  <a:moveTo>
                    <a:pt x="6" y="2"/>
                  </a:moveTo>
                  <a:cubicBezTo>
                    <a:pt x="3" y="0"/>
                    <a:pt x="0" y="5"/>
                    <a:pt x="3" y="6"/>
                  </a:cubicBezTo>
                  <a:cubicBezTo>
                    <a:pt x="10" y="11"/>
                    <a:pt x="16" y="17"/>
                    <a:pt x="22" y="22"/>
                  </a:cubicBezTo>
                  <a:cubicBezTo>
                    <a:pt x="29" y="22"/>
                    <a:pt x="29" y="22"/>
                    <a:pt x="29" y="22"/>
                  </a:cubicBezTo>
                  <a:cubicBezTo>
                    <a:pt x="22" y="15"/>
                    <a:pt x="14" y="8"/>
                    <a:pt x="6"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7" name="Freeform 150">
              <a:extLst>
                <a:ext uri="{FF2B5EF4-FFF2-40B4-BE49-F238E27FC236}">
                  <a16:creationId xmlns:a16="http://schemas.microsoft.com/office/drawing/2014/main" id="{5DC0284A-51A5-5593-D710-001C1DA027CB}"/>
                </a:ext>
              </a:extLst>
            </p:cNvPr>
            <p:cNvSpPr>
              <a:spLocks/>
            </p:cNvSpPr>
            <p:nvPr/>
          </p:nvSpPr>
          <p:spPr bwMode="auto">
            <a:xfrm>
              <a:off x="2824312" y="2305398"/>
              <a:ext cx="679450" cy="1665288"/>
            </a:xfrm>
            <a:custGeom>
              <a:avLst/>
              <a:gdLst>
                <a:gd name="T0" fmla="*/ 121 w 160"/>
                <a:gd name="T1" fmla="*/ 262 h 392"/>
                <a:gd name="T2" fmla="*/ 97 w 160"/>
                <a:gd name="T3" fmla="*/ 0 h 392"/>
                <a:gd name="T4" fmla="*/ 53 w 160"/>
                <a:gd name="T5" fmla="*/ 59 h 392"/>
                <a:gd name="T6" fmla="*/ 55 w 160"/>
                <a:gd name="T7" fmla="*/ 265 h 392"/>
                <a:gd name="T8" fmla="*/ 5 w 160"/>
                <a:gd name="T9" fmla="*/ 362 h 392"/>
                <a:gd name="T10" fmla="*/ 0 w 160"/>
                <a:gd name="T11" fmla="*/ 392 h 392"/>
                <a:gd name="T12" fmla="*/ 158 w 160"/>
                <a:gd name="T13" fmla="*/ 392 h 392"/>
                <a:gd name="T14" fmla="*/ 121 w 160"/>
                <a:gd name="T15" fmla="*/ 26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92">
                  <a:moveTo>
                    <a:pt x="121" y="262"/>
                  </a:moveTo>
                  <a:cubicBezTo>
                    <a:pt x="97" y="0"/>
                    <a:pt x="97" y="0"/>
                    <a:pt x="97" y="0"/>
                  </a:cubicBezTo>
                  <a:cubicBezTo>
                    <a:pt x="53" y="59"/>
                    <a:pt x="53" y="59"/>
                    <a:pt x="53" y="59"/>
                  </a:cubicBezTo>
                  <a:cubicBezTo>
                    <a:pt x="55" y="265"/>
                    <a:pt x="55" y="265"/>
                    <a:pt x="55" y="265"/>
                  </a:cubicBezTo>
                  <a:cubicBezTo>
                    <a:pt x="44" y="280"/>
                    <a:pt x="14" y="323"/>
                    <a:pt x="5" y="362"/>
                  </a:cubicBezTo>
                  <a:cubicBezTo>
                    <a:pt x="2" y="374"/>
                    <a:pt x="1" y="384"/>
                    <a:pt x="0" y="392"/>
                  </a:cubicBezTo>
                  <a:cubicBezTo>
                    <a:pt x="158" y="392"/>
                    <a:pt x="158" y="392"/>
                    <a:pt x="158" y="392"/>
                  </a:cubicBezTo>
                  <a:cubicBezTo>
                    <a:pt x="160" y="357"/>
                    <a:pt x="153" y="312"/>
                    <a:pt x="121" y="262"/>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8" name="Freeform 151">
              <a:extLst>
                <a:ext uri="{FF2B5EF4-FFF2-40B4-BE49-F238E27FC236}">
                  <a16:creationId xmlns:a16="http://schemas.microsoft.com/office/drawing/2014/main" id="{F0A4B246-EB27-3128-AB16-4CE1D311C2CD}"/>
                </a:ext>
              </a:extLst>
            </p:cNvPr>
            <p:cNvSpPr>
              <a:spLocks noEditPoints="1"/>
            </p:cNvSpPr>
            <p:nvPr/>
          </p:nvSpPr>
          <p:spPr bwMode="auto">
            <a:xfrm>
              <a:off x="3060850" y="2411760"/>
              <a:ext cx="192087" cy="989013"/>
            </a:xfrm>
            <a:custGeom>
              <a:avLst/>
              <a:gdLst>
                <a:gd name="T0" fmla="*/ 17 w 45"/>
                <a:gd name="T1" fmla="*/ 147 h 233"/>
                <a:gd name="T2" fmla="*/ 6 w 45"/>
                <a:gd name="T3" fmla="*/ 151 h 233"/>
                <a:gd name="T4" fmla="*/ 4 w 45"/>
                <a:gd name="T5" fmla="*/ 151 h 233"/>
                <a:gd name="T6" fmla="*/ 1 w 45"/>
                <a:gd name="T7" fmla="*/ 150 h 233"/>
                <a:gd name="T8" fmla="*/ 1 w 45"/>
                <a:gd name="T9" fmla="*/ 195 h 233"/>
                <a:gd name="T10" fmla="*/ 1 w 45"/>
                <a:gd name="T11" fmla="*/ 195 h 233"/>
                <a:gd name="T12" fmla="*/ 1 w 45"/>
                <a:gd name="T13" fmla="*/ 196 h 233"/>
                <a:gd name="T14" fmla="*/ 1 w 45"/>
                <a:gd name="T15" fmla="*/ 200 h 233"/>
                <a:gd name="T16" fmla="*/ 9 w 45"/>
                <a:gd name="T17" fmla="*/ 225 h 233"/>
                <a:gd name="T18" fmla="*/ 18 w 45"/>
                <a:gd name="T19" fmla="*/ 233 h 233"/>
                <a:gd name="T20" fmla="*/ 18 w 45"/>
                <a:gd name="T21" fmla="*/ 226 h 233"/>
                <a:gd name="T22" fmla="*/ 17 w 45"/>
                <a:gd name="T23" fmla="*/ 217 h 233"/>
                <a:gd name="T24" fmla="*/ 18 w 45"/>
                <a:gd name="T25" fmla="*/ 212 h 233"/>
                <a:gd name="T26" fmla="*/ 17 w 45"/>
                <a:gd name="T27" fmla="*/ 147 h 233"/>
                <a:gd name="T28" fmla="*/ 33 w 45"/>
                <a:gd name="T29" fmla="*/ 0 h 233"/>
                <a:gd name="T30" fmla="*/ 0 w 45"/>
                <a:gd name="T31" fmla="*/ 41 h 233"/>
                <a:gd name="T32" fmla="*/ 0 w 45"/>
                <a:gd name="T33" fmla="*/ 47 h 233"/>
                <a:gd name="T34" fmla="*/ 1 w 45"/>
                <a:gd name="T35" fmla="*/ 117 h 233"/>
                <a:gd name="T36" fmla="*/ 6 w 45"/>
                <a:gd name="T37" fmla="*/ 116 h 233"/>
                <a:gd name="T38" fmla="*/ 8 w 45"/>
                <a:gd name="T39" fmla="*/ 116 h 233"/>
                <a:gd name="T40" fmla="*/ 17 w 45"/>
                <a:gd name="T41" fmla="*/ 121 h 233"/>
                <a:gd name="T42" fmla="*/ 16 w 45"/>
                <a:gd name="T43" fmla="*/ 75 h 233"/>
                <a:gd name="T44" fmla="*/ 45 w 45"/>
                <a:gd name="T45" fmla="*/ 48 h 233"/>
                <a:gd name="T46" fmla="*/ 41 w 45"/>
                <a:gd name="T47" fmla="*/ 9 h 233"/>
                <a:gd name="T48" fmla="*/ 33 w 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233">
                  <a:moveTo>
                    <a:pt x="17" y="147"/>
                  </a:moveTo>
                  <a:cubicBezTo>
                    <a:pt x="14" y="150"/>
                    <a:pt x="10" y="151"/>
                    <a:pt x="6" y="151"/>
                  </a:cubicBezTo>
                  <a:cubicBezTo>
                    <a:pt x="5" y="151"/>
                    <a:pt x="4" y="151"/>
                    <a:pt x="4" y="151"/>
                  </a:cubicBezTo>
                  <a:cubicBezTo>
                    <a:pt x="3" y="151"/>
                    <a:pt x="2" y="151"/>
                    <a:pt x="1" y="150"/>
                  </a:cubicBezTo>
                  <a:cubicBezTo>
                    <a:pt x="1" y="165"/>
                    <a:pt x="1" y="180"/>
                    <a:pt x="1" y="195"/>
                  </a:cubicBezTo>
                  <a:cubicBezTo>
                    <a:pt x="1" y="195"/>
                    <a:pt x="1" y="195"/>
                    <a:pt x="1" y="195"/>
                  </a:cubicBezTo>
                  <a:cubicBezTo>
                    <a:pt x="1" y="195"/>
                    <a:pt x="1" y="196"/>
                    <a:pt x="1" y="196"/>
                  </a:cubicBezTo>
                  <a:cubicBezTo>
                    <a:pt x="1" y="197"/>
                    <a:pt x="1" y="199"/>
                    <a:pt x="1" y="200"/>
                  </a:cubicBezTo>
                  <a:cubicBezTo>
                    <a:pt x="2" y="209"/>
                    <a:pt x="4" y="219"/>
                    <a:pt x="9" y="225"/>
                  </a:cubicBezTo>
                  <a:cubicBezTo>
                    <a:pt x="12" y="228"/>
                    <a:pt x="15" y="230"/>
                    <a:pt x="18" y="233"/>
                  </a:cubicBezTo>
                  <a:cubicBezTo>
                    <a:pt x="18" y="226"/>
                    <a:pt x="18" y="226"/>
                    <a:pt x="18" y="226"/>
                  </a:cubicBezTo>
                  <a:cubicBezTo>
                    <a:pt x="17" y="223"/>
                    <a:pt x="16" y="220"/>
                    <a:pt x="17" y="217"/>
                  </a:cubicBezTo>
                  <a:cubicBezTo>
                    <a:pt x="17" y="215"/>
                    <a:pt x="17" y="214"/>
                    <a:pt x="18" y="212"/>
                  </a:cubicBezTo>
                  <a:cubicBezTo>
                    <a:pt x="17" y="147"/>
                    <a:pt x="17" y="147"/>
                    <a:pt x="17" y="147"/>
                  </a:cubicBezTo>
                  <a:moveTo>
                    <a:pt x="33" y="0"/>
                  </a:moveTo>
                  <a:cubicBezTo>
                    <a:pt x="23" y="15"/>
                    <a:pt x="13" y="30"/>
                    <a:pt x="0" y="41"/>
                  </a:cubicBezTo>
                  <a:cubicBezTo>
                    <a:pt x="0" y="43"/>
                    <a:pt x="0" y="45"/>
                    <a:pt x="0" y="47"/>
                  </a:cubicBezTo>
                  <a:cubicBezTo>
                    <a:pt x="0" y="70"/>
                    <a:pt x="0" y="94"/>
                    <a:pt x="1" y="117"/>
                  </a:cubicBezTo>
                  <a:cubicBezTo>
                    <a:pt x="2" y="117"/>
                    <a:pt x="4" y="116"/>
                    <a:pt x="6" y="116"/>
                  </a:cubicBezTo>
                  <a:cubicBezTo>
                    <a:pt x="6" y="116"/>
                    <a:pt x="7" y="116"/>
                    <a:pt x="8" y="116"/>
                  </a:cubicBezTo>
                  <a:cubicBezTo>
                    <a:pt x="11" y="117"/>
                    <a:pt x="14" y="118"/>
                    <a:pt x="17" y="121"/>
                  </a:cubicBezTo>
                  <a:cubicBezTo>
                    <a:pt x="16" y="75"/>
                    <a:pt x="16" y="75"/>
                    <a:pt x="16" y="75"/>
                  </a:cubicBezTo>
                  <a:cubicBezTo>
                    <a:pt x="24" y="72"/>
                    <a:pt x="36" y="59"/>
                    <a:pt x="45" y="48"/>
                  </a:cubicBezTo>
                  <a:cubicBezTo>
                    <a:pt x="44" y="35"/>
                    <a:pt x="42" y="22"/>
                    <a:pt x="41" y="9"/>
                  </a:cubicBezTo>
                  <a:cubicBezTo>
                    <a:pt x="38" y="7"/>
                    <a:pt x="35" y="4"/>
                    <a:pt x="33"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Freeform 152">
              <a:extLst>
                <a:ext uri="{FF2B5EF4-FFF2-40B4-BE49-F238E27FC236}">
                  <a16:creationId xmlns:a16="http://schemas.microsoft.com/office/drawing/2014/main" id="{6E8006AC-43AE-50B2-2C5D-DC5B99CC7832}"/>
                </a:ext>
              </a:extLst>
            </p:cNvPr>
            <p:cNvSpPr>
              <a:spLocks/>
            </p:cNvSpPr>
            <p:nvPr/>
          </p:nvSpPr>
          <p:spPr bwMode="auto">
            <a:xfrm>
              <a:off x="3367237" y="3567460"/>
              <a:ext cx="127000" cy="403225"/>
            </a:xfrm>
            <a:custGeom>
              <a:avLst/>
              <a:gdLst>
                <a:gd name="T0" fmla="*/ 0 w 30"/>
                <a:gd name="T1" fmla="*/ 0 h 95"/>
                <a:gd name="T2" fmla="*/ 2 w 30"/>
                <a:gd name="T3" fmla="*/ 20 h 95"/>
                <a:gd name="T4" fmla="*/ 3 w 30"/>
                <a:gd name="T5" fmla="*/ 21 h 95"/>
                <a:gd name="T6" fmla="*/ 3 w 30"/>
                <a:gd name="T7" fmla="*/ 25 h 95"/>
                <a:gd name="T8" fmla="*/ 3 w 30"/>
                <a:gd name="T9" fmla="*/ 36 h 95"/>
                <a:gd name="T10" fmla="*/ 4 w 30"/>
                <a:gd name="T11" fmla="*/ 37 h 95"/>
                <a:gd name="T12" fmla="*/ 8 w 30"/>
                <a:gd name="T13" fmla="*/ 38 h 95"/>
                <a:gd name="T14" fmla="*/ 4 w 30"/>
                <a:gd name="T15" fmla="*/ 51 h 95"/>
                <a:gd name="T16" fmla="*/ 4 w 30"/>
                <a:gd name="T17" fmla="*/ 51 h 95"/>
                <a:gd name="T18" fmla="*/ 2 w 30"/>
                <a:gd name="T19" fmla="*/ 95 h 95"/>
                <a:gd name="T20" fmla="*/ 30 w 30"/>
                <a:gd name="T21" fmla="*/ 95 h 95"/>
                <a:gd name="T22" fmla="*/ 30 w 30"/>
                <a:gd name="T23" fmla="*/ 95 h 95"/>
                <a:gd name="T24" fmla="*/ 27 w 30"/>
                <a:gd name="T25" fmla="*/ 95 h 95"/>
                <a:gd name="T26" fmla="*/ 18 w 30"/>
                <a:gd name="T27" fmla="*/ 23 h 95"/>
                <a:gd name="T28" fmla="*/ 10 w 30"/>
                <a:gd name="T29" fmla="*/ 4 h 95"/>
                <a:gd name="T30" fmla="*/ 0 w 30"/>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95">
                  <a:moveTo>
                    <a:pt x="0" y="0"/>
                  </a:moveTo>
                  <a:cubicBezTo>
                    <a:pt x="1" y="7"/>
                    <a:pt x="2" y="13"/>
                    <a:pt x="2" y="20"/>
                  </a:cubicBezTo>
                  <a:cubicBezTo>
                    <a:pt x="3" y="21"/>
                    <a:pt x="3" y="21"/>
                    <a:pt x="3" y="21"/>
                  </a:cubicBezTo>
                  <a:cubicBezTo>
                    <a:pt x="3" y="22"/>
                    <a:pt x="3" y="23"/>
                    <a:pt x="3" y="25"/>
                  </a:cubicBezTo>
                  <a:cubicBezTo>
                    <a:pt x="3" y="29"/>
                    <a:pt x="3" y="32"/>
                    <a:pt x="3" y="36"/>
                  </a:cubicBezTo>
                  <a:cubicBezTo>
                    <a:pt x="4" y="36"/>
                    <a:pt x="4" y="37"/>
                    <a:pt x="4" y="37"/>
                  </a:cubicBezTo>
                  <a:cubicBezTo>
                    <a:pt x="5" y="37"/>
                    <a:pt x="7" y="37"/>
                    <a:pt x="8" y="38"/>
                  </a:cubicBezTo>
                  <a:cubicBezTo>
                    <a:pt x="7" y="42"/>
                    <a:pt x="6" y="47"/>
                    <a:pt x="4" y="51"/>
                  </a:cubicBezTo>
                  <a:cubicBezTo>
                    <a:pt x="4" y="51"/>
                    <a:pt x="4" y="51"/>
                    <a:pt x="4" y="51"/>
                  </a:cubicBezTo>
                  <a:cubicBezTo>
                    <a:pt x="4" y="67"/>
                    <a:pt x="3" y="82"/>
                    <a:pt x="2" y="95"/>
                  </a:cubicBezTo>
                  <a:cubicBezTo>
                    <a:pt x="30" y="95"/>
                    <a:pt x="30" y="95"/>
                    <a:pt x="30" y="95"/>
                  </a:cubicBezTo>
                  <a:cubicBezTo>
                    <a:pt x="30" y="95"/>
                    <a:pt x="30" y="95"/>
                    <a:pt x="30" y="95"/>
                  </a:cubicBezTo>
                  <a:cubicBezTo>
                    <a:pt x="27" y="95"/>
                    <a:pt x="27" y="95"/>
                    <a:pt x="27" y="95"/>
                  </a:cubicBezTo>
                  <a:cubicBezTo>
                    <a:pt x="28" y="71"/>
                    <a:pt x="25" y="47"/>
                    <a:pt x="18" y="23"/>
                  </a:cubicBezTo>
                  <a:cubicBezTo>
                    <a:pt x="15" y="17"/>
                    <a:pt x="13" y="10"/>
                    <a:pt x="10" y="4"/>
                  </a:cubicBezTo>
                  <a:cubicBezTo>
                    <a:pt x="7" y="3"/>
                    <a:pt x="3" y="2"/>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0" name="Freeform 153">
              <a:extLst>
                <a:ext uri="{FF2B5EF4-FFF2-40B4-BE49-F238E27FC236}">
                  <a16:creationId xmlns:a16="http://schemas.microsoft.com/office/drawing/2014/main" id="{E4BFFAF8-2581-AFD1-790E-7975BC92752B}"/>
                </a:ext>
              </a:extLst>
            </p:cNvPr>
            <p:cNvSpPr>
              <a:spLocks/>
            </p:cNvSpPr>
            <p:nvPr/>
          </p:nvSpPr>
          <p:spPr bwMode="auto">
            <a:xfrm>
              <a:off x="3222775" y="2305398"/>
              <a:ext cx="22225" cy="30163"/>
            </a:xfrm>
            <a:custGeom>
              <a:avLst/>
              <a:gdLst>
                <a:gd name="T0" fmla="*/ 0 w 5"/>
                <a:gd name="T1" fmla="*/ 0 h 7"/>
                <a:gd name="T2" fmla="*/ 1 w 5"/>
                <a:gd name="T3" fmla="*/ 7 h 7"/>
                <a:gd name="T4" fmla="*/ 5 w 5"/>
                <a:gd name="T5" fmla="*/ 1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1" y="5"/>
                    <a:pt x="1" y="7"/>
                  </a:cubicBezTo>
                  <a:cubicBezTo>
                    <a:pt x="2" y="5"/>
                    <a:pt x="4" y="3"/>
                    <a:pt x="5" y="1"/>
                  </a:cubicBezTo>
                  <a:cubicBezTo>
                    <a:pt x="3" y="1"/>
                    <a:pt x="2" y="0"/>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1" name="Freeform 154">
              <a:extLst>
                <a:ext uri="{FF2B5EF4-FFF2-40B4-BE49-F238E27FC236}">
                  <a16:creationId xmlns:a16="http://schemas.microsoft.com/office/drawing/2014/main" id="{A131DD0B-2CFD-541E-1C7C-CE89759B2626}"/>
                </a:ext>
              </a:extLst>
            </p:cNvPr>
            <p:cNvSpPr>
              <a:spLocks/>
            </p:cNvSpPr>
            <p:nvPr/>
          </p:nvSpPr>
          <p:spPr bwMode="auto">
            <a:xfrm>
              <a:off x="3057675" y="2556223"/>
              <a:ext cx="3175" cy="7938"/>
            </a:xfrm>
            <a:custGeom>
              <a:avLst/>
              <a:gdLst>
                <a:gd name="T0" fmla="*/ 1 w 1"/>
                <a:gd name="T1" fmla="*/ 2 h 2"/>
                <a:gd name="T2" fmla="*/ 1 w 1"/>
                <a:gd name="T3" fmla="*/ 1 h 2"/>
                <a:gd name="T4" fmla="*/ 1 w 1"/>
                <a:gd name="T5" fmla="*/ 1 h 2"/>
                <a:gd name="T6" fmla="*/ 1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1"/>
                    <a:pt x="1" y="1"/>
                    <a:pt x="1" y="1"/>
                  </a:cubicBezTo>
                  <a:cubicBezTo>
                    <a:pt x="1" y="0"/>
                    <a:pt x="1" y="1"/>
                    <a:pt x="1" y="1"/>
                  </a:cubicBezTo>
                  <a:cubicBezTo>
                    <a:pt x="1" y="2"/>
                    <a:pt x="0" y="2"/>
                    <a:pt x="1"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55">
              <a:extLst>
                <a:ext uri="{FF2B5EF4-FFF2-40B4-BE49-F238E27FC236}">
                  <a16:creationId xmlns:a16="http://schemas.microsoft.com/office/drawing/2014/main" id="{2CCAC671-AC26-A017-47FD-C17F87E7A9D9}"/>
                </a:ext>
              </a:extLst>
            </p:cNvPr>
            <p:cNvSpPr>
              <a:spLocks/>
            </p:cNvSpPr>
            <p:nvPr/>
          </p:nvSpPr>
          <p:spPr bwMode="auto">
            <a:xfrm>
              <a:off x="2811612" y="2287935"/>
              <a:ext cx="704850" cy="1682750"/>
            </a:xfrm>
            <a:custGeom>
              <a:avLst/>
              <a:gdLst>
                <a:gd name="T0" fmla="*/ 134 w 166"/>
                <a:gd name="T1" fmla="*/ 277 h 396"/>
                <a:gd name="T2" fmla="*/ 126 w 166"/>
                <a:gd name="T3" fmla="*/ 258 h 396"/>
                <a:gd name="T4" fmla="*/ 124 w 166"/>
                <a:gd name="T5" fmla="*/ 232 h 396"/>
                <a:gd name="T6" fmla="*/ 116 w 166"/>
                <a:gd name="T7" fmla="*/ 148 h 396"/>
                <a:gd name="T8" fmla="*/ 103 w 166"/>
                <a:gd name="T9" fmla="*/ 3 h 396"/>
                <a:gd name="T10" fmla="*/ 98 w 166"/>
                <a:gd name="T11" fmla="*/ 2 h 396"/>
                <a:gd name="T12" fmla="*/ 57 w 166"/>
                <a:gd name="T13" fmla="*/ 58 h 396"/>
                <a:gd name="T14" fmla="*/ 54 w 166"/>
                <a:gd name="T15" fmla="*/ 93 h 396"/>
                <a:gd name="T16" fmla="*/ 55 w 166"/>
                <a:gd name="T17" fmla="*/ 258 h 396"/>
                <a:gd name="T18" fmla="*/ 52 w 166"/>
                <a:gd name="T19" fmla="*/ 272 h 396"/>
                <a:gd name="T20" fmla="*/ 20 w 166"/>
                <a:gd name="T21" fmla="*/ 326 h 396"/>
                <a:gd name="T22" fmla="*/ 1 w 166"/>
                <a:gd name="T23" fmla="*/ 391 h 396"/>
                <a:gd name="T24" fmla="*/ 0 w 166"/>
                <a:gd name="T25" fmla="*/ 396 h 396"/>
                <a:gd name="T26" fmla="*/ 6 w 166"/>
                <a:gd name="T27" fmla="*/ 396 h 396"/>
                <a:gd name="T28" fmla="*/ 48 w 166"/>
                <a:gd name="T29" fmla="*/ 287 h 396"/>
                <a:gd name="T30" fmla="*/ 60 w 166"/>
                <a:gd name="T31" fmla="*/ 266 h 396"/>
                <a:gd name="T32" fmla="*/ 60 w 166"/>
                <a:gd name="T33" fmla="*/ 242 h 396"/>
                <a:gd name="T34" fmla="*/ 59 w 166"/>
                <a:gd name="T35" fmla="*/ 76 h 396"/>
                <a:gd name="T36" fmla="*/ 59 w 166"/>
                <a:gd name="T37" fmla="*/ 64 h 396"/>
                <a:gd name="T38" fmla="*/ 59 w 166"/>
                <a:gd name="T39" fmla="*/ 65 h 396"/>
                <a:gd name="T40" fmla="*/ 59 w 166"/>
                <a:gd name="T41" fmla="*/ 64 h 396"/>
                <a:gd name="T42" fmla="*/ 59 w 166"/>
                <a:gd name="T43" fmla="*/ 64 h 396"/>
                <a:gd name="T44" fmla="*/ 59 w 166"/>
                <a:gd name="T45" fmla="*/ 64 h 396"/>
                <a:gd name="T46" fmla="*/ 60 w 166"/>
                <a:gd name="T47" fmla="*/ 63 h 396"/>
                <a:gd name="T48" fmla="*/ 68 w 166"/>
                <a:gd name="T49" fmla="*/ 52 h 396"/>
                <a:gd name="T50" fmla="*/ 98 w 166"/>
                <a:gd name="T51" fmla="*/ 11 h 396"/>
                <a:gd name="T52" fmla="*/ 97 w 166"/>
                <a:gd name="T53" fmla="*/ 4 h 396"/>
                <a:gd name="T54" fmla="*/ 102 w 166"/>
                <a:gd name="T55" fmla="*/ 5 h 396"/>
                <a:gd name="T56" fmla="*/ 98 w 166"/>
                <a:gd name="T57" fmla="*/ 11 h 396"/>
                <a:gd name="T58" fmla="*/ 121 w 166"/>
                <a:gd name="T59" fmla="*/ 265 h 396"/>
                <a:gd name="T60" fmla="*/ 121 w 166"/>
                <a:gd name="T61" fmla="*/ 266 h 396"/>
                <a:gd name="T62" fmla="*/ 124 w 166"/>
                <a:gd name="T63" fmla="*/ 271 h 396"/>
                <a:gd name="T64" fmla="*/ 132 w 166"/>
                <a:gd name="T65" fmla="*/ 286 h 396"/>
                <a:gd name="T66" fmla="*/ 149 w 166"/>
                <a:gd name="T67" fmla="*/ 324 h 396"/>
                <a:gd name="T68" fmla="*/ 158 w 166"/>
                <a:gd name="T69" fmla="*/ 396 h 396"/>
                <a:gd name="T70" fmla="*/ 164 w 166"/>
                <a:gd name="T71" fmla="*/ 396 h 396"/>
                <a:gd name="T72" fmla="*/ 134 w 166"/>
                <a:gd name="T73" fmla="*/ 27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 h="396">
                  <a:moveTo>
                    <a:pt x="134" y="277"/>
                  </a:moveTo>
                  <a:cubicBezTo>
                    <a:pt x="129" y="269"/>
                    <a:pt x="127" y="266"/>
                    <a:pt x="126" y="258"/>
                  </a:cubicBezTo>
                  <a:cubicBezTo>
                    <a:pt x="125" y="249"/>
                    <a:pt x="124" y="240"/>
                    <a:pt x="124" y="232"/>
                  </a:cubicBezTo>
                  <a:cubicBezTo>
                    <a:pt x="121" y="204"/>
                    <a:pt x="118" y="176"/>
                    <a:pt x="116" y="148"/>
                  </a:cubicBezTo>
                  <a:cubicBezTo>
                    <a:pt x="111" y="99"/>
                    <a:pt x="107" y="51"/>
                    <a:pt x="103" y="3"/>
                  </a:cubicBezTo>
                  <a:cubicBezTo>
                    <a:pt x="102" y="1"/>
                    <a:pt x="99" y="0"/>
                    <a:pt x="98" y="2"/>
                  </a:cubicBezTo>
                  <a:cubicBezTo>
                    <a:pt x="84" y="20"/>
                    <a:pt x="70" y="39"/>
                    <a:pt x="57" y="58"/>
                  </a:cubicBezTo>
                  <a:cubicBezTo>
                    <a:pt x="50" y="67"/>
                    <a:pt x="54" y="82"/>
                    <a:pt x="54" y="93"/>
                  </a:cubicBezTo>
                  <a:cubicBezTo>
                    <a:pt x="54" y="148"/>
                    <a:pt x="55" y="203"/>
                    <a:pt x="55" y="258"/>
                  </a:cubicBezTo>
                  <a:cubicBezTo>
                    <a:pt x="55" y="265"/>
                    <a:pt x="56" y="267"/>
                    <a:pt x="52" y="272"/>
                  </a:cubicBezTo>
                  <a:cubicBezTo>
                    <a:pt x="40" y="289"/>
                    <a:pt x="29" y="307"/>
                    <a:pt x="20" y="326"/>
                  </a:cubicBezTo>
                  <a:cubicBezTo>
                    <a:pt x="10" y="346"/>
                    <a:pt x="3" y="368"/>
                    <a:pt x="1" y="391"/>
                  </a:cubicBezTo>
                  <a:cubicBezTo>
                    <a:pt x="1" y="393"/>
                    <a:pt x="0" y="395"/>
                    <a:pt x="0" y="396"/>
                  </a:cubicBezTo>
                  <a:cubicBezTo>
                    <a:pt x="6" y="396"/>
                    <a:pt x="6" y="396"/>
                    <a:pt x="6" y="396"/>
                  </a:cubicBezTo>
                  <a:cubicBezTo>
                    <a:pt x="9" y="357"/>
                    <a:pt x="26" y="320"/>
                    <a:pt x="48" y="287"/>
                  </a:cubicBezTo>
                  <a:cubicBezTo>
                    <a:pt x="52" y="281"/>
                    <a:pt x="61" y="274"/>
                    <a:pt x="60" y="266"/>
                  </a:cubicBezTo>
                  <a:cubicBezTo>
                    <a:pt x="60" y="258"/>
                    <a:pt x="60" y="250"/>
                    <a:pt x="60" y="242"/>
                  </a:cubicBezTo>
                  <a:cubicBezTo>
                    <a:pt x="60" y="186"/>
                    <a:pt x="60" y="131"/>
                    <a:pt x="59" y="76"/>
                  </a:cubicBezTo>
                  <a:cubicBezTo>
                    <a:pt x="59" y="72"/>
                    <a:pt x="59" y="68"/>
                    <a:pt x="59" y="64"/>
                  </a:cubicBezTo>
                  <a:cubicBezTo>
                    <a:pt x="59" y="65"/>
                    <a:pt x="59" y="65"/>
                    <a:pt x="59" y="65"/>
                  </a:cubicBezTo>
                  <a:cubicBezTo>
                    <a:pt x="58" y="65"/>
                    <a:pt x="59" y="65"/>
                    <a:pt x="59" y="64"/>
                  </a:cubicBezTo>
                  <a:cubicBezTo>
                    <a:pt x="59" y="64"/>
                    <a:pt x="59" y="63"/>
                    <a:pt x="59" y="64"/>
                  </a:cubicBezTo>
                  <a:cubicBezTo>
                    <a:pt x="59" y="64"/>
                    <a:pt x="59" y="64"/>
                    <a:pt x="59" y="64"/>
                  </a:cubicBezTo>
                  <a:cubicBezTo>
                    <a:pt x="59" y="64"/>
                    <a:pt x="60" y="63"/>
                    <a:pt x="60" y="63"/>
                  </a:cubicBezTo>
                  <a:cubicBezTo>
                    <a:pt x="63" y="59"/>
                    <a:pt x="66" y="55"/>
                    <a:pt x="68" y="52"/>
                  </a:cubicBezTo>
                  <a:cubicBezTo>
                    <a:pt x="78" y="38"/>
                    <a:pt x="88" y="25"/>
                    <a:pt x="98" y="11"/>
                  </a:cubicBezTo>
                  <a:cubicBezTo>
                    <a:pt x="98" y="9"/>
                    <a:pt x="97" y="6"/>
                    <a:pt x="97" y="4"/>
                  </a:cubicBezTo>
                  <a:cubicBezTo>
                    <a:pt x="99" y="4"/>
                    <a:pt x="100" y="5"/>
                    <a:pt x="102" y="5"/>
                  </a:cubicBezTo>
                  <a:cubicBezTo>
                    <a:pt x="101" y="7"/>
                    <a:pt x="99" y="9"/>
                    <a:pt x="98" y="11"/>
                  </a:cubicBezTo>
                  <a:cubicBezTo>
                    <a:pt x="106" y="96"/>
                    <a:pt x="113" y="181"/>
                    <a:pt x="121" y="265"/>
                  </a:cubicBezTo>
                  <a:cubicBezTo>
                    <a:pt x="121" y="266"/>
                    <a:pt x="121" y="266"/>
                    <a:pt x="121" y="266"/>
                  </a:cubicBezTo>
                  <a:cubicBezTo>
                    <a:pt x="121" y="267"/>
                    <a:pt x="123" y="270"/>
                    <a:pt x="124" y="271"/>
                  </a:cubicBezTo>
                  <a:cubicBezTo>
                    <a:pt x="127" y="276"/>
                    <a:pt x="129" y="281"/>
                    <a:pt x="132" y="286"/>
                  </a:cubicBezTo>
                  <a:cubicBezTo>
                    <a:pt x="139" y="298"/>
                    <a:pt x="144" y="311"/>
                    <a:pt x="149" y="324"/>
                  </a:cubicBezTo>
                  <a:cubicBezTo>
                    <a:pt x="156" y="348"/>
                    <a:pt x="159" y="372"/>
                    <a:pt x="158" y="396"/>
                  </a:cubicBezTo>
                  <a:cubicBezTo>
                    <a:pt x="164" y="396"/>
                    <a:pt x="164" y="396"/>
                    <a:pt x="164" y="396"/>
                  </a:cubicBezTo>
                  <a:cubicBezTo>
                    <a:pt x="166" y="355"/>
                    <a:pt x="154" y="314"/>
                    <a:pt x="134" y="27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56">
              <a:extLst>
                <a:ext uri="{FF2B5EF4-FFF2-40B4-BE49-F238E27FC236}">
                  <a16:creationId xmlns:a16="http://schemas.microsoft.com/office/drawing/2014/main" id="{7A1690BE-C3E6-A1A3-4404-B49425597676}"/>
                </a:ext>
              </a:extLst>
            </p:cNvPr>
            <p:cNvSpPr>
              <a:spLocks/>
            </p:cNvSpPr>
            <p:nvPr/>
          </p:nvSpPr>
          <p:spPr bwMode="auto">
            <a:xfrm>
              <a:off x="3010050" y="3792885"/>
              <a:ext cx="280987" cy="177800"/>
            </a:xfrm>
            <a:custGeom>
              <a:avLst/>
              <a:gdLst>
                <a:gd name="T0" fmla="*/ 39 w 66"/>
                <a:gd name="T1" fmla="*/ 2 h 42"/>
                <a:gd name="T2" fmla="*/ 0 w 66"/>
                <a:gd name="T3" fmla="*/ 42 h 42"/>
                <a:gd name="T4" fmla="*/ 66 w 66"/>
                <a:gd name="T5" fmla="*/ 42 h 42"/>
                <a:gd name="T6" fmla="*/ 39 w 66"/>
                <a:gd name="T7" fmla="*/ 2 h 42"/>
              </a:gdLst>
              <a:ahLst/>
              <a:cxnLst>
                <a:cxn ang="0">
                  <a:pos x="T0" y="T1"/>
                </a:cxn>
                <a:cxn ang="0">
                  <a:pos x="T2" y="T3"/>
                </a:cxn>
                <a:cxn ang="0">
                  <a:pos x="T4" y="T5"/>
                </a:cxn>
                <a:cxn ang="0">
                  <a:pos x="T6" y="T7"/>
                </a:cxn>
              </a:cxnLst>
              <a:rect l="0" t="0" r="r" b="b"/>
              <a:pathLst>
                <a:path w="66" h="42">
                  <a:moveTo>
                    <a:pt x="39" y="2"/>
                  </a:moveTo>
                  <a:cubicBezTo>
                    <a:pt x="23" y="0"/>
                    <a:pt x="8" y="17"/>
                    <a:pt x="0" y="42"/>
                  </a:cubicBezTo>
                  <a:cubicBezTo>
                    <a:pt x="66" y="42"/>
                    <a:pt x="66" y="42"/>
                    <a:pt x="66" y="42"/>
                  </a:cubicBezTo>
                  <a:cubicBezTo>
                    <a:pt x="62" y="20"/>
                    <a:pt x="52" y="4"/>
                    <a:pt x="39"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57">
              <a:extLst>
                <a:ext uri="{FF2B5EF4-FFF2-40B4-BE49-F238E27FC236}">
                  <a16:creationId xmlns:a16="http://schemas.microsoft.com/office/drawing/2014/main" id="{FCD5162D-BCF8-B4AC-5F10-C02CE155CE16}"/>
                </a:ext>
              </a:extLst>
            </p:cNvPr>
            <p:cNvSpPr>
              <a:spLocks/>
            </p:cNvSpPr>
            <p:nvPr/>
          </p:nvSpPr>
          <p:spPr bwMode="auto">
            <a:xfrm>
              <a:off x="3171975" y="2692748"/>
              <a:ext cx="101600" cy="147638"/>
            </a:xfrm>
            <a:custGeom>
              <a:avLst/>
              <a:gdLst>
                <a:gd name="T0" fmla="*/ 18 w 24"/>
                <a:gd name="T1" fmla="*/ 0 h 35"/>
                <a:gd name="T2" fmla="*/ 2 w 24"/>
                <a:gd name="T3" fmla="*/ 15 h 35"/>
                <a:gd name="T4" fmla="*/ 16 w 24"/>
                <a:gd name="T5" fmla="*/ 35 h 35"/>
                <a:gd name="T6" fmla="*/ 18 w 24"/>
                <a:gd name="T7" fmla="*/ 35 h 35"/>
                <a:gd name="T8" fmla="*/ 24 w 24"/>
                <a:gd name="T9" fmla="*/ 34 h 35"/>
                <a:gd name="T10" fmla="*/ 20 w 24"/>
                <a:gd name="T11" fmla="*/ 0 h 35"/>
                <a:gd name="T12" fmla="*/ 20 w 24"/>
                <a:gd name="T13" fmla="*/ 0 h 35"/>
                <a:gd name="T14" fmla="*/ 18 w 24"/>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5">
                  <a:moveTo>
                    <a:pt x="18" y="0"/>
                  </a:moveTo>
                  <a:cubicBezTo>
                    <a:pt x="10" y="0"/>
                    <a:pt x="3" y="7"/>
                    <a:pt x="2" y="15"/>
                  </a:cubicBezTo>
                  <a:cubicBezTo>
                    <a:pt x="0" y="25"/>
                    <a:pt x="7" y="34"/>
                    <a:pt x="16" y="35"/>
                  </a:cubicBezTo>
                  <a:cubicBezTo>
                    <a:pt x="17" y="35"/>
                    <a:pt x="18" y="35"/>
                    <a:pt x="18" y="35"/>
                  </a:cubicBezTo>
                  <a:cubicBezTo>
                    <a:pt x="20" y="35"/>
                    <a:pt x="22" y="35"/>
                    <a:pt x="24" y="34"/>
                  </a:cubicBezTo>
                  <a:cubicBezTo>
                    <a:pt x="23" y="23"/>
                    <a:pt x="21" y="11"/>
                    <a:pt x="20" y="0"/>
                  </a:cubicBezTo>
                  <a:cubicBezTo>
                    <a:pt x="20" y="0"/>
                    <a:pt x="20" y="0"/>
                    <a:pt x="20" y="0"/>
                  </a:cubicBezTo>
                  <a:cubicBezTo>
                    <a:pt x="20" y="0"/>
                    <a:pt x="19" y="0"/>
                    <a:pt x="18"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58">
              <a:extLst>
                <a:ext uri="{FF2B5EF4-FFF2-40B4-BE49-F238E27FC236}">
                  <a16:creationId xmlns:a16="http://schemas.microsoft.com/office/drawing/2014/main" id="{536DBDB8-E7D7-DEB1-148C-99D2BC2DC2B1}"/>
                </a:ext>
              </a:extLst>
            </p:cNvPr>
            <p:cNvSpPr>
              <a:spLocks/>
            </p:cNvSpPr>
            <p:nvPr/>
          </p:nvSpPr>
          <p:spPr bwMode="auto">
            <a:xfrm>
              <a:off x="3257700" y="2692748"/>
              <a:ext cx="25400" cy="144463"/>
            </a:xfrm>
            <a:custGeom>
              <a:avLst/>
              <a:gdLst>
                <a:gd name="T0" fmla="*/ 0 w 6"/>
                <a:gd name="T1" fmla="*/ 0 h 34"/>
                <a:gd name="T2" fmla="*/ 4 w 6"/>
                <a:gd name="T3" fmla="*/ 34 h 34"/>
                <a:gd name="T4" fmla="*/ 6 w 6"/>
                <a:gd name="T5" fmla="*/ 33 h 34"/>
                <a:gd name="T6" fmla="*/ 3 w 6"/>
                <a:gd name="T7" fmla="*/ 1 h 34"/>
                <a:gd name="T8" fmla="*/ 0 w 6"/>
                <a:gd name="T9" fmla="*/ 0 h 34"/>
              </a:gdLst>
              <a:ahLst/>
              <a:cxnLst>
                <a:cxn ang="0">
                  <a:pos x="T0" y="T1"/>
                </a:cxn>
                <a:cxn ang="0">
                  <a:pos x="T2" y="T3"/>
                </a:cxn>
                <a:cxn ang="0">
                  <a:pos x="T4" y="T5"/>
                </a:cxn>
                <a:cxn ang="0">
                  <a:pos x="T6" y="T7"/>
                </a:cxn>
                <a:cxn ang="0">
                  <a:pos x="T8" y="T9"/>
                </a:cxn>
              </a:cxnLst>
              <a:rect l="0" t="0" r="r" b="b"/>
              <a:pathLst>
                <a:path w="6" h="34">
                  <a:moveTo>
                    <a:pt x="0" y="0"/>
                  </a:moveTo>
                  <a:cubicBezTo>
                    <a:pt x="1" y="11"/>
                    <a:pt x="3" y="23"/>
                    <a:pt x="4" y="34"/>
                  </a:cubicBezTo>
                  <a:cubicBezTo>
                    <a:pt x="4" y="34"/>
                    <a:pt x="5" y="33"/>
                    <a:pt x="6" y="33"/>
                  </a:cubicBezTo>
                  <a:cubicBezTo>
                    <a:pt x="3" y="1"/>
                    <a:pt x="3" y="1"/>
                    <a:pt x="3" y="1"/>
                  </a:cubicBezTo>
                  <a:cubicBezTo>
                    <a:pt x="2" y="1"/>
                    <a:pt x="1" y="0"/>
                    <a:pt x="0"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59">
              <a:extLst>
                <a:ext uri="{FF2B5EF4-FFF2-40B4-BE49-F238E27FC236}">
                  <a16:creationId xmlns:a16="http://schemas.microsoft.com/office/drawing/2014/main" id="{27CAF40C-3D6D-4AD8-4706-AACFA67E9C86}"/>
                </a:ext>
              </a:extLst>
            </p:cNvPr>
            <p:cNvSpPr>
              <a:spLocks/>
            </p:cNvSpPr>
            <p:nvPr/>
          </p:nvSpPr>
          <p:spPr bwMode="auto">
            <a:xfrm>
              <a:off x="3133875" y="2926110"/>
              <a:ext cx="25400" cy="109538"/>
            </a:xfrm>
            <a:custGeom>
              <a:avLst/>
              <a:gdLst>
                <a:gd name="T0" fmla="*/ 0 w 6"/>
                <a:gd name="T1" fmla="*/ 0 h 26"/>
                <a:gd name="T2" fmla="*/ 0 w 6"/>
                <a:gd name="T3" fmla="*/ 26 h 26"/>
                <a:gd name="T4" fmla="*/ 5 w 6"/>
                <a:gd name="T5" fmla="*/ 15 h 26"/>
                <a:gd name="T6" fmla="*/ 0 w 6"/>
                <a:gd name="T7" fmla="*/ 0 h 26"/>
              </a:gdLst>
              <a:ahLst/>
              <a:cxnLst>
                <a:cxn ang="0">
                  <a:pos x="T0" y="T1"/>
                </a:cxn>
                <a:cxn ang="0">
                  <a:pos x="T2" y="T3"/>
                </a:cxn>
                <a:cxn ang="0">
                  <a:pos x="T4" y="T5"/>
                </a:cxn>
                <a:cxn ang="0">
                  <a:pos x="T6" y="T7"/>
                </a:cxn>
              </a:cxnLst>
              <a:rect l="0" t="0" r="r" b="b"/>
              <a:pathLst>
                <a:path w="6" h="26">
                  <a:moveTo>
                    <a:pt x="0" y="0"/>
                  </a:moveTo>
                  <a:cubicBezTo>
                    <a:pt x="0" y="26"/>
                    <a:pt x="0" y="26"/>
                    <a:pt x="0" y="26"/>
                  </a:cubicBezTo>
                  <a:cubicBezTo>
                    <a:pt x="3" y="23"/>
                    <a:pt x="5" y="19"/>
                    <a:pt x="5" y="15"/>
                  </a:cubicBezTo>
                  <a:cubicBezTo>
                    <a:pt x="6" y="9"/>
                    <a:pt x="4" y="3"/>
                    <a:pt x="0"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60">
              <a:extLst>
                <a:ext uri="{FF2B5EF4-FFF2-40B4-BE49-F238E27FC236}">
                  <a16:creationId xmlns:a16="http://schemas.microsoft.com/office/drawing/2014/main" id="{C871EB4A-1B06-3D44-19AE-D8FD743AC164}"/>
                </a:ext>
              </a:extLst>
            </p:cNvPr>
            <p:cNvSpPr>
              <a:spLocks/>
            </p:cNvSpPr>
            <p:nvPr/>
          </p:nvSpPr>
          <p:spPr bwMode="auto">
            <a:xfrm>
              <a:off x="3065612" y="2903885"/>
              <a:ext cx="68262" cy="149225"/>
            </a:xfrm>
            <a:custGeom>
              <a:avLst/>
              <a:gdLst>
                <a:gd name="T0" fmla="*/ 5 w 16"/>
                <a:gd name="T1" fmla="*/ 0 h 35"/>
                <a:gd name="T2" fmla="*/ 0 w 16"/>
                <a:gd name="T3" fmla="*/ 1 h 35"/>
                <a:gd name="T4" fmla="*/ 0 w 16"/>
                <a:gd name="T5" fmla="*/ 34 h 35"/>
                <a:gd name="T6" fmla="*/ 3 w 16"/>
                <a:gd name="T7" fmla="*/ 35 h 35"/>
                <a:gd name="T8" fmla="*/ 5 w 16"/>
                <a:gd name="T9" fmla="*/ 35 h 35"/>
                <a:gd name="T10" fmla="*/ 16 w 16"/>
                <a:gd name="T11" fmla="*/ 31 h 35"/>
                <a:gd name="T12" fmla="*/ 16 w 16"/>
                <a:gd name="T13" fmla="*/ 5 h 35"/>
                <a:gd name="T14" fmla="*/ 7 w 16"/>
                <a:gd name="T15" fmla="*/ 0 h 35"/>
                <a:gd name="T16" fmla="*/ 5 w 16"/>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
                  <a:moveTo>
                    <a:pt x="5" y="0"/>
                  </a:moveTo>
                  <a:cubicBezTo>
                    <a:pt x="3" y="0"/>
                    <a:pt x="1" y="1"/>
                    <a:pt x="0" y="1"/>
                  </a:cubicBezTo>
                  <a:cubicBezTo>
                    <a:pt x="0" y="12"/>
                    <a:pt x="0" y="23"/>
                    <a:pt x="0" y="34"/>
                  </a:cubicBezTo>
                  <a:cubicBezTo>
                    <a:pt x="1" y="35"/>
                    <a:pt x="2" y="35"/>
                    <a:pt x="3" y="35"/>
                  </a:cubicBezTo>
                  <a:cubicBezTo>
                    <a:pt x="3" y="35"/>
                    <a:pt x="4" y="35"/>
                    <a:pt x="5" y="35"/>
                  </a:cubicBezTo>
                  <a:cubicBezTo>
                    <a:pt x="9" y="35"/>
                    <a:pt x="13" y="34"/>
                    <a:pt x="16" y="31"/>
                  </a:cubicBezTo>
                  <a:cubicBezTo>
                    <a:pt x="16" y="5"/>
                    <a:pt x="16" y="5"/>
                    <a:pt x="16" y="5"/>
                  </a:cubicBezTo>
                  <a:cubicBezTo>
                    <a:pt x="13" y="2"/>
                    <a:pt x="10" y="1"/>
                    <a:pt x="7" y="0"/>
                  </a:cubicBezTo>
                  <a:cubicBezTo>
                    <a:pt x="6" y="0"/>
                    <a:pt x="5" y="0"/>
                    <a:pt x="5"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61">
              <a:extLst>
                <a:ext uri="{FF2B5EF4-FFF2-40B4-BE49-F238E27FC236}">
                  <a16:creationId xmlns:a16="http://schemas.microsoft.com/office/drawing/2014/main" id="{47A1577E-78D3-1E6A-15B8-82B4AAF71C74}"/>
                </a:ext>
              </a:extLst>
            </p:cNvPr>
            <p:cNvSpPr>
              <a:spLocks/>
            </p:cNvSpPr>
            <p:nvPr/>
          </p:nvSpPr>
          <p:spPr bwMode="auto">
            <a:xfrm>
              <a:off x="3052912" y="2908648"/>
              <a:ext cx="12700" cy="139700"/>
            </a:xfrm>
            <a:custGeom>
              <a:avLst/>
              <a:gdLst>
                <a:gd name="T0" fmla="*/ 3 w 3"/>
                <a:gd name="T1" fmla="*/ 0 h 33"/>
                <a:gd name="T2" fmla="*/ 0 w 3"/>
                <a:gd name="T3" fmla="*/ 1 h 33"/>
                <a:gd name="T4" fmla="*/ 0 w 3"/>
                <a:gd name="T5" fmla="*/ 32 h 33"/>
                <a:gd name="T6" fmla="*/ 3 w 3"/>
                <a:gd name="T7" fmla="*/ 33 h 33"/>
                <a:gd name="T8" fmla="*/ 3 w 3"/>
                <a:gd name="T9" fmla="*/ 0 h 33"/>
              </a:gdLst>
              <a:ahLst/>
              <a:cxnLst>
                <a:cxn ang="0">
                  <a:pos x="T0" y="T1"/>
                </a:cxn>
                <a:cxn ang="0">
                  <a:pos x="T2" y="T3"/>
                </a:cxn>
                <a:cxn ang="0">
                  <a:pos x="T4" y="T5"/>
                </a:cxn>
                <a:cxn ang="0">
                  <a:pos x="T6" y="T7"/>
                </a:cxn>
                <a:cxn ang="0">
                  <a:pos x="T8" y="T9"/>
                </a:cxn>
              </a:cxnLst>
              <a:rect l="0" t="0" r="r" b="b"/>
              <a:pathLst>
                <a:path w="3" h="33">
                  <a:moveTo>
                    <a:pt x="3" y="0"/>
                  </a:moveTo>
                  <a:cubicBezTo>
                    <a:pt x="2" y="0"/>
                    <a:pt x="1" y="1"/>
                    <a:pt x="0" y="1"/>
                  </a:cubicBezTo>
                  <a:cubicBezTo>
                    <a:pt x="0" y="32"/>
                    <a:pt x="0" y="32"/>
                    <a:pt x="0" y="32"/>
                  </a:cubicBezTo>
                  <a:cubicBezTo>
                    <a:pt x="1" y="33"/>
                    <a:pt x="2" y="33"/>
                    <a:pt x="3" y="33"/>
                  </a:cubicBezTo>
                  <a:cubicBezTo>
                    <a:pt x="3" y="22"/>
                    <a:pt x="3" y="11"/>
                    <a:pt x="3" y="0"/>
                  </a:cubicBezTo>
                </a:path>
              </a:pathLst>
            </a:custGeom>
            <a:solidFill>
              <a:srgbClr val="3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62">
              <a:extLst>
                <a:ext uri="{FF2B5EF4-FFF2-40B4-BE49-F238E27FC236}">
                  <a16:creationId xmlns:a16="http://schemas.microsoft.com/office/drawing/2014/main" id="{DF9337D9-280E-76E5-33BF-CFDFF1870292}"/>
                </a:ext>
              </a:extLst>
            </p:cNvPr>
            <p:cNvSpPr>
              <a:spLocks noEditPoints="1"/>
            </p:cNvSpPr>
            <p:nvPr/>
          </p:nvSpPr>
          <p:spPr bwMode="auto">
            <a:xfrm>
              <a:off x="3078312" y="3473798"/>
              <a:ext cx="149225" cy="88900"/>
            </a:xfrm>
            <a:custGeom>
              <a:avLst/>
              <a:gdLst>
                <a:gd name="T0" fmla="*/ 5 w 35"/>
                <a:gd name="T1" fmla="*/ 3 h 21"/>
                <a:gd name="T2" fmla="*/ 0 w 35"/>
                <a:gd name="T3" fmla="*/ 3 h 21"/>
                <a:gd name="T4" fmla="*/ 2 w 35"/>
                <a:gd name="T5" fmla="*/ 5 h 21"/>
                <a:gd name="T6" fmla="*/ 5 w 35"/>
                <a:gd name="T7" fmla="*/ 3 h 21"/>
                <a:gd name="T8" fmla="*/ 5 w 35"/>
                <a:gd name="T9" fmla="*/ 3 h 21"/>
                <a:gd name="T10" fmla="*/ 28 w 35"/>
                <a:gd name="T11" fmla="*/ 0 h 21"/>
                <a:gd name="T12" fmla="*/ 26 w 35"/>
                <a:gd name="T13" fmla="*/ 0 h 21"/>
                <a:gd name="T14" fmla="*/ 26 w 35"/>
                <a:gd name="T15" fmla="*/ 0 h 21"/>
                <a:gd name="T16" fmla="*/ 28 w 35"/>
                <a:gd name="T17" fmla="*/ 4 h 21"/>
                <a:gd name="T18" fmla="*/ 23 w 35"/>
                <a:gd name="T19" fmla="*/ 15 h 21"/>
                <a:gd name="T20" fmla="*/ 35 w 35"/>
                <a:gd name="T21" fmla="*/ 21 h 21"/>
                <a:gd name="T22" fmla="*/ 35 w 35"/>
                <a:gd name="T23" fmla="*/ 20 h 21"/>
                <a:gd name="T24" fmla="*/ 31 w 35"/>
                <a:gd name="T25" fmla="*/ 2 h 21"/>
                <a:gd name="T26" fmla="*/ 31 w 35"/>
                <a:gd name="T27" fmla="*/ 0 h 21"/>
                <a:gd name="T28" fmla="*/ 28 w 35"/>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1">
                  <a:moveTo>
                    <a:pt x="5" y="3"/>
                  </a:moveTo>
                  <a:cubicBezTo>
                    <a:pt x="4" y="3"/>
                    <a:pt x="2" y="3"/>
                    <a:pt x="0" y="3"/>
                  </a:cubicBezTo>
                  <a:cubicBezTo>
                    <a:pt x="1" y="4"/>
                    <a:pt x="2" y="4"/>
                    <a:pt x="2" y="5"/>
                  </a:cubicBezTo>
                  <a:cubicBezTo>
                    <a:pt x="3" y="4"/>
                    <a:pt x="4" y="4"/>
                    <a:pt x="5" y="3"/>
                  </a:cubicBezTo>
                  <a:cubicBezTo>
                    <a:pt x="5" y="3"/>
                    <a:pt x="5" y="3"/>
                    <a:pt x="5" y="3"/>
                  </a:cubicBezTo>
                  <a:moveTo>
                    <a:pt x="28" y="0"/>
                  </a:moveTo>
                  <a:cubicBezTo>
                    <a:pt x="27" y="0"/>
                    <a:pt x="27" y="0"/>
                    <a:pt x="26" y="0"/>
                  </a:cubicBezTo>
                  <a:cubicBezTo>
                    <a:pt x="26" y="0"/>
                    <a:pt x="26" y="0"/>
                    <a:pt x="26" y="0"/>
                  </a:cubicBezTo>
                  <a:cubicBezTo>
                    <a:pt x="28" y="1"/>
                    <a:pt x="29" y="2"/>
                    <a:pt x="28" y="4"/>
                  </a:cubicBezTo>
                  <a:cubicBezTo>
                    <a:pt x="27" y="8"/>
                    <a:pt x="25" y="12"/>
                    <a:pt x="23" y="15"/>
                  </a:cubicBezTo>
                  <a:cubicBezTo>
                    <a:pt x="27" y="17"/>
                    <a:pt x="31" y="19"/>
                    <a:pt x="35" y="21"/>
                  </a:cubicBezTo>
                  <a:cubicBezTo>
                    <a:pt x="35" y="21"/>
                    <a:pt x="35" y="21"/>
                    <a:pt x="35" y="20"/>
                  </a:cubicBezTo>
                  <a:cubicBezTo>
                    <a:pt x="33" y="17"/>
                    <a:pt x="31" y="9"/>
                    <a:pt x="31" y="2"/>
                  </a:cubicBezTo>
                  <a:cubicBezTo>
                    <a:pt x="31" y="2"/>
                    <a:pt x="31" y="1"/>
                    <a:pt x="31" y="0"/>
                  </a:cubicBezTo>
                  <a:cubicBezTo>
                    <a:pt x="30" y="0"/>
                    <a:pt x="29" y="0"/>
                    <a:pt x="28"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63">
              <a:extLst>
                <a:ext uri="{FF2B5EF4-FFF2-40B4-BE49-F238E27FC236}">
                  <a16:creationId xmlns:a16="http://schemas.microsoft.com/office/drawing/2014/main" id="{D8659BF7-91FC-AC06-4231-32E424DE9D43}"/>
                </a:ext>
              </a:extLst>
            </p:cNvPr>
            <p:cNvSpPr>
              <a:spLocks/>
            </p:cNvSpPr>
            <p:nvPr/>
          </p:nvSpPr>
          <p:spPr bwMode="auto">
            <a:xfrm>
              <a:off x="3414862" y="3537298"/>
              <a:ext cx="33337" cy="50800"/>
            </a:xfrm>
            <a:custGeom>
              <a:avLst/>
              <a:gdLst>
                <a:gd name="T0" fmla="*/ 0 w 8"/>
                <a:gd name="T1" fmla="*/ 0 h 12"/>
                <a:gd name="T2" fmla="*/ 6 w 8"/>
                <a:gd name="T3" fmla="*/ 12 h 12"/>
                <a:gd name="T4" fmla="*/ 8 w 8"/>
                <a:gd name="T5" fmla="*/ 12 h 12"/>
                <a:gd name="T6" fmla="*/ 2 w 8"/>
                <a:gd name="T7" fmla="*/ 0 h 12"/>
                <a:gd name="T8" fmla="*/ 2 w 8"/>
                <a:gd name="T9" fmla="*/ 0 h 12"/>
                <a:gd name="T10" fmla="*/ 0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0" y="0"/>
                  </a:moveTo>
                  <a:cubicBezTo>
                    <a:pt x="2" y="4"/>
                    <a:pt x="4" y="8"/>
                    <a:pt x="6" y="12"/>
                  </a:cubicBezTo>
                  <a:cubicBezTo>
                    <a:pt x="7" y="12"/>
                    <a:pt x="7" y="12"/>
                    <a:pt x="8" y="12"/>
                  </a:cubicBezTo>
                  <a:cubicBezTo>
                    <a:pt x="6" y="12"/>
                    <a:pt x="4" y="7"/>
                    <a:pt x="2" y="0"/>
                  </a:cubicBezTo>
                  <a:cubicBezTo>
                    <a:pt x="2" y="0"/>
                    <a:pt x="2" y="0"/>
                    <a:pt x="2" y="0"/>
                  </a:cubicBezTo>
                  <a:cubicBezTo>
                    <a:pt x="2" y="0"/>
                    <a:pt x="1" y="0"/>
                    <a:pt x="0"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64">
              <a:extLst>
                <a:ext uri="{FF2B5EF4-FFF2-40B4-BE49-F238E27FC236}">
                  <a16:creationId xmlns:a16="http://schemas.microsoft.com/office/drawing/2014/main" id="{5D646FD8-19F6-3ADC-53D8-D38FCCED4E0E}"/>
                </a:ext>
              </a:extLst>
            </p:cNvPr>
            <p:cNvSpPr>
              <a:spLocks/>
            </p:cNvSpPr>
            <p:nvPr/>
          </p:nvSpPr>
          <p:spPr bwMode="auto">
            <a:xfrm>
              <a:off x="3270400" y="3486498"/>
              <a:ext cx="96837" cy="80963"/>
            </a:xfrm>
            <a:custGeom>
              <a:avLst/>
              <a:gdLst>
                <a:gd name="T0" fmla="*/ 0 w 23"/>
                <a:gd name="T1" fmla="*/ 0 h 19"/>
                <a:gd name="T2" fmla="*/ 9 w 23"/>
                <a:gd name="T3" fmla="*/ 11 h 19"/>
                <a:gd name="T4" fmla="*/ 23 w 23"/>
                <a:gd name="T5" fmla="*/ 19 h 19"/>
                <a:gd name="T6" fmla="*/ 21 w 23"/>
                <a:gd name="T7" fmla="*/ 7 h 19"/>
                <a:gd name="T8" fmla="*/ 14 w 23"/>
                <a:gd name="T9" fmla="*/ 4 h 19"/>
                <a:gd name="T10" fmla="*/ 0 w 23"/>
                <a:gd name="T11" fmla="*/ 0 h 19"/>
              </a:gdLst>
              <a:ahLst/>
              <a:cxnLst>
                <a:cxn ang="0">
                  <a:pos x="T0" y="T1"/>
                </a:cxn>
                <a:cxn ang="0">
                  <a:pos x="T2" y="T3"/>
                </a:cxn>
                <a:cxn ang="0">
                  <a:pos x="T4" y="T5"/>
                </a:cxn>
                <a:cxn ang="0">
                  <a:pos x="T6" y="T7"/>
                </a:cxn>
                <a:cxn ang="0">
                  <a:pos x="T8" y="T9"/>
                </a:cxn>
                <a:cxn ang="0">
                  <a:pos x="T10" y="T11"/>
                </a:cxn>
              </a:cxnLst>
              <a:rect l="0" t="0" r="r" b="b"/>
              <a:pathLst>
                <a:path w="23" h="19">
                  <a:moveTo>
                    <a:pt x="0" y="0"/>
                  </a:moveTo>
                  <a:cubicBezTo>
                    <a:pt x="4" y="4"/>
                    <a:pt x="8" y="9"/>
                    <a:pt x="9" y="11"/>
                  </a:cubicBezTo>
                  <a:cubicBezTo>
                    <a:pt x="13" y="14"/>
                    <a:pt x="18" y="17"/>
                    <a:pt x="23" y="19"/>
                  </a:cubicBezTo>
                  <a:cubicBezTo>
                    <a:pt x="22" y="15"/>
                    <a:pt x="22" y="11"/>
                    <a:pt x="21" y="7"/>
                  </a:cubicBezTo>
                  <a:cubicBezTo>
                    <a:pt x="19" y="6"/>
                    <a:pt x="16" y="5"/>
                    <a:pt x="14" y="4"/>
                  </a:cubicBezTo>
                  <a:cubicBezTo>
                    <a:pt x="9" y="3"/>
                    <a:pt x="5" y="1"/>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65">
              <a:extLst>
                <a:ext uri="{FF2B5EF4-FFF2-40B4-BE49-F238E27FC236}">
                  <a16:creationId xmlns:a16="http://schemas.microsoft.com/office/drawing/2014/main" id="{EB47178C-279D-BEF5-EA09-84EC20B81E0A}"/>
                </a:ext>
              </a:extLst>
            </p:cNvPr>
            <p:cNvSpPr>
              <a:spLocks/>
            </p:cNvSpPr>
            <p:nvPr/>
          </p:nvSpPr>
          <p:spPr bwMode="auto">
            <a:xfrm>
              <a:off x="3359300" y="3516660"/>
              <a:ext cx="50800" cy="66675"/>
            </a:xfrm>
            <a:custGeom>
              <a:avLst/>
              <a:gdLst>
                <a:gd name="T0" fmla="*/ 0 w 12"/>
                <a:gd name="T1" fmla="*/ 0 h 16"/>
                <a:gd name="T2" fmla="*/ 2 w 12"/>
                <a:gd name="T3" fmla="*/ 12 h 16"/>
                <a:gd name="T4" fmla="*/ 12 w 12"/>
                <a:gd name="T5" fmla="*/ 16 h 16"/>
                <a:gd name="T6" fmla="*/ 6 w 12"/>
                <a:gd name="T7" fmla="*/ 2 h 16"/>
                <a:gd name="T8" fmla="*/ 0 w 12"/>
                <a:gd name="T9" fmla="*/ 0 h 16"/>
              </a:gdLst>
              <a:ahLst/>
              <a:cxnLst>
                <a:cxn ang="0">
                  <a:pos x="T0" y="T1"/>
                </a:cxn>
                <a:cxn ang="0">
                  <a:pos x="T2" y="T3"/>
                </a:cxn>
                <a:cxn ang="0">
                  <a:pos x="T4" y="T5"/>
                </a:cxn>
                <a:cxn ang="0">
                  <a:pos x="T6" y="T7"/>
                </a:cxn>
                <a:cxn ang="0">
                  <a:pos x="T8" y="T9"/>
                </a:cxn>
              </a:cxnLst>
              <a:rect l="0" t="0" r="r" b="b"/>
              <a:pathLst>
                <a:path w="12" h="16">
                  <a:moveTo>
                    <a:pt x="0" y="0"/>
                  </a:moveTo>
                  <a:cubicBezTo>
                    <a:pt x="1" y="4"/>
                    <a:pt x="1" y="8"/>
                    <a:pt x="2" y="12"/>
                  </a:cubicBezTo>
                  <a:cubicBezTo>
                    <a:pt x="5" y="14"/>
                    <a:pt x="9" y="15"/>
                    <a:pt x="12" y="16"/>
                  </a:cubicBezTo>
                  <a:cubicBezTo>
                    <a:pt x="10" y="11"/>
                    <a:pt x="8" y="6"/>
                    <a:pt x="6" y="2"/>
                  </a:cubicBezTo>
                  <a:cubicBezTo>
                    <a:pt x="4" y="1"/>
                    <a:pt x="2" y="1"/>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66">
              <a:extLst>
                <a:ext uri="{FF2B5EF4-FFF2-40B4-BE49-F238E27FC236}">
                  <a16:creationId xmlns:a16="http://schemas.microsoft.com/office/drawing/2014/main" id="{1380CC69-336C-6BDE-325C-91D1D7EE7B2B}"/>
                </a:ext>
              </a:extLst>
            </p:cNvPr>
            <p:cNvSpPr>
              <a:spLocks/>
            </p:cNvSpPr>
            <p:nvPr/>
          </p:nvSpPr>
          <p:spPr bwMode="auto">
            <a:xfrm>
              <a:off x="3384700" y="3524598"/>
              <a:ext cx="55562" cy="63500"/>
            </a:xfrm>
            <a:custGeom>
              <a:avLst/>
              <a:gdLst>
                <a:gd name="T0" fmla="*/ 0 w 13"/>
                <a:gd name="T1" fmla="*/ 0 h 15"/>
                <a:gd name="T2" fmla="*/ 6 w 13"/>
                <a:gd name="T3" fmla="*/ 14 h 15"/>
                <a:gd name="T4" fmla="*/ 13 w 13"/>
                <a:gd name="T5" fmla="*/ 15 h 15"/>
                <a:gd name="T6" fmla="*/ 7 w 13"/>
                <a:gd name="T7" fmla="*/ 3 h 15"/>
                <a:gd name="T8" fmla="*/ 0 w 13"/>
                <a:gd name="T9" fmla="*/ 0 h 15"/>
              </a:gdLst>
              <a:ahLst/>
              <a:cxnLst>
                <a:cxn ang="0">
                  <a:pos x="T0" y="T1"/>
                </a:cxn>
                <a:cxn ang="0">
                  <a:pos x="T2" y="T3"/>
                </a:cxn>
                <a:cxn ang="0">
                  <a:pos x="T4" y="T5"/>
                </a:cxn>
                <a:cxn ang="0">
                  <a:pos x="T6" y="T7"/>
                </a:cxn>
                <a:cxn ang="0">
                  <a:pos x="T8" y="T9"/>
                </a:cxn>
              </a:cxnLst>
              <a:rect l="0" t="0" r="r" b="b"/>
              <a:pathLst>
                <a:path w="13" h="15">
                  <a:moveTo>
                    <a:pt x="0" y="0"/>
                  </a:moveTo>
                  <a:cubicBezTo>
                    <a:pt x="2" y="4"/>
                    <a:pt x="4" y="9"/>
                    <a:pt x="6" y="14"/>
                  </a:cubicBezTo>
                  <a:cubicBezTo>
                    <a:pt x="8" y="14"/>
                    <a:pt x="10" y="15"/>
                    <a:pt x="13" y="15"/>
                  </a:cubicBezTo>
                  <a:cubicBezTo>
                    <a:pt x="11" y="11"/>
                    <a:pt x="9" y="7"/>
                    <a:pt x="7" y="3"/>
                  </a:cubicBezTo>
                  <a:cubicBezTo>
                    <a:pt x="5" y="2"/>
                    <a:pt x="2"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67">
              <a:extLst>
                <a:ext uri="{FF2B5EF4-FFF2-40B4-BE49-F238E27FC236}">
                  <a16:creationId xmlns:a16="http://schemas.microsoft.com/office/drawing/2014/main" id="{CEA6A0BE-E0E5-329A-3AC7-F4846D1289F4}"/>
                </a:ext>
              </a:extLst>
            </p:cNvPr>
            <p:cNvSpPr>
              <a:spLocks/>
            </p:cNvSpPr>
            <p:nvPr/>
          </p:nvSpPr>
          <p:spPr bwMode="auto">
            <a:xfrm>
              <a:off x="3138637" y="3269010"/>
              <a:ext cx="134937" cy="144463"/>
            </a:xfrm>
            <a:custGeom>
              <a:avLst/>
              <a:gdLst>
                <a:gd name="T0" fmla="*/ 15 w 32"/>
                <a:gd name="T1" fmla="*/ 0 h 34"/>
                <a:gd name="T2" fmla="*/ 0 w 32"/>
                <a:gd name="T3" fmla="*/ 10 h 34"/>
                <a:gd name="T4" fmla="*/ 0 w 32"/>
                <a:gd name="T5" fmla="*/ 24 h 34"/>
                <a:gd name="T6" fmla="*/ 14 w 32"/>
                <a:gd name="T7" fmla="*/ 34 h 34"/>
                <a:gd name="T8" fmla="*/ 16 w 32"/>
                <a:gd name="T9" fmla="*/ 34 h 34"/>
                <a:gd name="T10" fmla="*/ 22 w 32"/>
                <a:gd name="T11" fmla="*/ 33 h 34"/>
                <a:gd name="T12" fmla="*/ 32 w 32"/>
                <a:gd name="T13" fmla="*/ 17 h 34"/>
                <a:gd name="T14" fmla="*/ 18 w 32"/>
                <a:gd name="T15" fmla="*/ 0 h 34"/>
                <a:gd name="T16" fmla="*/ 15 w 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4">
                  <a:moveTo>
                    <a:pt x="15" y="0"/>
                  </a:moveTo>
                  <a:cubicBezTo>
                    <a:pt x="9" y="0"/>
                    <a:pt x="2" y="4"/>
                    <a:pt x="0" y="10"/>
                  </a:cubicBezTo>
                  <a:cubicBezTo>
                    <a:pt x="0" y="24"/>
                    <a:pt x="0" y="24"/>
                    <a:pt x="0" y="24"/>
                  </a:cubicBezTo>
                  <a:cubicBezTo>
                    <a:pt x="2" y="29"/>
                    <a:pt x="7" y="34"/>
                    <a:pt x="14" y="34"/>
                  </a:cubicBezTo>
                  <a:cubicBezTo>
                    <a:pt x="14" y="34"/>
                    <a:pt x="15" y="34"/>
                    <a:pt x="16" y="34"/>
                  </a:cubicBezTo>
                  <a:cubicBezTo>
                    <a:pt x="18" y="34"/>
                    <a:pt x="20" y="34"/>
                    <a:pt x="22" y="33"/>
                  </a:cubicBezTo>
                  <a:cubicBezTo>
                    <a:pt x="26" y="28"/>
                    <a:pt x="30" y="23"/>
                    <a:pt x="32" y="17"/>
                  </a:cubicBezTo>
                  <a:cubicBezTo>
                    <a:pt x="32" y="8"/>
                    <a:pt x="26" y="1"/>
                    <a:pt x="18" y="0"/>
                  </a:cubicBezTo>
                  <a:cubicBezTo>
                    <a:pt x="17" y="0"/>
                    <a:pt x="16" y="0"/>
                    <a:pt x="15" y="0"/>
                  </a:cubicBezTo>
                </a:path>
              </a:pathLst>
            </a:custGeom>
            <a:solidFill>
              <a:srgbClr val="ED9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68">
              <a:extLst>
                <a:ext uri="{FF2B5EF4-FFF2-40B4-BE49-F238E27FC236}">
                  <a16:creationId xmlns:a16="http://schemas.microsoft.com/office/drawing/2014/main" id="{4EE82060-DA5B-C5DB-68D2-2D1CAA82EDC9}"/>
                </a:ext>
              </a:extLst>
            </p:cNvPr>
            <p:cNvSpPr>
              <a:spLocks/>
            </p:cNvSpPr>
            <p:nvPr/>
          </p:nvSpPr>
          <p:spPr bwMode="auto">
            <a:xfrm>
              <a:off x="3129112" y="3311873"/>
              <a:ext cx="9525" cy="60325"/>
            </a:xfrm>
            <a:custGeom>
              <a:avLst/>
              <a:gdLst>
                <a:gd name="T0" fmla="*/ 2 w 2"/>
                <a:gd name="T1" fmla="*/ 0 h 14"/>
                <a:gd name="T2" fmla="*/ 1 w 2"/>
                <a:gd name="T3" fmla="*/ 5 h 14"/>
                <a:gd name="T4" fmla="*/ 2 w 2"/>
                <a:gd name="T5" fmla="*/ 14 h 14"/>
                <a:gd name="T6" fmla="*/ 2 w 2"/>
                <a:gd name="T7" fmla="*/ 0 h 14"/>
              </a:gdLst>
              <a:ahLst/>
              <a:cxnLst>
                <a:cxn ang="0">
                  <a:pos x="T0" y="T1"/>
                </a:cxn>
                <a:cxn ang="0">
                  <a:pos x="T2" y="T3"/>
                </a:cxn>
                <a:cxn ang="0">
                  <a:pos x="T4" y="T5"/>
                </a:cxn>
                <a:cxn ang="0">
                  <a:pos x="T6" y="T7"/>
                </a:cxn>
              </a:cxnLst>
              <a:rect l="0" t="0" r="r" b="b"/>
              <a:pathLst>
                <a:path w="2" h="14">
                  <a:moveTo>
                    <a:pt x="2" y="0"/>
                  </a:moveTo>
                  <a:cubicBezTo>
                    <a:pt x="1" y="2"/>
                    <a:pt x="1" y="3"/>
                    <a:pt x="1" y="5"/>
                  </a:cubicBezTo>
                  <a:cubicBezTo>
                    <a:pt x="0" y="8"/>
                    <a:pt x="1" y="11"/>
                    <a:pt x="2" y="14"/>
                  </a:cubicBezTo>
                  <a:cubicBezTo>
                    <a:pt x="2" y="0"/>
                    <a:pt x="2" y="0"/>
                    <a:pt x="2" y="0"/>
                  </a:cubicBezTo>
                </a:path>
              </a:pathLst>
            </a:custGeom>
            <a:solidFill>
              <a:srgbClr val="ED8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69">
              <a:extLst>
                <a:ext uri="{FF2B5EF4-FFF2-40B4-BE49-F238E27FC236}">
                  <a16:creationId xmlns:a16="http://schemas.microsoft.com/office/drawing/2014/main" id="{83F74608-E62C-96FC-365A-880EA938FB22}"/>
                </a:ext>
              </a:extLst>
            </p:cNvPr>
            <p:cNvSpPr>
              <a:spLocks/>
            </p:cNvSpPr>
            <p:nvPr/>
          </p:nvSpPr>
          <p:spPr bwMode="auto">
            <a:xfrm>
              <a:off x="2916387" y="3240435"/>
              <a:ext cx="268287" cy="292100"/>
            </a:xfrm>
            <a:custGeom>
              <a:avLst/>
              <a:gdLst>
                <a:gd name="T0" fmla="*/ 32 w 63"/>
                <a:gd name="T1" fmla="*/ 0 h 69"/>
                <a:gd name="T2" fmla="*/ 44 w 63"/>
                <a:gd name="T3" fmla="*/ 35 h 69"/>
                <a:gd name="T4" fmla="*/ 63 w 63"/>
                <a:gd name="T5" fmla="*/ 53 h 69"/>
                <a:gd name="T6" fmla="*/ 4 w 63"/>
                <a:gd name="T7" fmla="*/ 69 h 69"/>
                <a:gd name="T8" fmla="*/ 32 w 63"/>
                <a:gd name="T9" fmla="*/ 0 h 69"/>
              </a:gdLst>
              <a:ahLst/>
              <a:cxnLst>
                <a:cxn ang="0">
                  <a:pos x="T0" y="T1"/>
                </a:cxn>
                <a:cxn ang="0">
                  <a:pos x="T2" y="T3"/>
                </a:cxn>
                <a:cxn ang="0">
                  <a:pos x="T4" y="T5"/>
                </a:cxn>
                <a:cxn ang="0">
                  <a:pos x="T6" y="T7"/>
                </a:cxn>
                <a:cxn ang="0">
                  <a:pos x="T8" y="T9"/>
                </a:cxn>
              </a:cxnLst>
              <a:rect l="0" t="0" r="r" b="b"/>
              <a:pathLst>
                <a:path w="63" h="69">
                  <a:moveTo>
                    <a:pt x="32" y="0"/>
                  </a:moveTo>
                  <a:cubicBezTo>
                    <a:pt x="32" y="0"/>
                    <a:pt x="31" y="24"/>
                    <a:pt x="44" y="35"/>
                  </a:cubicBezTo>
                  <a:cubicBezTo>
                    <a:pt x="58" y="45"/>
                    <a:pt x="63" y="53"/>
                    <a:pt x="63" y="53"/>
                  </a:cubicBezTo>
                  <a:cubicBezTo>
                    <a:pt x="63" y="53"/>
                    <a:pt x="20" y="56"/>
                    <a:pt x="4" y="69"/>
                  </a:cubicBezTo>
                  <a:cubicBezTo>
                    <a:pt x="4" y="69"/>
                    <a:pt x="0" y="55"/>
                    <a:pt x="32" y="0"/>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70">
              <a:extLst>
                <a:ext uri="{FF2B5EF4-FFF2-40B4-BE49-F238E27FC236}">
                  <a16:creationId xmlns:a16="http://schemas.microsoft.com/office/drawing/2014/main" id="{B823B786-CE18-0780-854A-A629A8AF32CC}"/>
                </a:ext>
              </a:extLst>
            </p:cNvPr>
            <p:cNvSpPr>
              <a:spLocks/>
            </p:cNvSpPr>
            <p:nvPr/>
          </p:nvSpPr>
          <p:spPr bwMode="auto">
            <a:xfrm>
              <a:off x="3002112" y="3430935"/>
              <a:ext cx="157162" cy="38100"/>
            </a:xfrm>
            <a:custGeom>
              <a:avLst/>
              <a:gdLst>
                <a:gd name="T0" fmla="*/ 32 w 37"/>
                <a:gd name="T1" fmla="*/ 0 h 9"/>
                <a:gd name="T2" fmla="*/ 0 w 37"/>
                <a:gd name="T3" fmla="*/ 4 h 9"/>
                <a:gd name="T4" fmla="*/ 10 w 37"/>
                <a:gd name="T5" fmla="*/ 9 h 9"/>
                <a:gd name="T6" fmla="*/ 37 w 37"/>
                <a:gd name="T7" fmla="*/ 5 h 9"/>
                <a:gd name="T8" fmla="*/ 32 w 37"/>
                <a:gd name="T9" fmla="*/ 0 h 9"/>
              </a:gdLst>
              <a:ahLst/>
              <a:cxnLst>
                <a:cxn ang="0">
                  <a:pos x="T0" y="T1"/>
                </a:cxn>
                <a:cxn ang="0">
                  <a:pos x="T2" y="T3"/>
                </a:cxn>
                <a:cxn ang="0">
                  <a:pos x="T4" y="T5"/>
                </a:cxn>
                <a:cxn ang="0">
                  <a:pos x="T6" y="T7"/>
                </a:cxn>
                <a:cxn ang="0">
                  <a:pos x="T8" y="T9"/>
                </a:cxn>
              </a:cxnLst>
              <a:rect l="0" t="0" r="r" b="b"/>
              <a:pathLst>
                <a:path w="37" h="9">
                  <a:moveTo>
                    <a:pt x="32" y="0"/>
                  </a:moveTo>
                  <a:cubicBezTo>
                    <a:pt x="21" y="0"/>
                    <a:pt x="10" y="1"/>
                    <a:pt x="0" y="4"/>
                  </a:cubicBezTo>
                  <a:cubicBezTo>
                    <a:pt x="4" y="6"/>
                    <a:pt x="7" y="7"/>
                    <a:pt x="10" y="9"/>
                  </a:cubicBezTo>
                  <a:cubicBezTo>
                    <a:pt x="19" y="7"/>
                    <a:pt x="29" y="6"/>
                    <a:pt x="37" y="5"/>
                  </a:cubicBezTo>
                  <a:cubicBezTo>
                    <a:pt x="35" y="3"/>
                    <a:pt x="33" y="1"/>
                    <a:pt x="32"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71">
              <a:extLst>
                <a:ext uri="{FF2B5EF4-FFF2-40B4-BE49-F238E27FC236}">
                  <a16:creationId xmlns:a16="http://schemas.microsoft.com/office/drawing/2014/main" id="{2B1177CC-FD54-2C23-D7AE-A2941F3F2AE5}"/>
                </a:ext>
              </a:extLst>
            </p:cNvPr>
            <p:cNvSpPr>
              <a:spLocks/>
            </p:cNvSpPr>
            <p:nvPr/>
          </p:nvSpPr>
          <p:spPr bwMode="auto">
            <a:xfrm>
              <a:off x="2916387" y="3218210"/>
              <a:ext cx="280987" cy="331788"/>
            </a:xfrm>
            <a:custGeom>
              <a:avLst/>
              <a:gdLst>
                <a:gd name="T0" fmla="*/ 30 w 66"/>
                <a:gd name="T1" fmla="*/ 5 h 78"/>
                <a:gd name="T2" fmla="*/ 35 w 66"/>
                <a:gd name="T3" fmla="*/ 32 h 78"/>
                <a:gd name="T4" fmla="*/ 60 w 66"/>
                <a:gd name="T5" fmla="*/ 59 h 78"/>
                <a:gd name="T6" fmla="*/ 62 w 66"/>
                <a:gd name="T7" fmla="*/ 55 h 78"/>
                <a:gd name="T8" fmla="*/ 2 w 66"/>
                <a:gd name="T9" fmla="*/ 72 h 78"/>
                <a:gd name="T10" fmla="*/ 7 w 66"/>
                <a:gd name="T11" fmla="*/ 74 h 78"/>
                <a:gd name="T12" fmla="*/ 9 w 66"/>
                <a:gd name="T13" fmla="*/ 61 h 78"/>
                <a:gd name="T14" fmla="*/ 35 w 66"/>
                <a:gd name="T15" fmla="*/ 7 h 78"/>
                <a:gd name="T16" fmla="*/ 30 w 66"/>
                <a:gd name="T17" fmla="*/ 3 h 78"/>
                <a:gd name="T18" fmla="*/ 3 w 66"/>
                <a:gd name="T19" fmla="*/ 60 h 78"/>
                <a:gd name="T20" fmla="*/ 1 w 66"/>
                <a:gd name="T21" fmla="*/ 75 h 78"/>
                <a:gd name="T22" fmla="*/ 6 w 66"/>
                <a:gd name="T23" fmla="*/ 77 h 78"/>
                <a:gd name="T24" fmla="*/ 63 w 66"/>
                <a:gd name="T25" fmla="*/ 60 h 78"/>
                <a:gd name="T26" fmla="*/ 65 w 66"/>
                <a:gd name="T27" fmla="*/ 56 h 78"/>
                <a:gd name="T28" fmla="*/ 43 w 66"/>
                <a:gd name="T29" fmla="*/ 35 h 78"/>
                <a:gd name="T30" fmla="*/ 35 w 66"/>
                <a:gd name="T31" fmla="*/ 5 h 78"/>
                <a:gd name="T32" fmla="*/ 30 w 66"/>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8">
                  <a:moveTo>
                    <a:pt x="30" y="5"/>
                  </a:moveTo>
                  <a:cubicBezTo>
                    <a:pt x="29" y="14"/>
                    <a:pt x="31" y="23"/>
                    <a:pt x="35" y="32"/>
                  </a:cubicBezTo>
                  <a:cubicBezTo>
                    <a:pt x="40" y="43"/>
                    <a:pt x="53" y="49"/>
                    <a:pt x="60" y="59"/>
                  </a:cubicBezTo>
                  <a:cubicBezTo>
                    <a:pt x="61" y="58"/>
                    <a:pt x="62" y="56"/>
                    <a:pt x="62" y="55"/>
                  </a:cubicBezTo>
                  <a:cubicBezTo>
                    <a:pt x="43" y="56"/>
                    <a:pt x="18" y="59"/>
                    <a:pt x="2" y="72"/>
                  </a:cubicBezTo>
                  <a:cubicBezTo>
                    <a:pt x="4" y="73"/>
                    <a:pt x="5" y="73"/>
                    <a:pt x="7" y="74"/>
                  </a:cubicBezTo>
                  <a:cubicBezTo>
                    <a:pt x="6" y="70"/>
                    <a:pt x="8" y="64"/>
                    <a:pt x="9" y="61"/>
                  </a:cubicBezTo>
                  <a:cubicBezTo>
                    <a:pt x="14" y="42"/>
                    <a:pt x="25" y="24"/>
                    <a:pt x="35" y="7"/>
                  </a:cubicBezTo>
                  <a:cubicBezTo>
                    <a:pt x="36" y="4"/>
                    <a:pt x="32" y="0"/>
                    <a:pt x="30" y="3"/>
                  </a:cubicBezTo>
                  <a:cubicBezTo>
                    <a:pt x="20" y="21"/>
                    <a:pt x="9" y="40"/>
                    <a:pt x="3" y="60"/>
                  </a:cubicBezTo>
                  <a:cubicBezTo>
                    <a:pt x="2" y="64"/>
                    <a:pt x="0" y="70"/>
                    <a:pt x="1" y="75"/>
                  </a:cubicBezTo>
                  <a:cubicBezTo>
                    <a:pt x="2" y="77"/>
                    <a:pt x="4" y="78"/>
                    <a:pt x="6" y="77"/>
                  </a:cubicBezTo>
                  <a:cubicBezTo>
                    <a:pt x="21" y="65"/>
                    <a:pt x="44" y="62"/>
                    <a:pt x="63" y="60"/>
                  </a:cubicBezTo>
                  <a:cubicBezTo>
                    <a:pt x="65" y="60"/>
                    <a:pt x="66" y="57"/>
                    <a:pt x="65" y="56"/>
                  </a:cubicBezTo>
                  <a:cubicBezTo>
                    <a:pt x="59" y="47"/>
                    <a:pt x="50" y="42"/>
                    <a:pt x="43" y="35"/>
                  </a:cubicBezTo>
                  <a:cubicBezTo>
                    <a:pt x="37" y="27"/>
                    <a:pt x="35" y="15"/>
                    <a:pt x="35" y="5"/>
                  </a:cubicBezTo>
                  <a:cubicBezTo>
                    <a:pt x="35" y="2"/>
                    <a:pt x="30" y="1"/>
                    <a:pt x="30" y="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72">
              <a:extLst>
                <a:ext uri="{FF2B5EF4-FFF2-40B4-BE49-F238E27FC236}">
                  <a16:creationId xmlns:a16="http://schemas.microsoft.com/office/drawing/2014/main" id="{B764A0E8-5428-6988-D5F1-B672BCE35BB5}"/>
                </a:ext>
              </a:extLst>
            </p:cNvPr>
            <p:cNvSpPr>
              <a:spLocks/>
            </p:cNvSpPr>
            <p:nvPr/>
          </p:nvSpPr>
          <p:spPr bwMode="auto">
            <a:xfrm>
              <a:off x="3184675" y="3227735"/>
              <a:ext cx="242887" cy="301625"/>
            </a:xfrm>
            <a:custGeom>
              <a:avLst/>
              <a:gdLst>
                <a:gd name="T0" fmla="*/ 0 w 57"/>
                <a:gd name="T1" fmla="*/ 56 h 71"/>
                <a:gd name="T2" fmla="*/ 32 w 57"/>
                <a:gd name="T3" fmla="*/ 0 h 71"/>
                <a:gd name="T4" fmla="*/ 57 w 57"/>
                <a:gd name="T5" fmla="*/ 71 h 71"/>
                <a:gd name="T6" fmla="*/ 0 w 57"/>
                <a:gd name="T7" fmla="*/ 56 h 71"/>
              </a:gdLst>
              <a:ahLst/>
              <a:cxnLst>
                <a:cxn ang="0">
                  <a:pos x="T0" y="T1"/>
                </a:cxn>
                <a:cxn ang="0">
                  <a:pos x="T2" y="T3"/>
                </a:cxn>
                <a:cxn ang="0">
                  <a:pos x="T4" y="T5"/>
                </a:cxn>
                <a:cxn ang="0">
                  <a:pos x="T6" y="T7"/>
                </a:cxn>
              </a:cxnLst>
              <a:rect l="0" t="0" r="r" b="b"/>
              <a:pathLst>
                <a:path w="57" h="71">
                  <a:moveTo>
                    <a:pt x="0" y="56"/>
                  </a:moveTo>
                  <a:cubicBezTo>
                    <a:pt x="0" y="56"/>
                    <a:pt x="27" y="42"/>
                    <a:pt x="32" y="0"/>
                  </a:cubicBezTo>
                  <a:cubicBezTo>
                    <a:pt x="32" y="0"/>
                    <a:pt x="56" y="44"/>
                    <a:pt x="57" y="71"/>
                  </a:cubicBezTo>
                  <a:cubicBezTo>
                    <a:pt x="57" y="71"/>
                    <a:pt x="14" y="54"/>
                    <a:pt x="0" y="56"/>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73">
              <a:extLst>
                <a:ext uri="{FF2B5EF4-FFF2-40B4-BE49-F238E27FC236}">
                  <a16:creationId xmlns:a16="http://schemas.microsoft.com/office/drawing/2014/main" id="{0513E39B-FDE9-6B40-310B-080C8B7575E0}"/>
                </a:ext>
              </a:extLst>
            </p:cNvPr>
            <p:cNvSpPr>
              <a:spLocks/>
            </p:cNvSpPr>
            <p:nvPr/>
          </p:nvSpPr>
          <p:spPr bwMode="auto">
            <a:xfrm>
              <a:off x="3222775" y="3410298"/>
              <a:ext cx="192087" cy="96838"/>
            </a:xfrm>
            <a:custGeom>
              <a:avLst/>
              <a:gdLst>
                <a:gd name="T0" fmla="*/ 10 w 45"/>
                <a:gd name="T1" fmla="*/ 0 h 23"/>
                <a:gd name="T2" fmla="*/ 0 w 45"/>
                <a:gd name="T3" fmla="*/ 10 h 23"/>
                <a:gd name="T4" fmla="*/ 45 w 45"/>
                <a:gd name="T5" fmla="*/ 23 h 23"/>
                <a:gd name="T6" fmla="*/ 42 w 45"/>
                <a:gd name="T7" fmla="*/ 8 h 23"/>
                <a:gd name="T8" fmla="*/ 10 w 45"/>
                <a:gd name="T9" fmla="*/ 0 h 23"/>
              </a:gdLst>
              <a:ahLst/>
              <a:cxnLst>
                <a:cxn ang="0">
                  <a:pos x="T0" y="T1"/>
                </a:cxn>
                <a:cxn ang="0">
                  <a:pos x="T2" y="T3"/>
                </a:cxn>
                <a:cxn ang="0">
                  <a:pos x="T4" y="T5"/>
                </a:cxn>
                <a:cxn ang="0">
                  <a:pos x="T6" y="T7"/>
                </a:cxn>
                <a:cxn ang="0">
                  <a:pos x="T8" y="T9"/>
                </a:cxn>
              </a:cxnLst>
              <a:rect l="0" t="0" r="r" b="b"/>
              <a:pathLst>
                <a:path w="45" h="23">
                  <a:moveTo>
                    <a:pt x="10" y="0"/>
                  </a:moveTo>
                  <a:cubicBezTo>
                    <a:pt x="7" y="3"/>
                    <a:pt x="4" y="7"/>
                    <a:pt x="0" y="10"/>
                  </a:cubicBezTo>
                  <a:cubicBezTo>
                    <a:pt x="15" y="11"/>
                    <a:pt x="31" y="18"/>
                    <a:pt x="45" y="23"/>
                  </a:cubicBezTo>
                  <a:cubicBezTo>
                    <a:pt x="44" y="18"/>
                    <a:pt x="43" y="13"/>
                    <a:pt x="42" y="8"/>
                  </a:cubicBezTo>
                  <a:cubicBezTo>
                    <a:pt x="31" y="7"/>
                    <a:pt x="19" y="6"/>
                    <a:pt x="10"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174">
              <a:extLst>
                <a:ext uri="{FF2B5EF4-FFF2-40B4-BE49-F238E27FC236}">
                  <a16:creationId xmlns:a16="http://schemas.microsoft.com/office/drawing/2014/main" id="{04CD2EB8-3918-D280-A052-77B681637F4F}"/>
                </a:ext>
              </a:extLst>
            </p:cNvPr>
            <p:cNvSpPr>
              <a:spLocks/>
            </p:cNvSpPr>
            <p:nvPr/>
          </p:nvSpPr>
          <p:spPr bwMode="auto">
            <a:xfrm>
              <a:off x="3164037" y="3210273"/>
              <a:ext cx="276225" cy="331788"/>
            </a:xfrm>
            <a:custGeom>
              <a:avLst/>
              <a:gdLst>
                <a:gd name="T0" fmla="*/ 6 w 65"/>
                <a:gd name="T1" fmla="*/ 62 h 78"/>
                <a:gd name="T2" fmla="*/ 40 w 65"/>
                <a:gd name="T3" fmla="*/ 4 h 78"/>
                <a:gd name="T4" fmla="*/ 35 w 65"/>
                <a:gd name="T5" fmla="*/ 5 h 78"/>
                <a:gd name="T6" fmla="*/ 59 w 65"/>
                <a:gd name="T7" fmla="*/ 75 h 78"/>
                <a:gd name="T8" fmla="*/ 63 w 65"/>
                <a:gd name="T9" fmla="*/ 72 h 78"/>
                <a:gd name="T10" fmla="*/ 4 w 65"/>
                <a:gd name="T11" fmla="*/ 57 h 78"/>
                <a:gd name="T12" fmla="*/ 5 w 65"/>
                <a:gd name="T13" fmla="*/ 62 h 78"/>
                <a:gd name="T14" fmla="*/ 39 w 65"/>
                <a:gd name="T15" fmla="*/ 69 h 78"/>
                <a:gd name="T16" fmla="*/ 61 w 65"/>
                <a:gd name="T17" fmla="*/ 77 h 78"/>
                <a:gd name="T18" fmla="*/ 65 w 65"/>
                <a:gd name="T19" fmla="*/ 74 h 78"/>
                <a:gd name="T20" fmla="*/ 40 w 65"/>
                <a:gd name="T21" fmla="*/ 3 h 78"/>
                <a:gd name="T22" fmla="*/ 35 w 65"/>
                <a:gd name="T23" fmla="*/ 3 h 78"/>
                <a:gd name="T24" fmla="*/ 4 w 65"/>
                <a:gd name="T25" fmla="*/ 57 h 78"/>
                <a:gd name="T26" fmla="*/ 6 w 65"/>
                <a:gd name="T27" fmla="*/ 6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78">
                  <a:moveTo>
                    <a:pt x="6" y="62"/>
                  </a:moveTo>
                  <a:cubicBezTo>
                    <a:pt x="27" y="52"/>
                    <a:pt x="37" y="26"/>
                    <a:pt x="40" y="4"/>
                  </a:cubicBezTo>
                  <a:cubicBezTo>
                    <a:pt x="38" y="4"/>
                    <a:pt x="37" y="5"/>
                    <a:pt x="35" y="5"/>
                  </a:cubicBezTo>
                  <a:cubicBezTo>
                    <a:pt x="46" y="26"/>
                    <a:pt x="58" y="51"/>
                    <a:pt x="59" y="75"/>
                  </a:cubicBezTo>
                  <a:cubicBezTo>
                    <a:pt x="61" y="74"/>
                    <a:pt x="62" y="73"/>
                    <a:pt x="63" y="72"/>
                  </a:cubicBezTo>
                  <a:cubicBezTo>
                    <a:pt x="45" y="65"/>
                    <a:pt x="24" y="55"/>
                    <a:pt x="4" y="57"/>
                  </a:cubicBezTo>
                  <a:cubicBezTo>
                    <a:pt x="1" y="57"/>
                    <a:pt x="2" y="63"/>
                    <a:pt x="5" y="62"/>
                  </a:cubicBezTo>
                  <a:cubicBezTo>
                    <a:pt x="16" y="62"/>
                    <a:pt x="28" y="66"/>
                    <a:pt x="39" y="69"/>
                  </a:cubicBezTo>
                  <a:cubicBezTo>
                    <a:pt x="46" y="72"/>
                    <a:pt x="54" y="75"/>
                    <a:pt x="61" y="77"/>
                  </a:cubicBezTo>
                  <a:cubicBezTo>
                    <a:pt x="63" y="78"/>
                    <a:pt x="65" y="76"/>
                    <a:pt x="65" y="74"/>
                  </a:cubicBezTo>
                  <a:cubicBezTo>
                    <a:pt x="63" y="49"/>
                    <a:pt x="52" y="24"/>
                    <a:pt x="40" y="3"/>
                  </a:cubicBezTo>
                  <a:cubicBezTo>
                    <a:pt x="39" y="0"/>
                    <a:pt x="35" y="0"/>
                    <a:pt x="35" y="3"/>
                  </a:cubicBezTo>
                  <a:cubicBezTo>
                    <a:pt x="32" y="23"/>
                    <a:pt x="22" y="47"/>
                    <a:pt x="4" y="57"/>
                  </a:cubicBezTo>
                  <a:cubicBezTo>
                    <a:pt x="0" y="58"/>
                    <a:pt x="3" y="64"/>
                    <a:pt x="6" y="6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175">
              <a:extLst>
                <a:ext uri="{FF2B5EF4-FFF2-40B4-BE49-F238E27FC236}">
                  <a16:creationId xmlns:a16="http://schemas.microsoft.com/office/drawing/2014/main" id="{3AEA1FF5-A286-B504-62BD-612B68AA305E}"/>
                </a:ext>
              </a:extLst>
            </p:cNvPr>
            <p:cNvSpPr>
              <a:spLocks/>
            </p:cNvSpPr>
            <p:nvPr/>
          </p:nvSpPr>
          <p:spPr bwMode="auto">
            <a:xfrm>
              <a:off x="3032275" y="3451573"/>
              <a:ext cx="157162" cy="161925"/>
            </a:xfrm>
            <a:custGeom>
              <a:avLst/>
              <a:gdLst>
                <a:gd name="T0" fmla="*/ 35 w 37"/>
                <a:gd name="T1" fmla="*/ 4 h 38"/>
                <a:gd name="T2" fmla="*/ 11 w 37"/>
                <a:gd name="T3" fmla="*/ 15 h 38"/>
                <a:gd name="T4" fmla="*/ 0 w 37"/>
                <a:gd name="T5" fmla="*/ 38 h 38"/>
                <a:gd name="T6" fmla="*/ 21 w 37"/>
                <a:gd name="T7" fmla="*/ 31 h 38"/>
                <a:gd name="T8" fmla="*/ 37 w 37"/>
                <a:gd name="T9" fmla="*/ 8 h 38"/>
                <a:gd name="T10" fmla="*/ 35 w 37"/>
                <a:gd name="T11" fmla="*/ 4 h 38"/>
              </a:gdLst>
              <a:ahLst/>
              <a:cxnLst>
                <a:cxn ang="0">
                  <a:pos x="T0" y="T1"/>
                </a:cxn>
                <a:cxn ang="0">
                  <a:pos x="T2" y="T3"/>
                </a:cxn>
                <a:cxn ang="0">
                  <a:pos x="T4" y="T5"/>
                </a:cxn>
                <a:cxn ang="0">
                  <a:pos x="T6" y="T7"/>
                </a:cxn>
                <a:cxn ang="0">
                  <a:pos x="T8" y="T9"/>
                </a:cxn>
                <a:cxn ang="0">
                  <a:pos x="T10" y="T11"/>
                </a:cxn>
              </a:cxnLst>
              <a:rect l="0" t="0" r="r" b="b"/>
              <a:pathLst>
                <a:path w="37" h="38">
                  <a:moveTo>
                    <a:pt x="35" y="4"/>
                  </a:moveTo>
                  <a:cubicBezTo>
                    <a:pt x="31" y="0"/>
                    <a:pt x="15" y="11"/>
                    <a:pt x="11" y="15"/>
                  </a:cubicBezTo>
                  <a:cubicBezTo>
                    <a:pt x="4" y="20"/>
                    <a:pt x="2" y="30"/>
                    <a:pt x="0" y="38"/>
                  </a:cubicBezTo>
                  <a:cubicBezTo>
                    <a:pt x="6" y="33"/>
                    <a:pt x="14" y="37"/>
                    <a:pt x="21" y="31"/>
                  </a:cubicBezTo>
                  <a:cubicBezTo>
                    <a:pt x="28" y="25"/>
                    <a:pt x="34" y="16"/>
                    <a:pt x="37" y="8"/>
                  </a:cubicBezTo>
                  <a:cubicBezTo>
                    <a:pt x="35" y="4"/>
                    <a:pt x="35" y="4"/>
                    <a:pt x="35" y="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176">
              <a:extLst>
                <a:ext uri="{FF2B5EF4-FFF2-40B4-BE49-F238E27FC236}">
                  <a16:creationId xmlns:a16="http://schemas.microsoft.com/office/drawing/2014/main" id="{B1EC1C96-936A-3549-FB8D-1DCDB10095F7}"/>
                </a:ext>
              </a:extLst>
            </p:cNvPr>
            <p:cNvSpPr>
              <a:spLocks/>
            </p:cNvSpPr>
            <p:nvPr/>
          </p:nvSpPr>
          <p:spPr bwMode="auto">
            <a:xfrm>
              <a:off x="3138637" y="3478560"/>
              <a:ext cx="38100" cy="50800"/>
            </a:xfrm>
            <a:custGeom>
              <a:avLst/>
              <a:gdLst>
                <a:gd name="T0" fmla="*/ 6 w 9"/>
                <a:gd name="T1" fmla="*/ 0 h 12"/>
                <a:gd name="T2" fmla="*/ 5 w 9"/>
                <a:gd name="T3" fmla="*/ 0 h 12"/>
                <a:gd name="T4" fmla="*/ 0 w 9"/>
                <a:gd name="T5" fmla="*/ 9 h 12"/>
                <a:gd name="T6" fmla="*/ 4 w 9"/>
                <a:gd name="T7" fmla="*/ 12 h 12"/>
                <a:gd name="T8" fmla="*/ 9 w 9"/>
                <a:gd name="T9" fmla="*/ 1 h 12"/>
                <a:gd name="T10" fmla="*/ 8 w 9"/>
                <a:gd name="T11" fmla="*/ 1 h 12"/>
                <a:gd name="T12" fmla="*/ 6 w 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 h="12">
                  <a:moveTo>
                    <a:pt x="6" y="0"/>
                  </a:moveTo>
                  <a:cubicBezTo>
                    <a:pt x="6" y="0"/>
                    <a:pt x="5" y="0"/>
                    <a:pt x="5" y="0"/>
                  </a:cubicBezTo>
                  <a:cubicBezTo>
                    <a:pt x="3" y="4"/>
                    <a:pt x="1" y="7"/>
                    <a:pt x="0" y="9"/>
                  </a:cubicBezTo>
                  <a:cubicBezTo>
                    <a:pt x="1" y="10"/>
                    <a:pt x="3" y="11"/>
                    <a:pt x="4" y="12"/>
                  </a:cubicBezTo>
                  <a:cubicBezTo>
                    <a:pt x="6" y="8"/>
                    <a:pt x="8" y="5"/>
                    <a:pt x="9" y="1"/>
                  </a:cubicBezTo>
                  <a:cubicBezTo>
                    <a:pt x="9" y="1"/>
                    <a:pt x="9" y="1"/>
                    <a:pt x="8" y="1"/>
                  </a:cubicBezTo>
                  <a:cubicBezTo>
                    <a:pt x="8" y="0"/>
                    <a:pt x="7" y="0"/>
                    <a:pt x="6"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77">
              <a:extLst>
                <a:ext uri="{FF2B5EF4-FFF2-40B4-BE49-F238E27FC236}">
                  <a16:creationId xmlns:a16="http://schemas.microsoft.com/office/drawing/2014/main" id="{9FE50D41-96E8-22F7-E2F0-156883154BF8}"/>
                </a:ext>
              </a:extLst>
            </p:cNvPr>
            <p:cNvSpPr>
              <a:spLocks/>
            </p:cNvSpPr>
            <p:nvPr/>
          </p:nvSpPr>
          <p:spPr bwMode="auto">
            <a:xfrm>
              <a:off x="3014812" y="3443635"/>
              <a:ext cx="190500" cy="187325"/>
            </a:xfrm>
            <a:custGeom>
              <a:avLst/>
              <a:gdLst>
                <a:gd name="T0" fmla="*/ 41 w 45"/>
                <a:gd name="T1" fmla="*/ 4 h 44"/>
                <a:gd name="T2" fmla="*/ 20 w 45"/>
                <a:gd name="T3" fmla="*/ 10 h 44"/>
                <a:gd name="T4" fmla="*/ 1 w 45"/>
                <a:gd name="T5" fmla="*/ 39 h 44"/>
                <a:gd name="T6" fmla="*/ 5 w 45"/>
                <a:gd name="T7" fmla="*/ 42 h 44"/>
                <a:gd name="T8" fmla="*/ 20 w 45"/>
                <a:gd name="T9" fmla="*/ 39 h 44"/>
                <a:gd name="T10" fmla="*/ 29 w 45"/>
                <a:gd name="T11" fmla="*/ 33 h 44"/>
                <a:gd name="T12" fmla="*/ 43 w 45"/>
                <a:gd name="T13" fmla="*/ 11 h 44"/>
                <a:gd name="T14" fmla="*/ 38 w 45"/>
                <a:gd name="T15" fmla="*/ 9 h 44"/>
                <a:gd name="T16" fmla="*/ 24 w 45"/>
                <a:gd name="T17" fmla="*/ 30 h 44"/>
                <a:gd name="T18" fmla="*/ 2 w 45"/>
                <a:gd name="T19" fmla="*/ 38 h 44"/>
                <a:gd name="T20" fmla="*/ 6 w 45"/>
                <a:gd name="T21" fmla="*/ 41 h 44"/>
                <a:gd name="T22" fmla="*/ 19 w 45"/>
                <a:gd name="T23" fmla="*/ 18 h 44"/>
                <a:gd name="T24" fmla="*/ 37 w 45"/>
                <a:gd name="T25" fmla="*/ 9 h 44"/>
                <a:gd name="T26" fmla="*/ 41 w 45"/>
                <a:gd name="T27"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4">
                  <a:moveTo>
                    <a:pt x="41" y="4"/>
                  </a:moveTo>
                  <a:cubicBezTo>
                    <a:pt x="34" y="0"/>
                    <a:pt x="25" y="7"/>
                    <a:pt x="20" y="10"/>
                  </a:cubicBezTo>
                  <a:cubicBezTo>
                    <a:pt x="9" y="17"/>
                    <a:pt x="5" y="27"/>
                    <a:pt x="1" y="39"/>
                  </a:cubicBezTo>
                  <a:cubicBezTo>
                    <a:pt x="0" y="42"/>
                    <a:pt x="3" y="44"/>
                    <a:pt x="5" y="42"/>
                  </a:cubicBezTo>
                  <a:cubicBezTo>
                    <a:pt x="10" y="40"/>
                    <a:pt x="15" y="40"/>
                    <a:pt x="20" y="39"/>
                  </a:cubicBezTo>
                  <a:cubicBezTo>
                    <a:pt x="23" y="38"/>
                    <a:pt x="26" y="36"/>
                    <a:pt x="29" y="33"/>
                  </a:cubicBezTo>
                  <a:cubicBezTo>
                    <a:pt x="35" y="28"/>
                    <a:pt x="41" y="20"/>
                    <a:pt x="43" y="11"/>
                  </a:cubicBezTo>
                  <a:cubicBezTo>
                    <a:pt x="45" y="8"/>
                    <a:pt x="39" y="6"/>
                    <a:pt x="38" y="9"/>
                  </a:cubicBezTo>
                  <a:cubicBezTo>
                    <a:pt x="35" y="18"/>
                    <a:pt x="30" y="25"/>
                    <a:pt x="24" y="30"/>
                  </a:cubicBezTo>
                  <a:cubicBezTo>
                    <a:pt x="18" y="35"/>
                    <a:pt x="9" y="34"/>
                    <a:pt x="2" y="38"/>
                  </a:cubicBezTo>
                  <a:cubicBezTo>
                    <a:pt x="3" y="39"/>
                    <a:pt x="5" y="40"/>
                    <a:pt x="6" y="41"/>
                  </a:cubicBezTo>
                  <a:cubicBezTo>
                    <a:pt x="9" y="32"/>
                    <a:pt x="11" y="24"/>
                    <a:pt x="19" y="18"/>
                  </a:cubicBezTo>
                  <a:cubicBezTo>
                    <a:pt x="21" y="16"/>
                    <a:pt x="33" y="6"/>
                    <a:pt x="37" y="9"/>
                  </a:cubicBezTo>
                  <a:cubicBezTo>
                    <a:pt x="40" y="11"/>
                    <a:pt x="44" y="6"/>
                    <a:pt x="41"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178">
              <a:extLst>
                <a:ext uri="{FF2B5EF4-FFF2-40B4-BE49-F238E27FC236}">
                  <a16:creationId xmlns:a16="http://schemas.microsoft.com/office/drawing/2014/main" id="{4037B31A-DCAE-4F59-4347-7B87EB780BCD}"/>
                </a:ext>
              </a:extLst>
            </p:cNvPr>
            <p:cNvSpPr>
              <a:spLocks/>
            </p:cNvSpPr>
            <p:nvPr/>
          </p:nvSpPr>
          <p:spPr bwMode="auto">
            <a:xfrm>
              <a:off x="3202137" y="3438873"/>
              <a:ext cx="119062" cy="192088"/>
            </a:xfrm>
            <a:custGeom>
              <a:avLst/>
              <a:gdLst>
                <a:gd name="T0" fmla="*/ 25 w 28"/>
                <a:gd name="T1" fmla="*/ 44 h 45"/>
                <a:gd name="T2" fmla="*/ 26 w 28"/>
                <a:gd name="T3" fmla="*/ 45 h 45"/>
                <a:gd name="T4" fmla="*/ 25 w 28"/>
                <a:gd name="T5" fmla="*/ 23 h 45"/>
                <a:gd name="T6" fmla="*/ 4 w 28"/>
                <a:gd name="T7" fmla="*/ 4 h 45"/>
                <a:gd name="T8" fmla="*/ 6 w 28"/>
                <a:gd name="T9" fmla="*/ 28 h 45"/>
                <a:gd name="T10" fmla="*/ 25 w 28"/>
                <a:gd name="T11" fmla="*/ 44 h 45"/>
              </a:gdLst>
              <a:ahLst/>
              <a:cxnLst>
                <a:cxn ang="0">
                  <a:pos x="T0" y="T1"/>
                </a:cxn>
                <a:cxn ang="0">
                  <a:pos x="T2" y="T3"/>
                </a:cxn>
                <a:cxn ang="0">
                  <a:pos x="T4" y="T5"/>
                </a:cxn>
                <a:cxn ang="0">
                  <a:pos x="T6" y="T7"/>
                </a:cxn>
                <a:cxn ang="0">
                  <a:pos x="T8" y="T9"/>
                </a:cxn>
                <a:cxn ang="0">
                  <a:pos x="T10" y="T11"/>
                </a:cxn>
              </a:cxnLst>
              <a:rect l="0" t="0" r="r" b="b"/>
              <a:pathLst>
                <a:path w="28" h="45">
                  <a:moveTo>
                    <a:pt x="25" y="44"/>
                  </a:moveTo>
                  <a:cubicBezTo>
                    <a:pt x="25" y="44"/>
                    <a:pt x="25" y="45"/>
                    <a:pt x="26" y="45"/>
                  </a:cubicBezTo>
                  <a:cubicBezTo>
                    <a:pt x="27" y="37"/>
                    <a:pt x="28" y="30"/>
                    <a:pt x="25" y="23"/>
                  </a:cubicBezTo>
                  <a:cubicBezTo>
                    <a:pt x="23" y="18"/>
                    <a:pt x="7" y="0"/>
                    <a:pt x="4" y="4"/>
                  </a:cubicBezTo>
                  <a:cubicBezTo>
                    <a:pt x="0" y="8"/>
                    <a:pt x="4" y="24"/>
                    <a:pt x="6" y="28"/>
                  </a:cubicBezTo>
                  <a:cubicBezTo>
                    <a:pt x="9" y="36"/>
                    <a:pt x="18" y="39"/>
                    <a:pt x="25" y="44"/>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179">
              <a:extLst>
                <a:ext uri="{FF2B5EF4-FFF2-40B4-BE49-F238E27FC236}">
                  <a16:creationId xmlns:a16="http://schemas.microsoft.com/office/drawing/2014/main" id="{85BA9D24-EFF8-BDB2-1B91-F9EB96E6170F}"/>
                </a:ext>
              </a:extLst>
            </p:cNvPr>
            <p:cNvSpPr>
              <a:spLocks/>
            </p:cNvSpPr>
            <p:nvPr/>
          </p:nvSpPr>
          <p:spPr bwMode="auto">
            <a:xfrm>
              <a:off x="3210075" y="3456335"/>
              <a:ext cx="22225" cy="17463"/>
            </a:xfrm>
            <a:custGeom>
              <a:avLst/>
              <a:gdLst>
                <a:gd name="T0" fmla="*/ 3 w 5"/>
                <a:gd name="T1" fmla="*/ 0 h 4"/>
                <a:gd name="T2" fmla="*/ 2 w 5"/>
                <a:gd name="T3" fmla="*/ 0 h 4"/>
                <a:gd name="T4" fmla="*/ 0 w 5"/>
                <a:gd name="T5" fmla="*/ 4 h 4"/>
                <a:gd name="T6" fmla="*/ 0 w 5"/>
                <a:gd name="T7" fmla="*/ 4 h 4"/>
                <a:gd name="T8" fmla="*/ 2 w 5"/>
                <a:gd name="T9" fmla="*/ 0 h 4"/>
                <a:gd name="T10" fmla="*/ 3 w 5"/>
                <a:gd name="T11" fmla="*/ 0 h 4"/>
                <a:gd name="T12" fmla="*/ 5 w 5"/>
                <a:gd name="T13" fmla="*/ 0 h 4"/>
                <a:gd name="T14" fmla="*/ 3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3" y="0"/>
                  </a:moveTo>
                  <a:cubicBezTo>
                    <a:pt x="2" y="0"/>
                    <a:pt x="2" y="0"/>
                    <a:pt x="2" y="0"/>
                  </a:cubicBezTo>
                  <a:cubicBezTo>
                    <a:pt x="1" y="1"/>
                    <a:pt x="0" y="3"/>
                    <a:pt x="0" y="4"/>
                  </a:cubicBezTo>
                  <a:cubicBezTo>
                    <a:pt x="0" y="4"/>
                    <a:pt x="0" y="4"/>
                    <a:pt x="0" y="4"/>
                  </a:cubicBezTo>
                  <a:cubicBezTo>
                    <a:pt x="0" y="3"/>
                    <a:pt x="1" y="1"/>
                    <a:pt x="2" y="0"/>
                  </a:cubicBezTo>
                  <a:cubicBezTo>
                    <a:pt x="2" y="0"/>
                    <a:pt x="2" y="0"/>
                    <a:pt x="3" y="0"/>
                  </a:cubicBezTo>
                  <a:cubicBezTo>
                    <a:pt x="4" y="0"/>
                    <a:pt x="5" y="0"/>
                    <a:pt x="5" y="0"/>
                  </a:cubicBezTo>
                  <a:cubicBezTo>
                    <a:pt x="5" y="0"/>
                    <a:pt x="4" y="0"/>
                    <a:pt x="3" y="0"/>
                  </a:cubicBezTo>
                </a:path>
              </a:pathLst>
            </a:custGeom>
            <a:solidFill>
              <a:srgbClr val="39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180">
              <a:extLst>
                <a:ext uri="{FF2B5EF4-FFF2-40B4-BE49-F238E27FC236}">
                  <a16:creationId xmlns:a16="http://schemas.microsoft.com/office/drawing/2014/main" id="{950CB83E-AF64-40A2-2F7A-820C50A0B454}"/>
                </a:ext>
              </a:extLst>
            </p:cNvPr>
            <p:cNvSpPr>
              <a:spLocks/>
            </p:cNvSpPr>
            <p:nvPr/>
          </p:nvSpPr>
          <p:spPr bwMode="auto">
            <a:xfrm>
              <a:off x="3210075" y="3456335"/>
              <a:ext cx="60325" cy="127000"/>
            </a:xfrm>
            <a:custGeom>
              <a:avLst/>
              <a:gdLst>
                <a:gd name="T0" fmla="*/ 3 w 14"/>
                <a:gd name="T1" fmla="*/ 0 h 30"/>
                <a:gd name="T2" fmla="*/ 2 w 14"/>
                <a:gd name="T3" fmla="*/ 0 h 30"/>
                <a:gd name="T4" fmla="*/ 0 w 14"/>
                <a:gd name="T5" fmla="*/ 4 h 30"/>
                <a:gd name="T6" fmla="*/ 0 w 14"/>
                <a:gd name="T7" fmla="*/ 6 h 30"/>
                <a:gd name="T8" fmla="*/ 4 w 14"/>
                <a:gd name="T9" fmla="*/ 24 h 30"/>
                <a:gd name="T10" fmla="*/ 4 w 14"/>
                <a:gd name="T11" fmla="*/ 25 h 30"/>
                <a:gd name="T12" fmla="*/ 14 w 14"/>
                <a:gd name="T13" fmla="*/ 30 h 30"/>
                <a:gd name="T14" fmla="*/ 7 w 14"/>
                <a:gd name="T15" fmla="*/ 1 h 30"/>
                <a:gd name="T16" fmla="*/ 5 w 14"/>
                <a:gd name="T17" fmla="*/ 0 h 30"/>
                <a:gd name="T18" fmla="*/ 3 w 1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0">
                  <a:moveTo>
                    <a:pt x="3" y="0"/>
                  </a:moveTo>
                  <a:cubicBezTo>
                    <a:pt x="2" y="0"/>
                    <a:pt x="2" y="0"/>
                    <a:pt x="2" y="0"/>
                  </a:cubicBezTo>
                  <a:cubicBezTo>
                    <a:pt x="1" y="1"/>
                    <a:pt x="0" y="3"/>
                    <a:pt x="0" y="4"/>
                  </a:cubicBezTo>
                  <a:cubicBezTo>
                    <a:pt x="0" y="5"/>
                    <a:pt x="0" y="6"/>
                    <a:pt x="0" y="6"/>
                  </a:cubicBezTo>
                  <a:cubicBezTo>
                    <a:pt x="0" y="13"/>
                    <a:pt x="2" y="21"/>
                    <a:pt x="4" y="24"/>
                  </a:cubicBezTo>
                  <a:cubicBezTo>
                    <a:pt x="4" y="25"/>
                    <a:pt x="4" y="25"/>
                    <a:pt x="4" y="25"/>
                  </a:cubicBezTo>
                  <a:cubicBezTo>
                    <a:pt x="7" y="27"/>
                    <a:pt x="11" y="29"/>
                    <a:pt x="14" y="30"/>
                  </a:cubicBezTo>
                  <a:cubicBezTo>
                    <a:pt x="11" y="21"/>
                    <a:pt x="9" y="11"/>
                    <a:pt x="7" y="1"/>
                  </a:cubicBezTo>
                  <a:cubicBezTo>
                    <a:pt x="7" y="1"/>
                    <a:pt x="6" y="1"/>
                    <a:pt x="5" y="0"/>
                  </a:cubicBezTo>
                  <a:cubicBezTo>
                    <a:pt x="5" y="0"/>
                    <a:pt x="4" y="0"/>
                    <a:pt x="3" y="0"/>
                  </a:cubicBezTo>
                </a:path>
              </a:pathLst>
            </a:custGeom>
            <a:solidFill>
              <a:srgbClr val="CD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181">
              <a:extLst>
                <a:ext uri="{FF2B5EF4-FFF2-40B4-BE49-F238E27FC236}">
                  <a16:creationId xmlns:a16="http://schemas.microsoft.com/office/drawing/2014/main" id="{23F4F6B1-BFEB-294D-DA3D-1A743D35C269}"/>
                </a:ext>
              </a:extLst>
            </p:cNvPr>
            <p:cNvSpPr>
              <a:spLocks/>
            </p:cNvSpPr>
            <p:nvPr/>
          </p:nvSpPr>
          <p:spPr bwMode="auto">
            <a:xfrm>
              <a:off x="3184675" y="3435698"/>
              <a:ext cx="149225" cy="212725"/>
            </a:xfrm>
            <a:custGeom>
              <a:avLst/>
              <a:gdLst>
                <a:gd name="T0" fmla="*/ 27 w 35"/>
                <a:gd name="T1" fmla="*/ 47 h 50"/>
                <a:gd name="T2" fmla="*/ 28 w 35"/>
                <a:gd name="T3" fmla="*/ 48 h 50"/>
                <a:gd name="T4" fmla="*/ 32 w 35"/>
                <a:gd name="T5" fmla="*/ 46 h 50"/>
                <a:gd name="T6" fmla="*/ 27 w 35"/>
                <a:gd name="T7" fmla="*/ 15 h 50"/>
                <a:gd name="T8" fmla="*/ 8 w 35"/>
                <a:gd name="T9" fmla="*/ 2 h 50"/>
                <a:gd name="T10" fmla="*/ 5 w 35"/>
                <a:gd name="T11" fmla="*/ 25 h 50"/>
                <a:gd name="T12" fmla="*/ 27 w 35"/>
                <a:gd name="T13" fmla="*/ 47 h 50"/>
                <a:gd name="T14" fmla="*/ 30 w 35"/>
                <a:gd name="T15" fmla="*/ 43 h 50"/>
                <a:gd name="T16" fmla="*/ 12 w 35"/>
                <a:gd name="T17" fmla="*/ 27 h 50"/>
                <a:gd name="T18" fmla="*/ 9 w 35"/>
                <a:gd name="T19" fmla="*/ 8 h 50"/>
                <a:gd name="T20" fmla="*/ 23 w 35"/>
                <a:gd name="T21" fmla="*/ 20 h 50"/>
                <a:gd name="T22" fmla="*/ 27 w 35"/>
                <a:gd name="T23" fmla="*/ 46 h 50"/>
                <a:gd name="T24" fmla="*/ 31 w 35"/>
                <a:gd name="T25" fmla="*/ 44 h 50"/>
                <a:gd name="T26" fmla="*/ 30 w 35"/>
                <a:gd name="T27" fmla="*/ 43 h 50"/>
                <a:gd name="T28" fmla="*/ 27 w 35"/>
                <a:gd name="T29"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50">
                  <a:moveTo>
                    <a:pt x="27" y="47"/>
                  </a:moveTo>
                  <a:cubicBezTo>
                    <a:pt x="27" y="48"/>
                    <a:pt x="28" y="48"/>
                    <a:pt x="28" y="48"/>
                  </a:cubicBezTo>
                  <a:cubicBezTo>
                    <a:pt x="30" y="50"/>
                    <a:pt x="32" y="48"/>
                    <a:pt x="32" y="46"/>
                  </a:cubicBezTo>
                  <a:cubicBezTo>
                    <a:pt x="35" y="35"/>
                    <a:pt x="34" y="24"/>
                    <a:pt x="27" y="15"/>
                  </a:cubicBezTo>
                  <a:cubicBezTo>
                    <a:pt x="23" y="11"/>
                    <a:pt x="15" y="0"/>
                    <a:pt x="8" y="2"/>
                  </a:cubicBezTo>
                  <a:cubicBezTo>
                    <a:pt x="0" y="4"/>
                    <a:pt x="4" y="20"/>
                    <a:pt x="5" y="25"/>
                  </a:cubicBezTo>
                  <a:cubicBezTo>
                    <a:pt x="8" y="37"/>
                    <a:pt x="17" y="41"/>
                    <a:pt x="27" y="47"/>
                  </a:cubicBezTo>
                  <a:cubicBezTo>
                    <a:pt x="30" y="49"/>
                    <a:pt x="33" y="45"/>
                    <a:pt x="30" y="43"/>
                  </a:cubicBezTo>
                  <a:cubicBezTo>
                    <a:pt x="24" y="38"/>
                    <a:pt x="15" y="35"/>
                    <a:pt x="12" y="27"/>
                  </a:cubicBezTo>
                  <a:cubicBezTo>
                    <a:pt x="11" y="26"/>
                    <a:pt x="7" y="7"/>
                    <a:pt x="9" y="8"/>
                  </a:cubicBezTo>
                  <a:cubicBezTo>
                    <a:pt x="14" y="8"/>
                    <a:pt x="20" y="17"/>
                    <a:pt x="23" y="20"/>
                  </a:cubicBezTo>
                  <a:cubicBezTo>
                    <a:pt x="29" y="27"/>
                    <a:pt x="29" y="37"/>
                    <a:pt x="27" y="46"/>
                  </a:cubicBezTo>
                  <a:cubicBezTo>
                    <a:pt x="28" y="45"/>
                    <a:pt x="30" y="44"/>
                    <a:pt x="31" y="44"/>
                  </a:cubicBezTo>
                  <a:cubicBezTo>
                    <a:pt x="31" y="43"/>
                    <a:pt x="31" y="43"/>
                    <a:pt x="30" y="43"/>
                  </a:cubicBezTo>
                  <a:cubicBezTo>
                    <a:pt x="27" y="41"/>
                    <a:pt x="24" y="45"/>
                    <a:pt x="27" y="4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182">
              <a:extLst>
                <a:ext uri="{FF2B5EF4-FFF2-40B4-BE49-F238E27FC236}">
                  <a16:creationId xmlns:a16="http://schemas.microsoft.com/office/drawing/2014/main" id="{3DFF7CED-9797-89DC-FAFB-1EB0EA231880}"/>
                </a:ext>
              </a:extLst>
            </p:cNvPr>
            <p:cNvSpPr>
              <a:spLocks/>
            </p:cNvSpPr>
            <p:nvPr/>
          </p:nvSpPr>
          <p:spPr bwMode="auto">
            <a:xfrm>
              <a:off x="3154512" y="3426173"/>
              <a:ext cx="85725" cy="77788"/>
            </a:xfrm>
            <a:custGeom>
              <a:avLst/>
              <a:gdLst>
                <a:gd name="T0" fmla="*/ 19 w 20"/>
                <a:gd name="T1" fmla="*/ 10 h 18"/>
                <a:gd name="T2" fmla="*/ 9 w 20"/>
                <a:gd name="T3" fmla="*/ 18 h 18"/>
                <a:gd name="T4" fmla="*/ 1 w 20"/>
                <a:gd name="T5" fmla="*/ 8 h 18"/>
                <a:gd name="T6" fmla="*/ 11 w 20"/>
                <a:gd name="T7" fmla="*/ 0 h 18"/>
                <a:gd name="T8" fmla="*/ 19 w 20"/>
                <a:gd name="T9" fmla="*/ 10 h 18"/>
              </a:gdLst>
              <a:ahLst/>
              <a:cxnLst>
                <a:cxn ang="0">
                  <a:pos x="T0" y="T1"/>
                </a:cxn>
                <a:cxn ang="0">
                  <a:pos x="T2" y="T3"/>
                </a:cxn>
                <a:cxn ang="0">
                  <a:pos x="T4" y="T5"/>
                </a:cxn>
                <a:cxn ang="0">
                  <a:pos x="T6" y="T7"/>
                </a:cxn>
                <a:cxn ang="0">
                  <a:pos x="T8" y="T9"/>
                </a:cxn>
              </a:cxnLst>
              <a:rect l="0" t="0" r="r" b="b"/>
              <a:pathLst>
                <a:path w="20" h="18">
                  <a:moveTo>
                    <a:pt x="19" y="10"/>
                  </a:moveTo>
                  <a:cubicBezTo>
                    <a:pt x="19" y="15"/>
                    <a:pt x="14" y="18"/>
                    <a:pt x="9" y="18"/>
                  </a:cubicBezTo>
                  <a:cubicBezTo>
                    <a:pt x="4" y="17"/>
                    <a:pt x="0" y="13"/>
                    <a:pt x="1" y="8"/>
                  </a:cubicBezTo>
                  <a:cubicBezTo>
                    <a:pt x="1" y="3"/>
                    <a:pt x="6" y="0"/>
                    <a:pt x="11" y="0"/>
                  </a:cubicBezTo>
                  <a:cubicBezTo>
                    <a:pt x="16" y="1"/>
                    <a:pt x="20" y="5"/>
                    <a:pt x="19" y="10"/>
                  </a:cubicBezTo>
                  <a:close/>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183">
              <a:extLst>
                <a:ext uri="{FF2B5EF4-FFF2-40B4-BE49-F238E27FC236}">
                  <a16:creationId xmlns:a16="http://schemas.microsoft.com/office/drawing/2014/main" id="{177D2F04-5028-3EED-900C-B11A266560CD}"/>
                </a:ext>
              </a:extLst>
            </p:cNvPr>
            <p:cNvSpPr>
              <a:spLocks/>
            </p:cNvSpPr>
            <p:nvPr/>
          </p:nvSpPr>
          <p:spPr bwMode="auto">
            <a:xfrm>
              <a:off x="3141812" y="3397598"/>
              <a:ext cx="111125" cy="122238"/>
            </a:xfrm>
            <a:custGeom>
              <a:avLst/>
              <a:gdLst>
                <a:gd name="T0" fmla="*/ 19 w 26"/>
                <a:gd name="T1" fmla="*/ 17 h 29"/>
                <a:gd name="T2" fmla="*/ 7 w 26"/>
                <a:gd name="T3" fmla="*/ 15 h 29"/>
                <a:gd name="T4" fmla="*/ 19 w 26"/>
                <a:gd name="T5" fmla="*/ 17 h 29"/>
                <a:gd name="T6" fmla="*/ 25 w 26"/>
                <a:gd name="T7" fmla="*/ 17 h 29"/>
                <a:gd name="T8" fmla="*/ 1 w 26"/>
                <a:gd name="T9" fmla="*/ 14 h 29"/>
                <a:gd name="T10" fmla="*/ 12 w 26"/>
                <a:gd name="T11" fmla="*/ 27 h 29"/>
                <a:gd name="T12" fmla="*/ 25 w 26"/>
                <a:gd name="T13" fmla="*/ 17 h 29"/>
                <a:gd name="T14" fmla="*/ 19 w 26"/>
                <a:gd name="T15" fmla="*/ 1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9">
                  <a:moveTo>
                    <a:pt x="19" y="17"/>
                  </a:moveTo>
                  <a:cubicBezTo>
                    <a:pt x="18" y="24"/>
                    <a:pt x="6" y="23"/>
                    <a:pt x="7" y="15"/>
                  </a:cubicBezTo>
                  <a:cubicBezTo>
                    <a:pt x="7" y="8"/>
                    <a:pt x="20" y="9"/>
                    <a:pt x="19" y="17"/>
                  </a:cubicBezTo>
                  <a:cubicBezTo>
                    <a:pt x="19" y="20"/>
                    <a:pt x="25" y="21"/>
                    <a:pt x="25" y="17"/>
                  </a:cubicBezTo>
                  <a:cubicBezTo>
                    <a:pt x="26" y="3"/>
                    <a:pt x="4" y="0"/>
                    <a:pt x="1" y="14"/>
                  </a:cubicBezTo>
                  <a:cubicBezTo>
                    <a:pt x="0" y="21"/>
                    <a:pt x="6" y="26"/>
                    <a:pt x="12" y="27"/>
                  </a:cubicBezTo>
                  <a:cubicBezTo>
                    <a:pt x="18" y="29"/>
                    <a:pt x="24" y="24"/>
                    <a:pt x="25" y="17"/>
                  </a:cubicBezTo>
                  <a:cubicBezTo>
                    <a:pt x="26" y="14"/>
                    <a:pt x="20" y="13"/>
                    <a:pt x="19"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184">
              <a:extLst>
                <a:ext uri="{FF2B5EF4-FFF2-40B4-BE49-F238E27FC236}">
                  <a16:creationId xmlns:a16="http://schemas.microsoft.com/office/drawing/2014/main" id="{0F06DFC3-D5F2-D332-1E40-618CB8E16086}"/>
                </a:ext>
              </a:extLst>
            </p:cNvPr>
            <p:cNvSpPr>
              <a:spLocks/>
            </p:cNvSpPr>
            <p:nvPr/>
          </p:nvSpPr>
          <p:spPr bwMode="auto">
            <a:xfrm>
              <a:off x="3022750" y="3346798"/>
              <a:ext cx="22225" cy="15875"/>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1" y="0"/>
                    <a:pt x="2"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185">
              <a:extLst>
                <a:ext uri="{FF2B5EF4-FFF2-40B4-BE49-F238E27FC236}">
                  <a16:creationId xmlns:a16="http://schemas.microsoft.com/office/drawing/2014/main" id="{F3246537-AAF6-4F0B-86CE-D4A777CE808B}"/>
                </a:ext>
              </a:extLst>
            </p:cNvPr>
            <p:cNvSpPr>
              <a:spLocks/>
            </p:cNvSpPr>
            <p:nvPr/>
          </p:nvSpPr>
          <p:spPr bwMode="auto">
            <a:xfrm>
              <a:off x="3070375" y="3413473"/>
              <a:ext cx="17462" cy="22225"/>
            </a:xfrm>
            <a:custGeom>
              <a:avLst/>
              <a:gdLst>
                <a:gd name="T0" fmla="*/ 4 w 4"/>
                <a:gd name="T1" fmla="*/ 3 h 5"/>
                <a:gd name="T2" fmla="*/ 2 w 4"/>
                <a:gd name="T3" fmla="*/ 4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4"/>
                  </a:cubicBezTo>
                  <a:cubicBezTo>
                    <a:pt x="1" y="4"/>
                    <a:pt x="0" y="3"/>
                    <a:pt x="0" y="2"/>
                  </a:cubicBezTo>
                  <a:cubicBezTo>
                    <a:pt x="0" y="1"/>
                    <a:pt x="1" y="0"/>
                    <a:pt x="2" y="0"/>
                  </a:cubicBezTo>
                  <a:cubicBezTo>
                    <a:pt x="3" y="0"/>
                    <a:pt x="4" y="1"/>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186">
              <a:extLst>
                <a:ext uri="{FF2B5EF4-FFF2-40B4-BE49-F238E27FC236}">
                  <a16:creationId xmlns:a16="http://schemas.microsoft.com/office/drawing/2014/main" id="{02CAAF58-3A14-0412-22A0-E89B578C66FD}"/>
                </a:ext>
              </a:extLst>
            </p:cNvPr>
            <p:cNvSpPr>
              <a:spLocks/>
            </p:cNvSpPr>
            <p:nvPr/>
          </p:nvSpPr>
          <p:spPr bwMode="auto">
            <a:xfrm>
              <a:off x="3002112" y="3418235"/>
              <a:ext cx="20637" cy="17463"/>
            </a:xfrm>
            <a:custGeom>
              <a:avLst/>
              <a:gdLst>
                <a:gd name="T0" fmla="*/ 4 w 5"/>
                <a:gd name="T1" fmla="*/ 2 h 4"/>
                <a:gd name="T2" fmla="*/ 2 w 5"/>
                <a:gd name="T3" fmla="*/ 4 h 4"/>
                <a:gd name="T4" fmla="*/ 0 w 5"/>
                <a:gd name="T5" fmla="*/ 2 h 4"/>
                <a:gd name="T6" fmla="*/ 3 w 5"/>
                <a:gd name="T7" fmla="*/ 0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cubicBezTo>
                    <a:pt x="4" y="3"/>
                    <a:pt x="3" y="4"/>
                    <a:pt x="2" y="4"/>
                  </a:cubicBezTo>
                  <a:cubicBezTo>
                    <a:pt x="1" y="4"/>
                    <a:pt x="0" y="3"/>
                    <a:pt x="0" y="2"/>
                  </a:cubicBezTo>
                  <a:cubicBezTo>
                    <a:pt x="0" y="1"/>
                    <a:pt x="1" y="0"/>
                    <a:pt x="3" y="0"/>
                  </a:cubicBezTo>
                  <a:cubicBezTo>
                    <a:pt x="4" y="0"/>
                    <a:pt x="5"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187">
              <a:extLst>
                <a:ext uri="{FF2B5EF4-FFF2-40B4-BE49-F238E27FC236}">
                  <a16:creationId xmlns:a16="http://schemas.microsoft.com/office/drawing/2014/main" id="{549BD415-345B-FAFF-7FEE-844C4BCA8FB1}"/>
                </a:ext>
              </a:extLst>
            </p:cNvPr>
            <p:cNvSpPr>
              <a:spLocks/>
            </p:cNvSpPr>
            <p:nvPr/>
          </p:nvSpPr>
          <p:spPr bwMode="auto">
            <a:xfrm>
              <a:off x="3349775" y="3354735"/>
              <a:ext cx="17462" cy="20638"/>
            </a:xfrm>
            <a:custGeom>
              <a:avLst/>
              <a:gdLst>
                <a:gd name="T0" fmla="*/ 4 w 4"/>
                <a:gd name="T1" fmla="*/ 3 h 5"/>
                <a:gd name="T2" fmla="*/ 2 w 4"/>
                <a:gd name="T3" fmla="*/ 5 h 5"/>
                <a:gd name="T4" fmla="*/ 0 w 4"/>
                <a:gd name="T5" fmla="*/ 2 h 5"/>
                <a:gd name="T6" fmla="*/ 2 w 4"/>
                <a:gd name="T7" fmla="*/ 0 h 5"/>
                <a:gd name="T8" fmla="*/ 4 w 4"/>
                <a:gd name="T9" fmla="*/ 3 h 5"/>
              </a:gdLst>
              <a:ahLst/>
              <a:cxnLst>
                <a:cxn ang="0">
                  <a:pos x="T0" y="T1"/>
                </a:cxn>
                <a:cxn ang="0">
                  <a:pos x="T2" y="T3"/>
                </a:cxn>
                <a:cxn ang="0">
                  <a:pos x="T4" y="T5"/>
                </a:cxn>
                <a:cxn ang="0">
                  <a:pos x="T6" y="T7"/>
                </a:cxn>
                <a:cxn ang="0">
                  <a:pos x="T8" y="T9"/>
                </a:cxn>
              </a:cxnLst>
              <a:rect l="0" t="0" r="r" b="b"/>
              <a:pathLst>
                <a:path w="4" h="5">
                  <a:moveTo>
                    <a:pt x="4" y="3"/>
                  </a:moveTo>
                  <a:cubicBezTo>
                    <a:pt x="4" y="4"/>
                    <a:pt x="3" y="5"/>
                    <a:pt x="2" y="5"/>
                  </a:cubicBezTo>
                  <a:cubicBezTo>
                    <a:pt x="1" y="5"/>
                    <a:pt x="0" y="4"/>
                    <a:pt x="0" y="2"/>
                  </a:cubicBezTo>
                  <a:cubicBezTo>
                    <a:pt x="0" y="1"/>
                    <a:pt x="1" y="0"/>
                    <a:pt x="2" y="0"/>
                  </a:cubicBezTo>
                  <a:cubicBezTo>
                    <a:pt x="3" y="1"/>
                    <a:pt x="4"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188">
              <a:extLst>
                <a:ext uri="{FF2B5EF4-FFF2-40B4-BE49-F238E27FC236}">
                  <a16:creationId xmlns:a16="http://schemas.microsoft.com/office/drawing/2014/main" id="{0F0E230A-8DDA-DA8C-F20D-F17CE96CAFEC}"/>
                </a:ext>
              </a:extLst>
            </p:cNvPr>
            <p:cNvSpPr>
              <a:spLocks/>
            </p:cNvSpPr>
            <p:nvPr/>
          </p:nvSpPr>
          <p:spPr bwMode="auto">
            <a:xfrm>
              <a:off x="3291037" y="3413473"/>
              <a:ext cx="20637" cy="22225"/>
            </a:xfrm>
            <a:custGeom>
              <a:avLst/>
              <a:gdLst>
                <a:gd name="T0" fmla="*/ 5 w 5"/>
                <a:gd name="T1" fmla="*/ 3 h 5"/>
                <a:gd name="T2" fmla="*/ 2 w 5"/>
                <a:gd name="T3" fmla="*/ 5 h 5"/>
                <a:gd name="T4" fmla="*/ 1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4" y="4"/>
                    <a:pt x="3" y="5"/>
                    <a:pt x="2" y="5"/>
                  </a:cubicBezTo>
                  <a:cubicBezTo>
                    <a:pt x="1" y="5"/>
                    <a:pt x="0" y="3"/>
                    <a:pt x="1" y="2"/>
                  </a:cubicBezTo>
                  <a:cubicBezTo>
                    <a:pt x="1" y="1"/>
                    <a:pt x="2" y="0"/>
                    <a:pt x="3" y="0"/>
                  </a:cubicBezTo>
                  <a:cubicBezTo>
                    <a:pt x="4" y="1"/>
                    <a:pt x="5" y="2"/>
                    <a:pt x="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189">
              <a:extLst>
                <a:ext uri="{FF2B5EF4-FFF2-40B4-BE49-F238E27FC236}">
                  <a16:creationId xmlns:a16="http://schemas.microsoft.com/office/drawing/2014/main" id="{B078CE9D-EF72-7B0E-4D15-EAEA9AD1770E}"/>
                </a:ext>
              </a:extLst>
            </p:cNvPr>
            <p:cNvSpPr>
              <a:spLocks/>
            </p:cNvSpPr>
            <p:nvPr/>
          </p:nvSpPr>
          <p:spPr bwMode="auto">
            <a:xfrm>
              <a:off x="3367237" y="3448398"/>
              <a:ext cx="17462"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Freeform 190">
              <a:extLst>
                <a:ext uri="{FF2B5EF4-FFF2-40B4-BE49-F238E27FC236}">
                  <a16:creationId xmlns:a16="http://schemas.microsoft.com/office/drawing/2014/main" id="{63FEE7E5-B3DE-9980-E371-0481AB8D498F}"/>
                </a:ext>
              </a:extLst>
            </p:cNvPr>
            <p:cNvSpPr>
              <a:spLocks/>
            </p:cNvSpPr>
            <p:nvPr/>
          </p:nvSpPr>
          <p:spPr bwMode="auto">
            <a:xfrm>
              <a:off x="3113237" y="3511898"/>
              <a:ext cx="15875" cy="17463"/>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4"/>
                    <a:pt x="3" y="4"/>
                    <a:pt x="2" y="4"/>
                  </a:cubicBezTo>
                  <a:cubicBezTo>
                    <a:pt x="1" y="4"/>
                    <a:pt x="0" y="3"/>
                    <a:pt x="0" y="2"/>
                  </a:cubicBezTo>
                  <a:cubicBezTo>
                    <a:pt x="0" y="1"/>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8" name="Freeform 191">
              <a:extLst>
                <a:ext uri="{FF2B5EF4-FFF2-40B4-BE49-F238E27FC236}">
                  <a16:creationId xmlns:a16="http://schemas.microsoft.com/office/drawing/2014/main" id="{086A3F54-AAFA-2122-4FC1-DC122F78086F}"/>
                </a:ext>
              </a:extLst>
            </p:cNvPr>
            <p:cNvSpPr>
              <a:spLocks/>
            </p:cNvSpPr>
            <p:nvPr/>
          </p:nvSpPr>
          <p:spPr bwMode="auto">
            <a:xfrm>
              <a:off x="3087837" y="3567460"/>
              <a:ext cx="15875" cy="15875"/>
            </a:xfrm>
            <a:custGeom>
              <a:avLst/>
              <a:gdLst>
                <a:gd name="T0" fmla="*/ 4 w 4"/>
                <a:gd name="T1" fmla="*/ 2 h 4"/>
                <a:gd name="T2" fmla="*/ 2 w 4"/>
                <a:gd name="T3" fmla="*/ 4 h 4"/>
                <a:gd name="T4" fmla="*/ 0 w 4"/>
                <a:gd name="T5" fmla="*/ 2 h 4"/>
                <a:gd name="T6" fmla="*/ 2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3"/>
                    <a:pt x="3" y="4"/>
                    <a:pt x="2" y="4"/>
                  </a:cubicBezTo>
                  <a:cubicBezTo>
                    <a:pt x="0" y="4"/>
                    <a:pt x="0" y="3"/>
                    <a:pt x="0" y="2"/>
                  </a:cubicBezTo>
                  <a:cubicBezTo>
                    <a:pt x="0" y="0"/>
                    <a:pt x="1" y="0"/>
                    <a:pt x="2" y="0"/>
                  </a:cubicBezTo>
                  <a:cubicBezTo>
                    <a:pt x="3" y="0"/>
                    <a:pt x="4"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9" name="Freeform 192">
              <a:extLst>
                <a:ext uri="{FF2B5EF4-FFF2-40B4-BE49-F238E27FC236}">
                  <a16:creationId xmlns:a16="http://schemas.microsoft.com/office/drawing/2014/main" id="{48A715DF-B291-0F51-8EFD-5B8DD60D15B6}"/>
                </a:ext>
              </a:extLst>
            </p:cNvPr>
            <p:cNvSpPr>
              <a:spLocks/>
            </p:cNvSpPr>
            <p:nvPr/>
          </p:nvSpPr>
          <p:spPr bwMode="auto">
            <a:xfrm>
              <a:off x="3260875" y="3542060"/>
              <a:ext cx="22225" cy="15875"/>
            </a:xfrm>
            <a:custGeom>
              <a:avLst/>
              <a:gdLst>
                <a:gd name="T0" fmla="*/ 5 w 5"/>
                <a:gd name="T1" fmla="*/ 2 h 4"/>
                <a:gd name="T2" fmla="*/ 2 w 5"/>
                <a:gd name="T3" fmla="*/ 4 h 4"/>
                <a:gd name="T4" fmla="*/ 1 w 5"/>
                <a:gd name="T5" fmla="*/ 2 h 4"/>
                <a:gd name="T6" fmla="*/ 3 w 5"/>
                <a:gd name="T7" fmla="*/ 0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4" y="3"/>
                    <a:pt x="3" y="4"/>
                    <a:pt x="2" y="4"/>
                  </a:cubicBezTo>
                  <a:cubicBezTo>
                    <a:pt x="1" y="4"/>
                    <a:pt x="0" y="3"/>
                    <a:pt x="1" y="2"/>
                  </a:cubicBezTo>
                  <a:cubicBezTo>
                    <a:pt x="1" y="0"/>
                    <a:pt x="2" y="0"/>
                    <a:pt x="3" y="0"/>
                  </a:cubicBezTo>
                  <a:cubicBezTo>
                    <a:pt x="4" y="0"/>
                    <a:pt x="5" y="1"/>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0" name="Freeform 193">
              <a:extLst>
                <a:ext uri="{FF2B5EF4-FFF2-40B4-BE49-F238E27FC236}">
                  <a16:creationId xmlns:a16="http://schemas.microsoft.com/office/drawing/2014/main" id="{1063AC25-30B6-476B-AFFD-1DF6A44F6DEB}"/>
                </a:ext>
              </a:extLst>
            </p:cNvPr>
            <p:cNvSpPr>
              <a:spLocks/>
            </p:cNvSpPr>
            <p:nvPr/>
          </p:nvSpPr>
          <p:spPr bwMode="auto">
            <a:xfrm>
              <a:off x="3227537" y="1868835"/>
              <a:ext cx="131762" cy="134938"/>
            </a:xfrm>
            <a:custGeom>
              <a:avLst/>
              <a:gdLst>
                <a:gd name="T0" fmla="*/ 27 w 31"/>
                <a:gd name="T1" fmla="*/ 23 h 32"/>
                <a:gd name="T2" fmla="*/ 8 w 31"/>
                <a:gd name="T3" fmla="*/ 28 h 32"/>
                <a:gd name="T4" fmla="*/ 3 w 31"/>
                <a:gd name="T5" fmla="*/ 9 h 32"/>
                <a:gd name="T6" fmla="*/ 22 w 31"/>
                <a:gd name="T7" fmla="*/ 4 h 32"/>
                <a:gd name="T8" fmla="*/ 27 w 31"/>
                <a:gd name="T9" fmla="*/ 23 h 32"/>
              </a:gdLst>
              <a:ahLst/>
              <a:cxnLst>
                <a:cxn ang="0">
                  <a:pos x="T0" y="T1"/>
                </a:cxn>
                <a:cxn ang="0">
                  <a:pos x="T2" y="T3"/>
                </a:cxn>
                <a:cxn ang="0">
                  <a:pos x="T4" y="T5"/>
                </a:cxn>
                <a:cxn ang="0">
                  <a:pos x="T6" y="T7"/>
                </a:cxn>
                <a:cxn ang="0">
                  <a:pos x="T8" y="T9"/>
                </a:cxn>
              </a:cxnLst>
              <a:rect l="0" t="0" r="r" b="b"/>
              <a:pathLst>
                <a:path w="31" h="32">
                  <a:moveTo>
                    <a:pt x="27" y="23"/>
                  </a:moveTo>
                  <a:cubicBezTo>
                    <a:pt x="24" y="30"/>
                    <a:pt x="15" y="32"/>
                    <a:pt x="8" y="28"/>
                  </a:cubicBezTo>
                  <a:cubicBezTo>
                    <a:pt x="2" y="24"/>
                    <a:pt x="0" y="16"/>
                    <a:pt x="3" y="9"/>
                  </a:cubicBezTo>
                  <a:cubicBezTo>
                    <a:pt x="7" y="2"/>
                    <a:pt x="16" y="0"/>
                    <a:pt x="22" y="4"/>
                  </a:cubicBezTo>
                  <a:cubicBezTo>
                    <a:pt x="29" y="8"/>
                    <a:pt x="31" y="16"/>
                    <a:pt x="27" y="2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1" name="Freeform 194">
              <a:extLst>
                <a:ext uri="{FF2B5EF4-FFF2-40B4-BE49-F238E27FC236}">
                  <a16:creationId xmlns:a16="http://schemas.microsoft.com/office/drawing/2014/main" id="{D5363CE1-C29E-359B-9EAB-F43294CDE4C1}"/>
                </a:ext>
              </a:extLst>
            </p:cNvPr>
            <p:cNvSpPr>
              <a:spLocks/>
            </p:cNvSpPr>
            <p:nvPr/>
          </p:nvSpPr>
          <p:spPr bwMode="auto">
            <a:xfrm>
              <a:off x="3346600" y="2016473"/>
              <a:ext cx="134937" cy="139700"/>
            </a:xfrm>
            <a:custGeom>
              <a:avLst/>
              <a:gdLst>
                <a:gd name="T0" fmla="*/ 28 w 32"/>
                <a:gd name="T1" fmla="*/ 24 h 33"/>
                <a:gd name="T2" fmla="*/ 9 w 32"/>
                <a:gd name="T3" fmla="*/ 29 h 33"/>
                <a:gd name="T4" fmla="*/ 4 w 32"/>
                <a:gd name="T5" fmla="*/ 9 h 33"/>
                <a:gd name="T6" fmla="*/ 23 w 32"/>
                <a:gd name="T7" fmla="*/ 4 h 33"/>
                <a:gd name="T8" fmla="*/ 28 w 32"/>
                <a:gd name="T9" fmla="*/ 24 h 33"/>
              </a:gdLst>
              <a:ahLst/>
              <a:cxnLst>
                <a:cxn ang="0">
                  <a:pos x="T0" y="T1"/>
                </a:cxn>
                <a:cxn ang="0">
                  <a:pos x="T2" y="T3"/>
                </a:cxn>
                <a:cxn ang="0">
                  <a:pos x="T4" y="T5"/>
                </a:cxn>
                <a:cxn ang="0">
                  <a:pos x="T6" y="T7"/>
                </a:cxn>
                <a:cxn ang="0">
                  <a:pos x="T8" y="T9"/>
                </a:cxn>
              </a:cxnLst>
              <a:rect l="0" t="0" r="r" b="b"/>
              <a:pathLst>
                <a:path w="32" h="33">
                  <a:moveTo>
                    <a:pt x="28" y="24"/>
                  </a:moveTo>
                  <a:cubicBezTo>
                    <a:pt x="24" y="31"/>
                    <a:pt x="15" y="33"/>
                    <a:pt x="9" y="29"/>
                  </a:cubicBezTo>
                  <a:cubicBezTo>
                    <a:pt x="2" y="25"/>
                    <a:pt x="0" y="16"/>
                    <a:pt x="4" y="9"/>
                  </a:cubicBezTo>
                  <a:cubicBezTo>
                    <a:pt x="8" y="3"/>
                    <a:pt x="16" y="0"/>
                    <a:pt x="23" y="4"/>
                  </a:cubicBezTo>
                  <a:cubicBezTo>
                    <a:pt x="29" y="8"/>
                    <a:pt x="32" y="17"/>
                    <a:pt x="28" y="2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2" name="Freeform 195">
              <a:extLst>
                <a:ext uri="{FF2B5EF4-FFF2-40B4-BE49-F238E27FC236}">
                  <a16:creationId xmlns:a16="http://schemas.microsoft.com/office/drawing/2014/main" id="{9C36D402-9453-AAF2-20EA-CB72D74B8426}"/>
                </a:ext>
              </a:extLst>
            </p:cNvPr>
            <p:cNvSpPr>
              <a:spLocks/>
            </p:cNvSpPr>
            <p:nvPr/>
          </p:nvSpPr>
          <p:spPr bwMode="auto">
            <a:xfrm>
              <a:off x="2517925" y="1935510"/>
              <a:ext cx="904875" cy="815975"/>
            </a:xfrm>
            <a:custGeom>
              <a:avLst/>
              <a:gdLst>
                <a:gd name="T0" fmla="*/ 170 w 213"/>
                <a:gd name="T1" fmla="*/ 87 h 192"/>
                <a:gd name="T2" fmla="*/ 169 w 213"/>
                <a:gd name="T3" fmla="*/ 69 h 192"/>
                <a:gd name="T4" fmla="*/ 209 w 213"/>
                <a:gd name="T5" fmla="*/ 39 h 192"/>
                <a:gd name="T6" fmla="*/ 211 w 213"/>
                <a:gd name="T7" fmla="*/ 31 h 192"/>
                <a:gd name="T8" fmla="*/ 203 w 213"/>
                <a:gd name="T9" fmla="*/ 30 h 192"/>
                <a:gd name="T10" fmla="*/ 164 w 213"/>
                <a:gd name="T11" fmla="*/ 58 h 192"/>
                <a:gd name="T12" fmla="*/ 159 w 213"/>
                <a:gd name="T13" fmla="*/ 51 h 192"/>
                <a:gd name="T14" fmla="*/ 151 w 213"/>
                <a:gd name="T15" fmla="*/ 45 h 192"/>
                <a:gd name="T16" fmla="*/ 184 w 213"/>
                <a:gd name="T17" fmla="*/ 12 h 192"/>
                <a:gd name="T18" fmla="*/ 185 w 213"/>
                <a:gd name="T19" fmla="*/ 3 h 192"/>
                <a:gd name="T20" fmla="*/ 177 w 213"/>
                <a:gd name="T21" fmla="*/ 4 h 192"/>
                <a:gd name="T22" fmla="*/ 140 w 213"/>
                <a:gd name="T23" fmla="*/ 39 h 192"/>
                <a:gd name="T24" fmla="*/ 123 w 213"/>
                <a:gd name="T25" fmla="*/ 39 h 192"/>
                <a:gd name="T26" fmla="*/ 95 w 213"/>
                <a:gd name="T27" fmla="*/ 12 h 192"/>
                <a:gd name="T28" fmla="*/ 103 w 213"/>
                <a:gd name="T29" fmla="*/ 54 h 192"/>
                <a:gd name="T30" fmla="*/ 100 w 213"/>
                <a:gd name="T31" fmla="*/ 58 h 192"/>
                <a:gd name="T32" fmla="*/ 55 w 213"/>
                <a:gd name="T33" fmla="*/ 147 h 192"/>
                <a:gd name="T34" fmla="*/ 160 w 213"/>
                <a:gd name="T35" fmla="*/ 107 h 192"/>
                <a:gd name="T36" fmla="*/ 206 w 213"/>
                <a:gd name="T37" fmla="*/ 112 h 192"/>
                <a:gd name="T38" fmla="*/ 170 w 213"/>
                <a:gd name="T39"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92">
                  <a:moveTo>
                    <a:pt x="170" y="87"/>
                  </a:moveTo>
                  <a:cubicBezTo>
                    <a:pt x="172" y="80"/>
                    <a:pt x="171" y="74"/>
                    <a:pt x="169" y="69"/>
                  </a:cubicBezTo>
                  <a:cubicBezTo>
                    <a:pt x="209" y="39"/>
                    <a:pt x="209" y="39"/>
                    <a:pt x="209" y="39"/>
                  </a:cubicBezTo>
                  <a:cubicBezTo>
                    <a:pt x="212" y="37"/>
                    <a:pt x="213" y="33"/>
                    <a:pt x="211" y="31"/>
                  </a:cubicBezTo>
                  <a:cubicBezTo>
                    <a:pt x="210" y="28"/>
                    <a:pt x="206" y="28"/>
                    <a:pt x="203" y="30"/>
                  </a:cubicBezTo>
                  <a:cubicBezTo>
                    <a:pt x="164" y="58"/>
                    <a:pt x="164" y="58"/>
                    <a:pt x="164" y="58"/>
                  </a:cubicBezTo>
                  <a:cubicBezTo>
                    <a:pt x="162" y="54"/>
                    <a:pt x="159" y="51"/>
                    <a:pt x="159" y="51"/>
                  </a:cubicBezTo>
                  <a:cubicBezTo>
                    <a:pt x="156" y="49"/>
                    <a:pt x="153" y="47"/>
                    <a:pt x="151" y="45"/>
                  </a:cubicBezTo>
                  <a:cubicBezTo>
                    <a:pt x="184" y="12"/>
                    <a:pt x="184" y="12"/>
                    <a:pt x="184" y="12"/>
                  </a:cubicBezTo>
                  <a:cubicBezTo>
                    <a:pt x="187" y="9"/>
                    <a:pt x="188" y="5"/>
                    <a:pt x="185" y="3"/>
                  </a:cubicBezTo>
                  <a:cubicBezTo>
                    <a:pt x="183" y="0"/>
                    <a:pt x="179" y="1"/>
                    <a:pt x="177" y="4"/>
                  </a:cubicBezTo>
                  <a:cubicBezTo>
                    <a:pt x="140" y="39"/>
                    <a:pt x="140" y="39"/>
                    <a:pt x="140" y="39"/>
                  </a:cubicBezTo>
                  <a:cubicBezTo>
                    <a:pt x="134" y="37"/>
                    <a:pt x="128" y="37"/>
                    <a:pt x="123" y="39"/>
                  </a:cubicBezTo>
                  <a:cubicBezTo>
                    <a:pt x="95" y="12"/>
                    <a:pt x="95" y="12"/>
                    <a:pt x="95" y="12"/>
                  </a:cubicBezTo>
                  <a:cubicBezTo>
                    <a:pt x="95" y="12"/>
                    <a:pt x="76" y="39"/>
                    <a:pt x="103" y="54"/>
                  </a:cubicBezTo>
                  <a:cubicBezTo>
                    <a:pt x="102" y="55"/>
                    <a:pt x="101" y="56"/>
                    <a:pt x="100" y="58"/>
                  </a:cubicBezTo>
                  <a:cubicBezTo>
                    <a:pt x="87" y="73"/>
                    <a:pt x="0" y="99"/>
                    <a:pt x="55" y="147"/>
                  </a:cubicBezTo>
                  <a:cubicBezTo>
                    <a:pt x="106" y="192"/>
                    <a:pt x="142" y="137"/>
                    <a:pt x="160" y="107"/>
                  </a:cubicBezTo>
                  <a:cubicBezTo>
                    <a:pt x="182" y="141"/>
                    <a:pt x="206" y="112"/>
                    <a:pt x="206" y="112"/>
                  </a:cubicBezTo>
                  <a:cubicBezTo>
                    <a:pt x="170" y="87"/>
                    <a:pt x="170" y="87"/>
                    <a:pt x="170" y="87"/>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3" name="Freeform 196">
              <a:extLst>
                <a:ext uri="{FF2B5EF4-FFF2-40B4-BE49-F238E27FC236}">
                  <a16:creationId xmlns:a16="http://schemas.microsoft.com/office/drawing/2014/main" id="{4A407151-D68F-3125-61F5-E74DB4760F73}"/>
                </a:ext>
              </a:extLst>
            </p:cNvPr>
            <p:cNvSpPr>
              <a:spLocks/>
            </p:cNvSpPr>
            <p:nvPr/>
          </p:nvSpPr>
          <p:spPr bwMode="auto">
            <a:xfrm>
              <a:off x="2611587" y="2279998"/>
              <a:ext cx="436562" cy="387350"/>
            </a:xfrm>
            <a:custGeom>
              <a:avLst/>
              <a:gdLst>
                <a:gd name="T0" fmla="*/ 42 w 103"/>
                <a:gd name="T1" fmla="*/ 0 h 91"/>
                <a:gd name="T2" fmla="*/ 33 w 103"/>
                <a:gd name="T3" fmla="*/ 66 h 91"/>
                <a:gd name="T4" fmla="*/ 103 w 103"/>
                <a:gd name="T5" fmla="*/ 71 h 91"/>
                <a:gd name="T6" fmla="*/ 42 w 103"/>
                <a:gd name="T7" fmla="*/ 0 h 91"/>
              </a:gdLst>
              <a:ahLst/>
              <a:cxnLst>
                <a:cxn ang="0">
                  <a:pos x="T0" y="T1"/>
                </a:cxn>
                <a:cxn ang="0">
                  <a:pos x="T2" y="T3"/>
                </a:cxn>
                <a:cxn ang="0">
                  <a:pos x="T4" y="T5"/>
                </a:cxn>
                <a:cxn ang="0">
                  <a:pos x="T6" y="T7"/>
                </a:cxn>
              </a:cxnLst>
              <a:rect l="0" t="0" r="r" b="b"/>
              <a:pathLst>
                <a:path w="103" h="91">
                  <a:moveTo>
                    <a:pt x="42" y="0"/>
                  </a:moveTo>
                  <a:cubicBezTo>
                    <a:pt x="19" y="16"/>
                    <a:pt x="0" y="37"/>
                    <a:pt x="33" y="66"/>
                  </a:cubicBezTo>
                  <a:cubicBezTo>
                    <a:pt x="61" y="91"/>
                    <a:pt x="85" y="85"/>
                    <a:pt x="103" y="71"/>
                  </a:cubicBezTo>
                  <a:cubicBezTo>
                    <a:pt x="92" y="41"/>
                    <a:pt x="70" y="16"/>
                    <a:pt x="4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4" name="Freeform 197">
              <a:extLst>
                <a:ext uri="{FF2B5EF4-FFF2-40B4-BE49-F238E27FC236}">
                  <a16:creationId xmlns:a16="http://schemas.microsoft.com/office/drawing/2014/main" id="{A9A01108-A4D7-51EC-16F1-5B5CC6BEE8D5}"/>
                </a:ext>
              </a:extLst>
            </p:cNvPr>
            <p:cNvSpPr>
              <a:spLocks/>
            </p:cNvSpPr>
            <p:nvPr/>
          </p:nvSpPr>
          <p:spPr bwMode="auto">
            <a:xfrm>
              <a:off x="2568725" y="1922810"/>
              <a:ext cx="879475" cy="752475"/>
            </a:xfrm>
            <a:custGeom>
              <a:avLst/>
              <a:gdLst>
                <a:gd name="T0" fmla="*/ 160 w 207"/>
                <a:gd name="T1" fmla="*/ 71 h 177"/>
                <a:gd name="T2" fmla="*/ 186 w 207"/>
                <a:gd name="T3" fmla="*/ 54 h 177"/>
                <a:gd name="T4" fmla="*/ 178 w 207"/>
                <a:gd name="T5" fmla="*/ 39 h 177"/>
                <a:gd name="T6" fmla="*/ 155 w 207"/>
                <a:gd name="T7" fmla="*/ 60 h 177"/>
                <a:gd name="T8" fmla="*/ 141 w 207"/>
                <a:gd name="T9" fmla="*/ 50 h 177"/>
                <a:gd name="T10" fmla="*/ 172 w 207"/>
                <a:gd name="T11" fmla="*/ 2 h 177"/>
                <a:gd name="T12" fmla="*/ 136 w 207"/>
                <a:gd name="T13" fmla="*/ 31 h 177"/>
                <a:gd name="T14" fmla="*/ 127 w 207"/>
                <a:gd name="T15" fmla="*/ 40 h 177"/>
                <a:gd name="T16" fmla="*/ 112 w 207"/>
                <a:gd name="T17" fmla="*/ 39 h 177"/>
                <a:gd name="T18" fmla="*/ 102 w 207"/>
                <a:gd name="T19" fmla="*/ 30 h 177"/>
                <a:gd name="T20" fmla="*/ 81 w 207"/>
                <a:gd name="T21" fmla="*/ 14 h 177"/>
                <a:gd name="T22" fmla="*/ 89 w 207"/>
                <a:gd name="T23" fmla="*/ 55 h 177"/>
                <a:gd name="T24" fmla="*/ 22 w 207"/>
                <a:gd name="T25" fmla="*/ 117 h 177"/>
                <a:gd name="T26" fmla="*/ 106 w 207"/>
                <a:gd name="T27" fmla="*/ 163 h 177"/>
                <a:gd name="T28" fmla="*/ 146 w 207"/>
                <a:gd name="T29" fmla="*/ 112 h 177"/>
                <a:gd name="T30" fmla="*/ 196 w 207"/>
                <a:gd name="T31" fmla="*/ 117 h 177"/>
                <a:gd name="T32" fmla="*/ 160 w 207"/>
                <a:gd name="T33" fmla="*/ 88 h 177"/>
                <a:gd name="T34" fmla="*/ 192 w 207"/>
                <a:gd name="T35" fmla="*/ 118 h 177"/>
                <a:gd name="T36" fmla="*/ 181 w 207"/>
                <a:gd name="T37" fmla="*/ 122 h 177"/>
                <a:gd name="T38" fmla="*/ 146 w 207"/>
                <a:gd name="T39" fmla="*/ 109 h 177"/>
                <a:gd name="T40" fmla="*/ 40 w 207"/>
                <a:gd name="T41" fmla="*/ 143 h 177"/>
                <a:gd name="T42" fmla="*/ 93 w 207"/>
                <a:gd name="T43" fmla="*/ 55 h 177"/>
                <a:gd name="T44" fmla="*/ 81 w 207"/>
                <a:gd name="T45" fmla="*/ 17 h 177"/>
                <a:gd name="T46" fmla="*/ 118 w 207"/>
                <a:gd name="T47" fmla="*/ 44 h 177"/>
                <a:gd name="T48" fmla="*/ 130 w 207"/>
                <a:gd name="T49" fmla="*/ 44 h 177"/>
                <a:gd name="T50" fmla="*/ 162 w 207"/>
                <a:gd name="T51" fmla="*/ 13 h 177"/>
                <a:gd name="T52" fmla="*/ 170 w 207"/>
                <a:gd name="T53" fmla="*/ 13 h 177"/>
                <a:gd name="T54" fmla="*/ 137 w 207"/>
                <a:gd name="T55" fmla="*/ 46 h 177"/>
                <a:gd name="T56" fmla="*/ 150 w 207"/>
                <a:gd name="T57" fmla="*/ 63 h 177"/>
                <a:gd name="T58" fmla="*/ 192 w 207"/>
                <a:gd name="T59" fmla="*/ 36 h 177"/>
                <a:gd name="T60" fmla="*/ 189 w 207"/>
                <a:gd name="T61" fmla="*/ 44 h 177"/>
                <a:gd name="T62" fmla="*/ 156 w 207"/>
                <a:gd name="T63" fmla="*/ 69 h 177"/>
                <a:gd name="T64" fmla="*/ 156 w 207"/>
                <a:gd name="T65" fmla="*/ 9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177">
                  <a:moveTo>
                    <a:pt x="161" y="91"/>
                  </a:moveTo>
                  <a:cubicBezTo>
                    <a:pt x="162" y="84"/>
                    <a:pt x="162" y="78"/>
                    <a:pt x="160" y="71"/>
                  </a:cubicBezTo>
                  <a:cubicBezTo>
                    <a:pt x="159" y="72"/>
                    <a:pt x="159" y="73"/>
                    <a:pt x="159" y="74"/>
                  </a:cubicBezTo>
                  <a:cubicBezTo>
                    <a:pt x="168" y="67"/>
                    <a:pt x="177" y="61"/>
                    <a:pt x="186" y="54"/>
                  </a:cubicBezTo>
                  <a:cubicBezTo>
                    <a:pt x="192" y="50"/>
                    <a:pt x="207" y="42"/>
                    <a:pt x="202" y="32"/>
                  </a:cubicBezTo>
                  <a:cubicBezTo>
                    <a:pt x="196" y="22"/>
                    <a:pt x="183" y="35"/>
                    <a:pt x="178" y="39"/>
                  </a:cubicBezTo>
                  <a:cubicBezTo>
                    <a:pt x="169" y="46"/>
                    <a:pt x="160" y="52"/>
                    <a:pt x="151" y="59"/>
                  </a:cubicBezTo>
                  <a:cubicBezTo>
                    <a:pt x="152" y="59"/>
                    <a:pt x="154" y="60"/>
                    <a:pt x="155" y="60"/>
                  </a:cubicBezTo>
                  <a:cubicBezTo>
                    <a:pt x="151" y="54"/>
                    <a:pt x="146" y="50"/>
                    <a:pt x="140" y="45"/>
                  </a:cubicBezTo>
                  <a:cubicBezTo>
                    <a:pt x="140" y="47"/>
                    <a:pt x="140" y="48"/>
                    <a:pt x="141" y="50"/>
                  </a:cubicBezTo>
                  <a:cubicBezTo>
                    <a:pt x="151" y="39"/>
                    <a:pt x="162" y="28"/>
                    <a:pt x="173" y="18"/>
                  </a:cubicBezTo>
                  <a:cubicBezTo>
                    <a:pt x="177" y="14"/>
                    <a:pt x="180" y="4"/>
                    <a:pt x="172" y="2"/>
                  </a:cubicBezTo>
                  <a:cubicBezTo>
                    <a:pt x="166" y="0"/>
                    <a:pt x="161" y="6"/>
                    <a:pt x="157" y="10"/>
                  </a:cubicBezTo>
                  <a:cubicBezTo>
                    <a:pt x="150" y="17"/>
                    <a:pt x="143" y="24"/>
                    <a:pt x="136" y="31"/>
                  </a:cubicBezTo>
                  <a:cubicBezTo>
                    <a:pt x="134" y="33"/>
                    <a:pt x="131" y="36"/>
                    <a:pt x="128" y="38"/>
                  </a:cubicBezTo>
                  <a:cubicBezTo>
                    <a:pt x="128" y="39"/>
                    <a:pt x="127" y="40"/>
                    <a:pt x="127" y="40"/>
                  </a:cubicBezTo>
                  <a:cubicBezTo>
                    <a:pt x="128" y="39"/>
                    <a:pt x="121" y="38"/>
                    <a:pt x="120" y="38"/>
                  </a:cubicBezTo>
                  <a:cubicBezTo>
                    <a:pt x="118" y="38"/>
                    <a:pt x="115" y="38"/>
                    <a:pt x="112" y="39"/>
                  </a:cubicBezTo>
                  <a:cubicBezTo>
                    <a:pt x="112" y="39"/>
                    <a:pt x="114" y="41"/>
                    <a:pt x="112" y="39"/>
                  </a:cubicBezTo>
                  <a:cubicBezTo>
                    <a:pt x="108" y="36"/>
                    <a:pt x="105" y="33"/>
                    <a:pt x="102" y="30"/>
                  </a:cubicBezTo>
                  <a:cubicBezTo>
                    <a:pt x="97" y="24"/>
                    <a:pt x="91" y="19"/>
                    <a:pt x="85" y="13"/>
                  </a:cubicBezTo>
                  <a:cubicBezTo>
                    <a:pt x="84" y="12"/>
                    <a:pt x="82" y="12"/>
                    <a:pt x="81" y="14"/>
                  </a:cubicBezTo>
                  <a:cubicBezTo>
                    <a:pt x="69" y="30"/>
                    <a:pt x="73" y="50"/>
                    <a:pt x="90" y="60"/>
                  </a:cubicBezTo>
                  <a:cubicBezTo>
                    <a:pt x="90" y="58"/>
                    <a:pt x="90" y="57"/>
                    <a:pt x="89" y="55"/>
                  </a:cubicBezTo>
                  <a:cubicBezTo>
                    <a:pt x="75" y="71"/>
                    <a:pt x="53" y="78"/>
                    <a:pt x="37" y="92"/>
                  </a:cubicBezTo>
                  <a:cubicBezTo>
                    <a:pt x="29" y="99"/>
                    <a:pt x="24" y="107"/>
                    <a:pt x="22" y="117"/>
                  </a:cubicBezTo>
                  <a:cubicBezTo>
                    <a:pt x="21" y="130"/>
                    <a:pt x="30" y="141"/>
                    <a:pt x="38" y="149"/>
                  </a:cubicBezTo>
                  <a:cubicBezTo>
                    <a:pt x="56" y="168"/>
                    <a:pt x="82" y="177"/>
                    <a:pt x="106" y="163"/>
                  </a:cubicBezTo>
                  <a:cubicBezTo>
                    <a:pt x="126" y="152"/>
                    <a:pt x="139" y="131"/>
                    <a:pt x="151" y="112"/>
                  </a:cubicBezTo>
                  <a:cubicBezTo>
                    <a:pt x="149" y="112"/>
                    <a:pt x="148" y="112"/>
                    <a:pt x="146" y="112"/>
                  </a:cubicBezTo>
                  <a:cubicBezTo>
                    <a:pt x="154" y="123"/>
                    <a:pt x="164" y="132"/>
                    <a:pt x="178" y="129"/>
                  </a:cubicBezTo>
                  <a:cubicBezTo>
                    <a:pt x="185" y="128"/>
                    <a:pt x="191" y="123"/>
                    <a:pt x="196" y="117"/>
                  </a:cubicBezTo>
                  <a:cubicBezTo>
                    <a:pt x="197" y="116"/>
                    <a:pt x="197" y="114"/>
                    <a:pt x="195" y="113"/>
                  </a:cubicBezTo>
                  <a:cubicBezTo>
                    <a:pt x="183" y="105"/>
                    <a:pt x="172" y="96"/>
                    <a:pt x="160" y="88"/>
                  </a:cubicBezTo>
                  <a:cubicBezTo>
                    <a:pt x="157" y="86"/>
                    <a:pt x="154" y="91"/>
                    <a:pt x="157" y="93"/>
                  </a:cubicBezTo>
                  <a:cubicBezTo>
                    <a:pt x="169" y="101"/>
                    <a:pt x="181" y="110"/>
                    <a:pt x="192" y="118"/>
                  </a:cubicBezTo>
                  <a:cubicBezTo>
                    <a:pt x="192" y="116"/>
                    <a:pt x="192" y="115"/>
                    <a:pt x="192" y="113"/>
                  </a:cubicBezTo>
                  <a:cubicBezTo>
                    <a:pt x="189" y="117"/>
                    <a:pt x="185" y="120"/>
                    <a:pt x="181" y="122"/>
                  </a:cubicBezTo>
                  <a:cubicBezTo>
                    <a:pt x="169" y="128"/>
                    <a:pt x="158" y="119"/>
                    <a:pt x="151" y="109"/>
                  </a:cubicBezTo>
                  <a:cubicBezTo>
                    <a:pt x="150" y="107"/>
                    <a:pt x="147" y="107"/>
                    <a:pt x="146" y="109"/>
                  </a:cubicBezTo>
                  <a:cubicBezTo>
                    <a:pt x="135" y="126"/>
                    <a:pt x="124" y="144"/>
                    <a:pt x="107" y="155"/>
                  </a:cubicBezTo>
                  <a:cubicBezTo>
                    <a:pt x="84" y="172"/>
                    <a:pt x="59" y="162"/>
                    <a:pt x="40" y="143"/>
                  </a:cubicBezTo>
                  <a:cubicBezTo>
                    <a:pt x="0" y="102"/>
                    <a:pt x="73" y="82"/>
                    <a:pt x="93" y="59"/>
                  </a:cubicBezTo>
                  <a:cubicBezTo>
                    <a:pt x="95" y="58"/>
                    <a:pt x="94" y="56"/>
                    <a:pt x="93" y="55"/>
                  </a:cubicBezTo>
                  <a:cubicBezTo>
                    <a:pt x="78" y="46"/>
                    <a:pt x="76" y="30"/>
                    <a:pt x="86" y="17"/>
                  </a:cubicBezTo>
                  <a:cubicBezTo>
                    <a:pt x="84" y="17"/>
                    <a:pt x="83" y="17"/>
                    <a:pt x="81" y="17"/>
                  </a:cubicBezTo>
                  <a:cubicBezTo>
                    <a:pt x="90" y="26"/>
                    <a:pt x="100" y="35"/>
                    <a:pt x="109" y="44"/>
                  </a:cubicBezTo>
                  <a:cubicBezTo>
                    <a:pt x="111" y="46"/>
                    <a:pt x="115" y="44"/>
                    <a:pt x="118" y="44"/>
                  </a:cubicBezTo>
                  <a:cubicBezTo>
                    <a:pt x="119" y="44"/>
                    <a:pt x="121" y="44"/>
                    <a:pt x="123" y="45"/>
                  </a:cubicBezTo>
                  <a:cubicBezTo>
                    <a:pt x="126" y="45"/>
                    <a:pt x="129" y="46"/>
                    <a:pt x="130" y="44"/>
                  </a:cubicBezTo>
                  <a:cubicBezTo>
                    <a:pt x="135" y="40"/>
                    <a:pt x="139" y="36"/>
                    <a:pt x="144" y="31"/>
                  </a:cubicBezTo>
                  <a:cubicBezTo>
                    <a:pt x="150" y="25"/>
                    <a:pt x="156" y="19"/>
                    <a:pt x="162" y="13"/>
                  </a:cubicBezTo>
                  <a:cubicBezTo>
                    <a:pt x="164" y="12"/>
                    <a:pt x="165" y="10"/>
                    <a:pt x="166" y="9"/>
                  </a:cubicBezTo>
                  <a:cubicBezTo>
                    <a:pt x="168" y="7"/>
                    <a:pt x="171" y="12"/>
                    <a:pt x="170" y="13"/>
                  </a:cubicBezTo>
                  <a:cubicBezTo>
                    <a:pt x="169" y="14"/>
                    <a:pt x="168" y="15"/>
                    <a:pt x="167" y="16"/>
                  </a:cubicBezTo>
                  <a:cubicBezTo>
                    <a:pt x="157" y="26"/>
                    <a:pt x="147" y="36"/>
                    <a:pt x="137" y="46"/>
                  </a:cubicBezTo>
                  <a:cubicBezTo>
                    <a:pt x="135" y="47"/>
                    <a:pt x="136" y="49"/>
                    <a:pt x="137" y="50"/>
                  </a:cubicBezTo>
                  <a:cubicBezTo>
                    <a:pt x="143" y="54"/>
                    <a:pt x="146" y="57"/>
                    <a:pt x="150" y="63"/>
                  </a:cubicBezTo>
                  <a:cubicBezTo>
                    <a:pt x="151" y="64"/>
                    <a:pt x="152" y="65"/>
                    <a:pt x="154" y="64"/>
                  </a:cubicBezTo>
                  <a:cubicBezTo>
                    <a:pt x="166" y="54"/>
                    <a:pt x="179" y="45"/>
                    <a:pt x="192" y="36"/>
                  </a:cubicBezTo>
                  <a:cubicBezTo>
                    <a:pt x="196" y="33"/>
                    <a:pt x="196" y="40"/>
                    <a:pt x="194" y="41"/>
                  </a:cubicBezTo>
                  <a:cubicBezTo>
                    <a:pt x="192" y="42"/>
                    <a:pt x="191" y="43"/>
                    <a:pt x="189" y="44"/>
                  </a:cubicBezTo>
                  <a:cubicBezTo>
                    <a:pt x="185" y="48"/>
                    <a:pt x="180" y="51"/>
                    <a:pt x="176" y="54"/>
                  </a:cubicBezTo>
                  <a:cubicBezTo>
                    <a:pt x="169" y="59"/>
                    <a:pt x="162" y="64"/>
                    <a:pt x="156" y="69"/>
                  </a:cubicBezTo>
                  <a:cubicBezTo>
                    <a:pt x="155" y="70"/>
                    <a:pt x="154" y="71"/>
                    <a:pt x="155" y="72"/>
                  </a:cubicBezTo>
                  <a:cubicBezTo>
                    <a:pt x="156" y="78"/>
                    <a:pt x="157" y="84"/>
                    <a:pt x="156" y="90"/>
                  </a:cubicBezTo>
                  <a:cubicBezTo>
                    <a:pt x="155" y="93"/>
                    <a:pt x="160" y="95"/>
                    <a:pt x="161" y="9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5" name="Freeform 198">
              <a:extLst>
                <a:ext uri="{FF2B5EF4-FFF2-40B4-BE49-F238E27FC236}">
                  <a16:creationId xmlns:a16="http://schemas.microsoft.com/office/drawing/2014/main" id="{6AE62E0A-B15F-4FF0-9D5A-CB778E77BD87}"/>
                </a:ext>
              </a:extLst>
            </p:cNvPr>
            <p:cNvSpPr>
              <a:spLocks/>
            </p:cNvSpPr>
            <p:nvPr/>
          </p:nvSpPr>
          <p:spPr bwMode="auto">
            <a:xfrm>
              <a:off x="2930675" y="2229198"/>
              <a:ext cx="41275" cy="38100"/>
            </a:xfrm>
            <a:custGeom>
              <a:avLst/>
              <a:gdLst>
                <a:gd name="T0" fmla="*/ 9 w 10"/>
                <a:gd name="T1" fmla="*/ 7 h 9"/>
                <a:gd name="T2" fmla="*/ 3 w 10"/>
                <a:gd name="T3" fmla="*/ 8 h 9"/>
                <a:gd name="T4" fmla="*/ 1 w 10"/>
                <a:gd name="T5" fmla="*/ 2 h 9"/>
                <a:gd name="T6" fmla="*/ 7 w 10"/>
                <a:gd name="T7" fmla="*/ 1 h 9"/>
                <a:gd name="T8" fmla="*/ 9 w 10"/>
                <a:gd name="T9" fmla="*/ 7 h 9"/>
              </a:gdLst>
              <a:ahLst/>
              <a:cxnLst>
                <a:cxn ang="0">
                  <a:pos x="T0" y="T1"/>
                </a:cxn>
                <a:cxn ang="0">
                  <a:pos x="T2" y="T3"/>
                </a:cxn>
                <a:cxn ang="0">
                  <a:pos x="T4" y="T5"/>
                </a:cxn>
                <a:cxn ang="0">
                  <a:pos x="T6" y="T7"/>
                </a:cxn>
                <a:cxn ang="0">
                  <a:pos x="T8" y="T9"/>
                </a:cxn>
              </a:cxnLst>
              <a:rect l="0" t="0" r="r" b="b"/>
              <a:pathLst>
                <a:path w="10" h="9">
                  <a:moveTo>
                    <a:pt x="9" y="7"/>
                  </a:moveTo>
                  <a:cubicBezTo>
                    <a:pt x="7" y="9"/>
                    <a:pt x="5" y="9"/>
                    <a:pt x="3" y="8"/>
                  </a:cubicBezTo>
                  <a:cubicBezTo>
                    <a:pt x="1" y="7"/>
                    <a:pt x="0" y="4"/>
                    <a:pt x="1" y="2"/>
                  </a:cubicBezTo>
                  <a:cubicBezTo>
                    <a:pt x="3" y="0"/>
                    <a:pt x="5" y="0"/>
                    <a:pt x="7" y="1"/>
                  </a:cubicBezTo>
                  <a:cubicBezTo>
                    <a:pt x="9" y="2"/>
                    <a:pt x="10" y="5"/>
                    <a:pt x="9"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6" name="Freeform 199">
              <a:extLst>
                <a:ext uri="{FF2B5EF4-FFF2-40B4-BE49-F238E27FC236}">
                  <a16:creationId xmlns:a16="http://schemas.microsoft.com/office/drawing/2014/main" id="{45C30CC2-2939-36AA-B1E1-AC664E9A9B85}"/>
                </a:ext>
              </a:extLst>
            </p:cNvPr>
            <p:cNvSpPr>
              <a:spLocks/>
            </p:cNvSpPr>
            <p:nvPr/>
          </p:nvSpPr>
          <p:spPr bwMode="auto">
            <a:xfrm>
              <a:off x="3073550" y="2381598"/>
              <a:ext cx="42862" cy="42863"/>
            </a:xfrm>
            <a:custGeom>
              <a:avLst/>
              <a:gdLst>
                <a:gd name="T0" fmla="*/ 8 w 10"/>
                <a:gd name="T1" fmla="*/ 7 h 10"/>
                <a:gd name="T2" fmla="*/ 3 w 10"/>
                <a:gd name="T3" fmla="*/ 9 h 10"/>
                <a:gd name="T4" fmla="*/ 1 w 10"/>
                <a:gd name="T5" fmla="*/ 3 h 10"/>
                <a:gd name="T6" fmla="*/ 7 w 10"/>
                <a:gd name="T7" fmla="*/ 2 h 10"/>
                <a:gd name="T8" fmla="*/ 8 w 10"/>
                <a:gd name="T9" fmla="*/ 7 h 10"/>
              </a:gdLst>
              <a:ahLst/>
              <a:cxnLst>
                <a:cxn ang="0">
                  <a:pos x="T0" y="T1"/>
                </a:cxn>
                <a:cxn ang="0">
                  <a:pos x="T2" y="T3"/>
                </a:cxn>
                <a:cxn ang="0">
                  <a:pos x="T4" y="T5"/>
                </a:cxn>
                <a:cxn ang="0">
                  <a:pos x="T6" y="T7"/>
                </a:cxn>
                <a:cxn ang="0">
                  <a:pos x="T8" y="T9"/>
                </a:cxn>
              </a:cxnLst>
              <a:rect l="0" t="0" r="r" b="b"/>
              <a:pathLst>
                <a:path w="10" h="10">
                  <a:moveTo>
                    <a:pt x="8" y="7"/>
                  </a:moveTo>
                  <a:cubicBezTo>
                    <a:pt x="7" y="9"/>
                    <a:pt x="5" y="10"/>
                    <a:pt x="3" y="9"/>
                  </a:cubicBezTo>
                  <a:cubicBezTo>
                    <a:pt x="1" y="8"/>
                    <a:pt x="0" y="5"/>
                    <a:pt x="1" y="3"/>
                  </a:cubicBezTo>
                  <a:cubicBezTo>
                    <a:pt x="3" y="1"/>
                    <a:pt x="5" y="0"/>
                    <a:pt x="7" y="2"/>
                  </a:cubicBezTo>
                  <a:cubicBezTo>
                    <a:pt x="9" y="3"/>
                    <a:pt x="10" y="5"/>
                    <a:pt x="8" y="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07" name="Picture 206">
              <a:extLst>
                <a:ext uri="{FF2B5EF4-FFF2-40B4-BE49-F238E27FC236}">
                  <a16:creationId xmlns:a16="http://schemas.microsoft.com/office/drawing/2014/main" id="{8BE01580-C31B-673A-62C9-547B2ADE612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6212" y="2187923"/>
              <a:ext cx="1666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 name="Picture 207">
              <a:extLst>
                <a:ext uri="{FF2B5EF4-FFF2-40B4-BE49-F238E27FC236}">
                  <a16:creationId xmlns:a16="http://schemas.microsoft.com/office/drawing/2014/main" id="{D4702765-0675-BBD6-5CE1-07F59A3CEE3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0337" y="2265710"/>
              <a:ext cx="114300"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208">
              <a:extLst>
                <a:ext uri="{FF2B5EF4-FFF2-40B4-BE49-F238E27FC236}">
                  <a16:creationId xmlns:a16="http://schemas.microsoft.com/office/drawing/2014/main" id="{72190A48-A1A9-D72A-5B38-30227BDBE57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65575" y="2189510"/>
              <a:ext cx="1778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 name="Picture 209">
              <a:extLst>
                <a:ext uri="{FF2B5EF4-FFF2-40B4-BE49-F238E27FC236}">
                  <a16:creationId xmlns:a16="http://schemas.microsoft.com/office/drawing/2014/main" id="{A92FA99C-E421-784A-7320-03A3C137287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6387" y="2221260"/>
              <a:ext cx="38100" cy="5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210">
              <a:extLst>
                <a:ext uri="{FF2B5EF4-FFF2-40B4-BE49-F238E27FC236}">
                  <a16:creationId xmlns:a16="http://schemas.microsoft.com/office/drawing/2014/main" id="{7E88FE66-EB0E-07B5-983F-D96195F1D35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90975" y="2227610"/>
              <a:ext cx="762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06">
              <a:extLst>
                <a:ext uri="{FF2B5EF4-FFF2-40B4-BE49-F238E27FC236}">
                  <a16:creationId xmlns:a16="http://schemas.microsoft.com/office/drawing/2014/main" id="{BD3D01E9-270C-5CE2-169C-0058499E0CB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805262" y="2224436"/>
              <a:ext cx="10636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207">
              <a:extLst>
                <a:ext uri="{FF2B5EF4-FFF2-40B4-BE49-F238E27FC236}">
                  <a16:creationId xmlns:a16="http://schemas.microsoft.com/office/drawing/2014/main" id="{16F3B08A-59BD-E850-5B48-F054F82CA75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802087" y="2216498"/>
              <a:ext cx="1016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 name="Picture 208">
              <a:extLst>
                <a:ext uri="{FF2B5EF4-FFF2-40B4-BE49-F238E27FC236}">
                  <a16:creationId xmlns:a16="http://schemas.microsoft.com/office/drawing/2014/main" id="{6F68BF38-5045-7634-74FA-B80D1E707F8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56075" y="2381598"/>
              <a:ext cx="1778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 name="Picture 209">
              <a:extLst>
                <a:ext uri="{FF2B5EF4-FFF2-40B4-BE49-F238E27FC236}">
                  <a16:creationId xmlns:a16="http://schemas.microsoft.com/office/drawing/2014/main" id="{F42F4968-E760-647F-D150-0339C731200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37025" y="2418111"/>
              <a:ext cx="1143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 name="Picture 210">
              <a:extLst>
                <a:ext uri="{FF2B5EF4-FFF2-40B4-BE49-F238E27FC236}">
                  <a16:creationId xmlns:a16="http://schemas.microsoft.com/office/drawing/2014/main" id="{705472E7-6727-83E7-584D-D5E0084DB84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60850" y="2387948"/>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 name="Picture 211">
              <a:extLst>
                <a:ext uri="{FF2B5EF4-FFF2-40B4-BE49-F238E27FC236}">
                  <a16:creationId xmlns:a16="http://schemas.microsoft.com/office/drawing/2014/main" id="{CF487909-5755-D042-F476-016E122BED92}"/>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89412" y="2424461"/>
              <a:ext cx="106363"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 name="Picture 212">
              <a:extLst>
                <a:ext uri="{FF2B5EF4-FFF2-40B4-BE49-F238E27FC236}">
                  <a16:creationId xmlns:a16="http://schemas.microsoft.com/office/drawing/2014/main" id="{A76E6C03-F7A8-B368-EC7A-8B6C1A2272A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84650" y="2464148"/>
              <a:ext cx="46038" cy="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Freeform 213">
              <a:extLst>
                <a:ext uri="{FF2B5EF4-FFF2-40B4-BE49-F238E27FC236}">
                  <a16:creationId xmlns:a16="http://schemas.microsoft.com/office/drawing/2014/main" id="{F609710A-73AA-787C-C685-ACA13C4091DC}"/>
                </a:ext>
              </a:extLst>
            </p:cNvPr>
            <p:cNvSpPr>
              <a:spLocks/>
            </p:cNvSpPr>
            <p:nvPr/>
          </p:nvSpPr>
          <p:spPr bwMode="auto">
            <a:xfrm>
              <a:off x="2895750" y="2025998"/>
              <a:ext cx="111125" cy="165100"/>
            </a:xfrm>
            <a:custGeom>
              <a:avLst/>
              <a:gdLst>
                <a:gd name="T0" fmla="*/ 4 w 26"/>
                <a:gd name="T1" fmla="*/ 0 h 39"/>
                <a:gd name="T2" fmla="*/ 16 w 26"/>
                <a:gd name="T3" fmla="*/ 31 h 39"/>
                <a:gd name="T4" fmla="*/ 16 w 26"/>
                <a:gd name="T5" fmla="*/ 35 h 39"/>
                <a:gd name="T6" fmla="*/ 13 w 26"/>
                <a:gd name="T7" fmla="*/ 39 h 39"/>
                <a:gd name="T8" fmla="*/ 26 w 26"/>
                <a:gd name="T9" fmla="*/ 27 h 39"/>
                <a:gd name="T10" fmla="*/ 4 w 26"/>
                <a:gd name="T11" fmla="*/ 0 h 39"/>
              </a:gdLst>
              <a:ahLst/>
              <a:cxnLst>
                <a:cxn ang="0">
                  <a:pos x="T0" y="T1"/>
                </a:cxn>
                <a:cxn ang="0">
                  <a:pos x="T2" y="T3"/>
                </a:cxn>
                <a:cxn ang="0">
                  <a:pos x="T4" y="T5"/>
                </a:cxn>
                <a:cxn ang="0">
                  <a:pos x="T6" y="T7"/>
                </a:cxn>
                <a:cxn ang="0">
                  <a:pos x="T8" y="T9"/>
                </a:cxn>
                <a:cxn ang="0">
                  <a:pos x="T10" y="T11"/>
                </a:cxn>
              </a:cxnLst>
              <a:rect l="0" t="0" r="r" b="b"/>
              <a:pathLst>
                <a:path w="26" h="39">
                  <a:moveTo>
                    <a:pt x="4" y="0"/>
                  </a:moveTo>
                  <a:cubicBezTo>
                    <a:pt x="0" y="12"/>
                    <a:pt x="4" y="24"/>
                    <a:pt x="16" y="31"/>
                  </a:cubicBezTo>
                  <a:cubicBezTo>
                    <a:pt x="17" y="32"/>
                    <a:pt x="18" y="34"/>
                    <a:pt x="16" y="35"/>
                  </a:cubicBezTo>
                  <a:cubicBezTo>
                    <a:pt x="15" y="36"/>
                    <a:pt x="14" y="38"/>
                    <a:pt x="13" y="39"/>
                  </a:cubicBezTo>
                  <a:cubicBezTo>
                    <a:pt x="17" y="36"/>
                    <a:pt x="22" y="32"/>
                    <a:pt x="26" y="27"/>
                  </a:cubicBezTo>
                  <a:cubicBezTo>
                    <a:pt x="14" y="22"/>
                    <a:pt x="7" y="12"/>
                    <a:pt x="4"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0" name="Freeform 214">
              <a:extLst>
                <a:ext uri="{FF2B5EF4-FFF2-40B4-BE49-F238E27FC236}">
                  <a16:creationId xmlns:a16="http://schemas.microsoft.com/office/drawing/2014/main" id="{63E37612-B69A-C9BF-5748-7328FDCD7FBE}"/>
                </a:ext>
              </a:extLst>
            </p:cNvPr>
            <p:cNvSpPr>
              <a:spLocks/>
            </p:cNvSpPr>
            <p:nvPr/>
          </p:nvSpPr>
          <p:spPr bwMode="auto">
            <a:xfrm>
              <a:off x="2865587" y="2003773"/>
              <a:ext cx="106363" cy="204788"/>
            </a:xfrm>
            <a:custGeom>
              <a:avLst/>
              <a:gdLst>
                <a:gd name="T0" fmla="*/ 11 w 25"/>
                <a:gd name="T1" fmla="*/ 0 h 48"/>
                <a:gd name="T2" fmla="*/ 21 w 25"/>
                <a:gd name="T3" fmla="*/ 38 h 48"/>
                <a:gd name="T4" fmla="*/ 18 w 25"/>
                <a:gd name="T5" fmla="*/ 42 h 48"/>
                <a:gd name="T6" fmla="*/ 10 w 25"/>
                <a:gd name="T7" fmla="*/ 48 h 48"/>
                <a:gd name="T8" fmla="*/ 20 w 25"/>
                <a:gd name="T9" fmla="*/ 44 h 48"/>
                <a:gd name="T10" fmla="*/ 23 w 25"/>
                <a:gd name="T11" fmla="*/ 40 h 48"/>
                <a:gd name="T12" fmla="*/ 23 w 25"/>
                <a:gd name="T13" fmla="*/ 36 h 48"/>
                <a:gd name="T14" fmla="*/ 11 w 25"/>
                <a:gd name="T15" fmla="*/ 5 h 48"/>
                <a:gd name="T16" fmla="*/ 11 w 25"/>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11" y="0"/>
                  </a:moveTo>
                  <a:cubicBezTo>
                    <a:pt x="7" y="8"/>
                    <a:pt x="0" y="26"/>
                    <a:pt x="21" y="38"/>
                  </a:cubicBezTo>
                  <a:cubicBezTo>
                    <a:pt x="20" y="39"/>
                    <a:pt x="19" y="40"/>
                    <a:pt x="18" y="42"/>
                  </a:cubicBezTo>
                  <a:cubicBezTo>
                    <a:pt x="17" y="44"/>
                    <a:pt x="14" y="46"/>
                    <a:pt x="10" y="48"/>
                  </a:cubicBezTo>
                  <a:cubicBezTo>
                    <a:pt x="14" y="47"/>
                    <a:pt x="17" y="45"/>
                    <a:pt x="20" y="44"/>
                  </a:cubicBezTo>
                  <a:cubicBezTo>
                    <a:pt x="21" y="43"/>
                    <a:pt x="22" y="41"/>
                    <a:pt x="23" y="40"/>
                  </a:cubicBezTo>
                  <a:cubicBezTo>
                    <a:pt x="25" y="39"/>
                    <a:pt x="24" y="37"/>
                    <a:pt x="23" y="36"/>
                  </a:cubicBezTo>
                  <a:cubicBezTo>
                    <a:pt x="11" y="29"/>
                    <a:pt x="7" y="17"/>
                    <a:pt x="11" y="5"/>
                  </a:cubicBezTo>
                  <a:cubicBezTo>
                    <a:pt x="11" y="3"/>
                    <a:pt x="11" y="2"/>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1" name="Freeform 215">
              <a:extLst>
                <a:ext uri="{FF2B5EF4-FFF2-40B4-BE49-F238E27FC236}">
                  <a16:creationId xmlns:a16="http://schemas.microsoft.com/office/drawing/2014/main" id="{8C9C8774-0352-F327-A32F-81876FDD6B35}"/>
                </a:ext>
              </a:extLst>
            </p:cNvPr>
            <p:cNvSpPr>
              <a:spLocks noEditPoints="1"/>
            </p:cNvSpPr>
            <p:nvPr/>
          </p:nvSpPr>
          <p:spPr bwMode="auto">
            <a:xfrm>
              <a:off x="3040212" y="2335561"/>
              <a:ext cx="331788" cy="233363"/>
            </a:xfrm>
            <a:custGeom>
              <a:avLst/>
              <a:gdLst>
                <a:gd name="T0" fmla="*/ 5 w 78"/>
                <a:gd name="T1" fmla="*/ 52 h 55"/>
                <a:gd name="T2" fmla="*/ 0 w 78"/>
                <a:gd name="T3" fmla="*/ 52 h 55"/>
                <a:gd name="T4" fmla="*/ 0 w 78"/>
                <a:gd name="T5" fmla="*/ 52 h 55"/>
                <a:gd name="T6" fmla="*/ 1 w 78"/>
                <a:gd name="T7" fmla="*/ 55 h 55"/>
                <a:gd name="T8" fmla="*/ 5 w 78"/>
                <a:gd name="T9" fmla="*/ 52 h 55"/>
                <a:gd name="T10" fmla="*/ 35 w 78"/>
                <a:gd name="T11" fmla="*/ 0 h 55"/>
                <a:gd name="T12" fmla="*/ 17 w 78"/>
                <a:gd name="T13" fmla="*/ 26 h 55"/>
                <a:gd name="T14" fmla="*/ 18 w 78"/>
                <a:gd name="T15" fmla="*/ 37 h 55"/>
                <a:gd name="T16" fmla="*/ 35 w 78"/>
                <a:gd name="T17" fmla="*/ 12 h 55"/>
                <a:gd name="T18" fmla="*/ 37 w 78"/>
                <a:gd name="T19" fmla="*/ 11 h 55"/>
                <a:gd name="T20" fmla="*/ 40 w 78"/>
                <a:gd name="T21" fmla="*/ 12 h 55"/>
                <a:gd name="T22" fmla="*/ 62 w 78"/>
                <a:gd name="T23" fmla="*/ 27 h 55"/>
                <a:gd name="T24" fmla="*/ 70 w 78"/>
                <a:gd name="T25" fmla="*/ 25 h 55"/>
                <a:gd name="T26" fmla="*/ 78 w 78"/>
                <a:gd name="T27" fmla="*/ 19 h 55"/>
                <a:gd name="T28" fmla="*/ 76 w 78"/>
                <a:gd name="T29" fmla="*/ 17 h 55"/>
                <a:gd name="T30" fmla="*/ 76 w 78"/>
                <a:gd name="T31" fmla="*/ 17 h 55"/>
                <a:gd name="T32" fmla="*/ 35 w 78"/>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55">
                  <a:moveTo>
                    <a:pt x="5" y="52"/>
                  </a:moveTo>
                  <a:cubicBezTo>
                    <a:pt x="3" y="52"/>
                    <a:pt x="2" y="52"/>
                    <a:pt x="0" y="52"/>
                  </a:cubicBezTo>
                  <a:cubicBezTo>
                    <a:pt x="0" y="52"/>
                    <a:pt x="0" y="52"/>
                    <a:pt x="0" y="52"/>
                  </a:cubicBezTo>
                  <a:cubicBezTo>
                    <a:pt x="0" y="53"/>
                    <a:pt x="1" y="54"/>
                    <a:pt x="1" y="55"/>
                  </a:cubicBezTo>
                  <a:cubicBezTo>
                    <a:pt x="2" y="54"/>
                    <a:pt x="3" y="53"/>
                    <a:pt x="5" y="52"/>
                  </a:cubicBezTo>
                  <a:moveTo>
                    <a:pt x="35" y="0"/>
                  </a:moveTo>
                  <a:cubicBezTo>
                    <a:pt x="29" y="8"/>
                    <a:pt x="23" y="17"/>
                    <a:pt x="17" y="26"/>
                  </a:cubicBezTo>
                  <a:cubicBezTo>
                    <a:pt x="18" y="30"/>
                    <a:pt x="19" y="33"/>
                    <a:pt x="18" y="37"/>
                  </a:cubicBezTo>
                  <a:cubicBezTo>
                    <a:pt x="24" y="29"/>
                    <a:pt x="30" y="20"/>
                    <a:pt x="35" y="12"/>
                  </a:cubicBezTo>
                  <a:cubicBezTo>
                    <a:pt x="36" y="11"/>
                    <a:pt x="36" y="11"/>
                    <a:pt x="37" y="11"/>
                  </a:cubicBezTo>
                  <a:cubicBezTo>
                    <a:pt x="38" y="11"/>
                    <a:pt x="39" y="11"/>
                    <a:pt x="40" y="12"/>
                  </a:cubicBezTo>
                  <a:cubicBezTo>
                    <a:pt x="45" y="20"/>
                    <a:pt x="53" y="27"/>
                    <a:pt x="62" y="27"/>
                  </a:cubicBezTo>
                  <a:cubicBezTo>
                    <a:pt x="64" y="27"/>
                    <a:pt x="67" y="26"/>
                    <a:pt x="70" y="25"/>
                  </a:cubicBezTo>
                  <a:cubicBezTo>
                    <a:pt x="73" y="23"/>
                    <a:pt x="76" y="21"/>
                    <a:pt x="78" y="19"/>
                  </a:cubicBezTo>
                  <a:cubicBezTo>
                    <a:pt x="78" y="18"/>
                    <a:pt x="77" y="18"/>
                    <a:pt x="76" y="17"/>
                  </a:cubicBezTo>
                  <a:cubicBezTo>
                    <a:pt x="76" y="17"/>
                    <a:pt x="76" y="17"/>
                    <a:pt x="76" y="17"/>
                  </a:cubicBezTo>
                  <a:cubicBezTo>
                    <a:pt x="61" y="17"/>
                    <a:pt x="47" y="13"/>
                    <a:pt x="35"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2" name="Freeform 216">
              <a:extLst>
                <a:ext uri="{FF2B5EF4-FFF2-40B4-BE49-F238E27FC236}">
                  <a16:creationId xmlns:a16="http://schemas.microsoft.com/office/drawing/2014/main" id="{B854359A-CFB3-F199-6753-CC084A2BF41C}"/>
                </a:ext>
              </a:extLst>
            </p:cNvPr>
            <p:cNvSpPr>
              <a:spLocks/>
            </p:cNvSpPr>
            <p:nvPr/>
          </p:nvSpPr>
          <p:spPr bwMode="auto">
            <a:xfrm>
              <a:off x="2908450" y="2556223"/>
              <a:ext cx="136525" cy="63500"/>
            </a:xfrm>
            <a:custGeom>
              <a:avLst/>
              <a:gdLst>
                <a:gd name="T0" fmla="*/ 27 w 32"/>
                <a:gd name="T1" fmla="*/ 0 h 15"/>
                <a:gd name="T2" fmla="*/ 0 w 32"/>
                <a:gd name="T3" fmla="*/ 15 h 15"/>
                <a:gd name="T4" fmla="*/ 2 w 32"/>
                <a:gd name="T5" fmla="*/ 15 h 15"/>
                <a:gd name="T6" fmla="*/ 27 w 32"/>
                <a:gd name="T7" fmla="*/ 6 h 15"/>
                <a:gd name="T8" fmla="*/ 32 w 32"/>
                <a:gd name="T9" fmla="*/ 3 h 15"/>
                <a:gd name="T10" fmla="*/ 31 w 32"/>
                <a:gd name="T11" fmla="*/ 0 h 15"/>
                <a:gd name="T12" fmla="*/ 27 w 3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2" h="15">
                  <a:moveTo>
                    <a:pt x="27" y="0"/>
                  </a:moveTo>
                  <a:cubicBezTo>
                    <a:pt x="19" y="7"/>
                    <a:pt x="10" y="13"/>
                    <a:pt x="0" y="15"/>
                  </a:cubicBezTo>
                  <a:cubicBezTo>
                    <a:pt x="1" y="15"/>
                    <a:pt x="1" y="15"/>
                    <a:pt x="2" y="15"/>
                  </a:cubicBezTo>
                  <a:cubicBezTo>
                    <a:pt x="11" y="15"/>
                    <a:pt x="19" y="12"/>
                    <a:pt x="27" y="6"/>
                  </a:cubicBezTo>
                  <a:cubicBezTo>
                    <a:pt x="29" y="5"/>
                    <a:pt x="30" y="4"/>
                    <a:pt x="32" y="3"/>
                  </a:cubicBezTo>
                  <a:cubicBezTo>
                    <a:pt x="32" y="2"/>
                    <a:pt x="31" y="1"/>
                    <a:pt x="31" y="0"/>
                  </a:cubicBezTo>
                  <a:cubicBezTo>
                    <a:pt x="30" y="0"/>
                    <a:pt x="28" y="0"/>
                    <a:pt x="27"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3" name="Freeform 217">
              <a:extLst>
                <a:ext uri="{FF2B5EF4-FFF2-40B4-BE49-F238E27FC236}">
                  <a16:creationId xmlns:a16="http://schemas.microsoft.com/office/drawing/2014/main" id="{8A0095DA-A305-3017-ACD5-B9B044B0C7FD}"/>
                </a:ext>
              </a:extLst>
            </p:cNvPr>
            <p:cNvSpPr>
              <a:spLocks/>
            </p:cNvSpPr>
            <p:nvPr/>
          </p:nvSpPr>
          <p:spPr bwMode="auto">
            <a:xfrm>
              <a:off x="2824312" y="2381598"/>
              <a:ext cx="568325" cy="250825"/>
            </a:xfrm>
            <a:custGeom>
              <a:avLst/>
              <a:gdLst>
                <a:gd name="T0" fmla="*/ 88 w 134"/>
                <a:gd name="T1" fmla="*/ 0 h 59"/>
                <a:gd name="T2" fmla="*/ 86 w 134"/>
                <a:gd name="T3" fmla="*/ 1 h 59"/>
                <a:gd name="T4" fmla="*/ 69 w 134"/>
                <a:gd name="T5" fmla="*/ 26 h 59"/>
                <a:gd name="T6" fmla="*/ 67 w 134"/>
                <a:gd name="T7" fmla="*/ 32 h 59"/>
                <a:gd name="T8" fmla="*/ 56 w 134"/>
                <a:gd name="T9" fmla="*/ 41 h 59"/>
                <a:gd name="T10" fmla="*/ 52 w 134"/>
                <a:gd name="T11" fmla="*/ 44 h 59"/>
                <a:gd name="T12" fmla="*/ 47 w 134"/>
                <a:gd name="T13" fmla="*/ 47 h 59"/>
                <a:gd name="T14" fmla="*/ 22 w 134"/>
                <a:gd name="T15" fmla="*/ 56 h 59"/>
                <a:gd name="T16" fmla="*/ 20 w 134"/>
                <a:gd name="T17" fmla="*/ 56 h 59"/>
                <a:gd name="T18" fmla="*/ 14 w 134"/>
                <a:gd name="T19" fmla="*/ 56 h 59"/>
                <a:gd name="T20" fmla="*/ 0 w 134"/>
                <a:gd name="T21" fmla="*/ 54 h 59"/>
                <a:gd name="T22" fmla="*/ 21 w 134"/>
                <a:gd name="T23" fmla="*/ 59 h 59"/>
                <a:gd name="T24" fmla="*/ 88 w 134"/>
                <a:gd name="T25" fmla="*/ 2 h 59"/>
                <a:gd name="T26" fmla="*/ 112 w 134"/>
                <a:gd name="T27" fmla="*/ 19 h 59"/>
                <a:gd name="T28" fmla="*/ 134 w 134"/>
                <a:gd name="T29" fmla="*/ 7 h 59"/>
                <a:gd name="T30" fmla="*/ 132 w 134"/>
                <a:gd name="T31" fmla="*/ 6 h 59"/>
                <a:gd name="T32" fmla="*/ 127 w 134"/>
                <a:gd name="T33" fmla="*/ 6 h 59"/>
                <a:gd name="T34" fmla="*/ 129 w 134"/>
                <a:gd name="T35" fmla="*/ 8 h 59"/>
                <a:gd name="T36" fmla="*/ 121 w 134"/>
                <a:gd name="T37" fmla="*/ 14 h 59"/>
                <a:gd name="T38" fmla="*/ 113 w 134"/>
                <a:gd name="T39" fmla="*/ 16 h 59"/>
                <a:gd name="T40" fmla="*/ 91 w 134"/>
                <a:gd name="T41" fmla="*/ 1 h 59"/>
                <a:gd name="T42" fmla="*/ 88 w 134"/>
                <a:gd name="T4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59">
                  <a:moveTo>
                    <a:pt x="88" y="0"/>
                  </a:moveTo>
                  <a:cubicBezTo>
                    <a:pt x="87" y="0"/>
                    <a:pt x="87" y="0"/>
                    <a:pt x="86" y="1"/>
                  </a:cubicBezTo>
                  <a:cubicBezTo>
                    <a:pt x="81" y="9"/>
                    <a:pt x="75" y="18"/>
                    <a:pt x="69" y="26"/>
                  </a:cubicBezTo>
                  <a:cubicBezTo>
                    <a:pt x="69" y="28"/>
                    <a:pt x="68" y="30"/>
                    <a:pt x="67" y="32"/>
                  </a:cubicBezTo>
                  <a:cubicBezTo>
                    <a:pt x="64" y="36"/>
                    <a:pt x="60" y="39"/>
                    <a:pt x="56" y="41"/>
                  </a:cubicBezTo>
                  <a:cubicBezTo>
                    <a:pt x="54" y="42"/>
                    <a:pt x="53" y="43"/>
                    <a:pt x="52" y="44"/>
                  </a:cubicBezTo>
                  <a:cubicBezTo>
                    <a:pt x="50" y="45"/>
                    <a:pt x="49" y="46"/>
                    <a:pt x="47" y="47"/>
                  </a:cubicBezTo>
                  <a:cubicBezTo>
                    <a:pt x="39" y="53"/>
                    <a:pt x="31" y="56"/>
                    <a:pt x="22" y="56"/>
                  </a:cubicBezTo>
                  <a:cubicBezTo>
                    <a:pt x="21" y="56"/>
                    <a:pt x="21" y="56"/>
                    <a:pt x="20" y="56"/>
                  </a:cubicBezTo>
                  <a:cubicBezTo>
                    <a:pt x="18" y="56"/>
                    <a:pt x="16" y="56"/>
                    <a:pt x="14" y="56"/>
                  </a:cubicBezTo>
                  <a:cubicBezTo>
                    <a:pt x="9" y="56"/>
                    <a:pt x="5" y="56"/>
                    <a:pt x="0" y="54"/>
                  </a:cubicBezTo>
                  <a:cubicBezTo>
                    <a:pt x="8" y="58"/>
                    <a:pt x="15" y="59"/>
                    <a:pt x="21" y="59"/>
                  </a:cubicBezTo>
                  <a:cubicBezTo>
                    <a:pt x="52" y="59"/>
                    <a:pt x="75" y="24"/>
                    <a:pt x="88" y="2"/>
                  </a:cubicBezTo>
                  <a:cubicBezTo>
                    <a:pt x="96" y="15"/>
                    <a:pt x="105" y="19"/>
                    <a:pt x="112" y="19"/>
                  </a:cubicBezTo>
                  <a:cubicBezTo>
                    <a:pt x="124" y="19"/>
                    <a:pt x="134" y="7"/>
                    <a:pt x="134" y="7"/>
                  </a:cubicBezTo>
                  <a:cubicBezTo>
                    <a:pt x="132" y="6"/>
                    <a:pt x="132" y="6"/>
                    <a:pt x="132" y="6"/>
                  </a:cubicBezTo>
                  <a:cubicBezTo>
                    <a:pt x="131" y="6"/>
                    <a:pt x="129" y="6"/>
                    <a:pt x="127" y="6"/>
                  </a:cubicBezTo>
                  <a:cubicBezTo>
                    <a:pt x="128" y="7"/>
                    <a:pt x="129" y="7"/>
                    <a:pt x="129" y="8"/>
                  </a:cubicBezTo>
                  <a:cubicBezTo>
                    <a:pt x="127" y="10"/>
                    <a:pt x="124" y="12"/>
                    <a:pt x="121" y="14"/>
                  </a:cubicBezTo>
                  <a:cubicBezTo>
                    <a:pt x="118" y="15"/>
                    <a:pt x="115" y="16"/>
                    <a:pt x="113" y="16"/>
                  </a:cubicBezTo>
                  <a:cubicBezTo>
                    <a:pt x="104" y="16"/>
                    <a:pt x="96" y="9"/>
                    <a:pt x="91" y="1"/>
                  </a:cubicBezTo>
                  <a:cubicBezTo>
                    <a:pt x="90" y="0"/>
                    <a:pt x="89" y="0"/>
                    <a:pt x="88"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24" name="Picture 218">
              <a:extLst>
                <a:ext uri="{FF2B5EF4-FFF2-40B4-BE49-F238E27FC236}">
                  <a16:creationId xmlns:a16="http://schemas.microsoft.com/office/drawing/2014/main" id="{9C17323B-D4C8-B8C5-C951-A8043C4DDD6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016400" y="2433986"/>
              <a:ext cx="11588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 name="Picture 219">
              <a:extLst>
                <a:ext uri="{FF2B5EF4-FFF2-40B4-BE49-F238E27FC236}">
                  <a16:creationId xmlns:a16="http://schemas.microsoft.com/office/drawing/2014/main" id="{1FFE7818-1F64-E8CC-4F1A-9A9E5D1BD1D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05287" y="2522886"/>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220">
              <a:extLst>
                <a:ext uri="{FF2B5EF4-FFF2-40B4-BE49-F238E27FC236}">
                  <a16:creationId xmlns:a16="http://schemas.microsoft.com/office/drawing/2014/main" id="{0D9942E2-A065-3FBF-12F2-5FFCA313668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43387" y="2468911"/>
              <a:ext cx="88900" cy="10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221">
              <a:extLst>
                <a:ext uri="{FF2B5EF4-FFF2-40B4-BE49-F238E27FC236}">
                  <a16:creationId xmlns:a16="http://schemas.microsoft.com/office/drawing/2014/main" id="{9B8454CE-96AD-7B0A-AB42-7A9D5D735820}"/>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046562" y="2472086"/>
              <a:ext cx="49213"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 name="Freeform 222">
              <a:extLst>
                <a:ext uri="{FF2B5EF4-FFF2-40B4-BE49-F238E27FC236}">
                  <a16:creationId xmlns:a16="http://schemas.microsoft.com/office/drawing/2014/main" id="{F12F85B8-8BA3-B5FE-9FCB-D588CAFF4FC1}"/>
                </a:ext>
              </a:extLst>
            </p:cNvPr>
            <p:cNvSpPr>
              <a:spLocks/>
            </p:cNvSpPr>
            <p:nvPr/>
          </p:nvSpPr>
          <p:spPr bwMode="auto">
            <a:xfrm>
              <a:off x="2568725" y="2445098"/>
              <a:ext cx="238125" cy="149225"/>
            </a:xfrm>
            <a:custGeom>
              <a:avLst/>
              <a:gdLst>
                <a:gd name="T0" fmla="*/ 56 w 56"/>
                <a:gd name="T1" fmla="*/ 18 h 35"/>
                <a:gd name="T2" fmla="*/ 44 w 56"/>
                <a:gd name="T3" fmla="*/ 2 h 35"/>
                <a:gd name="T4" fmla="*/ 7 w 56"/>
                <a:gd name="T5" fmla="*/ 19 h 35"/>
                <a:gd name="T6" fmla="*/ 49 w 56"/>
                <a:gd name="T7" fmla="*/ 23 h 35"/>
                <a:gd name="T8" fmla="*/ 56 w 56"/>
                <a:gd name="T9" fmla="*/ 18 h 35"/>
              </a:gdLst>
              <a:ahLst/>
              <a:cxnLst>
                <a:cxn ang="0">
                  <a:pos x="T0" y="T1"/>
                </a:cxn>
                <a:cxn ang="0">
                  <a:pos x="T2" y="T3"/>
                </a:cxn>
                <a:cxn ang="0">
                  <a:pos x="T4" y="T5"/>
                </a:cxn>
                <a:cxn ang="0">
                  <a:pos x="T6" y="T7"/>
                </a:cxn>
                <a:cxn ang="0">
                  <a:pos x="T8" y="T9"/>
                </a:cxn>
              </a:cxnLst>
              <a:rect l="0" t="0" r="r" b="b"/>
              <a:pathLst>
                <a:path w="56" h="35">
                  <a:moveTo>
                    <a:pt x="56" y="18"/>
                  </a:moveTo>
                  <a:cubicBezTo>
                    <a:pt x="55" y="19"/>
                    <a:pt x="44" y="4"/>
                    <a:pt x="44" y="2"/>
                  </a:cubicBezTo>
                  <a:cubicBezTo>
                    <a:pt x="36" y="3"/>
                    <a:pt x="0" y="0"/>
                    <a:pt x="7" y="19"/>
                  </a:cubicBezTo>
                  <a:cubicBezTo>
                    <a:pt x="14" y="35"/>
                    <a:pt x="38" y="29"/>
                    <a:pt x="49" y="23"/>
                  </a:cubicBezTo>
                  <a:cubicBezTo>
                    <a:pt x="51" y="22"/>
                    <a:pt x="54" y="20"/>
                    <a:pt x="56" y="18"/>
                  </a:cubicBezTo>
                  <a:close/>
                </a:path>
              </a:pathLst>
            </a:custGeom>
            <a:solidFill>
              <a:srgbClr val="FF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29" name="Freeform 223">
              <a:extLst>
                <a:ext uri="{FF2B5EF4-FFF2-40B4-BE49-F238E27FC236}">
                  <a16:creationId xmlns:a16="http://schemas.microsoft.com/office/drawing/2014/main" id="{4422CFD1-39A8-6A39-E174-B155DF3FCAEC}"/>
                </a:ext>
              </a:extLst>
            </p:cNvPr>
            <p:cNvSpPr>
              <a:spLocks/>
            </p:cNvSpPr>
            <p:nvPr/>
          </p:nvSpPr>
          <p:spPr bwMode="auto">
            <a:xfrm>
              <a:off x="2556025" y="2445098"/>
              <a:ext cx="255588" cy="174625"/>
            </a:xfrm>
            <a:custGeom>
              <a:avLst/>
              <a:gdLst>
                <a:gd name="T0" fmla="*/ 46 w 60"/>
                <a:gd name="T1" fmla="*/ 1 h 41"/>
                <a:gd name="T2" fmla="*/ 8 w 60"/>
                <a:gd name="T3" fmla="*/ 20 h 41"/>
                <a:gd name="T4" fmla="*/ 58 w 60"/>
                <a:gd name="T5" fmla="*/ 21 h 41"/>
                <a:gd name="T6" fmla="*/ 56 w 60"/>
                <a:gd name="T7" fmla="*/ 19 h 41"/>
                <a:gd name="T8" fmla="*/ 12 w 60"/>
                <a:gd name="T9" fmla="*/ 20 h 41"/>
                <a:gd name="T10" fmla="*/ 46 w 60"/>
                <a:gd name="T11" fmla="*/ 5 h 41"/>
                <a:gd name="T12" fmla="*/ 46 w 60"/>
                <a:gd name="T13" fmla="*/ 1 h 41"/>
              </a:gdLst>
              <a:ahLst/>
              <a:cxnLst>
                <a:cxn ang="0">
                  <a:pos x="T0" y="T1"/>
                </a:cxn>
                <a:cxn ang="0">
                  <a:pos x="T2" y="T3"/>
                </a:cxn>
                <a:cxn ang="0">
                  <a:pos x="T4" y="T5"/>
                </a:cxn>
                <a:cxn ang="0">
                  <a:pos x="T6" y="T7"/>
                </a:cxn>
                <a:cxn ang="0">
                  <a:pos x="T8" y="T9"/>
                </a:cxn>
                <a:cxn ang="0">
                  <a:pos x="T10" y="T11"/>
                </a:cxn>
                <a:cxn ang="0">
                  <a:pos x="T12" y="T13"/>
                </a:cxn>
              </a:cxnLst>
              <a:rect l="0" t="0" r="r" b="b"/>
              <a:pathLst>
                <a:path w="60" h="41">
                  <a:moveTo>
                    <a:pt x="46" y="1"/>
                  </a:moveTo>
                  <a:cubicBezTo>
                    <a:pt x="36" y="2"/>
                    <a:pt x="0" y="0"/>
                    <a:pt x="8" y="20"/>
                  </a:cubicBezTo>
                  <a:cubicBezTo>
                    <a:pt x="17" y="41"/>
                    <a:pt x="45" y="29"/>
                    <a:pt x="58" y="21"/>
                  </a:cubicBezTo>
                  <a:cubicBezTo>
                    <a:pt x="60" y="20"/>
                    <a:pt x="58" y="18"/>
                    <a:pt x="56" y="19"/>
                  </a:cubicBezTo>
                  <a:cubicBezTo>
                    <a:pt x="44" y="26"/>
                    <a:pt x="23" y="35"/>
                    <a:pt x="12" y="20"/>
                  </a:cubicBezTo>
                  <a:cubicBezTo>
                    <a:pt x="1" y="4"/>
                    <a:pt x="39" y="5"/>
                    <a:pt x="46" y="5"/>
                  </a:cubicBezTo>
                  <a:cubicBezTo>
                    <a:pt x="48" y="4"/>
                    <a:pt x="48" y="1"/>
                    <a:pt x="46"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0" name="Freeform 224">
              <a:extLst>
                <a:ext uri="{FF2B5EF4-FFF2-40B4-BE49-F238E27FC236}">
                  <a16:creationId xmlns:a16="http://schemas.microsoft.com/office/drawing/2014/main" id="{D2D0DE11-F5C6-6BCF-4FA7-C9CD961CB176}"/>
                </a:ext>
              </a:extLst>
            </p:cNvPr>
            <p:cNvSpPr>
              <a:spLocks/>
            </p:cNvSpPr>
            <p:nvPr/>
          </p:nvSpPr>
          <p:spPr bwMode="auto">
            <a:xfrm>
              <a:off x="2662387" y="2480023"/>
              <a:ext cx="109538" cy="46038"/>
            </a:xfrm>
            <a:custGeom>
              <a:avLst/>
              <a:gdLst>
                <a:gd name="T0" fmla="*/ 23 w 26"/>
                <a:gd name="T1" fmla="*/ 0 h 11"/>
                <a:gd name="T2" fmla="*/ 2 w 26"/>
                <a:gd name="T3" fmla="*/ 7 h 11"/>
                <a:gd name="T4" fmla="*/ 3 w 26"/>
                <a:gd name="T5" fmla="*/ 10 h 11"/>
                <a:gd name="T6" fmla="*/ 24 w 26"/>
                <a:gd name="T7" fmla="*/ 3 h 11"/>
                <a:gd name="T8" fmla="*/ 23 w 26"/>
                <a:gd name="T9" fmla="*/ 0 h 11"/>
              </a:gdLst>
              <a:ahLst/>
              <a:cxnLst>
                <a:cxn ang="0">
                  <a:pos x="T0" y="T1"/>
                </a:cxn>
                <a:cxn ang="0">
                  <a:pos x="T2" y="T3"/>
                </a:cxn>
                <a:cxn ang="0">
                  <a:pos x="T4" y="T5"/>
                </a:cxn>
                <a:cxn ang="0">
                  <a:pos x="T6" y="T7"/>
                </a:cxn>
                <a:cxn ang="0">
                  <a:pos x="T8" y="T9"/>
                </a:cxn>
              </a:cxnLst>
              <a:rect l="0" t="0" r="r" b="b"/>
              <a:pathLst>
                <a:path w="26" h="11">
                  <a:moveTo>
                    <a:pt x="23" y="0"/>
                  </a:moveTo>
                  <a:cubicBezTo>
                    <a:pt x="16" y="3"/>
                    <a:pt x="9" y="5"/>
                    <a:pt x="2" y="7"/>
                  </a:cubicBezTo>
                  <a:cubicBezTo>
                    <a:pt x="0" y="8"/>
                    <a:pt x="1" y="11"/>
                    <a:pt x="3" y="10"/>
                  </a:cubicBezTo>
                  <a:cubicBezTo>
                    <a:pt x="10" y="8"/>
                    <a:pt x="17" y="6"/>
                    <a:pt x="24" y="3"/>
                  </a:cubicBezTo>
                  <a:cubicBezTo>
                    <a:pt x="26" y="3"/>
                    <a:pt x="25" y="0"/>
                    <a:pt x="23"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1" name="Freeform 225">
              <a:extLst>
                <a:ext uri="{FF2B5EF4-FFF2-40B4-BE49-F238E27FC236}">
                  <a16:creationId xmlns:a16="http://schemas.microsoft.com/office/drawing/2014/main" id="{4DA037CF-ACBD-7018-D2F5-A10AE1B2639A}"/>
                </a:ext>
              </a:extLst>
            </p:cNvPr>
            <p:cNvSpPr>
              <a:spLocks/>
            </p:cNvSpPr>
            <p:nvPr/>
          </p:nvSpPr>
          <p:spPr bwMode="auto">
            <a:xfrm>
              <a:off x="2721125" y="2318098"/>
              <a:ext cx="293688" cy="276225"/>
            </a:xfrm>
            <a:custGeom>
              <a:avLst/>
              <a:gdLst>
                <a:gd name="T0" fmla="*/ 20 w 69"/>
                <a:gd name="T1" fmla="*/ 2 h 65"/>
                <a:gd name="T2" fmla="*/ 11 w 69"/>
                <a:gd name="T3" fmla="*/ 43 h 65"/>
                <a:gd name="T4" fmla="*/ 67 w 69"/>
                <a:gd name="T5" fmla="*/ 55 h 65"/>
                <a:gd name="T6" fmla="*/ 65 w 69"/>
                <a:gd name="T7" fmla="*/ 52 h 65"/>
                <a:gd name="T8" fmla="*/ 17 w 69"/>
                <a:gd name="T9" fmla="*/ 44 h 65"/>
                <a:gd name="T10" fmla="*/ 22 w 69"/>
                <a:gd name="T11" fmla="*/ 5 h 65"/>
                <a:gd name="T12" fmla="*/ 20 w 69"/>
                <a:gd name="T13" fmla="*/ 2 h 65"/>
              </a:gdLst>
              <a:ahLst/>
              <a:cxnLst>
                <a:cxn ang="0">
                  <a:pos x="T0" y="T1"/>
                </a:cxn>
                <a:cxn ang="0">
                  <a:pos x="T2" y="T3"/>
                </a:cxn>
                <a:cxn ang="0">
                  <a:pos x="T4" y="T5"/>
                </a:cxn>
                <a:cxn ang="0">
                  <a:pos x="T6" y="T7"/>
                </a:cxn>
                <a:cxn ang="0">
                  <a:pos x="T8" y="T9"/>
                </a:cxn>
                <a:cxn ang="0">
                  <a:pos x="T10" y="T11"/>
                </a:cxn>
                <a:cxn ang="0">
                  <a:pos x="T12" y="T13"/>
                </a:cxn>
              </a:cxnLst>
              <a:rect l="0" t="0" r="r" b="b"/>
              <a:pathLst>
                <a:path w="69" h="65">
                  <a:moveTo>
                    <a:pt x="20" y="2"/>
                  </a:moveTo>
                  <a:cubicBezTo>
                    <a:pt x="5" y="11"/>
                    <a:pt x="0" y="28"/>
                    <a:pt x="11" y="43"/>
                  </a:cubicBezTo>
                  <a:cubicBezTo>
                    <a:pt x="23" y="60"/>
                    <a:pt x="49" y="65"/>
                    <a:pt x="67" y="55"/>
                  </a:cubicBezTo>
                  <a:cubicBezTo>
                    <a:pt x="69" y="54"/>
                    <a:pt x="67" y="50"/>
                    <a:pt x="65" y="52"/>
                  </a:cubicBezTo>
                  <a:cubicBezTo>
                    <a:pt x="49" y="61"/>
                    <a:pt x="30" y="56"/>
                    <a:pt x="17" y="44"/>
                  </a:cubicBezTo>
                  <a:cubicBezTo>
                    <a:pt x="3" y="31"/>
                    <a:pt x="7" y="14"/>
                    <a:pt x="22" y="5"/>
                  </a:cubicBezTo>
                  <a:cubicBezTo>
                    <a:pt x="24" y="4"/>
                    <a:pt x="22" y="0"/>
                    <a:pt x="20"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2" name="Freeform 226">
              <a:extLst>
                <a:ext uri="{FF2B5EF4-FFF2-40B4-BE49-F238E27FC236}">
                  <a16:creationId xmlns:a16="http://schemas.microsoft.com/office/drawing/2014/main" id="{CF46B997-2096-BA55-B465-2353EAD42618}"/>
                </a:ext>
              </a:extLst>
            </p:cNvPr>
            <p:cNvSpPr>
              <a:spLocks/>
            </p:cNvSpPr>
            <p:nvPr/>
          </p:nvSpPr>
          <p:spPr bwMode="auto">
            <a:xfrm>
              <a:off x="2467125" y="3184873"/>
              <a:ext cx="912813" cy="590550"/>
            </a:xfrm>
            <a:custGeom>
              <a:avLst/>
              <a:gdLst>
                <a:gd name="T0" fmla="*/ 215 w 215"/>
                <a:gd name="T1" fmla="*/ 111 h 139"/>
                <a:gd name="T2" fmla="*/ 204 w 215"/>
                <a:gd name="T3" fmla="*/ 102 h 139"/>
                <a:gd name="T4" fmla="*/ 86 w 215"/>
                <a:gd name="T5" fmla="*/ 39 h 139"/>
                <a:gd name="T6" fmla="*/ 23 w 215"/>
                <a:gd name="T7" fmla="*/ 22 h 139"/>
                <a:gd name="T8" fmla="*/ 134 w 215"/>
                <a:gd name="T9" fmla="*/ 116 h 139"/>
                <a:gd name="T10" fmla="*/ 203 w 215"/>
                <a:gd name="T11" fmla="*/ 139 h 139"/>
                <a:gd name="T12" fmla="*/ 215 w 215"/>
                <a:gd name="T13" fmla="*/ 111 h 139"/>
              </a:gdLst>
              <a:ahLst/>
              <a:cxnLst>
                <a:cxn ang="0">
                  <a:pos x="T0" y="T1"/>
                </a:cxn>
                <a:cxn ang="0">
                  <a:pos x="T2" y="T3"/>
                </a:cxn>
                <a:cxn ang="0">
                  <a:pos x="T4" y="T5"/>
                </a:cxn>
                <a:cxn ang="0">
                  <a:pos x="T6" y="T7"/>
                </a:cxn>
                <a:cxn ang="0">
                  <a:pos x="T8" y="T9"/>
                </a:cxn>
                <a:cxn ang="0">
                  <a:pos x="T10" y="T11"/>
                </a:cxn>
                <a:cxn ang="0">
                  <a:pos x="T12" y="T13"/>
                </a:cxn>
              </a:cxnLst>
              <a:rect l="0" t="0" r="r" b="b"/>
              <a:pathLst>
                <a:path w="215" h="139">
                  <a:moveTo>
                    <a:pt x="215" y="111"/>
                  </a:moveTo>
                  <a:cubicBezTo>
                    <a:pt x="204" y="102"/>
                    <a:pt x="204" y="102"/>
                    <a:pt x="204" y="102"/>
                  </a:cubicBezTo>
                  <a:cubicBezTo>
                    <a:pt x="204" y="102"/>
                    <a:pt x="128" y="64"/>
                    <a:pt x="86" y="39"/>
                  </a:cubicBezTo>
                  <a:cubicBezTo>
                    <a:pt x="43" y="13"/>
                    <a:pt x="46" y="0"/>
                    <a:pt x="23" y="22"/>
                  </a:cubicBezTo>
                  <a:cubicBezTo>
                    <a:pt x="0" y="43"/>
                    <a:pt x="83" y="89"/>
                    <a:pt x="134" y="116"/>
                  </a:cubicBezTo>
                  <a:cubicBezTo>
                    <a:pt x="155" y="128"/>
                    <a:pt x="181" y="135"/>
                    <a:pt x="203" y="139"/>
                  </a:cubicBezTo>
                  <a:cubicBezTo>
                    <a:pt x="209" y="131"/>
                    <a:pt x="214" y="121"/>
                    <a:pt x="215" y="111"/>
                  </a:cubicBezTo>
                </a:path>
              </a:pathLst>
            </a:custGeom>
            <a:solidFill>
              <a:srgbClr val="FFF2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3" name="Freeform 227">
              <a:extLst>
                <a:ext uri="{FF2B5EF4-FFF2-40B4-BE49-F238E27FC236}">
                  <a16:creationId xmlns:a16="http://schemas.microsoft.com/office/drawing/2014/main" id="{57658304-97F1-C29C-1158-753AE90FD4EB}"/>
                </a:ext>
              </a:extLst>
            </p:cNvPr>
            <p:cNvSpPr>
              <a:spLocks/>
            </p:cNvSpPr>
            <p:nvPr/>
          </p:nvSpPr>
          <p:spPr bwMode="auto">
            <a:xfrm>
              <a:off x="2522687" y="3202336"/>
              <a:ext cx="233363" cy="228600"/>
            </a:xfrm>
            <a:custGeom>
              <a:avLst/>
              <a:gdLst>
                <a:gd name="T0" fmla="*/ 55 w 55"/>
                <a:gd name="T1" fmla="*/ 23 h 54"/>
                <a:gd name="T2" fmla="*/ 10 w 55"/>
                <a:gd name="T3" fmla="*/ 18 h 54"/>
                <a:gd name="T4" fmla="*/ 26 w 55"/>
                <a:gd name="T5" fmla="*/ 54 h 54"/>
                <a:gd name="T6" fmla="*/ 55 w 55"/>
                <a:gd name="T7" fmla="*/ 23 h 54"/>
              </a:gdLst>
              <a:ahLst/>
              <a:cxnLst>
                <a:cxn ang="0">
                  <a:pos x="T0" y="T1"/>
                </a:cxn>
                <a:cxn ang="0">
                  <a:pos x="T2" y="T3"/>
                </a:cxn>
                <a:cxn ang="0">
                  <a:pos x="T4" y="T5"/>
                </a:cxn>
                <a:cxn ang="0">
                  <a:pos x="T6" y="T7"/>
                </a:cxn>
              </a:cxnLst>
              <a:rect l="0" t="0" r="r" b="b"/>
              <a:pathLst>
                <a:path w="55" h="54">
                  <a:moveTo>
                    <a:pt x="55" y="23"/>
                  </a:moveTo>
                  <a:cubicBezTo>
                    <a:pt x="31" y="6"/>
                    <a:pt x="29" y="0"/>
                    <a:pt x="10" y="18"/>
                  </a:cubicBezTo>
                  <a:cubicBezTo>
                    <a:pt x="0" y="27"/>
                    <a:pt x="9" y="40"/>
                    <a:pt x="26" y="54"/>
                  </a:cubicBezTo>
                  <a:cubicBezTo>
                    <a:pt x="35" y="43"/>
                    <a:pt x="45" y="33"/>
                    <a:pt x="55"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4" name="Freeform 228">
              <a:extLst>
                <a:ext uri="{FF2B5EF4-FFF2-40B4-BE49-F238E27FC236}">
                  <a16:creationId xmlns:a16="http://schemas.microsoft.com/office/drawing/2014/main" id="{CCC2B58B-D49A-15AC-FA8B-B8A83D4C45CD}"/>
                </a:ext>
              </a:extLst>
            </p:cNvPr>
            <p:cNvSpPr>
              <a:spLocks/>
            </p:cNvSpPr>
            <p:nvPr/>
          </p:nvSpPr>
          <p:spPr bwMode="auto">
            <a:xfrm>
              <a:off x="3333900" y="3715098"/>
              <a:ext cx="50800" cy="68263"/>
            </a:xfrm>
            <a:custGeom>
              <a:avLst/>
              <a:gdLst>
                <a:gd name="T0" fmla="*/ 7 w 12"/>
                <a:gd name="T1" fmla="*/ 0 h 16"/>
                <a:gd name="T2" fmla="*/ 7 w 12"/>
                <a:gd name="T3" fmla="*/ 1 h 16"/>
                <a:gd name="T4" fmla="*/ 1 w 12"/>
                <a:gd name="T5" fmla="*/ 12 h 16"/>
                <a:gd name="T6" fmla="*/ 0 w 12"/>
                <a:gd name="T7" fmla="*/ 14 h 16"/>
                <a:gd name="T8" fmla="*/ 4 w 12"/>
                <a:gd name="T9" fmla="*/ 15 h 16"/>
                <a:gd name="T10" fmla="*/ 12 w 12"/>
                <a:gd name="T11" fmla="*/ 16 h 16"/>
                <a:gd name="T12" fmla="*/ 11 w 12"/>
                <a:gd name="T13" fmla="*/ 1 h 16"/>
                <a:gd name="T14" fmla="*/ 7 w 1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7" y="0"/>
                  </a:moveTo>
                  <a:cubicBezTo>
                    <a:pt x="7" y="1"/>
                    <a:pt x="7" y="1"/>
                    <a:pt x="7" y="1"/>
                  </a:cubicBezTo>
                  <a:cubicBezTo>
                    <a:pt x="5" y="5"/>
                    <a:pt x="3" y="9"/>
                    <a:pt x="1" y="12"/>
                  </a:cubicBezTo>
                  <a:cubicBezTo>
                    <a:pt x="0" y="13"/>
                    <a:pt x="0" y="13"/>
                    <a:pt x="0" y="14"/>
                  </a:cubicBezTo>
                  <a:cubicBezTo>
                    <a:pt x="1" y="14"/>
                    <a:pt x="3" y="15"/>
                    <a:pt x="4" y="15"/>
                  </a:cubicBezTo>
                  <a:cubicBezTo>
                    <a:pt x="7" y="15"/>
                    <a:pt x="9" y="16"/>
                    <a:pt x="12" y="16"/>
                  </a:cubicBezTo>
                  <a:cubicBezTo>
                    <a:pt x="12" y="11"/>
                    <a:pt x="12" y="6"/>
                    <a:pt x="11" y="1"/>
                  </a:cubicBezTo>
                  <a:cubicBezTo>
                    <a:pt x="10" y="1"/>
                    <a:pt x="9" y="1"/>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5" name="Freeform 229">
              <a:extLst>
                <a:ext uri="{FF2B5EF4-FFF2-40B4-BE49-F238E27FC236}">
                  <a16:creationId xmlns:a16="http://schemas.microsoft.com/office/drawing/2014/main" id="{BA41C771-C030-6692-EE3D-D15154C43F2C}"/>
                </a:ext>
              </a:extLst>
            </p:cNvPr>
            <p:cNvSpPr>
              <a:spLocks/>
            </p:cNvSpPr>
            <p:nvPr/>
          </p:nvSpPr>
          <p:spPr bwMode="auto">
            <a:xfrm>
              <a:off x="3379937" y="3719861"/>
              <a:ext cx="22225" cy="63500"/>
            </a:xfrm>
            <a:custGeom>
              <a:avLst/>
              <a:gdLst>
                <a:gd name="T0" fmla="*/ 0 w 5"/>
                <a:gd name="T1" fmla="*/ 0 h 15"/>
                <a:gd name="T2" fmla="*/ 1 w 5"/>
                <a:gd name="T3" fmla="*/ 15 h 15"/>
                <a:gd name="T4" fmla="*/ 1 w 5"/>
                <a:gd name="T5" fmla="*/ 15 h 15"/>
                <a:gd name="T6" fmla="*/ 5 w 5"/>
                <a:gd name="T7" fmla="*/ 2 h 15"/>
                <a:gd name="T8" fmla="*/ 1 w 5"/>
                <a:gd name="T9" fmla="*/ 1 h 15"/>
                <a:gd name="T10" fmla="*/ 0 w 5"/>
                <a:gd name="T11" fmla="*/ 0 h 15"/>
              </a:gdLst>
              <a:ahLst/>
              <a:cxnLst>
                <a:cxn ang="0">
                  <a:pos x="T0" y="T1"/>
                </a:cxn>
                <a:cxn ang="0">
                  <a:pos x="T2" y="T3"/>
                </a:cxn>
                <a:cxn ang="0">
                  <a:pos x="T4" y="T5"/>
                </a:cxn>
                <a:cxn ang="0">
                  <a:pos x="T6" y="T7"/>
                </a:cxn>
                <a:cxn ang="0">
                  <a:pos x="T8" y="T9"/>
                </a:cxn>
                <a:cxn ang="0">
                  <a:pos x="T10" y="T11"/>
                </a:cxn>
              </a:cxnLst>
              <a:rect l="0" t="0" r="r" b="b"/>
              <a:pathLst>
                <a:path w="5" h="15">
                  <a:moveTo>
                    <a:pt x="0" y="0"/>
                  </a:moveTo>
                  <a:cubicBezTo>
                    <a:pt x="1" y="5"/>
                    <a:pt x="1" y="10"/>
                    <a:pt x="1" y="15"/>
                  </a:cubicBezTo>
                  <a:cubicBezTo>
                    <a:pt x="1" y="15"/>
                    <a:pt x="1" y="15"/>
                    <a:pt x="1" y="15"/>
                  </a:cubicBezTo>
                  <a:cubicBezTo>
                    <a:pt x="3" y="11"/>
                    <a:pt x="4" y="6"/>
                    <a:pt x="5" y="2"/>
                  </a:cubicBezTo>
                  <a:cubicBezTo>
                    <a:pt x="4" y="1"/>
                    <a:pt x="2" y="1"/>
                    <a:pt x="1" y="1"/>
                  </a:cubicBezTo>
                  <a:cubicBezTo>
                    <a:pt x="1" y="1"/>
                    <a:pt x="1" y="0"/>
                    <a:pt x="0" y="0"/>
                  </a:cubicBezTo>
                </a:path>
              </a:pathLst>
            </a:custGeom>
            <a:solidFill>
              <a:srgbClr val="FFA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6" name="Freeform 230">
              <a:extLst>
                <a:ext uri="{FF2B5EF4-FFF2-40B4-BE49-F238E27FC236}">
                  <a16:creationId xmlns:a16="http://schemas.microsoft.com/office/drawing/2014/main" id="{8AC7EB39-DC69-4E20-CF60-4424008576E3}"/>
                </a:ext>
              </a:extLst>
            </p:cNvPr>
            <p:cNvSpPr>
              <a:spLocks noEditPoints="1"/>
            </p:cNvSpPr>
            <p:nvPr/>
          </p:nvSpPr>
          <p:spPr bwMode="auto">
            <a:xfrm>
              <a:off x="3333900" y="3715098"/>
              <a:ext cx="28575" cy="60325"/>
            </a:xfrm>
            <a:custGeom>
              <a:avLst/>
              <a:gdLst>
                <a:gd name="T0" fmla="*/ 1 w 7"/>
                <a:gd name="T1" fmla="*/ 12 h 14"/>
                <a:gd name="T2" fmla="*/ 0 w 7"/>
                <a:gd name="T3" fmla="*/ 14 h 14"/>
                <a:gd name="T4" fmla="*/ 0 w 7"/>
                <a:gd name="T5" fmla="*/ 14 h 14"/>
                <a:gd name="T6" fmla="*/ 1 w 7"/>
                <a:gd name="T7" fmla="*/ 12 h 14"/>
                <a:gd name="T8" fmla="*/ 7 w 7"/>
                <a:gd name="T9" fmla="*/ 0 h 14"/>
                <a:gd name="T10" fmla="*/ 7 w 7"/>
                <a:gd name="T11" fmla="*/ 1 h 14"/>
                <a:gd name="T12" fmla="*/ 7 w 7"/>
                <a:gd name="T13" fmla="*/ 0 h 14"/>
                <a:gd name="T14" fmla="*/ 7 w 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4">
                  <a:moveTo>
                    <a:pt x="1" y="12"/>
                  </a:moveTo>
                  <a:cubicBezTo>
                    <a:pt x="0" y="13"/>
                    <a:pt x="0" y="13"/>
                    <a:pt x="0" y="14"/>
                  </a:cubicBezTo>
                  <a:cubicBezTo>
                    <a:pt x="0" y="14"/>
                    <a:pt x="0" y="14"/>
                    <a:pt x="0" y="14"/>
                  </a:cubicBezTo>
                  <a:cubicBezTo>
                    <a:pt x="0" y="13"/>
                    <a:pt x="0" y="13"/>
                    <a:pt x="1" y="12"/>
                  </a:cubicBezTo>
                  <a:moveTo>
                    <a:pt x="7" y="0"/>
                  </a:moveTo>
                  <a:cubicBezTo>
                    <a:pt x="7" y="1"/>
                    <a:pt x="7" y="1"/>
                    <a:pt x="7" y="1"/>
                  </a:cubicBezTo>
                  <a:cubicBezTo>
                    <a:pt x="7" y="1"/>
                    <a:pt x="7" y="1"/>
                    <a:pt x="7" y="0"/>
                  </a:cubicBezTo>
                  <a:cubicBezTo>
                    <a:pt x="7" y="0"/>
                    <a:pt x="7" y="0"/>
                    <a:pt x="7"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7" name="Freeform 231">
              <a:extLst>
                <a:ext uri="{FF2B5EF4-FFF2-40B4-BE49-F238E27FC236}">
                  <a16:creationId xmlns:a16="http://schemas.microsoft.com/office/drawing/2014/main" id="{28252DC1-5D00-BF5E-38C3-70410FD33175}"/>
                </a:ext>
              </a:extLst>
            </p:cNvPr>
            <p:cNvSpPr>
              <a:spLocks noEditPoints="1"/>
            </p:cNvSpPr>
            <p:nvPr/>
          </p:nvSpPr>
          <p:spPr bwMode="auto">
            <a:xfrm>
              <a:off x="3035450" y="3676998"/>
              <a:ext cx="327025" cy="88900"/>
            </a:xfrm>
            <a:custGeom>
              <a:avLst/>
              <a:gdLst>
                <a:gd name="T0" fmla="*/ 77 w 77"/>
                <a:gd name="T1" fmla="*/ 10 h 21"/>
                <a:gd name="T2" fmla="*/ 71 w 77"/>
                <a:gd name="T3" fmla="*/ 21 h 21"/>
                <a:gd name="T4" fmla="*/ 77 w 77"/>
                <a:gd name="T5" fmla="*/ 10 h 21"/>
                <a:gd name="T6" fmla="*/ 0 w 77"/>
                <a:gd name="T7" fmla="*/ 0 h 21"/>
                <a:gd name="T8" fmla="*/ 57 w 77"/>
                <a:gd name="T9" fmla="*/ 20 h 21"/>
                <a:gd name="T10" fmla="*/ 0 w 77"/>
                <a:gd name="T11" fmla="*/ 0 h 21"/>
              </a:gdLst>
              <a:ahLst/>
              <a:cxnLst>
                <a:cxn ang="0">
                  <a:pos x="T0" y="T1"/>
                </a:cxn>
                <a:cxn ang="0">
                  <a:pos x="T2" y="T3"/>
                </a:cxn>
                <a:cxn ang="0">
                  <a:pos x="T4" y="T5"/>
                </a:cxn>
                <a:cxn ang="0">
                  <a:pos x="T6" y="T7"/>
                </a:cxn>
                <a:cxn ang="0">
                  <a:pos x="T8" y="T9"/>
                </a:cxn>
                <a:cxn ang="0">
                  <a:pos x="T10" y="T11"/>
                </a:cxn>
              </a:cxnLst>
              <a:rect l="0" t="0" r="r" b="b"/>
              <a:pathLst>
                <a:path w="77" h="21">
                  <a:moveTo>
                    <a:pt x="77" y="10"/>
                  </a:moveTo>
                  <a:cubicBezTo>
                    <a:pt x="75" y="14"/>
                    <a:pt x="73" y="18"/>
                    <a:pt x="71" y="21"/>
                  </a:cubicBezTo>
                  <a:cubicBezTo>
                    <a:pt x="73" y="18"/>
                    <a:pt x="75" y="14"/>
                    <a:pt x="77" y="10"/>
                  </a:cubicBezTo>
                  <a:moveTo>
                    <a:pt x="0" y="0"/>
                  </a:moveTo>
                  <a:cubicBezTo>
                    <a:pt x="17" y="10"/>
                    <a:pt x="37" y="16"/>
                    <a:pt x="57" y="20"/>
                  </a:cubicBezTo>
                  <a:cubicBezTo>
                    <a:pt x="38" y="16"/>
                    <a:pt x="17" y="10"/>
                    <a:pt x="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8" name="Freeform 232">
              <a:extLst>
                <a:ext uri="{FF2B5EF4-FFF2-40B4-BE49-F238E27FC236}">
                  <a16:creationId xmlns:a16="http://schemas.microsoft.com/office/drawing/2014/main" id="{020AF2C6-0069-CBE8-4AFA-D0CCAD34041A}"/>
                </a:ext>
              </a:extLst>
            </p:cNvPr>
            <p:cNvSpPr>
              <a:spLocks/>
            </p:cNvSpPr>
            <p:nvPr/>
          </p:nvSpPr>
          <p:spPr bwMode="auto">
            <a:xfrm>
              <a:off x="2522687" y="3278536"/>
              <a:ext cx="839788" cy="496888"/>
            </a:xfrm>
            <a:custGeom>
              <a:avLst/>
              <a:gdLst>
                <a:gd name="T0" fmla="*/ 10 w 198"/>
                <a:gd name="T1" fmla="*/ 0 h 117"/>
                <a:gd name="T2" fmla="*/ 6 w 198"/>
                <a:gd name="T3" fmla="*/ 8 h 117"/>
                <a:gd name="T4" fmla="*/ 121 w 198"/>
                <a:gd name="T5" fmla="*/ 94 h 117"/>
                <a:gd name="T6" fmla="*/ 121 w 198"/>
                <a:gd name="T7" fmla="*/ 94 h 117"/>
                <a:gd name="T8" fmla="*/ 178 w 198"/>
                <a:gd name="T9" fmla="*/ 114 h 117"/>
                <a:gd name="T10" fmla="*/ 191 w 198"/>
                <a:gd name="T11" fmla="*/ 117 h 117"/>
                <a:gd name="T12" fmla="*/ 192 w 198"/>
                <a:gd name="T13" fmla="*/ 115 h 117"/>
                <a:gd name="T14" fmla="*/ 198 w 198"/>
                <a:gd name="T15" fmla="*/ 104 h 117"/>
                <a:gd name="T16" fmla="*/ 198 w 198"/>
                <a:gd name="T17" fmla="*/ 103 h 117"/>
                <a:gd name="T18" fmla="*/ 142 w 198"/>
                <a:gd name="T19" fmla="*/ 83 h 117"/>
                <a:gd name="T20" fmla="*/ 41 w 198"/>
                <a:gd name="T21" fmla="*/ 19 h 117"/>
                <a:gd name="T22" fmla="*/ 26 w 198"/>
                <a:gd name="T23" fmla="*/ 36 h 117"/>
                <a:gd name="T24" fmla="*/ 10 w 198"/>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 h="117">
                  <a:moveTo>
                    <a:pt x="10" y="0"/>
                  </a:moveTo>
                  <a:cubicBezTo>
                    <a:pt x="7" y="2"/>
                    <a:pt x="6" y="5"/>
                    <a:pt x="6" y="8"/>
                  </a:cubicBezTo>
                  <a:cubicBezTo>
                    <a:pt x="6" y="32"/>
                    <a:pt x="76" y="70"/>
                    <a:pt x="121" y="94"/>
                  </a:cubicBezTo>
                  <a:cubicBezTo>
                    <a:pt x="121" y="94"/>
                    <a:pt x="121" y="94"/>
                    <a:pt x="121" y="94"/>
                  </a:cubicBezTo>
                  <a:cubicBezTo>
                    <a:pt x="138" y="104"/>
                    <a:pt x="159" y="110"/>
                    <a:pt x="178" y="114"/>
                  </a:cubicBezTo>
                  <a:cubicBezTo>
                    <a:pt x="182" y="115"/>
                    <a:pt x="186" y="116"/>
                    <a:pt x="191" y="117"/>
                  </a:cubicBezTo>
                  <a:cubicBezTo>
                    <a:pt x="191" y="116"/>
                    <a:pt x="191" y="116"/>
                    <a:pt x="192" y="115"/>
                  </a:cubicBezTo>
                  <a:cubicBezTo>
                    <a:pt x="194" y="112"/>
                    <a:pt x="196" y="108"/>
                    <a:pt x="198" y="104"/>
                  </a:cubicBezTo>
                  <a:cubicBezTo>
                    <a:pt x="198" y="104"/>
                    <a:pt x="198" y="104"/>
                    <a:pt x="198" y="103"/>
                  </a:cubicBezTo>
                  <a:cubicBezTo>
                    <a:pt x="179" y="98"/>
                    <a:pt x="160" y="93"/>
                    <a:pt x="142" y="83"/>
                  </a:cubicBezTo>
                  <a:cubicBezTo>
                    <a:pt x="109" y="65"/>
                    <a:pt x="64" y="41"/>
                    <a:pt x="41" y="19"/>
                  </a:cubicBezTo>
                  <a:cubicBezTo>
                    <a:pt x="36" y="25"/>
                    <a:pt x="31" y="30"/>
                    <a:pt x="26" y="36"/>
                  </a:cubicBezTo>
                  <a:cubicBezTo>
                    <a:pt x="9" y="22"/>
                    <a:pt x="0" y="9"/>
                    <a:pt x="10" y="0"/>
                  </a:cubicBezTo>
                </a:path>
              </a:pathLst>
            </a:custGeom>
            <a:solidFill>
              <a:srgbClr val="FFCE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39" name="Freeform 233">
              <a:extLst>
                <a:ext uri="{FF2B5EF4-FFF2-40B4-BE49-F238E27FC236}">
                  <a16:creationId xmlns:a16="http://schemas.microsoft.com/office/drawing/2014/main" id="{CA9F595C-61BE-A75A-343E-5B2DA4262176}"/>
                </a:ext>
              </a:extLst>
            </p:cNvPr>
            <p:cNvSpPr>
              <a:spLocks/>
            </p:cNvSpPr>
            <p:nvPr/>
          </p:nvSpPr>
          <p:spPr bwMode="auto">
            <a:xfrm>
              <a:off x="2522687" y="3230911"/>
              <a:ext cx="173038" cy="200025"/>
            </a:xfrm>
            <a:custGeom>
              <a:avLst/>
              <a:gdLst>
                <a:gd name="T0" fmla="*/ 28 w 41"/>
                <a:gd name="T1" fmla="*/ 0 h 47"/>
                <a:gd name="T2" fmla="*/ 10 w 41"/>
                <a:gd name="T3" fmla="*/ 11 h 47"/>
                <a:gd name="T4" fmla="*/ 10 w 41"/>
                <a:gd name="T5" fmla="*/ 11 h 47"/>
                <a:gd name="T6" fmla="*/ 10 w 41"/>
                <a:gd name="T7" fmla="*/ 11 h 47"/>
                <a:gd name="T8" fmla="*/ 10 w 41"/>
                <a:gd name="T9" fmla="*/ 11 h 47"/>
                <a:gd name="T10" fmla="*/ 10 w 41"/>
                <a:gd name="T11" fmla="*/ 11 h 47"/>
                <a:gd name="T12" fmla="*/ 26 w 41"/>
                <a:gd name="T13" fmla="*/ 47 h 47"/>
                <a:gd name="T14" fmla="*/ 41 w 41"/>
                <a:gd name="T15" fmla="*/ 30 h 47"/>
                <a:gd name="T16" fmla="*/ 30 w 41"/>
                <a:gd name="T17" fmla="*/ 0 h 47"/>
                <a:gd name="T18" fmla="*/ 28 w 41"/>
                <a:gd name="T1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28" y="0"/>
                  </a:moveTo>
                  <a:cubicBezTo>
                    <a:pt x="23" y="0"/>
                    <a:pt x="18" y="3"/>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0" y="20"/>
                    <a:pt x="9" y="33"/>
                    <a:pt x="26" y="47"/>
                  </a:cubicBezTo>
                  <a:cubicBezTo>
                    <a:pt x="31" y="41"/>
                    <a:pt x="36" y="36"/>
                    <a:pt x="41" y="30"/>
                  </a:cubicBezTo>
                  <a:cubicBezTo>
                    <a:pt x="29" y="19"/>
                    <a:pt x="23" y="8"/>
                    <a:pt x="30" y="0"/>
                  </a:cubicBezTo>
                  <a:cubicBezTo>
                    <a:pt x="30" y="0"/>
                    <a:pt x="29" y="0"/>
                    <a:pt x="28" y="0"/>
                  </a:cubicBezTo>
                </a:path>
              </a:pathLst>
            </a:custGeom>
            <a:solidFill>
              <a:srgbClr val="FFD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0" name="Freeform 234">
              <a:extLst>
                <a:ext uri="{FF2B5EF4-FFF2-40B4-BE49-F238E27FC236}">
                  <a16:creationId xmlns:a16="http://schemas.microsoft.com/office/drawing/2014/main" id="{40C1291C-8C9C-F9BE-7E3B-D18784A26D87}"/>
                </a:ext>
              </a:extLst>
            </p:cNvPr>
            <p:cNvSpPr>
              <a:spLocks/>
            </p:cNvSpPr>
            <p:nvPr/>
          </p:nvSpPr>
          <p:spPr bwMode="auto">
            <a:xfrm>
              <a:off x="2513162" y="3205511"/>
              <a:ext cx="841375" cy="582613"/>
            </a:xfrm>
            <a:custGeom>
              <a:avLst/>
              <a:gdLst>
                <a:gd name="T0" fmla="*/ 124 w 198"/>
                <a:gd name="T1" fmla="*/ 109 h 137"/>
                <a:gd name="T2" fmla="*/ 58 w 198"/>
                <a:gd name="T3" fmla="*/ 71 h 137"/>
                <a:gd name="T4" fmla="*/ 13 w 198"/>
                <a:gd name="T5" fmla="*/ 31 h 137"/>
                <a:gd name="T6" fmla="*/ 36 w 198"/>
                <a:gd name="T7" fmla="*/ 11 h 137"/>
                <a:gd name="T8" fmla="*/ 55 w 198"/>
                <a:gd name="T9" fmla="*/ 25 h 137"/>
                <a:gd name="T10" fmla="*/ 86 w 198"/>
                <a:gd name="T11" fmla="*/ 44 h 137"/>
                <a:gd name="T12" fmla="*/ 191 w 198"/>
                <a:gd name="T13" fmla="*/ 99 h 137"/>
                <a:gd name="T14" fmla="*/ 194 w 198"/>
                <a:gd name="T15" fmla="*/ 94 h 137"/>
                <a:gd name="T16" fmla="*/ 81 w 198"/>
                <a:gd name="T17" fmla="*/ 34 h 137"/>
                <a:gd name="T18" fmla="*/ 50 w 198"/>
                <a:gd name="T19" fmla="*/ 13 h 137"/>
                <a:gd name="T20" fmla="*/ 33 w 198"/>
                <a:gd name="T21" fmla="*/ 3 h 137"/>
                <a:gd name="T22" fmla="*/ 5 w 198"/>
                <a:gd name="T23" fmla="*/ 20 h 137"/>
                <a:gd name="T24" fmla="*/ 23 w 198"/>
                <a:gd name="T25" fmla="*/ 53 h 137"/>
                <a:gd name="T26" fmla="*/ 86 w 198"/>
                <a:gd name="T27" fmla="*/ 94 h 137"/>
                <a:gd name="T28" fmla="*/ 160 w 198"/>
                <a:gd name="T29" fmla="*/ 129 h 137"/>
                <a:gd name="T30" fmla="*/ 190 w 198"/>
                <a:gd name="T31" fmla="*/ 137 h 137"/>
                <a:gd name="T32" fmla="*/ 194 w 198"/>
                <a:gd name="T33" fmla="*/ 132 h 137"/>
                <a:gd name="T34" fmla="*/ 124 w 198"/>
                <a:gd name="T3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37">
                  <a:moveTo>
                    <a:pt x="124" y="109"/>
                  </a:moveTo>
                  <a:cubicBezTo>
                    <a:pt x="102" y="97"/>
                    <a:pt x="80" y="84"/>
                    <a:pt x="58" y="71"/>
                  </a:cubicBezTo>
                  <a:cubicBezTo>
                    <a:pt x="42" y="61"/>
                    <a:pt x="21" y="48"/>
                    <a:pt x="13" y="31"/>
                  </a:cubicBezTo>
                  <a:cubicBezTo>
                    <a:pt x="8" y="21"/>
                    <a:pt x="23" y="4"/>
                    <a:pt x="36" y="11"/>
                  </a:cubicBezTo>
                  <a:cubicBezTo>
                    <a:pt x="43" y="15"/>
                    <a:pt x="49" y="20"/>
                    <a:pt x="55" y="25"/>
                  </a:cubicBezTo>
                  <a:cubicBezTo>
                    <a:pt x="65" y="32"/>
                    <a:pt x="76" y="38"/>
                    <a:pt x="86" y="44"/>
                  </a:cubicBezTo>
                  <a:cubicBezTo>
                    <a:pt x="120" y="64"/>
                    <a:pt x="156" y="82"/>
                    <a:pt x="191" y="99"/>
                  </a:cubicBezTo>
                  <a:cubicBezTo>
                    <a:pt x="195" y="101"/>
                    <a:pt x="198" y="96"/>
                    <a:pt x="194" y="94"/>
                  </a:cubicBezTo>
                  <a:cubicBezTo>
                    <a:pt x="156" y="75"/>
                    <a:pt x="118" y="56"/>
                    <a:pt x="81" y="34"/>
                  </a:cubicBezTo>
                  <a:cubicBezTo>
                    <a:pt x="70" y="28"/>
                    <a:pt x="60" y="21"/>
                    <a:pt x="50" y="13"/>
                  </a:cubicBezTo>
                  <a:cubicBezTo>
                    <a:pt x="45" y="9"/>
                    <a:pt x="40" y="5"/>
                    <a:pt x="33" y="3"/>
                  </a:cubicBezTo>
                  <a:cubicBezTo>
                    <a:pt x="22" y="0"/>
                    <a:pt x="9" y="13"/>
                    <a:pt x="5" y="20"/>
                  </a:cubicBezTo>
                  <a:cubicBezTo>
                    <a:pt x="0" y="31"/>
                    <a:pt x="14" y="45"/>
                    <a:pt x="23" y="53"/>
                  </a:cubicBezTo>
                  <a:cubicBezTo>
                    <a:pt x="41" y="69"/>
                    <a:pt x="64" y="82"/>
                    <a:pt x="86" y="94"/>
                  </a:cubicBezTo>
                  <a:cubicBezTo>
                    <a:pt x="110" y="108"/>
                    <a:pt x="133" y="121"/>
                    <a:pt x="160" y="129"/>
                  </a:cubicBezTo>
                  <a:cubicBezTo>
                    <a:pt x="170" y="133"/>
                    <a:pt x="180" y="135"/>
                    <a:pt x="190" y="137"/>
                  </a:cubicBezTo>
                  <a:cubicBezTo>
                    <a:pt x="192" y="135"/>
                    <a:pt x="193" y="133"/>
                    <a:pt x="194" y="132"/>
                  </a:cubicBezTo>
                  <a:cubicBezTo>
                    <a:pt x="170" y="127"/>
                    <a:pt x="146" y="120"/>
                    <a:pt x="124" y="109"/>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1" name="Oval 235">
              <a:extLst>
                <a:ext uri="{FF2B5EF4-FFF2-40B4-BE49-F238E27FC236}">
                  <a16:creationId xmlns:a16="http://schemas.microsoft.com/office/drawing/2014/main" id="{8EBF22EE-514E-39B2-0076-F2DD90746588}"/>
                </a:ext>
              </a:extLst>
            </p:cNvPr>
            <p:cNvSpPr>
              <a:spLocks noChangeArrowheads="1"/>
            </p:cNvSpPr>
            <p:nvPr/>
          </p:nvSpPr>
          <p:spPr bwMode="auto">
            <a:xfrm>
              <a:off x="1587650" y="1324323"/>
              <a:ext cx="46038"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2" name="Oval 236">
              <a:extLst>
                <a:ext uri="{FF2B5EF4-FFF2-40B4-BE49-F238E27FC236}">
                  <a16:creationId xmlns:a16="http://schemas.microsoft.com/office/drawing/2014/main" id="{5B98BF4C-DB1A-3C3E-F0E1-09ADBE15F7AB}"/>
                </a:ext>
              </a:extLst>
            </p:cNvPr>
            <p:cNvSpPr>
              <a:spLocks noChangeArrowheads="1"/>
            </p:cNvSpPr>
            <p:nvPr/>
          </p:nvSpPr>
          <p:spPr bwMode="auto">
            <a:xfrm>
              <a:off x="2067075" y="1265586"/>
              <a:ext cx="47625" cy="46038"/>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3" name="Oval 237">
              <a:extLst>
                <a:ext uri="{FF2B5EF4-FFF2-40B4-BE49-F238E27FC236}">
                  <a16:creationId xmlns:a16="http://schemas.microsoft.com/office/drawing/2014/main" id="{BBAA16CF-6E7D-D3E8-61C5-698411DA412F}"/>
                </a:ext>
              </a:extLst>
            </p:cNvPr>
            <p:cNvSpPr>
              <a:spLocks noChangeArrowheads="1"/>
            </p:cNvSpPr>
            <p:nvPr/>
          </p:nvSpPr>
          <p:spPr bwMode="auto">
            <a:xfrm>
              <a:off x="1952775" y="1456086"/>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4" name="Oval 238">
              <a:extLst>
                <a:ext uri="{FF2B5EF4-FFF2-40B4-BE49-F238E27FC236}">
                  <a16:creationId xmlns:a16="http://schemas.microsoft.com/office/drawing/2014/main" id="{6FD8488F-7B46-3A56-BAAA-1509C4B502C3}"/>
                </a:ext>
              </a:extLst>
            </p:cNvPr>
            <p:cNvSpPr>
              <a:spLocks noChangeArrowheads="1"/>
            </p:cNvSpPr>
            <p:nvPr/>
          </p:nvSpPr>
          <p:spPr bwMode="auto">
            <a:xfrm>
              <a:off x="1413025" y="1438623"/>
              <a:ext cx="47625" cy="47625"/>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5" name="Oval 239">
              <a:extLst>
                <a:ext uri="{FF2B5EF4-FFF2-40B4-BE49-F238E27FC236}">
                  <a16:creationId xmlns:a16="http://schemas.microsoft.com/office/drawing/2014/main" id="{29ACE9D1-15C2-BA67-6220-1311E8B46E1C}"/>
                </a:ext>
              </a:extLst>
            </p:cNvPr>
            <p:cNvSpPr>
              <a:spLocks noChangeArrowheads="1"/>
            </p:cNvSpPr>
            <p:nvPr/>
          </p:nvSpPr>
          <p:spPr bwMode="auto">
            <a:xfrm>
              <a:off x="1643212" y="1129061"/>
              <a:ext cx="46038"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6" name="Oval 240">
              <a:extLst>
                <a:ext uri="{FF2B5EF4-FFF2-40B4-BE49-F238E27FC236}">
                  <a16:creationId xmlns:a16="http://schemas.microsoft.com/office/drawing/2014/main" id="{FDE77A1B-7783-007D-E790-BF8EBB13A530}"/>
                </a:ext>
              </a:extLst>
            </p:cNvPr>
            <p:cNvSpPr>
              <a:spLocks noChangeArrowheads="1"/>
            </p:cNvSpPr>
            <p:nvPr/>
          </p:nvSpPr>
          <p:spPr bwMode="auto">
            <a:xfrm>
              <a:off x="2173437" y="1456086"/>
              <a:ext cx="47625" cy="42863"/>
            </a:xfrm>
            <a:prstGeom prst="ellipse">
              <a:avLst/>
            </a:prstGeom>
            <a:solidFill>
              <a:srgbClr val="FF9A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7" name="Freeform 241">
              <a:extLst>
                <a:ext uri="{FF2B5EF4-FFF2-40B4-BE49-F238E27FC236}">
                  <a16:creationId xmlns:a16="http://schemas.microsoft.com/office/drawing/2014/main" id="{8405D895-8F15-ACC3-1462-88FFD534782F}"/>
                </a:ext>
              </a:extLst>
            </p:cNvPr>
            <p:cNvSpPr>
              <a:spLocks/>
            </p:cNvSpPr>
            <p:nvPr/>
          </p:nvSpPr>
          <p:spPr bwMode="auto">
            <a:xfrm>
              <a:off x="2198837" y="1187798"/>
              <a:ext cx="242888" cy="557213"/>
            </a:xfrm>
            <a:custGeom>
              <a:avLst/>
              <a:gdLst>
                <a:gd name="T0" fmla="*/ 39 w 57"/>
                <a:gd name="T1" fmla="*/ 0 h 131"/>
                <a:gd name="T2" fmla="*/ 14 w 57"/>
                <a:gd name="T3" fmla="*/ 46 h 131"/>
                <a:gd name="T4" fmla="*/ 1 w 57"/>
                <a:gd name="T5" fmla="*/ 98 h 131"/>
                <a:gd name="T6" fmla="*/ 7 w 57"/>
                <a:gd name="T7" fmla="*/ 126 h 131"/>
                <a:gd name="T8" fmla="*/ 36 w 57"/>
                <a:gd name="T9" fmla="*/ 128 h 131"/>
                <a:gd name="T10" fmla="*/ 42 w 57"/>
                <a:gd name="T11" fmla="*/ 99 h 131"/>
                <a:gd name="T12" fmla="*/ 47 w 57"/>
                <a:gd name="T13" fmla="*/ 61 h 131"/>
                <a:gd name="T14" fmla="*/ 57 w 57"/>
                <a:gd name="T15" fmla="*/ 22 h 131"/>
                <a:gd name="T16" fmla="*/ 39 w 5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31">
                  <a:moveTo>
                    <a:pt x="39" y="0"/>
                  </a:moveTo>
                  <a:cubicBezTo>
                    <a:pt x="31" y="15"/>
                    <a:pt x="21" y="30"/>
                    <a:pt x="14" y="46"/>
                  </a:cubicBezTo>
                  <a:cubicBezTo>
                    <a:pt x="8" y="63"/>
                    <a:pt x="4" y="80"/>
                    <a:pt x="1" y="98"/>
                  </a:cubicBezTo>
                  <a:cubicBezTo>
                    <a:pt x="0" y="105"/>
                    <a:pt x="1" y="120"/>
                    <a:pt x="7" y="126"/>
                  </a:cubicBezTo>
                  <a:cubicBezTo>
                    <a:pt x="13" y="131"/>
                    <a:pt x="29" y="130"/>
                    <a:pt x="36" y="128"/>
                  </a:cubicBezTo>
                  <a:cubicBezTo>
                    <a:pt x="40" y="127"/>
                    <a:pt x="41" y="102"/>
                    <a:pt x="42" y="99"/>
                  </a:cubicBezTo>
                  <a:cubicBezTo>
                    <a:pt x="43" y="87"/>
                    <a:pt x="45" y="74"/>
                    <a:pt x="47" y="61"/>
                  </a:cubicBezTo>
                  <a:cubicBezTo>
                    <a:pt x="50" y="48"/>
                    <a:pt x="55" y="36"/>
                    <a:pt x="57" y="22"/>
                  </a:cubicBezTo>
                  <a:cubicBezTo>
                    <a:pt x="39" y="0"/>
                    <a:pt x="39" y="0"/>
                    <a:pt x="39"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8" name="Freeform 242">
              <a:extLst>
                <a:ext uri="{FF2B5EF4-FFF2-40B4-BE49-F238E27FC236}">
                  <a16:creationId xmlns:a16="http://schemas.microsoft.com/office/drawing/2014/main" id="{1139C3F8-4784-3FBF-4551-14108FA1D787}"/>
                </a:ext>
              </a:extLst>
            </p:cNvPr>
            <p:cNvSpPr>
              <a:spLocks noEditPoints="1"/>
            </p:cNvSpPr>
            <p:nvPr/>
          </p:nvSpPr>
          <p:spPr bwMode="auto">
            <a:xfrm>
              <a:off x="2287737" y="1290986"/>
              <a:ext cx="144463" cy="436563"/>
            </a:xfrm>
            <a:custGeom>
              <a:avLst/>
              <a:gdLst>
                <a:gd name="T0" fmla="*/ 9 w 34"/>
                <a:gd name="T1" fmla="*/ 54 h 103"/>
                <a:gd name="T2" fmla="*/ 4 w 34"/>
                <a:gd name="T3" fmla="*/ 81 h 103"/>
                <a:gd name="T4" fmla="*/ 4 w 34"/>
                <a:gd name="T5" fmla="*/ 102 h 103"/>
                <a:gd name="T6" fmla="*/ 5 w 34"/>
                <a:gd name="T7" fmla="*/ 103 h 103"/>
                <a:gd name="T8" fmla="*/ 5 w 34"/>
                <a:gd name="T9" fmla="*/ 103 h 103"/>
                <a:gd name="T10" fmla="*/ 6 w 34"/>
                <a:gd name="T11" fmla="*/ 103 h 103"/>
                <a:gd name="T12" fmla="*/ 15 w 34"/>
                <a:gd name="T13" fmla="*/ 100 h 103"/>
                <a:gd name="T14" fmla="*/ 17 w 34"/>
                <a:gd name="T15" fmla="*/ 90 h 103"/>
                <a:gd name="T16" fmla="*/ 19 w 34"/>
                <a:gd name="T17" fmla="*/ 72 h 103"/>
                <a:gd name="T18" fmla="*/ 19 w 34"/>
                <a:gd name="T19" fmla="*/ 70 h 103"/>
                <a:gd name="T20" fmla="*/ 19 w 34"/>
                <a:gd name="T21" fmla="*/ 70 h 103"/>
                <a:gd name="T22" fmla="*/ 16 w 34"/>
                <a:gd name="T23" fmla="*/ 70 h 103"/>
                <a:gd name="T24" fmla="*/ 12 w 34"/>
                <a:gd name="T25" fmla="*/ 64 h 103"/>
                <a:gd name="T26" fmla="*/ 9 w 34"/>
                <a:gd name="T27" fmla="*/ 54 h 103"/>
                <a:gd name="T28" fmla="*/ 34 w 34"/>
                <a:gd name="T29" fmla="*/ 0 h 103"/>
                <a:gd name="T30" fmla="*/ 30 w 34"/>
                <a:gd name="T31" fmla="*/ 0 h 103"/>
                <a:gd name="T32" fmla="*/ 26 w 34"/>
                <a:gd name="T33" fmla="*/ 5 h 103"/>
                <a:gd name="T34" fmla="*/ 18 w 34"/>
                <a:gd name="T35" fmla="*/ 18 h 103"/>
                <a:gd name="T36" fmla="*/ 11 w 34"/>
                <a:gd name="T37" fmla="*/ 44 h 103"/>
                <a:gd name="T38" fmla="*/ 19 w 34"/>
                <a:gd name="T39" fmla="*/ 47 h 103"/>
                <a:gd name="T40" fmla="*/ 19 w 34"/>
                <a:gd name="T41" fmla="*/ 47 h 103"/>
                <a:gd name="T42" fmla="*/ 22 w 34"/>
                <a:gd name="T43" fmla="*/ 47 h 103"/>
                <a:gd name="T44" fmla="*/ 24 w 34"/>
                <a:gd name="T45" fmla="*/ 34 h 103"/>
                <a:gd name="T46" fmla="*/ 34 w 34"/>
                <a:gd name="T4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103">
                  <a:moveTo>
                    <a:pt x="9" y="54"/>
                  </a:moveTo>
                  <a:cubicBezTo>
                    <a:pt x="7" y="63"/>
                    <a:pt x="5" y="71"/>
                    <a:pt x="4" y="81"/>
                  </a:cubicBezTo>
                  <a:cubicBezTo>
                    <a:pt x="3" y="86"/>
                    <a:pt x="0" y="97"/>
                    <a:pt x="4" y="102"/>
                  </a:cubicBezTo>
                  <a:cubicBezTo>
                    <a:pt x="4" y="103"/>
                    <a:pt x="4" y="103"/>
                    <a:pt x="5" y="103"/>
                  </a:cubicBezTo>
                  <a:cubicBezTo>
                    <a:pt x="5" y="103"/>
                    <a:pt x="5" y="103"/>
                    <a:pt x="5" y="103"/>
                  </a:cubicBezTo>
                  <a:cubicBezTo>
                    <a:pt x="5" y="103"/>
                    <a:pt x="6" y="103"/>
                    <a:pt x="6" y="103"/>
                  </a:cubicBezTo>
                  <a:cubicBezTo>
                    <a:pt x="10" y="103"/>
                    <a:pt x="14" y="103"/>
                    <a:pt x="15" y="100"/>
                  </a:cubicBezTo>
                  <a:cubicBezTo>
                    <a:pt x="16" y="97"/>
                    <a:pt x="17" y="93"/>
                    <a:pt x="17" y="90"/>
                  </a:cubicBezTo>
                  <a:cubicBezTo>
                    <a:pt x="18" y="84"/>
                    <a:pt x="18" y="78"/>
                    <a:pt x="19" y="72"/>
                  </a:cubicBezTo>
                  <a:cubicBezTo>
                    <a:pt x="19" y="72"/>
                    <a:pt x="19" y="71"/>
                    <a:pt x="19" y="70"/>
                  </a:cubicBezTo>
                  <a:cubicBezTo>
                    <a:pt x="19" y="70"/>
                    <a:pt x="19" y="70"/>
                    <a:pt x="19" y="70"/>
                  </a:cubicBezTo>
                  <a:cubicBezTo>
                    <a:pt x="18" y="70"/>
                    <a:pt x="17" y="70"/>
                    <a:pt x="16" y="70"/>
                  </a:cubicBezTo>
                  <a:cubicBezTo>
                    <a:pt x="13" y="70"/>
                    <a:pt x="11" y="68"/>
                    <a:pt x="12" y="64"/>
                  </a:cubicBezTo>
                  <a:cubicBezTo>
                    <a:pt x="13" y="60"/>
                    <a:pt x="11" y="57"/>
                    <a:pt x="9" y="54"/>
                  </a:cubicBezTo>
                  <a:moveTo>
                    <a:pt x="34" y="0"/>
                  </a:moveTo>
                  <a:cubicBezTo>
                    <a:pt x="32" y="0"/>
                    <a:pt x="31" y="0"/>
                    <a:pt x="30" y="0"/>
                  </a:cubicBezTo>
                  <a:cubicBezTo>
                    <a:pt x="28" y="1"/>
                    <a:pt x="27" y="3"/>
                    <a:pt x="26" y="5"/>
                  </a:cubicBezTo>
                  <a:cubicBezTo>
                    <a:pt x="23" y="9"/>
                    <a:pt x="20" y="12"/>
                    <a:pt x="18" y="18"/>
                  </a:cubicBezTo>
                  <a:cubicBezTo>
                    <a:pt x="15" y="26"/>
                    <a:pt x="13" y="35"/>
                    <a:pt x="11" y="44"/>
                  </a:cubicBezTo>
                  <a:cubicBezTo>
                    <a:pt x="15" y="44"/>
                    <a:pt x="19" y="47"/>
                    <a:pt x="19" y="47"/>
                  </a:cubicBezTo>
                  <a:cubicBezTo>
                    <a:pt x="19" y="47"/>
                    <a:pt x="18" y="47"/>
                    <a:pt x="19" y="47"/>
                  </a:cubicBezTo>
                  <a:cubicBezTo>
                    <a:pt x="20" y="47"/>
                    <a:pt x="21" y="47"/>
                    <a:pt x="22" y="47"/>
                  </a:cubicBezTo>
                  <a:cubicBezTo>
                    <a:pt x="23" y="43"/>
                    <a:pt x="23" y="39"/>
                    <a:pt x="24" y="34"/>
                  </a:cubicBezTo>
                  <a:cubicBezTo>
                    <a:pt x="27" y="23"/>
                    <a:pt x="31" y="11"/>
                    <a:pt x="3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49" name="Freeform 243">
              <a:extLst>
                <a:ext uri="{FF2B5EF4-FFF2-40B4-BE49-F238E27FC236}">
                  <a16:creationId xmlns:a16="http://schemas.microsoft.com/office/drawing/2014/main" id="{4C827E6D-A9EF-EECF-83A0-C221288B3B99}"/>
                </a:ext>
              </a:extLst>
            </p:cNvPr>
            <p:cNvSpPr>
              <a:spLocks/>
            </p:cNvSpPr>
            <p:nvPr/>
          </p:nvSpPr>
          <p:spPr bwMode="auto">
            <a:xfrm>
              <a:off x="2203600" y="1638648"/>
              <a:ext cx="169863" cy="106363"/>
            </a:xfrm>
            <a:custGeom>
              <a:avLst/>
              <a:gdLst>
                <a:gd name="T0" fmla="*/ 29 w 40"/>
                <a:gd name="T1" fmla="*/ 14 h 25"/>
                <a:gd name="T2" fmla="*/ 22 w 40"/>
                <a:gd name="T3" fmla="*/ 1 h 25"/>
                <a:gd name="T4" fmla="*/ 13 w 40"/>
                <a:gd name="T5" fmla="*/ 13 h 25"/>
                <a:gd name="T6" fmla="*/ 6 w 40"/>
                <a:gd name="T7" fmla="*/ 2 h 25"/>
                <a:gd name="T8" fmla="*/ 0 w 40"/>
                <a:gd name="T9" fmla="*/ 4 h 25"/>
                <a:gd name="T10" fmla="*/ 6 w 40"/>
                <a:gd name="T11" fmla="*/ 20 h 25"/>
                <a:gd name="T12" fmla="*/ 35 w 40"/>
                <a:gd name="T13" fmla="*/ 22 h 25"/>
                <a:gd name="T14" fmla="*/ 40 w 40"/>
                <a:gd name="T15" fmla="*/ 3 h 25"/>
                <a:gd name="T16" fmla="*/ 29 w 40"/>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5">
                  <a:moveTo>
                    <a:pt x="29" y="14"/>
                  </a:moveTo>
                  <a:cubicBezTo>
                    <a:pt x="29" y="9"/>
                    <a:pt x="28" y="1"/>
                    <a:pt x="22" y="1"/>
                  </a:cubicBezTo>
                  <a:cubicBezTo>
                    <a:pt x="15" y="0"/>
                    <a:pt x="14" y="8"/>
                    <a:pt x="13" y="13"/>
                  </a:cubicBezTo>
                  <a:cubicBezTo>
                    <a:pt x="14" y="9"/>
                    <a:pt x="11" y="3"/>
                    <a:pt x="6" y="2"/>
                  </a:cubicBezTo>
                  <a:cubicBezTo>
                    <a:pt x="4" y="1"/>
                    <a:pt x="1" y="2"/>
                    <a:pt x="0" y="4"/>
                  </a:cubicBezTo>
                  <a:cubicBezTo>
                    <a:pt x="0" y="10"/>
                    <a:pt x="2" y="17"/>
                    <a:pt x="6" y="20"/>
                  </a:cubicBezTo>
                  <a:cubicBezTo>
                    <a:pt x="12" y="25"/>
                    <a:pt x="28" y="24"/>
                    <a:pt x="35" y="22"/>
                  </a:cubicBezTo>
                  <a:cubicBezTo>
                    <a:pt x="38" y="22"/>
                    <a:pt x="39" y="11"/>
                    <a:pt x="40" y="3"/>
                  </a:cubicBezTo>
                  <a:cubicBezTo>
                    <a:pt x="34" y="1"/>
                    <a:pt x="31" y="5"/>
                    <a:pt x="29"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0" name="Freeform 244">
              <a:extLst>
                <a:ext uri="{FF2B5EF4-FFF2-40B4-BE49-F238E27FC236}">
                  <a16:creationId xmlns:a16="http://schemas.microsoft.com/office/drawing/2014/main" id="{6C5D9DE0-4BD8-ABD3-2378-73DEB11DBDC0}"/>
                </a:ext>
              </a:extLst>
            </p:cNvPr>
            <p:cNvSpPr>
              <a:spLocks/>
            </p:cNvSpPr>
            <p:nvPr/>
          </p:nvSpPr>
          <p:spPr bwMode="auto">
            <a:xfrm>
              <a:off x="2186137" y="1175098"/>
              <a:ext cx="268288" cy="577850"/>
            </a:xfrm>
            <a:custGeom>
              <a:avLst/>
              <a:gdLst>
                <a:gd name="T0" fmla="*/ 40 w 63"/>
                <a:gd name="T1" fmla="*/ 2 h 136"/>
                <a:gd name="T2" fmla="*/ 17 w 63"/>
                <a:gd name="T3" fmla="*/ 43 h 136"/>
                <a:gd name="T4" fmla="*/ 4 w 63"/>
                <a:gd name="T5" fmla="*/ 89 h 136"/>
                <a:gd name="T6" fmla="*/ 3 w 63"/>
                <a:gd name="T7" fmla="*/ 121 h 136"/>
                <a:gd name="T8" fmla="*/ 23 w 63"/>
                <a:gd name="T9" fmla="*/ 135 h 136"/>
                <a:gd name="T10" fmla="*/ 43 w 63"/>
                <a:gd name="T11" fmla="*/ 131 h 136"/>
                <a:gd name="T12" fmla="*/ 46 w 63"/>
                <a:gd name="T13" fmla="*/ 108 h 136"/>
                <a:gd name="T14" fmla="*/ 51 w 63"/>
                <a:gd name="T15" fmla="*/ 73 h 136"/>
                <a:gd name="T16" fmla="*/ 63 w 63"/>
                <a:gd name="T17" fmla="*/ 26 h 136"/>
                <a:gd name="T18" fmla="*/ 58 w 63"/>
                <a:gd name="T19" fmla="*/ 25 h 136"/>
                <a:gd name="T20" fmla="*/ 48 w 63"/>
                <a:gd name="T21" fmla="*/ 61 h 136"/>
                <a:gd name="T22" fmla="*/ 43 w 63"/>
                <a:gd name="T23" fmla="*/ 99 h 136"/>
                <a:gd name="T24" fmla="*/ 41 w 63"/>
                <a:gd name="T25" fmla="*/ 117 h 136"/>
                <a:gd name="T26" fmla="*/ 39 w 63"/>
                <a:gd name="T27" fmla="*/ 127 h 136"/>
                <a:gd name="T28" fmla="*/ 29 w 63"/>
                <a:gd name="T29" fmla="*/ 130 h 136"/>
                <a:gd name="T30" fmla="*/ 27 w 63"/>
                <a:gd name="T31" fmla="*/ 130 h 136"/>
                <a:gd name="T32" fmla="*/ 12 w 63"/>
                <a:gd name="T33" fmla="*/ 127 h 136"/>
                <a:gd name="T34" fmla="*/ 6 w 63"/>
                <a:gd name="T35" fmla="*/ 112 h 136"/>
                <a:gd name="T36" fmla="*/ 11 w 63"/>
                <a:gd name="T37" fmla="*/ 79 h 136"/>
                <a:gd name="T38" fmla="*/ 24 w 63"/>
                <a:gd name="T39" fmla="*/ 40 h 136"/>
                <a:gd name="T40" fmla="*/ 44 w 63"/>
                <a:gd name="T41" fmla="*/ 4 h 136"/>
                <a:gd name="T42" fmla="*/ 40 w 63"/>
                <a:gd name="T43" fmla="*/ 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136">
                  <a:moveTo>
                    <a:pt x="40" y="2"/>
                  </a:moveTo>
                  <a:cubicBezTo>
                    <a:pt x="33" y="16"/>
                    <a:pt x="24" y="29"/>
                    <a:pt x="17" y="43"/>
                  </a:cubicBezTo>
                  <a:cubicBezTo>
                    <a:pt x="11" y="58"/>
                    <a:pt x="7" y="74"/>
                    <a:pt x="4" y="89"/>
                  </a:cubicBezTo>
                  <a:cubicBezTo>
                    <a:pt x="2" y="100"/>
                    <a:pt x="0" y="110"/>
                    <a:pt x="3" y="121"/>
                  </a:cubicBezTo>
                  <a:cubicBezTo>
                    <a:pt x="6" y="131"/>
                    <a:pt x="13" y="134"/>
                    <a:pt x="23" y="135"/>
                  </a:cubicBezTo>
                  <a:cubicBezTo>
                    <a:pt x="28" y="135"/>
                    <a:pt x="39" y="136"/>
                    <a:pt x="43" y="131"/>
                  </a:cubicBezTo>
                  <a:cubicBezTo>
                    <a:pt x="46" y="125"/>
                    <a:pt x="46" y="115"/>
                    <a:pt x="46" y="108"/>
                  </a:cubicBezTo>
                  <a:cubicBezTo>
                    <a:pt x="47" y="96"/>
                    <a:pt x="49" y="85"/>
                    <a:pt x="51" y="73"/>
                  </a:cubicBezTo>
                  <a:cubicBezTo>
                    <a:pt x="54" y="57"/>
                    <a:pt x="59" y="42"/>
                    <a:pt x="63" y="26"/>
                  </a:cubicBezTo>
                  <a:cubicBezTo>
                    <a:pt x="63" y="23"/>
                    <a:pt x="59" y="22"/>
                    <a:pt x="58" y="25"/>
                  </a:cubicBezTo>
                  <a:cubicBezTo>
                    <a:pt x="56" y="37"/>
                    <a:pt x="51" y="49"/>
                    <a:pt x="48" y="61"/>
                  </a:cubicBezTo>
                  <a:cubicBezTo>
                    <a:pt x="46" y="74"/>
                    <a:pt x="44" y="87"/>
                    <a:pt x="43" y="99"/>
                  </a:cubicBezTo>
                  <a:cubicBezTo>
                    <a:pt x="42" y="105"/>
                    <a:pt x="42" y="111"/>
                    <a:pt x="41" y="117"/>
                  </a:cubicBezTo>
                  <a:cubicBezTo>
                    <a:pt x="41" y="120"/>
                    <a:pt x="40" y="124"/>
                    <a:pt x="39" y="127"/>
                  </a:cubicBezTo>
                  <a:cubicBezTo>
                    <a:pt x="38" y="130"/>
                    <a:pt x="33" y="130"/>
                    <a:pt x="29" y="130"/>
                  </a:cubicBezTo>
                  <a:cubicBezTo>
                    <a:pt x="28" y="130"/>
                    <a:pt x="28" y="130"/>
                    <a:pt x="27" y="130"/>
                  </a:cubicBezTo>
                  <a:cubicBezTo>
                    <a:pt x="22" y="131"/>
                    <a:pt x="16" y="130"/>
                    <a:pt x="12" y="127"/>
                  </a:cubicBezTo>
                  <a:cubicBezTo>
                    <a:pt x="7" y="124"/>
                    <a:pt x="7" y="117"/>
                    <a:pt x="6" y="112"/>
                  </a:cubicBezTo>
                  <a:cubicBezTo>
                    <a:pt x="5" y="101"/>
                    <a:pt x="8" y="90"/>
                    <a:pt x="11" y="79"/>
                  </a:cubicBezTo>
                  <a:cubicBezTo>
                    <a:pt x="14" y="66"/>
                    <a:pt x="18" y="53"/>
                    <a:pt x="24" y="40"/>
                  </a:cubicBezTo>
                  <a:cubicBezTo>
                    <a:pt x="30" y="28"/>
                    <a:pt x="38" y="16"/>
                    <a:pt x="44" y="4"/>
                  </a:cubicBezTo>
                  <a:cubicBezTo>
                    <a:pt x="46" y="2"/>
                    <a:pt x="42" y="0"/>
                    <a:pt x="40"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1" name="Freeform 245">
              <a:extLst>
                <a:ext uri="{FF2B5EF4-FFF2-40B4-BE49-F238E27FC236}">
                  <a16:creationId xmlns:a16="http://schemas.microsoft.com/office/drawing/2014/main" id="{B99D1D6B-F35E-AF4C-6F93-0EBAE1DF5DEC}"/>
                </a:ext>
              </a:extLst>
            </p:cNvPr>
            <p:cNvSpPr>
              <a:spLocks/>
            </p:cNvSpPr>
            <p:nvPr/>
          </p:nvSpPr>
          <p:spPr bwMode="auto">
            <a:xfrm>
              <a:off x="2930675" y="1306861"/>
              <a:ext cx="223838" cy="582613"/>
            </a:xfrm>
            <a:custGeom>
              <a:avLst/>
              <a:gdLst>
                <a:gd name="T0" fmla="*/ 53 w 53"/>
                <a:gd name="T1" fmla="*/ 58 h 137"/>
                <a:gd name="T2" fmla="*/ 47 w 53"/>
                <a:gd name="T3" fmla="*/ 111 h 137"/>
                <a:gd name="T4" fmla="*/ 31 w 53"/>
                <a:gd name="T5" fmla="*/ 135 h 137"/>
                <a:gd name="T6" fmla="*/ 3 w 53"/>
                <a:gd name="T7" fmla="*/ 126 h 137"/>
                <a:gd name="T8" fmla="*/ 8 w 53"/>
                <a:gd name="T9" fmla="*/ 97 h 137"/>
                <a:gd name="T10" fmla="*/ 17 w 53"/>
                <a:gd name="T11" fmla="*/ 60 h 137"/>
                <a:gd name="T12" fmla="*/ 32 w 53"/>
                <a:gd name="T13" fmla="*/ 3 h 137"/>
                <a:gd name="T14" fmla="*/ 53 w 53"/>
                <a:gd name="T15" fmla="*/ 58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37">
                  <a:moveTo>
                    <a:pt x="53" y="58"/>
                  </a:moveTo>
                  <a:cubicBezTo>
                    <a:pt x="53" y="76"/>
                    <a:pt x="50" y="93"/>
                    <a:pt x="47" y="111"/>
                  </a:cubicBezTo>
                  <a:cubicBezTo>
                    <a:pt x="46" y="118"/>
                    <a:pt x="39" y="132"/>
                    <a:pt x="31" y="135"/>
                  </a:cubicBezTo>
                  <a:cubicBezTo>
                    <a:pt x="24" y="137"/>
                    <a:pt x="9" y="130"/>
                    <a:pt x="3" y="126"/>
                  </a:cubicBezTo>
                  <a:cubicBezTo>
                    <a:pt x="0" y="124"/>
                    <a:pt x="8" y="100"/>
                    <a:pt x="8" y="97"/>
                  </a:cubicBezTo>
                  <a:cubicBezTo>
                    <a:pt x="12" y="85"/>
                    <a:pt x="15" y="73"/>
                    <a:pt x="17" y="60"/>
                  </a:cubicBezTo>
                  <a:cubicBezTo>
                    <a:pt x="19" y="48"/>
                    <a:pt x="15" y="5"/>
                    <a:pt x="32" y="3"/>
                  </a:cubicBezTo>
                  <a:cubicBezTo>
                    <a:pt x="53" y="0"/>
                    <a:pt x="53" y="45"/>
                    <a:pt x="53" y="58"/>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2" name="Freeform 246">
              <a:extLst>
                <a:ext uri="{FF2B5EF4-FFF2-40B4-BE49-F238E27FC236}">
                  <a16:creationId xmlns:a16="http://schemas.microsoft.com/office/drawing/2014/main" id="{7054FB1A-4E84-6A9E-F5EF-42341DA26A0D}"/>
                </a:ext>
              </a:extLst>
            </p:cNvPr>
            <p:cNvSpPr>
              <a:spLocks/>
            </p:cNvSpPr>
            <p:nvPr/>
          </p:nvSpPr>
          <p:spPr bwMode="auto">
            <a:xfrm>
              <a:off x="2971950" y="1562448"/>
              <a:ext cx="30163" cy="131763"/>
            </a:xfrm>
            <a:custGeom>
              <a:avLst/>
              <a:gdLst>
                <a:gd name="T0" fmla="*/ 7 w 7"/>
                <a:gd name="T1" fmla="*/ 0 h 31"/>
                <a:gd name="T2" fmla="*/ 7 w 7"/>
                <a:gd name="T3" fmla="*/ 0 h 31"/>
                <a:gd name="T4" fmla="*/ 0 w 7"/>
                <a:gd name="T5" fmla="*/ 31 h 31"/>
                <a:gd name="T6" fmla="*/ 0 w 7"/>
                <a:gd name="T7" fmla="*/ 31 h 31"/>
                <a:gd name="T8" fmla="*/ 7 w 7"/>
                <a:gd name="T9" fmla="*/ 0 h 31"/>
                <a:gd name="T10" fmla="*/ 7 w 7"/>
                <a:gd name="T11" fmla="*/ 0 h 31"/>
              </a:gdLst>
              <a:ahLst/>
              <a:cxnLst>
                <a:cxn ang="0">
                  <a:pos x="T0" y="T1"/>
                </a:cxn>
                <a:cxn ang="0">
                  <a:pos x="T2" y="T3"/>
                </a:cxn>
                <a:cxn ang="0">
                  <a:pos x="T4" y="T5"/>
                </a:cxn>
                <a:cxn ang="0">
                  <a:pos x="T6" y="T7"/>
                </a:cxn>
                <a:cxn ang="0">
                  <a:pos x="T8" y="T9"/>
                </a:cxn>
                <a:cxn ang="0">
                  <a:pos x="T10" y="T11"/>
                </a:cxn>
              </a:cxnLst>
              <a:rect l="0" t="0" r="r" b="b"/>
              <a:pathLst>
                <a:path w="7" h="31">
                  <a:moveTo>
                    <a:pt x="7" y="0"/>
                  </a:moveTo>
                  <a:cubicBezTo>
                    <a:pt x="7" y="0"/>
                    <a:pt x="7" y="0"/>
                    <a:pt x="7" y="0"/>
                  </a:cubicBezTo>
                  <a:cubicBezTo>
                    <a:pt x="5" y="11"/>
                    <a:pt x="3" y="21"/>
                    <a:pt x="0" y="31"/>
                  </a:cubicBezTo>
                  <a:cubicBezTo>
                    <a:pt x="0" y="31"/>
                    <a:pt x="0" y="31"/>
                    <a:pt x="0" y="31"/>
                  </a:cubicBezTo>
                  <a:cubicBezTo>
                    <a:pt x="3" y="21"/>
                    <a:pt x="5" y="11"/>
                    <a:pt x="7" y="0"/>
                  </a:cubicBezTo>
                  <a:cubicBezTo>
                    <a:pt x="7" y="0"/>
                    <a:pt x="7" y="0"/>
                    <a:pt x="7"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3" name="Freeform 247">
              <a:extLst>
                <a:ext uri="{FF2B5EF4-FFF2-40B4-BE49-F238E27FC236}">
                  <a16:creationId xmlns:a16="http://schemas.microsoft.com/office/drawing/2014/main" id="{5FB47B17-7621-5936-4999-01D5946EC180}"/>
                </a:ext>
              </a:extLst>
            </p:cNvPr>
            <p:cNvSpPr>
              <a:spLocks/>
            </p:cNvSpPr>
            <p:nvPr/>
          </p:nvSpPr>
          <p:spPr bwMode="auto">
            <a:xfrm>
              <a:off x="2964012" y="1719611"/>
              <a:ext cx="4763" cy="4763"/>
            </a:xfrm>
            <a:custGeom>
              <a:avLst/>
              <a:gdLst>
                <a:gd name="T0" fmla="*/ 1 w 1"/>
                <a:gd name="T1" fmla="*/ 0 h 1"/>
                <a:gd name="T2" fmla="*/ 0 w 1"/>
                <a:gd name="T3" fmla="*/ 0 h 1"/>
                <a:gd name="T4" fmla="*/ 0 w 1"/>
                <a:gd name="T5" fmla="*/ 1 h 1"/>
                <a:gd name="T6" fmla="*/ 0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1"/>
                    <a:pt x="0" y="1"/>
                    <a:pt x="0" y="1"/>
                  </a:cubicBezTo>
                  <a:cubicBezTo>
                    <a:pt x="0" y="1"/>
                    <a:pt x="0" y="1"/>
                    <a:pt x="0" y="0"/>
                  </a:cubicBezTo>
                  <a:cubicBezTo>
                    <a:pt x="0" y="0"/>
                    <a:pt x="0" y="0"/>
                    <a:pt x="1" y="0"/>
                  </a:cubicBezTo>
                  <a:cubicBezTo>
                    <a:pt x="1" y="0"/>
                    <a:pt x="1" y="0"/>
                    <a:pt x="1"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4" name="Freeform 248">
              <a:extLst>
                <a:ext uri="{FF2B5EF4-FFF2-40B4-BE49-F238E27FC236}">
                  <a16:creationId xmlns:a16="http://schemas.microsoft.com/office/drawing/2014/main" id="{AE26A014-64E0-6664-2B2C-248249DB9F6D}"/>
                </a:ext>
              </a:extLst>
            </p:cNvPr>
            <p:cNvSpPr>
              <a:spLocks noEditPoints="1"/>
            </p:cNvSpPr>
            <p:nvPr/>
          </p:nvSpPr>
          <p:spPr bwMode="auto">
            <a:xfrm>
              <a:off x="2930675" y="1727548"/>
              <a:ext cx="33338" cy="128588"/>
            </a:xfrm>
            <a:custGeom>
              <a:avLst/>
              <a:gdLst>
                <a:gd name="T0" fmla="*/ 4 w 8"/>
                <a:gd name="T1" fmla="*/ 28 h 30"/>
                <a:gd name="T2" fmla="*/ 8 w 8"/>
                <a:gd name="T3" fmla="*/ 30 h 30"/>
                <a:gd name="T4" fmla="*/ 4 w 8"/>
                <a:gd name="T5" fmla="*/ 28 h 30"/>
                <a:gd name="T6" fmla="*/ 8 w 8"/>
                <a:gd name="T7" fmla="*/ 0 h 30"/>
                <a:gd name="T8" fmla="*/ 2 w 8"/>
                <a:gd name="T9" fmla="*/ 25 h 30"/>
                <a:gd name="T10" fmla="*/ 2 w 8"/>
                <a:gd name="T11" fmla="*/ 25 h 30"/>
                <a:gd name="T12" fmla="*/ 8 w 8"/>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8" h="30">
                  <a:moveTo>
                    <a:pt x="4" y="28"/>
                  </a:moveTo>
                  <a:cubicBezTo>
                    <a:pt x="5" y="29"/>
                    <a:pt x="6" y="30"/>
                    <a:pt x="8" y="30"/>
                  </a:cubicBezTo>
                  <a:cubicBezTo>
                    <a:pt x="6" y="30"/>
                    <a:pt x="5" y="29"/>
                    <a:pt x="4" y="28"/>
                  </a:cubicBezTo>
                  <a:moveTo>
                    <a:pt x="8" y="0"/>
                  </a:moveTo>
                  <a:cubicBezTo>
                    <a:pt x="6" y="7"/>
                    <a:pt x="0" y="18"/>
                    <a:pt x="2" y="25"/>
                  </a:cubicBezTo>
                  <a:cubicBezTo>
                    <a:pt x="2" y="25"/>
                    <a:pt x="2" y="25"/>
                    <a:pt x="2" y="25"/>
                  </a:cubicBezTo>
                  <a:cubicBezTo>
                    <a:pt x="2" y="19"/>
                    <a:pt x="7" y="4"/>
                    <a:pt x="8"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5" name="Freeform 249">
              <a:extLst>
                <a:ext uri="{FF2B5EF4-FFF2-40B4-BE49-F238E27FC236}">
                  <a16:creationId xmlns:a16="http://schemas.microsoft.com/office/drawing/2014/main" id="{7F3F1A09-4340-390C-8282-F2F1DB21D0D5}"/>
                </a:ext>
              </a:extLst>
            </p:cNvPr>
            <p:cNvSpPr>
              <a:spLocks/>
            </p:cNvSpPr>
            <p:nvPr/>
          </p:nvSpPr>
          <p:spPr bwMode="auto">
            <a:xfrm>
              <a:off x="2938612" y="1397348"/>
              <a:ext cx="122238" cy="461963"/>
            </a:xfrm>
            <a:custGeom>
              <a:avLst/>
              <a:gdLst>
                <a:gd name="T0" fmla="*/ 20 w 29"/>
                <a:gd name="T1" fmla="*/ 0 h 109"/>
                <a:gd name="T2" fmla="*/ 19 w 29"/>
                <a:gd name="T3" fmla="*/ 0 h 109"/>
                <a:gd name="T4" fmla="*/ 15 w 29"/>
                <a:gd name="T5" fmla="*/ 39 h 109"/>
                <a:gd name="T6" fmla="*/ 15 w 29"/>
                <a:gd name="T7" fmla="*/ 39 h 109"/>
                <a:gd name="T8" fmla="*/ 8 w 29"/>
                <a:gd name="T9" fmla="*/ 70 h 109"/>
                <a:gd name="T10" fmla="*/ 7 w 29"/>
                <a:gd name="T11" fmla="*/ 76 h 109"/>
                <a:gd name="T12" fmla="*/ 6 w 29"/>
                <a:gd name="T13" fmla="*/ 76 h 109"/>
                <a:gd name="T14" fmla="*/ 6 w 29"/>
                <a:gd name="T15" fmla="*/ 77 h 109"/>
                <a:gd name="T16" fmla="*/ 6 w 29"/>
                <a:gd name="T17" fmla="*/ 78 h 109"/>
                <a:gd name="T18" fmla="*/ 0 w 29"/>
                <a:gd name="T19" fmla="*/ 103 h 109"/>
                <a:gd name="T20" fmla="*/ 2 w 29"/>
                <a:gd name="T21" fmla="*/ 106 h 109"/>
                <a:gd name="T22" fmla="*/ 6 w 29"/>
                <a:gd name="T23" fmla="*/ 108 h 109"/>
                <a:gd name="T24" fmla="*/ 9 w 29"/>
                <a:gd name="T25" fmla="*/ 109 h 109"/>
                <a:gd name="T26" fmla="*/ 12 w 29"/>
                <a:gd name="T27" fmla="*/ 108 h 109"/>
                <a:gd name="T28" fmla="*/ 20 w 29"/>
                <a:gd name="T29" fmla="*/ 87 h 109"/>
                <a:gd name="T30" fmla="*/ 25 w 29"/>
                <a:gd name="T31" fmla="*/ 60 h 109"/>
                <a:gd name="T32" fmla="*/ 29 w 29"/>
                <a:gd name="T33" fmla="*/ 24 h 109"/>
                <a:gd name="T34" fmla="*/ 27 w 29"/>
                <a:gd name="T35" fmla="*/ 9 h 109"/>
                <a:gd name="T36" fmla="*/ 25 w 29"/>
                <a:gd name="T37" fmla="*/ 3 h 109"/>
                <a:gd name="T38" fmla="*/ 20 w 29"/>
                <a:gd name="T3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109">
                  <a:moveTo>
                    <a:pt x="20" y="0"/>
                  </a:moveTo>
                  <a:cubicBezTo>
                    <a:pt x="19" y="0"/>
                    <a:pt x="19" y="0"/>
                    <a:pt x="19" y="0"/>
                  </a:cubicBezTo>
                  <a:cubicBezTo>
                    <a:pt x="17" y="14"/>
                    <a:pt x="17" y="26"/>
                    <a:pt x="15" y="39"/>
                  </a:cubicBezTo>
                  <a:cubicBezTo>
                    <a:pt x="15" y="39"/>
                    <a:pt x="15" y="39"/>
                    <a:pt x="15" y="39"/>
                  </a:cubicBezTo>
                  <a:cubicBezTo>
                    <a:pt x="13" y="50"/>
                    <a:pt x="11" y="60"/>
                    <a:pt x="8" y="70"/>
                  </a:cubicBezTo>
                  <a:cubicBezTo>
                    <a:pt x="8" y="72"/>
                    <a:pt x="7" y="74"/>
                    <a:pt x="7" y="76"/>
                  </a:cubicBezTo>
                  <a:cubicBezTo>
                    <a:pt x="6" y="76"/>
                    <a:pt x="6" y="76"/>
                    <a:pt x="6" y="76"/>
                  </a:cubicBezTo>
                  <a:cubicBezTo>
                    <a:pt x="6" y="77"/>
                    <a:pt x="6" y="77"/>
                    <a:pt x="6" y="77"/>
                  </a:cubicBezTo>
                  <a:cubicBezTo>
                    <a:pt x="6" y="77"/>
                    <a:pt x="6" y="77"/>
                    <a:pt x="6" y="78"/>
                  </a:cubicBezTo>
                  <a:cubicBezTo>
                    <a:pt x="5" y="82"/>
                    <a:pt x="0" y="97"/>
                    <a:pt x="0" y="103"/>
                  </a:cubicBezTo>
                  <a:cubicBezTo>
                    <a:pt x="0" y="104"/>
                    <a:pt x="1" y="105"/>
                    <a:pt x="2" y="106"/>
                  </a:cubicBezTo>
                  <a:cubicBezTo>
                    <a:pt x="3" y="107"/>
                    <a:pt x="4" y="108"/>
                    <a:pt x="6" y="108"/>
                  </a:cubicBezTo>
                  <a:cubicBezTo>
                    <a:pt x="7" y="109"/>
                    <a:pt x="8" y="109"/>
                    <a:pt x="9" y="109"/>
                  </a:cubicBezTo>
                  <a:cubicBezTo>
                    <a:pt x="10" y="109"/>
                    <a:pt x="11" y="108"/>
                    <a:pt x="12" y="108"/>
                  </a:cubicBezTo>
                  <a:cubicBezTo>
                    <a:pt x="18" y="104"/>
                    <a:pt x="18" y="93"/>
                    <a:pt x="20" y="87"/>
                  </a:cubicBezTo>
                  <a:cubicBezTo>
                    <a:pt x="22" y="78"/>
                    <a:pt x="24" y="69"/>
                    <a:pt x="25" y="60"/>
                  </a:cubicBezTo>
                  <a:cubicBezTo>
                    <a:pt x="26" y="48"/>
                    <a:pt x="29" y="36"/>
                    <a:pt x="29" y="24"/>
                  </a:cubicBezTo>
                  <a:cubicBezTo>
                    <a:pt x="29" y="18"/>
                    <a:pt x="29" y="14"/>
                    <a:pt x="27" y="9"/>
                  </a:cubicBezTo>
                  <a:cubicBezTo>
                    <a:pt x="26" y="7"/>
                    <a:pt x="26" y="4"/>
                    <a:pt x="25" y="3"/>
                  </a:cubicBezTo>
                  <a:cubicBezTo>
                    <a:pt x="24" y="2"/>
                    <a:pt x="21" y="0"/>
                    <a:pt x="20"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6" name="Freeform 250">
              <a:extLst>
                <a:ext uri="{FF2B5EF4-FFF2-40B4-BE49-F238E27FC236}">
                  <a16:creationId xmlns:a16="http://schemas.microsoft.com/office/drawing/2014/main" id="{08C39601-0917-DF13-6F1E-A73A4C86B0C0}"/>
                </a:ext>
              </a:extLst>
            </p:cNvPr>
            <p:cNvSpPr>
              <a:spLocks/>
            </p:cNvSpPr>
            <p:nvPr/>
          </p:nvSpPr>
          <p:spPr bwMode="auto">
            <a:xfrm>
              <a:off x="2933850" y="1762473"/>
              <a:ext cx="179388" cy="127000"/>
            </a:xfrm>
            <a:custGeom>
              <a:avLst/>
              <a:gdLst>
                <a:gd name="T0" fmla="*/ 11 w 42"/>
                <a:gd name="T1" fmla="*/ 14 h 30"/>
                <a:gd name="T2" fmla="*/ 22 w 42"/>
                <a:gd name="T3" fmla="*/ 4 h 30"/>
                <a:gd name="T4" fmla="*/ 26 w 42"/>
                <a:gd name="T5" fmla="*/ 19 h 30"/>
                <a:gd name="T6" fmla="*/ 37 w 42"/>
                <a:gd name="T7" fmla="*/ 11 h 30"/>
                <a:gd name="T8" fmla="*/ 42 w 42"/>
                <a:gd name="T9" fmla="*/ 15 h 30"/>
                <a:gd name="T10" fmla="*/ 30 w 42"/>
                <a:gd name="T11" fmla="*/ 28 h 30"/>
                <a:gd name="T12" fmla="*/ 2 w 42"/>
                <a:gd name="T13" fmla="*/ 19 h 30"/>
                <a:gd name="T14" fmla="*/ 5 w 42"/>
                <a:gd name="T15" fmla="*/ 0 h 30"/>
                <a:gd name="T16" fmla="*/ 11 w 42"/>
                <a:gd name="T17"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30">
                  <a:moveTo>
                    <a:pt x="11" y="14"/>
                  </a:moveTo>
                  <a:cubicBezTo>
                    <a:pt x="12" y="9"/>
                    <a:pt x="16" y="2"/>
                    <a:pt x="22" y="4"/>
                  </a:cubicBezTo>
                  <a:cubicBezTo>
                    <a:pt x="28" y="6"/>
                    <a:pt x="27" y="14"/>
                    <a:pt x="26" y="19"/>
                  </a:cubicBezTo>
                  <a:cubicBezTo>
                    <a:pt x="27" y="15"/>
                    <a:pt x="32" y="10"/>
                    <a:pt x="37" y="11"/>
                  </a:cubicBezTo>
                  <a:cubicBezTo>
                    <a:pt x="39" y="11"/>
                    <a:pt x="41" y="13"/>
                    <a:pt x="42" y="15"/>
                  </a:cubicBezTo>
                  <a:cubicBezTo>
                    <a:pt x="39" y="21"/>
                    <a:pt x="35" y="26"/>
                    <a:pt x="30" y="28"/>
                  </a:cubicBezTo>
                  <a:cubicBezTo>
                    <a:pt x="23" y="30"/>
                    <a:pt x="8" y="23"/>
                    <a:pt x="2" y="19"/>
                  </a:cubicBezTo>
                  <a:cubicBezTo>
                    <a:pt x="0" y="18"/>
                    <a:pt x="2" y="8"/>
                    <a:pt x="5" y="0"/>
                  </a:cubicBezTo>
                  <a:cubicBezTo>
                    <a:pt x="11" y="0"/>
                    <a:pt x="12" y="5"/>
                    <a:pt x="11"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7" name="Freeform 251">
              <a:extLst>
                <a:ext uri="{FF2B5EF4-FFF2-40B4-BE49-F238E27FC236}">
                  <a16:creationId xmlns:a16="http://schemas.microsoft.com/office/drawing/2014/main" id="{8BE848DC-651B-BCCB-4509-F74DCECA3E88}"/>
                </a:ext>
              </a:extLst>
            </p:cNvPr>
            <p:cNvSpPr>
              <a:spLocks/>
            </p:cNvSpPr>
            <p:nvPr/>
          </p:nvSpPr>
          <p:spPr bwMode="auto">
            <a:xfrm>
              <a:off x="2925912" y="1319561"/>
              <a:ext cx="241300" cy="574675"/>
            </a:xfrm>
            <a:custGeom>
              <a:avLst/>
              <a:gdLst>
                <a:gd name="T0" fmla="*/ 50 w 57"/>
                <a:gd name="T1" fmla="*/ 3 h 135"/>
                <a:gd name="T2" fmla="*/ 56 w 57"/>
                <a:gd name="T3" fmla="*/ 50 h 135"/>
                <a:gd name="T4" fmla="*/ 52 w 57"/>
                <a:gd name="T5" fmla="*/ 97 h 135"/>
                <a:gd name="T6" fmla="*/ 41 w 57"/>
                <a:gd name="T7" fmla="*/ 127 h 135"/>
                <a:gd name="T8" fmla="*/ 18 w 57"/>
                <a:gd name="T9" fmla="*/ 132 h 135"/>
                <a:gd name="T10" fmla="*/ 1 w 57"/>
                <a:gd name="T11" fmla="*/ 122 h 135"/>
                <a:gd name="T12" fmla="*/ 6 w 57"/>
                <a:gd name="T13" fmla="*/ 99 h 135"/>
                <a:gd name="T14" fmla="*/ 14 w 57"/>
                <a:gd name="T15" fmla="*/ 65 h 135"/>
                <a:gd name="T16" fmla="*/ 20 w 57"/>
                <a:gd name="T17" fmla="*/ 17 h 135"/>
                <a:gd name="T18" fmla="*/ 25 w 57"/>
                <a:gd name="T19" fmla="*/ 17 h 135"/>
                <a:gd name="T20" fmla="*/ 21 w 57"/>
                <a:gd name="T21" fmla="*/ 55 h 135"/>
                <a:gd name="T22" fmla="*/ 12 w 57"/>
                <a:gd name="T23" fmla="*/ 92 h 135"/>
                <a:gd name="T24" fmla="*/ 7 w 57"/>
                <a:gd name="T25" fmla="*/ 110 h 135"/>
                <a:gd name="T26" fmla="*/ 5 w 57"/>
                <a:gd name="T27" fmla="*/ 119 h 135"/>
                <a:gd name="T28" fmla="*/ 15 w 57"/>
                <a:gd name="T29" fmla="*/ 127 h 135"/>
                <a:gd name="T30" fmla="*/ 31 w 57"/>
                <a:gd name="T31" fmla="*/ 129 h 135"/>
                <a:gd name="T32" fmla="*/ 42 w 57"/>
                <a:gd name="T33" fmla="*/ 118 h 135"/>
                <a:gd name="T34" fmla="*/ 49 w 57"/>
                <a:gd name="T35" fmla="*/ 85 h 135"/>
                <a:gd name="T36" fmla="*/ 51 w 57"/>
                <a:gd name="T37" fmla="*/ 44 h 135"/>
                <a:gd name="T38" fmla="*/ 45 w 57"/>
                <a:gd name="T39" fmla="*/ 3 h 135"/>
                <a:gd name="T40" fmla="*/ 50 w 57"/>
                <a:gd name="T4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135">
                  <a:moveTo>
                    <a:pt x="50" y="3"/>
                  </a:moveTo>
                  <a:cubicBezTo>
                    <a:pt x="52" y="18"/>
                    <a:pt x="55" y="34"/>
                    <a:pt x="56" y="50"/>
                  </a:cubicBezTo>
                  <a:cubicBezTo>
                    <a:pt x="57" y="65"/>
                    <a:pt x="55" y="82"/>
                    <a:pt x="52" y="97"/>
                  </a:cubicBezTo>
                  <a:cubicBezTo>
                    <a:pt x="50" y="108"/>
                    <a:pt x="48" y="118"/>
                    <a:pt x="41" y="127"/>
                  </a:cubicBezTo>
                  <a:cubicBezTo>
                    <a:pt x="35" y="135"/>
                    <a:pt x="27" y="135"/>
                    <a:pt x="18" y="132"/>
                  </a:cubicBezTo>
                  <a:cubicBezTo>
                    <a:pt x="13" y="131"/>
                    <a:pt x="2" y="128"/>
                    <a:pt x="1" y="122"/>
                  </a:cubicBezTo>
                  <a:cubicBezTo>
                    <a:pt x="0" y="115"/>
                    <a:pt x="4" y="106"/>
                    <a:pt x="6" y="99"/>
                  </a:cubicBezTo>
                  <a:cubicBezTo>
                    <a:pt x="9" y="88"/>
                    <a:pt x="12" y="76"/>
                    <a:pt x="14" y="65"/>
                  </a:cubicBezTo>
                  <a:cubicBezTo>
                    <a:pt x="18" y="49"/>
                    <a:pt x="18" y="33"/>
                    <a:pt x="20" y="17"/>
                  </a:cubicBezTo>
                  <a:cubicBezTo>
                    <a:pt x="21" y="14"/>
                    <a:pt x="25" y="15"/>
                    <a:pt x="25" y="17"/>
                  </a:cubicBezTo>
                  <a:cubicBezTo>
                    <a:pt x="23" y="30"/>
                    <a:pt x="23" y="42"/>
                    <a:pt x="21" y="55"/>
                  </a:cubicBezTo>
                  <a:cubicBezTo>
                    <a:pt x="19" y="68"/>
                    <a:pt x="16" y="80"/>
                    <a:pt x="12" y="92"/>
                  </a:cubicBezTo>
                  <a:cubicBezTo>
                    <a:pt x="11" y="98"/>
                    <a:pt x="9" y="104"/>
                    <a:pt x="7" y="110"/>
                  </a:cubicBezTo>
                  <a:cubicBezTo>
                    <a:pt x="7" y="113"/>
                    <a:pt x="6" y="116"/>
                    <a:pt x="5" y="119"/>
                  </a:cubicBezTo>
                  <a:cubicBezTo>
                    <a:pt x="5" y="124"/>
                    <a:pt x="12" y="125"/>
                    <a:pt x="15" y="127"/>
                  </a:cubicBezTo>
                  <a:cubicBezTo>
                    <a:pt x="20" y="129"/>
                    <a:pt x="26" y="131"/>
                    <a:pt x="31" y="129"/>
                  </a:cubicBezTo>
                  <a:cubicBezTo>
                    <a:pt x="36" y="128"/>
                    <a:pt x="40" y="122"/>
                    <a:pt x="42" y="118"/>
                  </a:cubicBezTo>
                  <a:cubicBezTo>
                    <a:pt x="47" y="108"/>
                    <a:pt x="48" y="96"/>
                    <a:pt x="49" y="85"/>
                  </a:cubicBezTo>
                  <a:cubicBezTo>
                    <a:pt x="52" y="72"/>
                    <a:pt x="52" y="58"/>
                    <a:pt x="51" y="44"/>
                  </a:cubicBezTo>
                  <a:cubicBezTo>
                    <a:pt x="50" y="30"/>
                    <a:pt x="47" y="17"/>
                    <a:pt x="45" y="3"/>
                  </a:cubicBezTo>
                  <a:cubicBezTo>
                    <a:pt x="45" y="0"/>
                    <a:pt x="49" y="0"/>
                    <a:pt x="50"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8" name="Freeform 252">
              <a:extLst>
                <a:ext uri="{FF2B5EF4-FFF2-40B4-BE49-F238E27FC236}">
                  <a16:creationId xmlns:a16="http://schemas.microsoft.com/office/drawing/2014/main" id="{DDC63951-22E8-53F5-8B6A-86FECBD359A0}"/>
                </a:ext>
              </a:extLst>
            </p:cNvPr>
            <p:cNvSpPr>
              <a:spLocks/>
            </p:cNvSpPr>
            <p:nvPr/>
          </p:nvSpPr>
          <p:spPr bwMode="auto">
            <a:xfrm>
              <a:off x="2313137" y="1070323"/>
              <a:ext cx="549275" cy="530225"/>
            </a:xfrm>
            <a:custGeom>
              <a:avLst/>
              <a:gdLst>
                <a:gd name="T0" fmla="*/ 97 w 129"/>
                <a:gd name="T1" fmla="*/ 0 h 125"/>
                <a:gd name="T2" fmla="*/ 50 w 129"/>
                <a:gd name="T3" fmla="*/ 90 h 125"/>
                <a:gd name="T4" fmla="*/ 13 w 129"/>
                <a:gd name="T5" fmla="*/ 99 h 125"/>
                <a:gd name="T6" fmla="*/ 2 w 129"/>
                <a:gd name="T7" fmla="*/ 98 h 125"/>
                <a:gd name="T8" fmla="*/ 6 w 129"/>
                <a:gd name="T9" fmla="*/ 116 h 125"/>
                <a:gd name="T10" fmla="*/ 19 w 129"/>
                <a:gd name="T11" fmla="*/ 118 h 125"/>
                <a:gd name="T12" fmla="*/ 128 w 129"/>
                <a:gd name="T13" fmla="*/ 6 h 125"/>
                <a:gd name="T14" fmla="*/ 97 w 129"/>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9" h="125">
                  <a:moveTo>
                    <a:pt x="97" y="0"/>
                  </a:moveTo>
                  <a:cubicBezTo>
                    <a:pt x="97" y="0"/>
                    <a:pt x="93" y="77"/>
                    <a:pt x="50" y="90"/>
                  </a:cubicBezTo>
                  <a:cubicBezTo>
                    <a:pt x="6" y="103"/>
                    <a:pt x="13" y="99"/>
                    <a:pt x="13" y="99"/>
                  </a:cubicBezTo>
                  <a:cubicBezTo>
                    <a:pt x="13" y="99"/>
                    <a:pt x="3" y="93"/>
                    <a:pt x="2" y="98"/>
                  </a:cubicBezTo>
                  <a:cubicBezTo>
                    <a:pt x="0" y="104"/>
                    <a:pt x="7" y="109"/>
                    <a:pt x="6" y="116"/>
                  </a:cubicBezTo>
                  <a:cubicBezTo>
                    <a:pt x="5" y="123"/>
                    <a:pt x="12" y="125"/>
                    <a:pt x="19" y="118"/>
                  </a:cubicBezTo>
                  <a:cubicBezTo>
                    <a:pt x="19" y="118"/>
                    <a:pt x="129" y="117"/>
                    <a:pt x="128" y="6"/>
                  </a:cubicBezTo>
                  <a:cubicBezTo>
                    <a:pt x="97" y="0"/>
                    <a:pt x="97" y="0"/>
                    <a:pt x="97"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59" name="Freeform 253">
              <a:extLst>
                <a:ext uri="{FF2B5EF4-FFF2-40B4-BE49-F238E27FC236}">
                  <a16:creationId xmlns:a16="http://schemas.microsoft.com/office/drawing/2014/main" id="{94EB8C93-50F5-6F9E-A22F-6748F5C0C07E}"/>
                </a:ext>
              </a:extLst>
            </p:cNvPr>
            <p:cNvSpPr>
              <a:spLocks noEditPoints="1"/>
            </p:cNvSpPr>
            <p:nvPr/>
          </p:nvSpPr>
          <p:spPr bwMode="auto">
            <a:xfrm>
              <a:off x="2398862" y="1083023"/>
              <a:ext cx="476250" cy="487363"/>
            </a:xfrm>
            <a:custGeom>
              <a:avLst/>
              <a:gdLst>
                <a:gd name="T0" fmla="*/ 15 w 112"/>
                <a:gd name="T1" fmla="*/ 113 h 115"/>
                <a:gd name="T2" fmla="*/ 0 w 112"/>
                <a:gd name="T3" fmla="*/ 115 h 115"/>
                <a:gd name="T4" fmla="*/ 1 w 112"/>
                <a:gd name="T5" fmla="*/ 115 h 115"/>
                <a:gd name="T6" fmla="*/ 15 w 112"/>
                <a:gd name="T7" fmla="*/ 114 h 115"/>
                <a:gd name="T8" fmla="*/ 15 w 112"/>
                <a:gd name="T9" fmla="*/ 113 h 115"/>
                <a:gd name="T10" fmla="*/ 103 w 112"/>
                <a:gd name="T11" fmla="*/ 0 h 115"/>
                <a:gd name="T12" fmla="*/ 100 w 112"/>
                <a:gd name="T13" fmla="*/ 1 h 115"/>
                <a:gd name="T14" fmla="*/ 108 w 112"/>
                <a:gd name="T15" fmla="*/ 3 h 115"/>
                <a:gd name="T16" fmla="*/ 106 w 112"/>
                <a:gd name="T17" fmla="*/ 30 h 115"/>
                <a:gd name="T18" fmla="*/ 106 w 112"/>
                <a:gd name="T19" fmla="*/ 30 h 115"/>
                <a:gd name="T20" fmla="*/ 109 w 112"/>
                <a:gd name="T21" fmla="*/ 1 h 115"/>
                <a:gd name="T22" fmla="*/ 108 w 112"/>
                <a:gd name="T23" fmla="*/ 1 h 115"/>
                <a:gd name="T24" fmla="*/ 103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15" y="113"/>
                  </a:moveTo>
                  <a:cubicBezTo>
                    <a:pt x="8" y="115"/>
                    <a:pt x="3" y="115"/>
                    <a:pt x="0" y="115"/>
                  </a:cubicBezTo>
                  <a:cubicBezTo>
                    <a:pt x="1" y="115"/>
                    <a:pt x="1" y="115"/>
                    <a:pt x="1" y="115"/>
                  </a:cubicBezTo>
                  <a:cubicBezTo>
                    <a:pt x="5" y="115"/>
                    <a:pt x="10" y="114"/>
                    <a:pt x="15" y="114"/>
                  </a:cubicBezTo>
                  <a:cubicBezTo>
                    <a:pt x="15" y="113"/>
                    <a:pt x="15" y="113"/>
                    <a:pt x="15" y="113"/>
                  </a:cubicBezTo>
                  <a:moveTo>
                    <a:pt x="103" y="0"/>
                  </a:moveTo>
                  <a:cubicBezTo>
                    <a:pt x="102" y="0"/>
                    <a:pt x="101" y="0"/>
                    <a:pt x="100" y="1"/>
                  </a:cubicBezTo>
                  <a:cubicBezTo>
                    <a:pt x="108" y="3"/>
                    <a:pt x="108" y="3"/>
                    <a:pt x="108" y="3"/>
                  </a:cubicBezTo>
                  <a:cubicBezTo>
                    <a:pt x="108" y="13"/>
                    <a:pt x="108" y="22"/>
                    <a:pt x="106" y="30"/>
                  </a:cubicBezTo>
                  <a:cubicBezTo>
                    <a:pt x="106" y="30"/>
                    <a:pt x="106" y="30"/>
                    <a:pt x="106" y="30"/>
                  </a:cubicBezTo>
                  <a:cubicBezTo>
                    <a:pt x="107" y="27"/>
                    <a:pt x="112" y="1"/>
                    <a:pt x="109" y="1"/>
                  </a:cubicBezTo>
                  <a:cubicBezTo>
                    <a:pt x="109" y="1"/>
                    <a:pt x="108" y="1"/>
                    <a:pt x="108" y="1"/>
                  </a:cubicBezTo>
                  <a:cubicBezTo>
                    <a:pt x="106" y="0"/>
                    <a:pt x="104" y="0"/>
                    <a:pt x="103"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0" name="Freeform 254">
              <a:extLst>
                <a:ext uri="{FF2B5EF4-FFF2-40B4-BE49-F238E27FC236}">
                  <a16:creationId xmlns:a16="http://schemas.microsoft.com/office/drawing/2014/main" id="{CAAFB83E-1F06-1DEA-0120-37E7BD98842F}"/>
                </a:ext>
              </a:extLst>
            </p:cNvPr>
            <p:cNvSpPr>
              <a:spLocks/>
            </p:cNvSpPr>
            <p:nvPr/>
          </p:nvSpPr>
          <p:spPr bwMode="auto">
            <a:xfrm>
              <a:off x="2462362" y="1494186"/>
              <a:ext cx="192088" cy="73025"/>
            </a:xfrm>
            <a:custGeom>
              <a:avLst/>
              <a:gdLst>
                <a:gd name="T0" fmla="*/ 45 w 45"/>
                <a:gd name="T1" fmla="*/ 0 h 17"/>
                <a:gd name="T2" fmla="*/ 0 w 45"/>
                <a:gd name="T3" fmla="*/ 16 h 17"/>
                <a:gd name="T4" fmla="*/ 0 w 45"/>
                <a:gd name="T5" fmla="*/ 17 h 17"/>
                <a:gd name="T6" fmla="*/ 45 w 45"/>
                <a:gd name="T7" fmla="*/ 0 h 17"/>
              </a:gdLst>
              <a:ahLst/>
              <a:cxnLst>
                <a:cxn ang="0">
                  <a:pos x="T0" y="T1"/>
                </a:cxn>
                <a:cxn ang="0">
                  <a:pos x="T2" y="T3"/>
                </a:cxn>
                <a:cxn ang="0">
                  <a:pos x="T4" y="T5"/>
                </a:cxn>
                <a:cxn ang="0">
                  <a:pos x="T6" y="T7"/>
                </a:cxn>
              </a:cxnLst>
              <a:rect l="0" t="0" r="r" b="b"/>
              <a:pathLst>
                <a:path w="45" h="17">
                  <a:moveTo>
                    <a:pt x="45" y="0"/>
                  </a:moveTo>
                  <a:cubicBezTo>
                    <a:pt x="29" y="10"/>
                    <a:pt x="12" y="14"/>
                    <a:pt x="0" y="16"/>
                  </a:cubicBezTo>
                  <a:cubicBezTo>
                    <a:pt x="0" y="16"/>
                    <a:pt x="0" y="16"/>
                    <a:pt x="0" y="17"/>
                  </a:cubicBezTo>
                  <a:cubicBezTo>
                    <a:pt x="16" y="14"/>
                    <a:pt x="32" y="8"/>
                    <a:pt x="45" y="0"/>
                  </a:cubicBezTo>
                </a:path>
              </a:pathLst>
            </a:custGeom>
            <a:solidFill>
              <a:srgbClr val="A7E3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1" name="Freeform 255">
              <a:extLst>
                <a:ext uri="{FF2B5EF4-FFF2-40B4-BE49-F238E27FC236}">
                  <a16:creationId xmlns:a16="http://schemas.microsoft.com/office/drawing/2014/main" id="{2C16F2A0-5215-5D4C-75BC-032500DB005A}"/>
                </a:ext>
              </a:extLst>
            </p:cNvPr>
            <p:cNvSpPr>
              <a:spLocks/>
            </p:cNvSpPr>
            <p:nvPr/>
          </p:nvSpPr>
          <p:spPr bwMode="auto">
            <a:xfrm>
              <a:off x="2390925" y="1570386"/>
              <a:ext cx="3175" cy="4763"/>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1"/>
                    <a:pt x="0" y="1"/>
                    <a:pt x="0" y="1"/>
                  </a:cubicBezTo>
                  <a:cubicBezTo>
                    <a:pt x="0" y="1"/>
                    <a:pt x="1" y="1"/>
                    <a:pt x="1"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2" name="Freeform 256">
              <a:extLst>
                <a:ext uri="{FF2B5EF4-FFF2-40B4-BE49-F238E27FC236}">
                  <a16:creationId xmlns:a16="http://schemas.microsoft.com/office/drawing/2014/main" id="{C4C5C5C7-E1B1-ED3A-0B94-1C8730BE5E65}"/>
                </a:ext>
              </a:extLst>
            </p:cNvPr>
            <p:cNvSpPr>
              <a:spLocks/>
            </p:cNvSpPr>
            <p:nvPr/>
          </p:nvSpPr>
          <p:spPr bwMode="auto">
            <a:xfrm>
              <a:off x="2368700" y="158784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7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3" name="Freeform 257">
              <a:extLst>
                <a:ext uri="{FF2B5EF4-FFF2-40B4-BE49-F238E27FC236}">
                  <a16:creationId xmlns:a16="http://schemas.microsoft.com/office/drawing/2014/main" id="{1354C479-C662-C478-21D0-9BF7775BF1FE}"/>
                </a:ext>
              </a:extLst>
            </p:cNvPr>
            <p:cNvSpPr>
              <a:spLocks/>
            </p:cNvSpPr>
            <p:nvPr/>
          </p:nvSpPr>
          <p:spPr bwMode="auto">
            <a:xfrm>
              <a:off x="2368700" y="1575148"/>
              <a:ext cx="22225" cy="12700"/>
            </a:xfrm>
            <a:custGeom>
              <a:avLst/>
              <a:gdLst>
                <a:gd name="T0" fmla="*/ 5 w 5"/>
                <a:gd name="T1" fmla="*/ 0 h 3"/>
                <a:gd name="T2" fmla="*/ 0 w 5"/>
                <a:gd name="T3" fmla="*/ 3 h 3"/>
                <a:gd name="T4" fmla="*/ 0 w 5"/>
                <a:gd name="T5" fmla="*/ 3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2"/>
                    <a:pt x="1" y="3"/>
                    <a:pt x="0" y="3"/>
                  </a:cubicBezTo>
                  <a:cubicBezTo>
                    <a:pt x="0" y="3"/>
                    <a:pt x="0" y="3"/>
                    <a:pt x="0" y="3"/>
                  </a:cubicBezTo>
                  <a:cubicBezTo>
                    <a:pt x="1" y="3"/>
                    <a:pt x="3" y="2"/>
                    <a:pt x="5" y="0"/>
                  </a:cubicBezTo>
                  <a:cubicBezTo>
                    <a:pt x="5" y="0"/>
                    <a:pt x="5" y="0"/>
                    <a:pt x="5" y="0"/>
                  </a:cubicBezTo>
                </a:path>
              </a:pathLst>
            </a:custGeom>
            <a:solidFill>
              <a:srgbClr val="2D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4" name="Freeform 258">
              <a:extLst>
                <a:ext uri="{FF2B5EF4-FFF2-40B4-BE49-F238E27FC236}">
                  <a16:creationId xmlns:a16="http://schemas.microsoft.com/office/drawing/2014/main" id="{D1DB5D33-527F-43E1-B922-F18AB9132C4D}"/>
                </a:ext>
              </a:extLst>
            </p:cNvPr>
            <p:cNvSpPr>
              <a:spLocks/>
            </p:cNvSpPr>
            <p:nvPr/>
          </p:nvSpPr>
          <p:spPr bwMode="auto">
            <a:xfrm>
              <a:off x="2340125" y="1086198"/>
              <a:ext cx="517525" cy="501650"/>
            </a:xfrm>
            <a:custGeom>
              <a:avLst/>
              <a:gdLst>
                <a:gd name="T0" fmla="*/ 114 w 122"/>
                <a:gd name="T1" fmla="*/ 0 h 118"/>
                <a:gd name="T2" fmla="*/ 113 w 122"/>
                <a:gd name="T3" fmla="*/ 2 h 118"/>
                <a:gd name="T4" fmla="*/ 111 w 122"/>
                <a:gd name="T5" fmla="*/ 15 h 118"/>
                <a:gd name="T6" fmla="*/ 104 w 122"/>
                <a:gd name="T7" fmla="*/ 49 h 118"/>
                <a:gd name="T8" fmla="*/ 77 w 122"/>
                <a:gd name="T9" fmla="*/ 82 h 118"/>
                <a:gd name="T10" fmla="*/ 0 w 122"/>
                <a:gd name="T11" fmla="*/ 113 h 118"/>
                <a:gd name="T12" fmla="*/ 4 w 122"/>
                <a:gd name="T13" fmla="*/ 118 h 118"/>
                <a:gd name="T14" fmla="*/ 7 w 122"/>
                <a:gd name="T15" fmla="*/ 118 h 118"/>
                <a:gd name="T16" fmla="*/ 7 w 122"/>
                <a:gd name="T17" fmla="*/ 118 h 118"/>
                <a:gd name="T18" fmla="*/ 12 w 122"/>
                <a:gd name="T19" fmla="*/ 115 h 118"/>
                <a:gd name="T20" fmla="*/ 13 w 122"/>
                <a:gd name="T21" fmla="*/ 114 h 118"/>
                <a:gd name="T22" fmla="*/ 13 w 122"/>
                <a:gd name="T23" fmla="*/ 114 h 118"/>
                <a:gd name="T24" fmla="*/ 14 w 122"/>
                <a:gd name="T25" fmla="*/ 114 h 118"/>
                <a:gd name="T26" fmla="*/ 29 w 122"/>
                <a:gd name="T27" fmla="*/ 112 h 118"/>
                <a:gd name="T28" fmla="*/ 74 w 122"/>
                <a:gd name="T29" fmla="*/ 96 h 118"/>
                <a:gd name="T30" fmla="*/ 76 w 122"/>
                <a:gd name="T31" fmla="*/ 95 h 118"/>
                <a:gd name="T32" fmla="*/ 110 w 122"/>
                <a:gd name="T33" fmla="*/ 58 h 118"/>
                <a:gd name="T34" fmla="*/ 120 w 122"/>
                <a:gd name="T35" fmla="*/ 29 h 118"/>
                <a:gd name="T36" fmla="*/ 122 w 122"/>
                <a:gd name="T37" fmla="*/ 2 h 118"/>
                <a:gd name="T38" fmla="*/ 114 w 122"/>
                <a:gd name="T39"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2" h="118">
                  <a:moveTo>
                    <a:pt x="114" y="0"/>
                  </a:moveTo>
                  <a:cubicBezTo>
                    <a:pt x="113" y="1"/>
                    <a:pt x="113" y="1"/>
                    <a:pt x="113" y="2"/>
                  </a:cubicBezTo>
                  <a:cubicBezTo>
                    <a:pt x="111" y="4"/>
                    <a:pt x="111" y="12"/>
                    <a:pt x="111" y="15"/>
                  </a:cubicBezTo>
                  <a:cubicBezTo>
                    <a:pt x="109" y="27"/>
                    <a:pt x="108" y="38"/>
                    <a:pt x="104" y="49"/>
                  </a:cubicBezTo>
                  <a:cubicBezTo>
                    <a:pt x="99" y="61"/>
                    <a:pt x="88" y="74"/>
                    <a:pt x="77" y="82"/>
                  </a:cubicBezTo>
                  <a:cubicBezTo>
                    <a:pt x="55" y="99"/>
                    <a:pt x="26" y="104"/>
                    <a:pt x="0" y="113"/>
                  </a:cubicBezTo>
                  <a:cubicBezTo>
                    <a:pt x="0" y="116"/>
                    <a:pt x="2" y="118"/>
                    <a:pt x="4" y="118"/>
                  </a:cubicBezTo>
                  <a:cubicBezTo>
                    <a:pt x="5" y="118"/>
                    <a:pt x="6" y="118"/>
                    <a:pt x="7" y="118"/>
                  </a:cubicBezTo>
                  <a:cubicBezTo>
                    <a:pt x="7" y="118"/>
                    <a:pt x="7" y="118"/>
                    <a:pt x="7" y="118"/>
                  </a:cubicBezTo>
                  <a:cubicBezTo>
                    <a:pt x="8" y="118"/>
                    <a:pt x="10" y="117"/>
                    <a:pt x="12" y="115"/>
                  </a:cubicBezTo>
                  <a:cubicBezTo>
                    <a:pt x="12" y="115"/>
                    <a:pt x="13" y="115"/>
                    <a:pt x="13" y="114"/>
                  </a:cubicBezTo>
                  <a:cubicBezTo>
                    <a:pt x="13" y="114"/>
                    <a:pt x="13" y="114"/>
                    <a:pt x="13" y="114"/>
                  </a:cubicBezTo>
                  <a:cubicBezTo>
                    <a:pt x="14" y="114"/>
                    <a:pt x="14" y="114"/>
                    <a:pt x="14" y="114"/>
                  </a:cubicBezTo>
                  <a:cubicBezTo>
                    <a:pt x="17" y="114"/>
                    <a:pt x="22" y="114"/>
                    <a:pt x="29" y="112"/>
                  </a:cubicBezTo>
                  <a:cubicBezTo>
                    <a:pt x="41" y="110"/>
                    <a:pt x="58" y="106"/>
                    <a:pt x="74" y="96"/>
                  </a:cubicBezTo>
                  <a:cubicBezTo>
                    <a:pt x="75" y="96"/>
                    <a:pt x="76" y="95"/>
                    <a:pt x="76" y="95"/>
                  </a:cubicBezTo>
                  <a:cubicBezTo>
                    <a:pt x="91" y="86"/>
                    <a:pt x="103" y="73"/>
                    <a:pt x="110" y="58"/>
                  </a:cubicBezTo>
                  <a:cubicBezTo>
                    <a:pt x="115" y="48"/>
                    <a:pt x="118" y="39"/>
                    <a:pt x="120" y="29"/>
                  </a:cubicBezTo>
                  <a:cubicBezTo>
                    <a:pt x="122" y="21"/>
                    <a:pt x="122" y="12"/>
                    <a:pt x="122" y="2"/>
                  </a:cubicBezTo>
                  <a:cubicBezTo>
                    <a:pt x="114" y="0"/>
                    <a:pt x="114" y="0"/>
                    <a:pt x="114" y="0"/>
                  </a:cubicBezTo>
                </a:path>
              </a:pathLst>
            </a:custGeom>
            <a:solidFill>
              <a:srgbClr val="6DCA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5" name="Freeform 259">
              <a:extLst>
                <a:ext uri="{FF2B5EF4-FFF2-40B4-BE49-F238E27FC236}">
                  <a16:creationId xmlns:a16="http://schemas.microsoft.com/office/drawing/2014/main" id="{5D7AD1DC-0D59-7C58-EE08-D807C1C81382}"/>
                </a:ext>
              </a:extLst>
            </p:cNvPr>
            <p:cNvSpPr>
              <a:spLocks/>
            </p:cNvSpPr>
            <p:nvPr/>
          </p:nvSpPr>
          <p:spPr bwMode="auto">
            <a:xfrm>
              <a:off x="2300437" y="1057623"/>
              <a:ext cx="569913" cy="547688"/>
            </a:xfrm>
            <a:custGeom>
              <a:avLst/>
              <a:gdLst>
                <a:gd name="T0" fmla="*/ 98 w 134"/>
                <a:gd name="T1" fmla="*/ 3 h 129"/>
                <a:gd name="T2" fmla="*/ 80 w 134"/>
                <a:gd name="T3" fmla="*/ 67 h 129"/>
                <a:gd name="T4" fmla="*/ 65 w 134"/>
                <a:gd name="T5" fmla="*/ 84 h 129"/>
                <a:gd name="T6" fmla="*/ 36 w 134"/>
                <a:gd name="T7" fmla="*/ 96 h 129"/>
                <a:gd name="T8" fmla="*/ 18 w 134"/>
                <a:gd name="T9" fmla="*/ 100 h 129"/>
                <a:gd name="T10" fmla="*/ 16 w 134"/>
                <a:gd name="T11" fmla="*/ 100 h 129"/>
                <a:gd name="T12" fmla="*/ 17 w 134"/>
                <a:gd name="T13" fmla="*/ 104 h 129"/>
                <a:gd name="T14" fmla="*/ 17 w 134"/>
                <a:gd name="T15" fmla="*/ 100 h 129"/>
                <a:gd name="T16" fmla="*/ 3 w 134"/>
                <a:gd name="T17" fmla="*/ 106 h 129"/>
                <a:gd name="T18" fmla="*/ 6 w 134"/>
                <a:gd name="T19" fmla="*/ 114 h 129"/>
                <a:gd name="T20" fmla="*/ 7 w 134"/>
                <a:gd name="T21" fmla="*/ 123 h 129"/>
                <a:gd name="T22" fmla="*/ 18 w 134"/>
                <a:gd name="T23" fmla="*/ 127 h 129"/>
                <a:gd name="T24" fmla="*/ 23 w 134"/>
                <a:gd name="T25" fmla="*/ 123 h 129"/>
                <a:gd name="T26" fmla="*/ 28 w 134"/>
                <a:gd name="T27" fmla="*/ 123 h 129"/>
                <a:gd name="T28" fmla="*/ 47 w 134"/>
                <a:gd name="T29" fmla="*/ 120 h 129"/>
                <a:gd name="T30" fmla="*/ 98 w 134"/>
                <a:gd name="T31" fmla="*/ 95 h 129"/>
                <a:gd name="T32" fmla="*/ 132 w 134"/>
                <a:gd name="T33" fmla="*/ 30 h 129"/>
                <a:gd name="T34" fmla="*/ 134 w 134"/>
                <a:gd name="T35" fmla="*/ 9 h 129"/>
                <a:gd name="T36" fmla="*/ 129 w 134"/>
                <a:gd name="T37" fmla="*/ 9 h 129"/>
                <a:gd name="T38" fmla="*/ 107 w 134"/>
                <a:gd name="T39" fmla="*/ 79 h 129"/>
                <a:gd name="T40" fmla="*/ 62 w 134"/>
                <a:gd name="T41" fmla="*/ 111 h 129"/>
                <a:gd name="T42" fmla="*/ 27 w 134"/>
                <a:gd name="T43" fmla="*/ 119 h 129"/>
                <a:gd name="T44" fmla="*/ 21 w 134"/>
                <a:gd name="T45" fmla="*/ 119 h 129"/>
                <a:gd name="T46" fmla="*/ 12 w 134"/>
                <a:gd name="T47" fmla="*/ 118 h 129"/>
                <a:gd name="T48" fmla="*/ 10 w 134"/>
                <a:gd name="T49" fmla="*/ 112 h 129"/>
                <a:gd name="T50" fmla="*/ 10 w 134"/>
                <a:gd name="T51" fmla="*/ 101 h 129"/>
                <a:gd name="T52" fmla="*/ 15 w 134"/>
                <a:gd name="T53" fmla="*/ 104 h 129"/>
                <a:gd name="T54" fmla="*/ 15 w 134"/>
                <a:gd name="T55" fmla="*/ 100 h 129"/>
                <a:gd name="T56" fmla="*/ 14 w 134"/>
                <a:gd name="T57" fmla="*/ 103 h 129"/>
                <a:gd name="T58" fmla="*/ 20 w 134"/>
                <a:gd name="T59" fmla="*/ 104 h 129"/>
                <a:gd name="T60" fmla="*/ 45 w 134"/>
                <a:gd name="T61" fmla="*/ 97 h 129"/>
                <a:gd name="T62" fmla="*/ 73 w 134"/>
                <a:gd name="T63" fmla="*/ 84 h 129"/>
                <a:gd name="T64" fmla="*/ 103 w 134"/>
                <a:gd name="T65" fmla="*/ 3 h 129"/>
                <a:gd name="T66" fmla="*/ 98 w 134"/>
                <a:gd name="T67" fmla="*/ 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29">
                  <a:moveTo>
                    <a:pt x="98" y="3"/>
                  </a:moveTo>
                  <a:cubicBezTo>
                    <a:pt x="97" y="25"/>
                    <a:pt x="91" y="48"/>
                    <a:pt x="80" y="67"/>
                  </a:cubicBezTo>
                  <a:cubicBezTo>
                    <a:pt x="76" y="74"/>
                    <a:pt x="71" y="80"/>
                    <a:pt x="65" y="84"/>
                  </a:cubicBezTo>
                  <a:cubicBezTo>
                    <a:pt x="57" y="91"/>
                    <a:pt x="46" y="93"/>
                    <a:pt x="36" y="96"/>
                  </a:cubicBezTo>
                  <a:cubicBezTo>
                    <a:pt x="30" y="97"/>
                    <a:pt x="24" y="99"/>
                    <a:pt x="18" y="100"/>
                  </a:cubicBezTo>
                  <a:cubicBezTo>
                    <a:pt x="18" y="100"/>
                    <a:pt x="17" y="100"/>
                    <a:pt x="16" y="100"/>
                  </a:cubicBezTo>
                  <a:cubicBezTo>
                    <a:pt x="18" y="100"/>
                    <a:pt x="18" y="103"/>
                    <a:pt x="17" y="104"/>
                  </a:cubicBezTo>
                  <a:cubicBezTo>
                    <a:pt x="18" y="103"/>
                    <a:pt x="19" y="101"/>
                    <a:pt x="17" y="100"/>
                  </a:cubicBezTo>
                  <a:cubicBezTo>
                    <a:pt x="11" y="96"/>
                    <a:pt x="0" y="95"/>
                    <a:pt x="3" y="106"/>
                  </a:cubicBezTo>
                  <a:cubicBezTo>
                    <a:pt x="3" y="109"/>
                    <a:pt x="5" y="111"/>
                    <a:pt x="6" y="114"/>
                  </a:cubicBezTo>
                  <a:cubicBezTo>
                    <a:pt x="8" y="117"/>
                    <a:pt x="6" y="120"/>
                    <a:pt x="7" y="123"/>
                  </a:cubicBezTo>
                  <a:cubicBezTo>
                    <a:pt x="9" y="128"/>
                    <a:pt x="14" y="129"/>
                    <a:pt x="18" y="127"/>
                  </a:cubicBezTo>
                  <a:cubicBezTo>
                    <a:pt x="20" y="126"/>
                    <a:pt x="21" y="124"/>
                    <a:pt x="23" y="123"/>
                  </a:cubicBezTo>
                  <a:cubicBezTo>
                    <a:pt x="25" y="123"/>
                    <a:pt x="26" y="123"/>
                    <a:pt x="28" y="123"/>
                  </a:cubicBezTo>
                  <a:cubicBezTo>
                    <a:pt x="34" y="122"/>
                    <a:pt x="41" y="121"/>
                    <a:pt x="47" y="120"/>
                  </a:cubicBezTo>
                  <a:cubicBezTo>
                    <a:pt x="65" y="116"/>
                    <a:pt x="83" y="107"/>
                    <a:pt x="98" y="95"/>
                  </a:cubicBezTo>
                  <a:cubicBezTo>
                    <a:pt x="118" y="79"/>
                    <a:pt x="129" y="55"/>
                    <a:pt x="132" y="30"/>
                  </a:cubicBezTo>
                  <a:cubicBezTo>
                    <a:pt x="133" y="23"/>
                    <a:pt x="134" y="16"/>
                    <a:pt x="134" y="9"/>
                  </a:cubicBezTo>
                  <a:cubicBezTo>
                    <a:pt x="134" y="6"/>
                    <a:pt x="129" y="6"/>
                    <a:pt x="129" y="9"/>
                  </a:cubicBezTo>
                  <a:cubicBezTo>
                    <a:pt x="129" y="34"/>
                    <a:pt x="123" y="59"/>
                    <a:pt x="107" y="79"/>
                  </a:cubicBezTo>
                  <a:cubicBezTo>
                    <a:pt x="96" y="94"/>
                    <a:pt x="80" y="104"/>
                    <a:pt x="62" y="111"/>
                  </a:cubicBezTo>
                  <a:cubicBezTo>
                    <a:pt x="51" y="115"/>
                    <a:pt x="39" y="118"/>
                    <a:pt x="27" y="119"/>
                  </a:cubicBezTo>
                  <a:cubicBezTo>
                    <a:pt x="25" y="119"/>
                    <a:pt x="22" y="119"/>
                    <a:pt x="21" y="119"/>
                  </a:cubicBezTo>
                  <a:cubicBezTo>
                    <a:pt x="18" y="121"/>
                    <a:pt x="11" y="127"/>
                    <a:pt x="12" y="118"/>
                  </a:cubicBezTo>
                  <a:cubicBezTo>
                    <a:pt x="12" y="116"/>
                    <a:pt x="11" y="114"/>
                    <a:pt x="10" y="112"/>
                  </a:cubicBezTo>
                  <a:cubicBezTo>
                    <a:pt x="10" y="111"/>
                    <a:pt x="4" y="100"/>
                    <a:pt x="10" y="101"/>
                  </a:cubicBezTo>
                  <a:cubicBezTo>
                    <a:pt x="11" y="102"/>
                    <a:pt x="13" y="103"/>
                    <a:pt x="15" y="104"/>
                  </a:cubicBezTo>
                  <a:cubicBezTo>
                    <a:pt x="15" y="102"/>
                    <a:pt x="15" y="101"/>
                    <a:pt x="15" y="100"/>
                  </a:cubicBezTo>
                  <a:cubicBezTo>
                    <a:pt x="14" y="101"/>
                    <a:pt x="13" y="102"/>
                    <a:pt x="14" y="103"/>
                  </a:cubicBezTo>
                  <a:cubicBezTo>
                    <a:pt x="15" y="105"/>
                    <a:pt x="18" y="104"/>
                    <a:pt x="20" y="104"/>
                  </a:cubicBezTo>
                  <a:cubicBezTo>
                    <a:pt x="29" y="103"/>
                    <a:pt x="37" y="100"/>
                    <a:pt x="45" y="97"/>
                  </a:cubicBezTo>
                  <a:cubicBezTo>
                    <a:pt x="56" y="94"/>
                    <a:pt x="65" y="91"/>
                    <a:pt x="73" y="84"/>
                  </a:cubicBezTo>
                  <a:cubicBezTo>
                    <a:pt x="93" y="64"/>
                    <a:pt x="101" y="30"/>
                    <a:pt x="103" y="3"/>
                  </a:cubicBezTo>
                  <a:cubicBezTo>
                    <a:pt x="103" y="0"/>
                    <a:pt x="98" y="0"/>
                    <a:pt x="98"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6" name="Freeform 260">
              <a:extLst>
                <a:ext uri="{FF2B5EF4-FFF2-40B4-BE49-F238E27FC236}">
                  <a16:creationId xmlns:a16="http://schemas.microsoft.com/office/drawing/2014/main" id="{674FEE3D-46DA-EED0-19C5-2D57ED570522}"/>
                </a:ext>
              </a:extLst>
            </p:cNvPr>
            <p:cNvSpPr>
              <a:spLocks/>
            </p:cNvSpPr>
            <p:nvPr/>
          </p:nvSpPr>
          <p:spPr bwMode="auto">
            <a:xfrm>
              <a:off x="2700487" y="1175098"/>
              <a:ext cx="161925" cy="39688"/>
            </a:xfrm>
            <a:custGeom>
              <a:avLst/>
              <a:gdLst>
                <a:gd name="T0" fmla="*/ 2 w 38"/>
                <a:gd name="T1" fmla="*/ 4 h 9"/>
                <a:gd name="T2" fmla="*/ 35 w 38"/>
                <a:gd name="T3" fmla="*/ 9 h 9"/>
                <a:gd name="T4" fmla="*/ 36 w 38"/>
                <a:gd name="T5" fmla="*/ 5 h 9"/>
                <a:gd name="T6" fmla="*/ 3 w 38"/>
                <a:gd name="T7" fmla="*/ 1 h 9"/>
                <a:gd name="T8" fmla="*/ 2 w 38"/>
                <a:gd name="T9" fmla="*/ 4 h 9"/>
              </a:gdLst>
              <a:ahLst/>
              <a:cxnLst>
                <a:cxn ang="0">
                  <a:pos x="T0" y="T1"/>
                </a:cxn>
                <a:cxn ang="0">
                  <a:pos x="T2" y="T3"/>
                </a:cxn>
                <a:cxn ang="0">
                  <a:pos x="T4" y="T5"/>
                </a:cxn>
                <a:cxn ang="0">
                  <a:pos x="T6" y="T7"/>
                </a:cxn>
                <a:cxn ang="0">
                  <a:pos x="T8" y="T9"/>
                </a:cxn>
              </a:cxnLst>
              <a:rect l="0" t="0" r="r" b="b"/>
              <a:pathLst>
                <a:path w="38" h="9">
                  <a:moveTo>
                    <a:pt x="2" y="4"/>
                  </a:moveTo>
                  <a:cubicBezTo>
                    <a:pt x="13" y="6"/>
                    <a:pt x="24" y="7"/>
                    <a:pt x="35" y="9"/>
                  </a:cubicBezTo>
                  <a:cubicBezTo>
                    <a:pt x="38" y="9"/>
                    <a:pt x="38" y="5"/>
                    <a:pt x="36" y="5"/>
                  </a:cubicBezTo>
                  <a:cubicBezTo>
                    <a:pt x="25" y="4"/>
                    <a:pt x="14" y="2"/>
                    <a:pt x="3" y="1"/>
                  </a:cubicBezTo>
                  <a:cubicBezTo>
                    <a:pt x="0" y="0"/>
                    <a:pt x="0" y="4"/>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7" name="Freeform 261">
              <a:extLst>
                <a:ext uri="{FF2B5EF4-FFF2-40B4-BE49-F238E27FC236}">
                  <a16:creationId xmlns:a16="http://schemas.microsoft.com/office/drawing/2014/main" id="{CC6A1D71-2638-BD8A-E636-41D0AA8CDD45}"/>
                </a:ext>
              </a:extLst>
            </p:cNvPr>
            <p:cNvSpPr>
              <a:spLocks/>
            </p:cNvSpPr>
            <p:nvPr/>
          </p:nvSpPr>
          <p:spPr bwMode="auto">
            <a:xfrm>
              <a:off x="2679850" y="1265586"/>
              <a:ext cx="144463" cy="79375"/>
            </a:xfrm>
            <a:custGeom>
              <a:avLst/>
              <a:gdLst>
                <a:gd name="T0" fmla="*/ 2 w 34"/>
                <a:gd name="T1" fmla="*/ 4 h 19"/>
                <a:gd name="T2" fmla="*/ 30 w 34"/>
                <a:gd name="T3" fmla="*/ 18 h 19"/>
                <a:gd name="T4" fmla="*/ 32 w 34"/>
                <a:gd name="T5" fmla="*/ 14 h 19"/>
                <a:gd name="T6" fmla="*/ 4 w 34"/>
                <a:gd name="T7" fmla="*/ 1 h 19"/>
                <a:gd name="T8" fmla="*/ 2 w 34"/>
                <a:gd name="T9" fmla="*/ 4 h 19"/>
              </a:gdLst>
              <a:ahLst/>
              <a:cxnLst>
                <a:cxn ang="0">
                  <a:pos x="T0" y="T1"/>
                </a:cxn>
                <a:cxn ang="0">
                  <a:pos x="T2" y="T3"/>
                </a:cxn>
                <a:cxn ang="0">
                  <a:pos x="T4" y="T5"/>
                </a:cxn>
                <a:cxn ang="0">
                  <a:pos x="T6" y="T7"/>
                </a:cxn>
                <a:cxn ang="0">
                  <a:pos x="T8" y="T9"/>
                </a:cxn>
              </a:cxnLst>
              <a:rect l="0" t="0" r="r" b="b"/>
              <a:pathLst>
                <a:path w="34" h="19">
                  <a:moveTo>
                    <a:pt x="2" y="4"/>
                  </a:moveTo>
                  <a:cubicBezTo>
                    <a:pt x="11" y="9"/>
                    <a:pt x="20" y="13"/>
                    <a:pt x="30" y="18"/>
                  </a:cubicBezTo>
                  <a:cubicBezTo>
                    <a:pt x="32" y="19"/>
                    <a:pt x="34" y="15"/>
                    <a:pt x="32" y="14"/>
                  </a:cubicBezTo>
                  <a:cubicBezTo>
                    <a:pt x="22" y="10"/>
                    <a:pt x="13" y="5"/>
                    <a:pt x="4" y="1"/>
                  </a:cubicBezTo>
                  <a:cubicBezTo>
                    <a:pt x="1"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8" name="Freeform 262">
              <a:extLst>
                <a:ext uri="{FF2B5EF4-FFF2-40B4-BE49-F238E27FC236}">
                  <a16:creationId xmlns:a16="http://schemas.microsoft.com/office/drawing/2014/main" id="{F3ECEF72-9510-A655-7983-8609DFAD18FE}"/>
                </a:ext>
              </a:extLst>
            </p:cNvPr>
            <p:cNvSpPr>
              <a:spLocks/>
            </p:cNvSpPr>
            <p:nvPr/>
          </p:nvSpPr>
          <p:spPr bwMode="auto">
            <a:xfrm>
              <a:off x="2624287" y="1357661"/>
              <a:ext cx="119063" cy="93663"/>
            </a:xfrm>
            <a:custGeom>
              <a:avLst/>
              <a:gdLst>
                <a:gd name="T0" fmla="*/ 2 w 28"/>
                <a:gd name="T1" fmla="*/ 4 h 22"/>
                <a:gd name="T2" fmla="*/ 23 w 28"/>
                <a:gd name="T3" fmla="*/ 21 h 22"/>
                <a:gd name="T4" fmla="*/ 26 w 28"/>
                <a:gd name="T5" fmla="*/ 18 h 22"/>
                <a:gd name="T6" fmla="*/ 4 w 28"/>
                <a:gd name="T7" fmla="*/ 1 h 22"/>
                <a:gd name="T8" fmla="*/ 2 w 28"/>
                <a:gd name="T9" fmla="*/ 4 h 22"/>
              </a:gdLst>
              <a:ahLst/>
              <a:cxnLst>
                <a:cxn ang="0">
                  <a:pos x="T0" y="T1"/>
                </a:cxn>
                <a:cxn ang="0">
                  <a:pos x="T2" y="T3"/>
                </a:cxn>
                <a:cxn ang="0">
                  <a:pos x="T4" y="T5"/>
                </a:cxn>
                <a:cxn ang="0">
                  <a:pos x="T6" y="T7"/>
                </a:cxn>
                <a:cxn ang="0">
                  <a:pos x="T8" y="T9"/>
                </a:cxn>
              </a:cxnLst>
              <a:rect l="0" t="0" r="r" b="b"/>
              <a:pathLst>
                <a:path w="28" h="22">
                  <a:moveTo>
                    <a:pt x="2" y="4"/>
                  </a:moveTo>
                  <a:cubicBezTo>
                    <a:pt x="9" y="10"/>
                    <a:pt x="16" y="15"/>
                    <a:pt x="23" y="21"/>
                  </a:cubicBezTo>
                  <a:cubicBezTo>
                    <a:pt x="25" y="22"/>
                    <a:pt x="28" y="19"/>
                    <a:pt x="26" y="18"/>
                  </a:cubicBezTo>
                  <a:cubicBezTo>
                    <a:pt x="19" y="12"/>
                    <a:pt x="11" y="7"/>
                    <a:pt x="4" y="1"/>
                  </a:cubicBezTo>
                  <a:cubicBezTo>
                    <a:pt x="2" y="0"/>
                    <a:pt x="0" y="3"/>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69" name="Freeform 263">
              <a:extLst>
                <a:ext uri="{FF2B5EF4-FFF2-40B4-BE49-F238E27FC236}">
                  <a16:creationId xmlns:a16="http://schemas.microsoft.com/office/drawing/2014/main" id="{CB4F5405-BE4A-5764-27D7-A9AB4E10EE2A}"/>
                </a:ext>
              </a:extLst>
            </p:cNvPr>
            <p:cNvSpPr>
              <a:spLocks/>
            </p:cNvSpPr>
            <p:nvPr/>
          </p:nvSpPr>
          <p:spPr bwMode="auto">
            <a:xfrm>
              <a:off x="2548087" y="1417986"/>
              <a:ext cx="88900" cy="96838"/>
            </a:xfrm>
            <a:custGeom>
              <a:avLst/>
              <a:gdLst>
                <a:gd name="T0" fmla="*/ 2 w 21"/>
                <a:gd name="T1" fmla="*/ 4 h 23"/>
                <a:gd name="T2" fmla="*/ 16 w 21"/>
                <a:gd name="T3" fmla="*/ 21 h 23"/>
                <a:gd name="T4" fmla="*/ 20 w 21"/>
                <a:gd name="T5" fmla="*/ 19 h 23"/>
                <a:gd name="T6" fmla="*/ 5 w 21"/>
                <a:gd name="T7" fmla="*/ 2 h 23"/>
                <a:gd name="T8" fmla="*/ 2 w 21"/>
                <a:gd name="T9" fmla="*/ 4 h 23"/>
              </a:gdLst>
              <a:ahLst/>
              <a:cxnLst>
                <a:cxn ang="0">
                  <a:pos x="T0" y="T1"/>
                </a:cxn>
                <a:cxn ang="0">
                  <a:pos x="T2" y="T3"/>
                </a:cxn>
                <a:cxn ang="0">
                  <a:pos x="T4" y="T5"/>
                </a:cxn>
                <a:cxn ang="0">
                  <a:pos x="T6" y="T7"/>
                </a:cxn>
                <a:cxn ang="0">
                  <a:pos x="T8" y="T9"/>
                </a:cxn>
              </a:cxnLst>
              <a:rect l="0" t="0" r="r" b="b"/>
              <a:pathLst>
                <a:path w="21" h="23">
                  <a:moveTo>
                    <a:pt x="2" y="4"/>
                  </a:moveTo>
                  <a:cubicBezTo>
                    <a:pt x="7" y="10"/>
                    <a:pt x="12" y="15"/>
                    <a:pt x="16" y="21"/>
                  </a:cubicBezTo>
                  <a:cubicBezTo>
                    <a:pt x="18" y="23"/>
                    <a:pt x="21" y="21"/>
                    <a:pt x="20" y="19"/>
                  </a:cubicBezTo>
                  <a:cubicBezTo>
                    <a:pt x="15" y="13"/>
                    <a:pt x="10" y="7"/>
                    <a:pt x="5" y="2"/>
                  </a:cubicBezTo>
                  <a:cubicBezTo>
                    <a:pt x="4" y="0"/>
                    <a:pt x="0" y="2"/>
                    <a:pt x="2"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0" name="Freeform 264">
              <a:extLst>
                <a:ext uri="{FF2B5EF4-FFF2-40B4-BE49-F238E27FC236}">
                  <a16:creationId xmlns:a16="http://schemas.microsoft.com/office/drawing/2014/main" id="{6BAB3BF3-5D46-9522-843B-FCA4ED7C9F73}"/>
                </a:ext>
              </a:extLst>
            </p:cNvPr>
            <p:cNvSpPr>
              <a:spLocks/>
            </p:cNvSpPr>
            <p:nvPr/>
          </p:nvSpPr>
          <p:spPr bwMode="auto">
            <a:xfrm>
              <a:off x="2467125" y="1448148"/>
              <a:ext cx="68263" cy="119063"/>
            </a:xfrm>
            <a:custGeom>
              <a:avLst/>
              <a:gdLst>
                <a:gd name="T0" fmla="*/ 1 w 16"/>
                <a:gd name="T1" fmla="*/ 4 h 28"/>
                <a:gd name="T2" fmla="*/ 12 w 16"/>
                <a:gd name="T3" fmla="*/ 26 h 28"/>
                <a:gd name="T4" fmla="*/ 15 w 16"/>
                <a:gd name="T5" fmla="*/ 25 h 28"/>
                <a:gd name="T6" fmla="*/ 4 w 16"/>
                <a:gd name="T7" fmla="*/ 3 h 28"/>
                <a:gd name="T8" fmla="*/ 1 w 16"/>
                <a:gd name="T9" fmla="*/ 4 h 28"/>
              </a:gdLst>
              <a:ahLst/>
              <a:cxnLst>
                <a:cxn ang="0">
                  <a:pos x="T0" y="T1"/>
                </a:cxn>
                <a:cxn ang="0">
                  <a:pos x="T2" y="T3"/>
                </a:cxn>
                <a:cxn ang="0">
                  <a:pos x="T4" y="T5"/>
                </a:cxn>
                <a:cxn ang="0">
                  <a:pos x="T6" y="T7"/>
                </a:cxn>
                <a:cxn ang="0">
                  <a:pos x="T8" y="T9"/>
                </a:cxn>
              </a:cxnLst>
              <a:rect l="0" t="0" r="r" b="b"/>
              <a:pathLst>
                <a:path w="16" h="28">
                  <a:moveTo>
                    <a:pt x="1" y="4"/>
                  </a:moveTo>
                  <a:cubicBezTo>
                    <a:pt x="4" y="11"/>
                    <a:pt x="8" y="19"/>
                    <a:pt x="12" y="26"/>
                  </a:cubicBezTo>
                  <a:cubicBezTo>
                    <a:pt x="13" y="28"/>
                    <a:pt x="16" y="27"/>
                    <a:pt x="15" y="25"/>
                  </a:cubicBezTo>
                  <a:cubicBezTo>
                    <a:pt x="12" y="17"/>
                    <a:pt x="8" y="10"/>
                    <a:pt x="4" y="3"/>
                  </a:cubicBezTo>
                  <a:cubicBezTo>
                    <a:pt x="3" y="0"/>
                    <a:pt x="0" y="2"/>
                    <a:pt x="1" y="4"/>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1" name="Freeform 265">
              <a:extLst>
                <a:ext uri="{FF2B5EF4-FFF2-40B4-BE49-F238E27FC236}">
                  <a16:creationId xmlns:a16="http://schemas.microsoft.com/office/drawing/2014/main" id="{DBF45946-DC3C-5C2D-5755-F27D467988BE}"/>
                </a:ext>
              </a:extLst>
            </p:cNvPr>
            <p:cNvSpPr>
              <a:spLocks/>
            </p:cNvSpPr>
            <p:nvPr/>
          </p:nvSpPr>
          <p:spPr bwMode="auto">
            <a:xfrm>
              <a:off x="2394100" y="1473548"/>
              <a:ext cx="34925" cy="114300"/>
            </a:xfrm>
            <a:custGeom>
              <a:avLst/>
              <a:gdLst>
                <a:gd name="T0" fmla="*/ 1 w 8"/>
                <a:gd name="T1" fmla="*/ 3 h 27"/>
                <a:gd name="T2" fmla="*/ 4 w 8"/>
                <a:gd name="T3" fmla="*/ 24 h 27"/>
                <a:gd name="T4" fmla="*/ 8 w 8"/>
                <a:gd name="T5" fmla="*/ 24 h 27"/>
                <a:gd name="T6" fmla="*/ 5 w 8"/>
                <a:gd name="T7" fmla="*/ 2 h 27"/>
                <a:gd name="T8" fmla="*/ 1 w 8"/>
                <a:gd name="T9" fmla="*/ 3 h 27"/>
              </a:gdLst>
              <a:ahLst/>
              <a:cxnLst>
                <a:cxn ang="0">
                  <a:pos x="T0" y="T1"/>
                </a:cxn>
                <a:cxn ang="0">
                  <a:pos x="T2" y="T3"/>
                </a:cxn>
                <a:cxn ang="0">
                  <a:pos x="T4" y="T5"/>
                </a:cxn>
                <a:cxn ang="0">
                  <a:pos x="T6" y="T7"/>
                </a:cxn>
                <a:cxn ang="0">
                  <a:pos x="T8" y="T9"/>
                </a:cxn>
              </a:cxnLst>
              <a:rect l="0" t="0" r="r" b="b"/>
              <a:pathLst>
                <a:path w="8" h="27">
                  <a:moveTo>
                    <a:pt x="1" y="3"/>
                  </a:moveTo>
                  <a:cubicBezTo>
                    <a:pt x="2" y="10"/>
                    <a:pt x="3" y="17"/>
                    <a:pt x="4" y="24"/>
                  </a:cubicBezTo>
                  <a:cubicBezTo>
                    <a:pt x="4" y="27"/>
                    <a:pt x="8" y="26"/>
                    <a:pt x="8" y="24"/>
                  </a:cubicBezTo>
                  <a:cubicBezTo>
                    <a:pt x="7" y="17"/>
                    <a:pt x="6" y="10"/>
                    <a:pt x="5" y="2"/>
                  </a:cubicBezTo>
                  <a:cubicBezTo>
                    <a:pt x="4" y="0"/>
                    <a:pt x="0" y="0"/>
                    <a:pt x="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2" name="Freeform 266">
              <a:extLst>
                <a:ext uri="{FF2B5EF4-FFF2-40B4-BE49-F238E27FC236}">
                  <a16:creationId xmlns:a16="http://schemas.microsoft.com/office/drawing/2014/main" id="{972DA357-3E6E-2695-D3AC-89875C16005E}"/>
                </a:ext>
              </a:extLst>
            </p:cNvPr>
            <p:cNvSpPr>
              <a:spLocks/>
            </p:cNvSpPr>
            <p:nvPr/>
          </p:nvSpPr>
          <p:spPr bwMode="auto">
            <a:xfrm>
              <a:off x="1068537" y="1995836"/>
              <a:ext cx="200025" cy="339725"/>
            </a:xfrm>
            <a:custGeom>
              <a:avLst/>
              <a:gdLst>
                <a:gd name="T0" fmla="*/ 6 w 47"/>
                <a:gd name="T1" fmla="*/ 0 h 80"/>
                <a:gd name="T2" fmla="*/ 29 w 47"/>
                <a:gd name="T3" fmla="*/ 29 h 80"/>
                <a:gd name="T4" fmla="*/ 25 w 47"/>
                <a:gd name="T5" fmla="*/ 79 h 80"/>
                <a:gd name="T6" fmla="*/ 0 w 47"/>
                <a:gd name="T7" fmla="*/ 65 h 80"/>
                <a:gd name="T8" fmla="*/ 6 w 47"/>
                <a:gd name="T9" fmla="*/ 0 h 80"/>
              </a:gdLst>
              <a:ahLst/>
              <a:cxnLst>
                <a:cxn ang="0">
                  <a:pos x="T0" y="T1"/>
                </a:cxn>
                <a:cxn ang="0">
                  <a:pos x="T2" y="T3"/>
                </a:cxn>
                <a:cxn ang="0">
                  <a:pos x="T4" y="T5"/>
                </a:cxn>
                <a:cxn ang="0">
                  <a:pos x="T6" y="T7"/>
                </a:cxn>
                <a:cxn ang="0">
                  <a:pos x="T8" y="T9"/>
                </a:cxn>
              </a:cxnLst>
              <a:rect l="0" t="0" r="r" b="b"/>
              <a:pathLst>
                <a:path w="47" h="80">
                  <a:moveTo>
                    <a:pt x="6" y="0"/>
                  </a:moveTo>
                  <a:cubicBezTo>
                    <a:pt x="15" y="0"/>
                    <a:pt x="25" y="23"/>
                    <a:pt x="29" y="29"/>
                  </a:cubicBezTo>
                  <a:cubicBezTo>
                    <a:pt x="35" y="40"/>
                    <a:pt x="47" y="76"/>
                    <a:pt x="25" y="79"/>
                  </a:cubicBezTo>
                  <a:cubicBezTo>
                    <a:pt x="16" y="80"/>
                    <a:pt x="7" y="71"/>
                    <a:pt x="0" y="65"/>
                  </a:cubicBezTo>
                  <a:cubicBezTo>
                    <a:pt x="6" y="0"/>
                    <a:pt x="6" y="0"/>
                    <a:pt x="6"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3" name="Freeform 267">
              <a:extLst>
                <a:ext uri="{FF2B5EF4-FFF2-40B4-BE49-F238E27FC236}">
                  <a16:creationId xmlns:a16="http://schemas.microsoft.com/office/drawing/2014/main" id="{50339E3D-34DD-EB1F-723B-C3274658286A}"/>
                </a:ext>
              </a:extLst>
            </p:cNvPr>
            <p:cNvSpPr>
              <a:spLocks/>
            </p:cNvSpPr>
            <p:nvPr/>
          </p:nvSpPr>
          <p:spPr bwMode="auto">
            <a:xfrm>
              <a:off x="1060600" y="1986311"/>
              <a:ext cx="182563" cy="379413"/>
            </a:xfrm>
            <a:custGeom>
              <a:avLst/>
              <a:gdLst>
                <a:gd name="T0" fmla="*/ 8 w 43"/>
                <a:gd name="T1" fmla="*/ 4 h 89"/>
                <a:gd name="T2" fmla="*/ 26 w 43"/>
                <a:gd name="T3" fmla="*/ 27 h 89"/>
                <a:gd name="T4" fmla="*/ 35 w 43"/>
                <a:gd name="T5" fmla="*/ 47 h 89"/>
                <a:gd name="T6" fmla="*/ 36 w 43"/>
                <a:gd name="T7" fmla="*/ 73 h 89"/>
                <a:gd name="T8" fmla="*/ 4 w 43"/>
                <a:gd name="T9" fmla="*/ 66 h 89"/>
                <a:gd name="T10" fmla="*/ 1 w 43"/>
                <a:gd name="T11" fmla="*/ 69 h 89"/>
                <a:gd name="T12" fmla="*/ 35 w 43"/>
                <a:gd name="T13" fmla="*/ 80 h 89"/>
                <a:gd name="T14" fmla="*/ 40 w 43"/>
                <a:gd name="T15" fmla="*/ 54 h 89"/>
                <a:gd name="T16" fmla="*/ 29 w 43"/>
                <a:gd name="T17" fmla="*/ 25 h 89"/>
                <a:gd name="T18" fmla="*/ 8 w 43"/>
                <a:gd name="T19" fmla="*/ 1 h 89"/>
                <a:gd name="T20" fmla="*/ 8 w 43"/>
                <a:gd name="T21" fmla="*/ 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9">
                  <a:moveTo>
                    <a:pt x="8" y="4"/>
                  </a:moveTo>
                  <a:cubicBezTo>
                    <a:pt x="17" y="5"/>
                    <a:pt x="23" y="20"/>
                    <a:pt x="26" y="27"/>
                  </a:cubicBezTo>
                  <a:cubicBezTo>
                    <a:pt x="30" y="33"/>
                    <a:pt x="33" y="40"/>
                    <a:pt x="35" y="47"/>
                  </a:cubicBezTo>
                  <a:cubicBezTo>
                    <a:pt x="38" y="55"/>
                    <a:pt x="40" y="65"/>
                    <a:pt x="36" y="73"/>
                  </a:cubicBezTo>
                  <a:cubicBezTo>
                    <a:pt x="29" y="89"/>
                    <a:pt x="11" y="73"/>
                    <a:pt x="4" y="66"/>
                  </a:cubicBezTo>
                  <a:cubicBezTo>
                    <a:pt x="2" y="65"/>
                    <a:pt x="0" y="67"/>
                    <a:pt x="1" y="69"/>
                  </a:cubicBezTo>
                  <a:cubicBezTo>
                    <a:pt x="10" y="77"/>
                    <a:pt x="22" y="88"/>
                    <a:pt x="35" y="80"/>
                  </a:cubicBezTo>
                  <a:cubicBezTo>
                    <a:pt x="43" y="75"/>
                    <a:pt x="42" y="62"/>
                    <a:pt x="40" y="54"/>
                  </a:cubicBezTo>
                  <a:cubicBezTo>
                    <a:pt x="38" y="44"/>
                    <a:pt x="34" y="34"/>
                    <a:pt x="29" y="25"/>
                  </a:cubicBezTo>
                  <a:cubicBezTo>
                    <a:pt x="25" y="17"/>
                    <a:pt x="19" y="2"/>
                    <a:pt x="8" y="1"/>
                  </a:cubicBezTo>
                  <a:cubicBezTo>
                    <a:pt x="6" y="0"/>
                    <a:pt x="6" y="3"/>
                    <a:pt x="8"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4" name="Freeform 268">
              <a:extLst>
                <a:ext uri="{FF2B5EF4-FFF2-40B4-BE49-F238E27FC236}">
                  <a16:creationId xmlns:a16="http://schemas.microsoft.com/office/drawing/2014/main" id="{0A28A3E0-819E-B693-A4B4-B63BD8810A51}"/>
                </a:ext>
              </a:extLst>
            </p:cNvPr>
            <p:cNvSpPr>
              <a:spLocks/>
            </p:cNvSpPr>
            <p:nvPr/>
          </p:nvSpPr>
          <p:spPr bwMode="auto">
            <a:xfrm>
              <a:off x="738337" y="2021236"/>
              <a:ext cx="415925" cy="446088"/>
            </a:xfrm>
            <a:custGeom>
              <a:avLst/>
              <a:gdLst>
                <a:gd name="T0" fmla="*/ 18 w 98"/>
                <a:gd name="T1" fmla="*/ 6 h 105"/>
                <a:gd name="T2" fmla="*/ 0 w 98"/>
                <a:gd name="T3" fmla="*/ 104 h 105"/>
                <a:gd name="T4" fmla="*/ 98 w 98"/>
                <a:gd name="T5" fmla="*/ 101 h 105"/>
                <a:gd name="T6" fmla="*/ 67 w 98"/>
                <a:gd name="T7" fmla="*/ 0 h 105"/>
                <a:gd name="T8" fmla="*/ 18 w 98"/>
                <a:gd name="T9" fmla="*/ 6 h 105"/>
              </a:gdLst>
              <a:ahLst/>
              <a:cxnLst>
                <a:cxn ang="0">
                  <a:pos x="T0" y="T1"/>
                </a:cxn>
                <a:cxn ang="0">
                  <a:pos x="T2" y="T3"/>
                </a:cxn>
                <a:cxn ang="0">
                  <a:pos x="T4" y="T5"/>
                </a:cxn>
                <a:cxn ang="0">
                  <a:pos x="T6" y="T7"/>
                </a:cxn>
                <a:cxn ang="0">
                  <a:pos x="T8" y="T9"/>
                </a:cxn>
              </a:cxnLst>
              <a:rect l="0" t="0" r="r" b="b"/>
              <a:pathLst>
                <a:path w="98" h="105">
                  <a:moveTo>
                    <a:pt x="18" y="6"/>
                  </a:moveTo>
                  <a:cubicBezTo>
                    <a:pt x="18" y="6"/>
                    <a:pt x="12" y="51"/>
                    <a:pt x="0" y="104"/>
                  </a:cubicBezTo>
                  <a:cubicBezTo>
                    <a:pt x="0" y="104"/>
                    <a:pt x="71" y="105"/>
                    <a:pt x="98" y="101"/>
                  </a:cubicBezTo>
                  <a:cubicBezTo>
                    <a:pt x="98" y="101"/>
                    <a:pt x="73" y="44"/>
                    <a:pt x="67" y="0"/>
                  </a:cubicBezTo>
                  <a:cubicBezTo>
                    <a:pt x="18" y="6"/>
                    <a:pt x="18" y="6"/>
                    <a:pt x="18" y="6"/>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5" name="Freeform 269">
              <a:extLst>
                <a:ext uri="{FF2B5EF4-FFF2-40B4-BE49-F238E27FC236}">
                  <a16:creationId xmlns:a16="http://schemas.microsoft.com/office/drawing/2014/main" id="{2D37737F-9970-D273-52CA-70F6CEF605FB}"/>
                </a:ext>
              </a:extLst>
            </p:cNvPr>
            <p:cNvSpPr>
              <a:spLocks/>
            </p:cNvSpPr>
            <p:nvPr/>
          </p:nvSpPr>
          <p:spPr bwMode="auto">
            <a:xfrm>
              <a:off x="797075" y="2135536"/>
              <a:ext cx="250825" cy="17463"/>
            </a:xfrm>
            <a:custGeom>
              <a:avLst/>
              <a:gdLst>
                <a:gd name="T0" fmla="*/ 58 w 59"/>
                <a:gd name="T1" fmla="*/ 0 h 4"/>
                <a:gd name="T2" fmla="*/ 1 w 59"/>
                <a:gd name="T3" fmla="*/ 0 h 4"/>
                <a:gd name="T4" fmla="*/ 0 w 59"/>
                <a:gd name="T5" fmla="*/ 4 h 4"/>
                <a:gd name="T6" fmla="*/ 59 w 59"/>
                <a:gd name="T7" fmla="*/ 4 h 4"/>
                <a:gd name="T8" fmla="*/ 58 w 59"/>
                <a:gd name="T9" fmla="*/ 0 h 4"/>
              </a:gdLst>
              <a:ahLst/>
              <a:cxnLst>
                <a:cxn ang="0">
                  <a:pos x="T0" y="T1"/>
                </a:cxn>
                <a:cxn ang="0">
                  <a:pos x="T2" y="T3"/>
                </a:cxn>
                <a:cxn ang="0">
                  <a:pos x="T4" y="T5"/>
                </a:cxn>
                <a:cxn ang="0">
                  <a:pos x="T6" y="T7"/>
                </a:cxn>
                <a:cxn ang="0">
                  <a:pos x="T8" y="T9"/>
                </a:cxn>
              </a:cxnLst>
              <a:rect l="0" t="0" r="r" b="b"/>
              <a:pathLst>
                <a:path w="59" h="4">
                  <a:moveTo>
                    <a:pt x="58" y="0"/>
                  </a:moveTo>
                  <a:cubicBezTo>
                    <a:pt x="1" y="0"/>
                    <a:pt x="1" y="0"/>
                    <a:pt x="1" y="0"/>
                  </a:cubicBezTo>
                  <a:cubicBezTo>
                    <a:pt x="1" y="1"/>
                    <a:pt x="1" y="3"/>
                    <a:pt x="0" y="4"/>
                  </a:cubicBezTo>
                  <a:cubicBezTo>
                    <a:pt x="59" y="4"/>
                    <a:pt x="59" y="4"/>
                    <a:pt x="59" y="4"/>
                  </a:cubicBezTo>
                  <a:cubicBezTo>
                    <a:pt x="59" y="2"/>
                    <a:pt x="59" y="1"/>
                    <a:pt x="5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6" name="Freeform 270">
              <a:extLst>
                <a:ext uri="{FF2B5EF4-FFF2-40B4-BE49-F238E27FC236}">
                  <a16:creationId xmlns:a16="http://schemas.microsoft.com/office/drawing/2014/main" id="{5143C50D-E30E-BF6F-D912-A3DF97F07D25}"/>
                </a:ext>
              </a:extLst>
            </p:cNvPr>
            <p:cNvSpPr>
              <a:spLocks/>
            </p:cNvSpPr>
            <p:nvPr/>
          </p:nvSpPr>
          <p:spPr bwMode="auto">
            <a:xfrm>
              <a:off x="784375" y="2208561"/>
              <a:ext cx="288925" cy="20638"/>
            </a:xfrm>
            <a:custGeom>
              <a:avLst/>
              <a:gdLst>
                <a:gd name="T0" fmla="*/ 66 w 68"/>
                <a:gd name="T1" fmla="*/ 0 h 5"/>
                <a:gd name="T2" fmla="*/ 1 w 68"/>
                <a:gd name="T3" fmla="*/ 1 h 5"/>
                <a:gd name="T4" fmla="*/ 0 w 68"/>
                <a:gd name="T5" fmla="*/ 5 h 5"/>
                <a:gd name="T6" fmla="*/ 68 w 68"/>
                <a:gd name="T7" fmla="*/ 5 h 5"/>
                <a:gd name="T8" fmla="*/ 66 w 68"/>
                <a:gd name="T9" fmla="*/ 0 h 5"/>
              </a:gdLst>
              <a:ahLst/>
              <a:cxnLst>
                <a:cxn ang="0">
                  <a:pos x="T0" y="T1"/>
                </a:cxn>
                <a:cxn ang="0">
                  <a:pos x="T2" y="T3"/>
                </a:cxn>
                <a:cxn ang="0">
                  <a:pos x="T4" y="T5"/>
                </a:cxn>
                <a:cxn ang="0">
                  <a:pos x="T6" y="T7"/>
                </a:cxn>
                <a:cxn ang="0">
                  <a:pos x="T8" y="T9"/>
                </a:cxn>
              </a:cxnLst>
              <a:rect l="0" t="0" r="r" b="b"/>
              <a:pathLst>
                <a:path w="68" h="5">
                  <a:moveTo>
                    <a:pt x="66" y="0"/>
                  </a:moveTo>
                  <a:cubicBezTo>
                    <a:pt x="1" y="1"/>
                    <a:pt x="1" y="1"/>
                    <a:pt x="1" y="1"/>
                  </a:cubicBezTo>
                  <a:cubicBezTo>
                    <a:pt x="1" y="2"/>
                    <a:pt x="1" y="4"/>
                    <a:pt x="0" y="5"/>
                  </a:cubicBezTo>
                  <a:cubicBezTo>
                    <a:pt x="68" y="5"/>
                    <a:pt x="68" y="5"/>
                    <a:pt x="68" y="5"/>
                  </a:cubicBezTo>
                  <a:cubicBezTo>
                    <a:pt x="67" y="3"/>
                    <a:pt x="67" y="2"/>
                    <a:pt x="6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7" name="Freeform 271">
              <a:extLst>
                <a:ext uri="{FF2B5EF4-FFF2-40B4-BE49-F238E27FC236}">
                  <a16:creationId xmlns:a16="http://schemas.microsoft.com/office/drawing/2014/main" id="{0064C960-1B31-004E-412D-901D7F64E04D}"/>
                </a:ext>
              </a:extLst>
            </p:cNvPr>
            <p:cNvSpPr>
              <a:spLocks/>
            </p:cNvSpPr>
            <p:nvPr/>
          </p:nvSpPr>
          <p:spPr bwMode="auto">
            <a:xfrm>
              <a:off x="771675" y="2284761"/>
              <a:ext cx="327025" cy="20638"/>
            </a:xfrm>
            <a:custGeom>
              <a:avLst/>
              <a:gdLst>
                <a:gd name="T0" fmla="*/ 75 w 77"/>
                <a:gd name="T1" fmla="*/ 0 h 5"/>
                <a:gd name="T2" fmla="*/ 1 w 77"/>
                <a:gd name="T3" fmla="*/ 1 h 5"/>
                <a:gd name="T4" fmla="*/ 0 w 77"/>
                <a:gd name="T5" fmla="*/ 5 h 5"/>
                <a:gd name="T6" fmla="*/ 77 w 77"/>
                <a:gd name="T7" fmla="*/ 5 h 5"/>
                <a:gd name="T8" fmla="*/ 75 w 77"/>
                <a:gd name="T9" fmla="*/ 0 h 5"/>
              </a:gdLst>
              <a:ahLst/>
              <a:cxnLst>
                <a:cxn ang="0">
                  <a:pos x="T0" y="T1"/>
                </a:cxn>
                <a:cxn ang="0">
                  <a:pos x="T2" y="T3"/>
                </a:cxn>
                <a:cxn ang="0">
                  <a:pos x="T4" y="T5"/>
                </a:cxn>
                <a:cxn ang="0">
                  <a:pos x="T6" y="T7"/>
                </a:cxn>
                <a:cxn ang="0">
                  <a:pos x="T8" y="T9"/>
                </a:cxn>
              </a:cxnLst>
              <a:rect l="0" t="0" r="r" b="b"/>
              <a:pathLst>
                <a:path w="77" h="5">
                  <a:moveTo>
                    <a:pt x="75" y="0"/>
                  </a:moveTo>
                  <a:cubicBezTo>
                    <a:pt x="1" y="1"/>
                    <a:pt x="1" y="1"/>
                    <a:pt x="1" y="1"/>
                  </a:cubicBezTo>
                  <a:cubicBezTo>
                    <a:pt x="1" y="2"/>
                    <a:pt x="0" y="4"/>
                    <a:pt x="0" y="5"/>
                  </a:cubicBezTo>
                  <a:cubicBezTo>
                    <a:pt x="77" y="5"/>
                    <a:pt x="77" y="5"/>
                    <a:pt x="77" y="5"/>
                  </a:cubicBezTo>
                  <a:cubicBezTo>
                    <a:pt x="76" y="3"/>
                    <a:pt x="76" y="2"/>
                    <a:pt x="7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8" name="Freeform 272">
              <a:extLst>
                <a:ext uri="{FF2B5EF4-FFF2-40B4-BE49-F238E27FC236}">
                  <a16:creationId xmlns:a16="http://schemas.microsoft.com/office/drawing/2014/main" id="{359C463A-D745-9EC5-D9FD-61CEE68CE72C}"/>
                </a:ext>
              </a:extLst>
            </p:cNvPr>
            <p:cNvSpPr>
              <a:spLocks/>
            </p:cNvSpPr>
            <p:nvPr/>
          </p:nvSpPr>
          <p:spPr bwMode="auto">
            <a:xfrm>
              <a:off x="754212" y="2360961"/>
              <a:ext cx="369888" cy="20638"/>
            </a:xfrm>
            <a:custGeom>
              <a:avLst/>
              <a:gdLst>
                <a:gd name="T0" fmla="*/ 86 w 87"/>
                <a:gd name="T1" fmla="*/ 0 h 5"/>
                <a:gd name="T2" fmla="*/ 1 w 87"/>
                <a:gd name="T3" fmla="*/ 1 h 5"/>
                <a:gd name="T4" fmla="*/ 0 w 87"/>
                <a:gd name="T5" fmla="*/ 5 h 5"/>
                <a:gd name="T6" fmla="*/ 87 w 87"/>
                <a:gd name="T7" fmla="*/ 4 h 5"/>
                <a:gd name="T8" fmla="*/ 86 w 87"/>
                <a:gd name="T9" fmla="*/ 0 h 5"/>
              </a:gdLst>
              <a:ahLst/>
              <a:cxnLst>
                <a:cxn ang="0">
                  <a:pos x="T0" y="T1"/>
                </a:cxn>
                <a:cxn ang="0">
                  <a:pos x="T2" y="T3"/>
                </a:cxn>
                <a:cxn ang="0">
                  <a:pos x="T4" y="T5"/>
                </a:cxn>
                <a:cxn ang="0">
                  <a:pos x="T6" y="T7"/>
                </a:cxn>
                <a:cxn ang="0">
                  <a:pos x="T8" y="T9"/>
                </a:cxn>
              </a:cxnLst>
              <a:rect l="0" t="0" r="r" b="b"/>
              <a:pathLst>
                <a:path w="87" h="5">
                  <a:moveTo>
                    <a:pt x="86" y="0"/>
                  </a:moveTo>
                  <a:cubicBezTo>
                    <a:pt x="1" y="1"/>
                    <a:pt x="1" y="1"/>
                    <a:pt x="1" y="1"/>
                  </a:cubicBezTo>
                  <a:cubicBezTo>
                    <a:pt x="1" y="2"/>
                    <a:pt x="1" y="4"/>
                    <a:pt x="0" y="5"/>
                  </a:cubicBezTo>
                  <a:cubicBezTo>
                    <a:pt x="87" y="4"/>
                    <a:pt x="87" y="4"/>
                    <a:pt x="87" y="4"/>
                  </a:cubicBezTo>
                  <a:cubicBezTo>
                    <a:pt x="87" y="3"/>
                    <a:pt x="86" y="2"/>
                    <a:pt x="8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79" name="Freeform 273">
              <a:extLst>
                <a:ext uri="{FF2B5EF4-FFF2-40B4-BE49-F238E27FC236}">
                  <a16:creationId xmlns:a16="http://schemas.microsoft.com/office/drawing/2014/main" id="{36AFA8B2-2B87-E2ED-EC56-FD2155B9566A}"/>
                </a:ext>
              </a:extLst>
            </p:cNvPr>
            <p:cNvSpPr>
              <a:spLocks noEditPoints="1"/>
            </p:cNvSpPr>
            <p:nvPr/>
          </p:nvSpPr>
          <p:spPr bwMode="auto">
            <a:xfrm>
              <a:off x="1052662" y="2305398"/>
              <a:ext cx="93663" cy="144463"/>
            </a:xfrm>
            <a:custGeom>
              <a:avLst/>
              <a:gdLst>
                <a:gd name="T0" fmla="*/ 15 w 22"/>
                <a:gd name="T1" fmla="*/ 17 h 34"/>
                <a:gd name="T2" fmla="*/ 4 w 22"/>
                <a:gd name="T3" fmla="*/ 17 h 34"/>
                <a:gd name="T4" fmla="*/ 9 w 22"/>
                <a:gd name="T5" fmla="*/ 34 h 34"/>
                <a:gd name="T6" fmla="*/ 22 w 22"/>
                <a:gd name="T7" fmla="*/ 32 h 34"/>
                <a:gd name="T8" fmla="*/ 15 w 22"/>
                <a:gd name="T9" fmla="*/ 17 h 34"/>
                <a:gd name="T10" fmla="*/ 8 w 22"/>
                <a:gd name="T11" fmla="*/ 0 h 34"/>
                <a:gd name="T12" fmla="*/ 0 w 22"/>
                <a:gd name="T13" fmla="*/ 7 h 34"/>
                <a:gd name="T14" fmla="*/ 2 w 22"/>
                <a:gd name="T15" fmla="*/ 13 h 34"/>
                <a:gd name="T16" fmla="*/ 14 w 22"/>
                <a:gd name="T17" fmla="*/ 13 h 34"/>
                <a:gd name="T18" fmla="*/ 8 w 22"/>
                <a:gd name="T1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4">
                  <a:moveTo>
                    <a:pt x="15" y="17"/>
                  </a:moveTo>
                  <a:cubicBezTo>
                    <a:pt x="4" y="17"/>
                    <a:pt x="4" y="17"/>
                    <a:pt x="4" y="17"/>
                  </a:cubicBezTo>
                  <a:cubicBezTo>
                    <a:pt x="5" y="23"/>
                    <a:pt x="7" y="28"/>
                    <a:pt x="9" y="34"/>
                  </a:cubicBezTo>
                  <a:cubicBezTo>
                    <a:pt x="13" y="33"/>
                    <a:pt x="17" y="33"/>
                    <a:pt x="22" y="32"/>
                  </a:cubicBezTo>
                  <a:cubicBezTo>
                    <a:pt x="19" y="27"/>
                    <a:pt x="17" y="22"/>
                    <a:pt x="15" y="17"/>
                  </a:cubicBezTo>
                  <a:moveTo>
                    <a:pt x="8" y="0"/>
                  </a:moveTo>
                  <a:cubicBezTo>
                    <a:pt x="6" y="2"/>
                    <a:pt x="3" y="5"/>
                    <a:pt x="0" y="7"/>
                  </a:cubicBezTo>
                  <a:cubicBezTo>
                    <a:pt x="1" y="9"/>
                    <a:pt x="2" y="11"/>
                    <a:pt x="2" y="13"/>
                  </a:cubicBezTo>
                  <a:cubicBezTo>
                    <a:pt x="14" y="13"/>
                    <a:pt x="14" y="13"/>
                    <a:pt x="14" y="13"/>
                  </a:cubicBezTo>
                  <a:cubicBezTo>
                    <a:pt x="12" y="9"/>
                    <a:pt x="10" y="4"/>
                    <a:pt x="8"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0" name="Freeform 274">
              <a:extLst>
                <a:ext uri="{FF2B5EF4-FFF2-40B4-BE49-F238E27FC236}">
                  <a16:creationId xmlns:a16="http://schemas.microsoft.com/office/drawing/2014/main" id="{ADCD4418-5D9A-E37B-D70B-8E1D7760F284}"/>
                </a:ext>
              </a:extLst>
            </p:cNvPr>
            <p:cNvSpPr>
              <a:spLocks/>
            </p:cNvSpPr>
            <p:nvPr/>
          </p:nvSpPr>
          <p:spPr bwMode="auto">
            <a:xfrm>
              <a:off x="1060600" y="2360961"/>
              <a:ext cx="55563" cy="17463"/>
            </a:xfrm>
            <a:custGeom>
              <a:avLst/>
              <a:gdLst>
                <a:gd name="T0" fmla="*/ 12 w 13"/>
                <a:gd name="T1" fmla="*/ 0 h 4"/>
                <a:gd name="T2" fmla="*/ 0 w 13"/>
                <a:gd name="T3" fmla="*/ 0 h 4"/>
                <a:gd name="T4" fmla="*/ 2 w 13"/>
                <a:gd name="T5" fmla="*/ 4 h 4"/>
                <a:gd name="T6" fmla="*/ 13 w 13"/>
                <a:gd name="T7" fmla="*/ 4 h 4"/>
                <a:gd name="T8" fmla="*/ 12 w 13"/>
                <a:gd name="T9" fmla="*/ 0 h 4"/>
              </a:gdLst>
              <a:ahLst/>
              <a:cxnLst>
                <a:cxn ang="0">
                  <a:pos x="T0" y="T1"/>
                </a:cxn>
                <a:cxn ang="0">
                  <a:pos x="T2" y="T3"/>
                </a:cxn>
                <a:cxn ang="0">
                  <a:pos x="T4" y="T5"/>
                </a:cxn>
                <a:cxn ang="0">
                  <a:pos x="T6" y="T7"/>
                </a:cxn>
                <a:cxn ang="0">
                  <a:pos x="T8" y="T9"/>
                </a:cxn>
              </a:cxnLst>
              <a:rect l="0" t="0" r="r" b="b"/>
              <a:pathLst>
                <a:path w="13" h="4">
                  <a:moveTo>
                    <a:pt x="12" y="0"/>
                  </a:moveTo>
                  <a:cubicBezTo>
                    <a:pt x="0" y="0"/>
                    <a:pt x="0" y="0"/>
                    <a:pt x="0" y="0"/>
                  </a:cubicBezTo>
                  <a:cubicBezTo>
                    <a:pt x="1" y="2"/>
                    <a:pt x="1" y="3"/>
                    <a:pt x="2" y="4"/>
                  </a:cubicBezTo>
                  <a:cubicBezTo>
                    <a:pt x="13" y="4"/>
                    <a:pt x="13" y="4"/>
                    <a:pt x="13" y="4"/>
                  </a:cubicBezTo>
                  <a:cubicBezTo>
                    <a:pt x="13" y="3"/>
                    <a:pt x="12" y="2"/>
                    <a:pt x="12" y="0"/>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1" name="Freeform 275">
              <a:extLst>
                <a:ext uri="{FF2B5EF4-FFF2-40B4-BE49-F238E27FC236}">
                  <a16:creationId xmlns:a16="http://schemas.microsoft.com/office/drawing/2014/main" id="{2C5BB05B-57CD-7704-266C-47CCF1EFFE5C}"/>
                </a:ext>
              </a:extLst>
            </p:cNvPr>
            <p:cNvSpPr>
              <a:spLocks/>
            </p:cNvSpPr>
            <p:nvPr/>
          </p:nvSpPr>
          <p:spPr bwMode="auto">
            <a:xfrm>
              <a:off x="728812" y="2008536"/>
              <a:ext cx="438150" cy="471488"/>
            </a:xfrm>
            <a:custGeom>
              <a:avLst/>
              <a:gdLst>
                <a:gd name="T0" fmla="*/ 18 w 103"/>
                <a:gd name="T1" fmla="*/ 8 h 111"/>
                <a:gd name="T2" fmla="*/ 0 w 103"/>
                <a:gd name="T3" fmla="*/ 106 h 111"/>
                <a:gd name="T4" fmla="*/ 2 w 103"/>
                <a:gd name="T5" fmla="*/ 109 h 111"/>
                <a:gd name="T6" fmla="*/ 100 w 103"/>
                <a:gd name="T7" fmla="*/ 106 h 111"/>
                <a:gd name="T8" fmla="*/ 102 w 103"/>
                <a:gd name="T9" fmla="*/ 103 h 111"/>
                <a:gd name="T10" fmla="*/ 70 w 103"/>
                <a:gd name="T11" fmla="*/ 3 h 111"/>
                <a:gd name="T12" fmla="*/ 67 w 103"/>
                <a:gd name="T13" fmla="*/ 4 h 111"/>
                <a:gd name="T14" fmla="*/ 99 w 103"/>
                <a:gd name="T15" fmla="*/ 105 h 111"/>
                <a:gd name="T16" fmla="*/ 100 w 103"/>
                <a:gd name="T17" fmla="*/ 102 h 111"/>
                <a:gd name="T18" fmla="*/ 2 w 103"/>
                <a:gd name="T19" fmla="*/ 105 h 111"/>
                <a:gd name="T20" fmla="*/ 4 w 103"/>
                <a:gd name="T21" fmla="*/ 107 h 111"/>
                <a:gd name="T22" fmla="*/ 22 w 103"/>
                <a:gd name="T23" fmla="*/ 9 h 111"/>
                <a:gd name="T24" fmla="*/ 18 w 103"/>
                <a:gd name="T25"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11">
                  <a:moveTo>
                    <a:pt x="18" y="8"/>
                  </a:moveTo>
                  <a:cubicBezTo>
                    <a:pt x="14" y="41"/>
                    <a:pt x="8" y="74"/>
                    <a:pt x="0" y="106"/>
                  </a:cubicBezTo>
                  <a:cubicBezTo>
                    <a:pt x="0" y="108"/>
                    <a:pt x="1" y="109"/>
                    <a:pt x="2" y="109"/>
                  </a:cubicBezTo>
                  <a:cubicBezTo>
                    <a:pt x="35" y="109"/>
                    <a:pt x="68" y="111"/>
                    <a:pt x="100" y="106"/>
                  </a:cubicBezTo>
                  <a:cubicBezTo>
                    <a:pt x="102" y="106"/>
                    <a:pt x="103" y="105"/>
                    <a:pt x="102" y="103"/>
                  </a:cubicBezTo>
                  <a:cubicBezTo>
                    <a:pt x="88" y="71"/>
                    <a:pt x="76" y="37"/>
                    <a:pt x="70" y="3"/>
                  </a:cubicBezTo>
                  <a:cubicBezTo>
                    <a:pt x="70" y="0"/>
                    <a:pt x="66" y="1"/>
                    <a:pt x="67" y="4"/>
                  </a:cubicBezTo>
                  <a:cubicBezTo>
                    <a:pt x="72" y="39"/>
                    <a:pt x="85" y="73"/>
                    <a:pt x="99" y="105"/>
                  </a:cubicBezTo>
                  <a:cubicBezTo>
                    <a:pt x="99" y="104"/>
                    <a:pt x="100" y="103"/>
                    <a:pt x="100" y="102"/>
                  </a:cubicBezTo>
                  <a:cubicBezTo>
                    <a:pt x="68" y="106"/>
                    <a:pt x="35" y="105"/>
                    <a:pt x="2" y="105"/>
                  </a:cubicBezTo>
                  <a:cubicBezTo>
                    <a:pt x="3" y="106"/>
                    <a:pt x="3" y="106"/>
                    <a:pt x="4" y="107"/>
                  </a:cubicBezTo>
                  <a:cubicBezTo>
                    <a:pt x="11" y="75"/>
                    <a:pt x="18" y="42"/>
                    <a:pt x="22" y="9"/>
                  </a:cubicBezTo>
                  <a:cubicBezTo>
                    <a:pt x="22" y="7"/>
                    <a:pt x="19" y="6"/>
                    <a:pt x="18" y="8"/>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2" name="Freeform 276">
              <a:extLst>
                <a:ext uri="{FF2B5EF4-FFF2-40B4-BE49-F238E27FC236}">
                  <a16:creationId xmlns:a16="http://schemas.microsoft.com/office/drawing/2014/main" id="{6CF17FE6-A594-0350-2606-1EA667BA74B5}"/>
                </a:ext>
              </a:extLst>
            </p:cNvPr>
            <p:cNvSpPr>
              <a:spLocks/>
            </p:cNvSpPr>
            <p:nvPr/>
          </p:nvSpPr>
          <p:spPr bwMode="auto">
            <a:xfrm>
              <a:off x="236687" y="1205261"/>
              <a:ext cx="1308100" cy="990600"/>
            </a:xfrm>
            <a:custGeom>
              <a:avLst/>
              <a:gdLst>
                <a:gd name="T0" fmla="*/ 141 w 308"/>
                <a:gd name="T1" fmla="*/ 204 h 233"/>
                <a:gd name="T2" fmla="*/ 29 w 308"/>
                <a:gd name="T3" fmla="*/ 156 h 233"/>
                <a:gd name="T4" fmla="*/ 145 w 308"/>
                <a:gd name="T5" fmla="*/ 6 h 233"/>
                <a:gd name="T6" fmla="*/ 265 w 308"/>
                <a:gd name="T7" fmla="*/ 93 h 233"/>
                <a:gd name="T8" fmla="*/ 308 w 308"/>
                <a:gd name="T9" fmla="*/ 117 h 233"/>
                <a:gd name="T10" fmla="*/ 186 w 308"/>
                <a:gd name="T11" fmla="*/ 193 h 233"/>
                <a:gd name="T12" fmla="*/ 141 w 308"/>
                <a:gd name="T13" fmla="*/ 204 h 233"/>
              </a:gdLst>
              <a:ahLst/>
              <a:cxnLst>
                <a:cxn ang="0">
                  <a:pos x="T0" y="T1"/>
                </a:cxn>
                <a:cxn ang="0">
                  <a:pos x="T2" y="T3"/>
                </a:cxn>
                <a:cxn ang="0">
                  <a:pos x="T4" y="T5"/>
                </a:cxn>
                <a:cxn ang="0">
                  <a:pos x="T6" y="T7"/>
                </a:cxn>
                <a:cxn ang="0">
                  <a:pos x="T8" y="T9"/>
                </a:cxn>
                <a:cxn ang="0">
                  <a:pos x="T10" y="T11"/>
                </a:cxn>
                <a:cxn ang="0">
                  <a:pos x="T12" y="T13"/>
                </a:cxn>
              </a:cxnLst>
              <a:rect l="0" t="0" r="r" b="b"/>
              <a:pathLst>
                <a:path w="308" h="233">
                  <a:moveTo>
                    <a:pt x="141" y="204"/>
                  </a:moveTo>
                  <a:cubicBezTo>
                    <a:pt x="141" y="204"/>
                    <a:pt x="65" y="233"/>
                    <a:pt x="29" y="156"/>
                  </a:cubicBezTo>
                  <a:cubicBezTo>
                    <a:pt x="0" y="92"/>
                    <a:pt x="61" y="12"/>
                    <a:pt x="145" y="6"/>
                  </a:cubicBezTo>
                  <a:cubicBezTo>
                    <a:pt x="229" y="0"/>
                    <a:pt x="260" y="63"/>
                    <a:pt x="265" y="93"/>
                  </a:cubicBezTo>
                  <a:cubicBezTo>
                    <a:pt x="270" y="123"/>
                    <a:pt x="292" y="129"/>
                    <a:pt x="308" y="117"/>
                  </a:cubicBezTo>
                  <a:cubicBezTo>
                    <a:pt x="308" y="117"/>
                    <a:pt x="286" y="170"/>
                    <a:pt x="186" y="193"/>
                  </a:cubicBezTo>
                  <a:cubicBezTo>
                    <a:pt x="141" y="204"/>
                    <a:pt x="141" y="204"/>
                    <a:pt x="141" y="20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3" name="Freeform 277">
              <a:extLst>
                <a:ext uri="{FF2B5EF4-FFF2-40B4-BE49-F238E27FC236}">
                  <a16:creationId xmlns:a16="http://schemas.microsoft.com/office/drawing/2014/main" id="{89311032-6DA4-F0C6-EDF8-A58B646E9B21}"/>
                </a:ext>
              </a:extLst>
            </p:cNvPr>
            <p:cNvSpPr>
              <a:spLocks/>
            </p:cNvSpPr>
            <p:nvPr/>
          </p:nvSpPr>
          <p:spPr bwMode="auto">
            <a:xfrm>
              <a:off x="308125" y="1154461"/>
              <a:ext cx="1249363" cy="973138"/>
            </a:xfrm>
            <a:custGeom>
              <a:avLst/>
              <a:gdLst>
                <a:gd name="T0" fmla="*/ 124 w 294"/>
                <a:gd name="T1" fmla="*/ 214 h 229"/>
                <a:gd name="T2" fmla="*/ 34 w 294"/>
                <a:gd name="T3" fmla="*/ 196 h 229"/>
                <a:gd name="T4" fmla="*/ 10 w 294"/>
                <a:gd name="T5" fmla="*/ 110 h 229"/>
                <a:gd name="T6" fmla="*/ 71 w 294"/>
                <a:gd name="T7" fmla="*/ 37 h 229"/>
                <a:gd name="T8" fmla="*/ 225 w 294"/>
                <a:gd name="T9" fmla="*/ 60 h 229"/>
                <a:gd name="T10" fmla="*/ 246 w 294"/>
                <a:gd name="T11" fmla="*/ 106 h 229"/>
                <a:gd name="T12" fmla="*/ 265 w 294"/>
                <a:gd name="T13" fmla="*/ 135 h 229"/>
                <a:gd name="T14" fmla="*/ 292 w 294"/>
                <a:gd name="T15" fmla="*/ 131 h 229"/>
                <a:gd name="T16" fmla="*/ 289 w 294"/>
                <a:gd name="T17" fmla="*/ 129 h 229"/>
                <a:gd name="T18" fmla="*/ 237 w 294"/>
                <a:gd name="T19" fmla="*/ 178 h 229"/>
                <a:gd name="T20" fmla="*/ 124 w 294"/>
                <a:gd name="T21" fmla="*/ 214 h 229"/>
                <a:gd name="T22" fmla="*/ 125 w 294"/>
                <a:gd name="T23" fmla="*/ 218 h 229"/>
                <a:gd name="T24" fmla="*/ 240 w 294"/>
                <a:gd name="T25" fmla="*/ 181 h 229"/>
                <a:gd name="T26" fmla="*/ 293 w 294"/>
                <a:gd name="T27" fmla="*/ 130 h 229"/>
                <a:gd name="T28" fmla="*/ 290 w 294"/>
                <a:gd name="T29" fmla="*/ 127 h 229"/>
                <a:gd name="T30" fmla="*/ 255 w 294"/>
                <a:gd name="T31" fmla="*/ 120 h 229"/>
                <a:gd name="T32" fmla="*/ 246 w 294"/>
                <a:gd name="T33" fmla="*/ 89 h 229"/>
                <a:gd name="T34" fmla="*/ 211 w 294"/>
                <a:gd name="T35" fmla="*/ 39 h 229"/>
                <a:gd name="T36" fmla="*/ 44 w 294"/>
                <a:gd name="T37" fmla="*/ 50 h 229"/>
                <a:gd name="T38" fmla="*/ 3 w 294"/>
                <a:gd name="T39" fmla="*/ 125 h 229"/>
                <a:gd name="T40" fmla="*/ 33 w 294"/>
                <a:gd name="T41" fmla="*/ 201 h 229"/>
                <a:gd name="T42" fmla="*/ 124 w 294"/>
                <a:gd name="T43" fmla="*/ 218 h 229"/>
                <a:gd name="T44" fmla="*/ 125 w 294"/>
                <a:gd name="T45" fmla="*/ 218 h 229"/>
                <a:gd name="T46" fmla="*/ 124 w 294"/>
                <a:gd name="T47" fmla="*/ 21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4" h="229">
                  <a:moveTo>
                    <a:pt x="124" y="214"/>
                  </a:moveTo>
                  <a:cubicBezTo>
                    <a:pt x="93" y="225"/>
                    <a:pt x="57" y="219"/>
                    <a:pt x="34" y="196"/>
                  </a:cubicBezTo>
                  <a:cubicBezTo>
                    <a:pt x="11" y="173"/>
                    <a:pt x="2" y="141"/>
                    <a:pt x="10" y="110"/>
                  </a:cubicBezTo>
                  <a:cubicBezTo>
                    <a:pt x="18" y="78"/>
                    <a:pt x="43" y="53"/>
                    <a:pt x="71" y="37"/>
                  </a:cubicBezTo>
                  <a:cubicBezTo>
                    <a:pt x="121" y="10"/>
                    <a:pt x="189" y="14"/>
                    <a:pt x="225" y="60"/>
                  </a:cubicBezTo>
                  <a:cubicBezTo>
                    <a:pt x="236" y="73"/>
                    <a:pt x="243" y="89"/>
                    <a:pt x="246" y="106"/>
                  </a:cubicBezTo>
                  <a:cubicBezTo>
                    <a:pt x="248" y="118"/>
                    <a:pt x="254" y="130"/>
                    <a:pt x="265" y="135"/>
                  </a:cubicBezTo>
                  <a:cubicBezTo>
                    <a:pt x="274" y="139"/>
                    <a:pt x="284" y="137"/>
                    <a:pt x="292" y="131"/>
                  </a:cubicBezTo>
                  <a:cubicBezTo>
                    <a:pt x="291" y="130"/>
                    <a:pt x="290" y="130"/>
                    <a:pt x="289" y="129"/>
                  </a:cubicBezTo>
                  <a:cubicBezTo>
                    <a:pt x="280" y="149"/>
                    <a:pt x="256" y="167"/>
                    <a:pt x="237" y="178"/>
                  </a:cubicBezTo>
                  <a:cubicBezTo>
                    <a:pt x="202" y="197"/>
                    <a:pt x="162" y="204"/>
                    <a:pt x="124" y="214"/>
                  </a:cubicBezTo>
                  <a:cubicBezTo>
                    <a:pt x="121" y="214"/>
                    <a:pt x="122" y="219"/>
                    <a:pt x="125" y="218"/>
                  </a:cubicBezTo>
                  <a:cubicBezTo>
                    <a:pt x="164" y="208"/>
                    <a:pt x="205" y="201"/>
                    <a:pt x="240" y="181"/>
                  </a:cubicBezTo>
                  <a:cubicBezTo>
                    <a:pt x="260" y="169"/>
                    <a:pt x="284" y="152"/>
                    <a:pt x="293" y="130"/>
                  </a:cubicBezTo>
                  <a:cubicBezTo>
                    <a:pt x="294" y="128"/>
                    <a:pt x="291" y="126"/>
                    <a:pt x="290" y="127"/>
                  </a:cubicBezTo>
                  <a:cubicBezTo>
                    <a:pt x="277" y="136"/>
                    <a:pt x="263" y="133"/>
                    <a:pt x="255" y="120"/>
                  </a:cubicBezTo>
                  <a:cubicBezTo>
                    <a:pt x="250" y="111"/>
                    <a:pt x="250" y="99"/>
                    <a:pt x="246" y="89"/>
                  </a:cubicBezTo>
                  <a:cubicBezTo>
                    <a:pt x="239" y="70"/>
                    <a:pt x="227" y="52"/>
                    <a:pt x="211" y="39"/>
                  </a:cubicBezTo>
                  <a:cubicBezTo>
                    <a:pt x="163" y="0"/>
                    <a:pt x="89" y="13"/>
                    <a:pt x="44" y="50"/>
                  </a:cubicBezTo>
                  <a:cubicBezTo>
                    <a:pt x="22" y="69"/>
                    <a:pt x="6" y="96"/>
                    <a:pt x="3" y="125"/>
                  </a:cubicBezTo>
                  <a:cubicBezTo>
                    <a:pt x="0" y="153"/>
                    <a:pt x="13" y="182"/>
                    <a:pt x="33" y="201"/>
                  </a:cubicBezTo>
                  <a:cubicBezTo>
                    <a:pt x="57" y="224"/>
                    <a:pt x="94" y="229"/>
                    <a:pt x="124" y="218"/>
                  </a:cubicBezTo>
                  <a:cubicBezTo>
                    <a:pt x="125" y="218"/>
                    <a:pt x="125" y="218"/>
                    <a:pt x="125" y="218"/>
                  </a:cubicBezTo>
                  <a:cubicBezTo>
                    <a:pt x="127" y="217"/>
                    <a:pt x="126" y="213"/>
                    <a:pt x="124" y="21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4" name="Freeform 278">
              <a:extLst>
                <a:ext uri="{FF2B5EF4-FFF2-40B4-BE49-F238E27FC236}">
                  <a16:creationId xmlns:a16="http://schemas.microsoft.com/office/drawing/2014/main" id="{1A1010EA-EA61-A635-8AE5-176518387535}"/>
                </a:ext>
              </a:extLst>
            </p:cNvPr>
            <p:cNvSpPr>
              <a:spLocks/>
            </p:cNvSpPr>
            <p:nvPr/>
          </p:nvSpPr>
          <p:spPr bwMode="auto">
            <a:xfrm>
              <a:off x="657375" y="1694211"/>
              <a:ext cx="461963" cy="407988"/>
            </a:xfrm>
            <a:custGeom>
              <a:avLst/>
              <a:gdLst>
                <a:gd name="T0" fmla="*/ 0 w 109"/>
                <a:gd name="T1" fmla="*/ 24 h 96"/>
                <a:gd name="T2" fmla="*/ 4 w 109"/>
                <a:gd name="T3" fmla="*/ 45 h 96"/>
                <a:gd name="T4" fmla="*/ 66 w 109"/>
                <a:gd name="T5" fmla="*/ 87 h 96"/>
                <a:gd name="T6" fmla="*/ 102 w 109"/>
                <a:gd name="T7" fmla="*/ 21 h 96"/>
                <a:gd name="T8" fmla="*/ 96 w 109"/>
                <a:gd name="T9" fmla="*/ 0 h 96"/>
                <a:gd name="T10" fmla="*/ 0 w 109"/>
                <a:gd name="T11" fmla="*/ 24 h 96"/>
              </a:gdLst>
              <a:ahLst/>
              <a:cxnLst>
                <a:cxn ang="0">
                  <a:pos x="T0" y="T1"/>
                </a:cxn>
                <a:cxn ang="0">
                  <a:pos x="T2" y="T3"/>
                </a:cxn>
                <a:cxn ang="0">
                  <a:pos x="T4" y="T5"/>
                </a:cxn>
                <a:cxn ang="0">
                  <a:pos x="T6" y="T7"/>
                </a:cxn>
                <a:cxn ang="0">
                  <a:pos x="T8" y="T9"/>
                </a:cxn>
                <a:cxn ang="0">
                  <a:pos x="T10" y="T11"/>
                </a:cxn>
              </a:cxnLst>
              <a:rect l="0" t="0" r="r" b="b"/>
              <a:pathLst>
                <a:path w="109" h="96">
                  <a:moveTo>
                    <a:pt x="0" y="24"/>
                  </a:moveTo>
                  <a:cubicBezTo>
                    <a:pt x="1" y="28"/>
                    <a:pt x="3" y="41"/>
                    <a:pt x="4" y="45"/>
                  </a:cubicBezTo>
                  <a:cubicBezTo>
                    <a:pt x="12" y="75"/>
                    <a:pt x="32" y="96"/>
                    <a:pt x="66" y="87"/>
                  </a:cubicBezTo>
                  <a:cubicBezTo>
                    <a:pt x="101" y="79"/>
                    <a:pt x="109" y="51"/>
                    <a:pt x="102" y="21"/>
                  </a:cubicBezTo>
                  <a:cubicBezTo>
                    <a:pt x="101" y="17"/>
                    <a:pt x="97" y="4"/>
                    <a:pt x="96" y="0"/>
                  </a:cubicBezTo>
                  <a:cubicBezTo>
                    <a:pt x="0" y="24"/>
                    <a:pt x="0" y="24"/>
                    <a:pt x="0" y="24"/>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5" name="Freeform 279">
              <a:extLst>
                <a:ext uri="{FF2B5EF4-FFF2-40B4-BE49-F238E27FC236}">
                  <a16:creationId xmlns:a16="http://schemas.microsoft.com/office/drawing/2014/main" id="{52D3F1D2-9FB7-A0ED-731F-D765F64189A4}"/>
                </a:ext>
              </a:extLst>
            </p:cNvPr>
            <p:cNvSpPr>
              <a:spLocks noEditPoints="1"/>
            </p:cNvSpPr>
            <p:nvPr/>
          </p:nvSpPr>
          <p:spPr bwMode="auto">
            <a:xfrm>
              <a:off x="1009800" y="1706911"/>
              <a:ext cx="80963" cy="258763"/>
            </a:xfrm>
            <a:custGeom>
              <a:avLst/>
              <a:gdLst>
                <a:gd name="T0" fmla="*/ 14 w 19"/>
                <a:gd name="T1" fmla="*/ 60 h 61"/>
                <a:gd name="T2" fmla="*/ 13 w 19"/>
                <a:gd name="T3" fmla="*/ 61 h 61"/>
                <a:gd name="T4" fmla="*/ 14 w 19"/>
                <a:gd name="T5" fmla="*/ 61 h 61"/>
                <a:gd name="T6" fmla="*/ 14 w 19"/>
                <a:gd name="T7" fmla="*/ 60 h 61"/>
                <a:gd name="T8" fmla="*/ 11 w 19"/>
                <a:gd name="T9" fmla="*/ 0 h 61"/>
                <a:gd name="T10" fmla="*/ 0 w 19"/>
                <a:gd name="T11" fmla="*/ 2 h 61"/>
                <a:gd name="T12" fmla="*/ 5 w 19"/>
                <a:gd name="T13" fmla="*/ 20 h 61"/>
                <a:gd name="T14" fmla="*/ 7 w 19"/>
                <a:gd name="T15" fmla="*/ 29 h 61"/>
                <a:gd name="T16" fmla="*/ 19 w 19"/>
                <a:gd name="T17" fmla="*/ 35 h 61"/>
                <a:gd name="T18" fmla="*/ 11 w 19"/>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1">
                  <a:moveTo>
                    <a:pt x="14" y="60"/>
                  </a:moveTo>
                  <a:cubicBezTo>
                    <a:pt x="14" y="60"/>
                    <a:pt x="14" y="61"/>
                    <a:pt x="13" y="61"/>
                  </a:cubicBezTo>
                  <a:cubicBezTo>
                    <a:pt x="13" y="61"/>
                    <a:pt x="14" y="61"/>
                    <a:pt x="14" y="61"/>
                  </a:cubicBezTo>
                  <a:cubicBezTo>
                    <a:pt x="14" y="61"/>
                    <a:pt x="14" y="61"/>
                    <a:pt x="14" y="60"/>
                  </a:cubicBezTo>
                  <a:moveTo>
                    <a:pt x="11" y="0"/>
                  </a:moveTo>
                  <a:cubicBezTo>
                    <a:pt x="8" y="1"/>
                    <a:pt x="4" y="1"/>
                    <a:pt x="0" y="2"/>
                  </a:cubicBezTo>
                  <a:cubicBezTo>
                    <a:pt x="2" y="8"/>
                    <a:pt x="5" y="17"/>
                    <a:pt x="5" y="20"/>
                  </a:cubicBezTo>
                  <a:cubicBezTo>
                    <a:pt x="6" y="23"/>
                    <a:pt x="7" y="26"/>
                    <a:pt x="7" y="29"/>
                  </a:cubicBezTo>
                  <a:cubicBezTo>
                    <a:pt x="12" y="29"/>
                    <a:pt x="16" y="31"/>
                    <a:pt x="19" y="35"/>
                  </a:cubicBezTo>
                  <a:cubicBezTo>
                    <a:pt x="19" y="23"/>
                    <a:pt x="16" y="10"/>
                    <a:pt x="1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86" name="Freeform 280">
              <a:extLst>
                <a:ext uri="{FF2B5EF4-FFF2-40B4-BE49-F238E27FC236}">
                  <a16:creationId xmlns:a16="http://schemas.microsoft.com/office/drawing/2014/main" id="{FE16FC48-9C14-2AF3-563B-50AA96679558}"/>
                </a:ext>
              </a:extLst>
            </p:cNvPr>
            <p:cNvSpPr>
              <a:spLocks/>
            </p:cNvSpPr>
            <p:nvPr/>
          </p:nvSpPr>
          <p:spPr bwMode="auto">
            <a:xfrm>
              <a:off x="644675" y="1686273"/>
              <a:ext cx="474663" cy="403225"/>
            </a:xfrm>
            <a:custGeom>
              <a:avLst/>
              <a:gdLst>
                <a:gd name="T0" fmla="*/ 1 w 112"/>
                <a:gd name="T1" fmla="*/ 25 h 95"/>
                <a:gd name="T2" fmla="*/ 18 w 112"/>
                <a:gd name="T3" fmla="*/ 76 h 95"/>
                <a:gd name="T4" fmla="*/ 70 w 112"/>
                <a:gd name="T5" fmla="*/ 91 h 95"/>
                <a:gd name="T6" fmla="*/ 109 w 112"/>
                <a:gd name="T7" fmla="*/ 54 h 95"/>
                <a:gd name="T8" fmla="*/ 100 w 112"/>
                <a:gd name="T9" fmla="*/ 1 h 95"/>
                <a:gd name="T10" fmla="*/ 98 w 112"/>
                <a:gd name="T11" fmla="*/ 0 h 95"/>
                <a:gd name="T12" fmla="*/ 3 w 112"/>
                <a:gd name="T13" fmla="*/ 23 h 95"/>
                <a:gd name="T14" fmla="*/ 4 w 112"/>
                <a:gd name="T15" fmla="*/ 28 h 95"/>
                <a:gd name="T16" fmla="*/ 99 w 112"/>
                <a:gd name="T17" fmla="*/ 4 h 95"/>
                <a:gd name="T18" fmla="*/ 97 w 112"/>
                <a:gd name="T19" fmla="*/ 3 h 95"/>
                <a:gd name="T20" fmla="*/ 105 w 112"/>
                <a:gd name="T21" fmla="*/ 50 h 95"/>
                <a:gd name="T22" fmla="*/ 69 w 112"/>
                <a:gd name="T23" fmla="*/ 87 h 95"/>
                <a:gd name="T24" fmla="*/ 20 w 112"/>
                <a:gd name="T25" fmla="*/ 71 h 95"/>
                <a:gd name="T26" fmla="*/ 5 w 112"/>
                <a:gd name="T27" fmla="*/ 26 h 95"/>
                <a:gd name="T28" fmla="*/ 1 w 112"/>
                <a:gd name="T29"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 y="25"/>
                  </a:moveTo>
                  <a:cubicBezTo>
                    <a:pt x="2" y="43"/>
                    <a:pt x="8" y="62"/>
                    <a:pt x="18" y="76"/>
                  </a:cubicBezTo>
                  <a:cubicBezTo>
                    <a:pt x="31" y="92"/>
                    <a:pt x="51" y="95"/>
                    <a:pt x="70" y="91"/>
                  </a:cubicBezTo>
                  <a:cubicBezTo>
                    <a:pt x="89" y="87"/>
                    <a:pt x="104" y="74"/>
                    <a:pt x="109" y="54"/>
                  </a:cubicBezTo>
                  <a:cubicBezTo>
                    <a:pt x="112" y="37"/>
                    <a:pt x="107" y="17"/>
                    <a:pt x="100" y="1"/>
                  </a:cubicBezTo>
                  <a:cubicBezTo>
                    <a:pt x="100" y="0"/>
                    <a:pt x="99" y="0"/>
                    <a:pt x="98" y="0"/>
                  </a:cubicBezTo>
                  <a:cubicBezTo>
                    <a:pt x="66" y="8"/>
                    <a:pt x="35" y="16"/>
                    <a:pt x="3" y="23"/>
                  </a:cubicBezTo>
                  <a:cubicBezTo>
                    <a:pt x="0" y="24"/>
                    <a:pt x="1" y="28"/>
                    <a:pt x="4" y="28"/>
                  </a:cubicBezTo>
                  <a:cubicBezTo>
                    <a:pt x="36" y="20"/>
                    <a:pt x="67" y="12"/>
                    <a:pt x="99" y="4"/>
                  </a:cubicBezTo>
                  <a:cubicBezTo>
                    <a:pt x="98" y="4"/>
                    <a:pt x="98" y="4"/>
                    <a:pt x="97" y="3"/>
                  </a:cubicBezTo>
                  <a:cubicBezTo>
                    <a:pt x="103" y="17"/>
                    <a:pt x="107" y="35"/>
                    <a:pt x="105" y="50"/>
                  </a:cubicBezTo>
                  <a:cubicBezTo>
                    <a:pt x="103" y="70"/>
                    <a:pt x="87" y="82"/>
                    <a:pt x="69" y="87"/>
                  </a:cubicBezTo>
                  <a:cubicBezTo>
                    <a:pt x="50" y="92"/>
                    <a:pt x="32" y="87"/>
                    <a:pt x="20" y="71"/>
                  </a:cubicBezTo>
                  <a:cubicBezTo>
                    <a:pt x="11" y="59"/>
                    <a:pt x="7" y="41"/>
                    <a:pt x="5" y="26"/>
                  </a:cubicBezTo>
                  <a:cubicBezTo>
                    <a:pt x="5" y="23"/>
                    <a:pt x="1" y="23"/>
                    <a:pt x="1" y="2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287" name="Picture 281">
              <a:extLst>
                <a:ext uri="{FF2B5EF4-FFF2-40B4-BE49-F238E27FC236}">
                  <a16:creationId xmlns:a16="http://schemas.microsoft.com/office/drawing/2014/main" id="{7C6146E7-CCB1-E3F1-6DE6-FA99ED1E9328}"/>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98650" y="1979961"/>
              <a:ext cx="508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 name="Picture 282">
              <a:extLst>
                <a:ext uri="{FF2B5EF4-FFF2-40B4-BE49-F238E27FC236}">
                  <a16:creationId xmlns:a16="http://schemas.microsoft.com/office/drawing/2014/main" id="{2E1A4D4D-5D22-7966-743C-322AD3781E2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90712" y="1878361"/>
              <a:ext cx="165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9" name="Picture 283">
              <a:extLst>
                <a:ext uri="{FF2B5EF4-FFF2-40B4-BE49-F238E27FC236}">
                  <a16:creationId xmlns:a16="http://schemas.microsoft.com/office/drawing/2014/main" id="{42A13B01-26EB-6A32-52AC-A46E03B9F62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89125" y="1929161"/>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0" name="Picture 284">
              <a:extLst>
                <a:ext uri="{FF2B5EF4-FFF2-40B4-BE49-F238E27FC236}">
                  <a16:creationId xmlns:a16="http://schemas.microsoft.com/office/drawing/2014/main" id="{32D8EE2F-2E4C-24F9-D445-5F5A8D974BEF}"/>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20875" y="1914873"/>
              <a:ext cx="103188"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1" name="Picture 285">
              <a:extLst>
                <a:ext uri="{FF2B5EF4-FFF2-40B4-BE49-F238E27FC236}">
                  <a16:creationId xmlns:a16="http://schemas.microsoft.com/office/drawing/2014/main" id="{6D4ECBCD-4205-53A0-0582-6ECAE91D9ED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87587" y="1897411"/>
              <a:ext cx="381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 name="Picture 286">
              <a:extLst>
                <a:ext uri="{FF2B5EF4-FFF2-40B4-BE49-F238E27FC236}">
                  <a16:creationId xmlns:a16="http://schemas.microsoft.com/office/drawing/2014/main" id="{8054E4A3-2EF3-4115-45C4-604E77E537E5}"/>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39950" y="1808511"/>
              <a:ext cx="1143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 name="Picture 287">
              <a:extLst>
                <a:ext uri="{FF2B5EF4-FFF2-40B4-BE49-F238E27FC236}">
                  <a16:creationId xmlns:a16="http://schemas.microsoft.com/office/drawing/2014/main" id="{7D52E0D9-5CFA-6DFE-5B0F-5D77AEC59FC1}"/>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016150" y="1814861"/>
              <a:ext cx="88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 name="Picture 288">
              <a:extLst>
                <a:ext uri="{FF2B5EF4-FFF2-40B4-BE49-F238E27FC236}">
                  <a16:creationId xmlns:a16="http://schemas.microsoft.com/office/drawing/2014/main" id="{DD15CA39-270E-C648-FAB4-39FA3BA4C7FE}"/>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52662" y="1840261"/>
              <a:ext cx="762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5" name="Picture 289">
              <a:extLst>
                <a:ext uri="{FF2B5EF4-FFF2-40B4-BE49-F238E27FC236}">
                  <a16:creationId xmlns:a16="http://schemas.microsoft.com/office/drawing/2014/main" id="{3E6AB13B-7CEF-BC8A-F8B6-7790F5C39C74}"/>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82812" y="1849786"/>
              <a:ext cx="6985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 name="Picture 290">
              <a:extLst>
                <a:ext uri="{FF2B5EF4-FFF2-40B4-BE49-F238E27FC236}">
                  <a16:creationId xmlns:a16="http://schemas.microsoft.com/office/drawing/2014/main" id="{A7CFE888-F58A-5CB4-D0A9-D6ECF14D4F70}"/>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27262" y="1849786"/>
              <a:ext cx="61913"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 name="Freeform 291">
              <a:extLst>
                <a:ext uri="{FF2B5EF4-FFF2-40B4-BE49-F238E27FC236}">
                  <a16:creationId xmlns:a16="http://schemas.microsoft.com/office/drawing/2014/main" id="{9FDB43ED-8DD4-427F-41F5-38957586B6BF}"/>
                </a:ext>
              </a:extLst>
            </p:cNvPr>
            <p:cNvSpPr>
              <a:spLocks/>
            </p:cNvSpPr>
            <p:nvPr/>
          </p:nvSpPr>
          <p:spPr bwMode="auto">
            <a:xfrm>
              <a:off x="946300" y="1354486"/>
              <a:ext cx="106363" cy="106363"/>
            </a:xfrm>
            <a:custGeom>
              <a:avLst/>
              <a:gdLst>
                <a:gd name="T0" fmla="*/ 67 w 67"/>
                <a:gd name="T1" fmla="*/ 56 h 67"/>
                <a:gd name="T2" fmla="*/ 24 w 67"/>
                <a:gd name="T3" fmla="*/ 0 h 67"/>
                <a:gd name="T4" fmla="*/ 0 w 67"/>
                <a:gd name="T5" fmla="*/ 67 h 67"/>
                <a:gd name="T6" fmla="*/ 67 w 67"/>
                <a:gd name="T7" fmla="*/ 56 h 67"/>
              </a:gdLst>
              <a:ahLst/>
              <a:cxnLst>
                <a:cxn ang="0">
                  <a:pos x="T0" y="T1"/>
                </a:cxn>
                <a:cxn ang="0">
                  <a:pos x="T2" y="T3"/>
                </a:cxn>
                <a:cxn ang="0">
                  <a:pos x="T4" y="T5"/>
                </a:cxn>
                <a:cxn ang="0">
                  <a:pos x="T6" y="T7"/>
                </a:cxn>
              </a:cxnLst>
              <a:rect l="0" t="0" r="r" b="b"/>
              <a:pathLst>
                <a:path w="67" h="67">
                  <a:moveTo>
                    <a:pt x="67" y="56"/>
                  </a:moveTo>
                  <a:lnTo>
                    <a:pt x="24" y="0"/>
                  </a:lnTo>
                  <a:lnTo>
                    <a:pt x="0" y="67"/>
                  </a:lnTo>
                  <a:lnTo>
                    <a:pt x="67" y="56"/>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8" name="Freeform 292">
              <a:extLst>
                <a:ext uri="{FF2B5EF4-FFF2-40B4-BE49-F238E27FC236}">
                  <a16:creationId xmlns:a16="http://schemas.microsoft.com/office/drawing/2014/main" id="{5998F916-8C9D-2AA5-09FB-01C9396DADB9}"/>
                </a:ext>
              </a:extLst>
            </p:cNvPr>
            <p:cNvSpPr>
              <a:spLocks/>
            </p:cNvSpPr>
            <p:nvPr/>
          </p:nvSpPr>
          <p:spPr bwMode="auto">
            <a:xfrm>
              <a:off x="933600" y="1341786"/>
              <a:ext cx="131763" cy="127000"/>
            </a:xfrm>
            <a:custGeom>
              <a:avLst/>
              <a:gdLst>
                <a:gd name="T0" fmla="*/ 30 w 31"/>
                <a:gd name="T1" fmla="*/ 23 h 30"/>
                <a:gd name="T2" fmla="*/ 13 w 31"/>
                <a:gd name="T3" fmla="*/ 2 h 30"/>
                <a:gd name="T4" fmla="*/ 10 w 31"/>
                <a:gd name="T5" fmla="*/ 2 h 30"/>
                <a:gd name="T6" fmla="*/ 1 w 31"/>
                <a:gd name="T7" fmla="*/ 27 h 30"/>
                <a:gd name="T8" fmla="*/ 3 w 31"/>
                <a:gd name="T9" fmla="*/ 30 h 30"/>
                <a:gd name="T10" fmla="*/ 29 w 31"/>
                <a:gd name="T11" fmla="*/ 26 h 30"/>
                <a:gd name="T12" fmla="*/ 28 w 31"/>
                <a:gd name="T13" fmla="*/ 22 h 30"/>
                <a:gd name="T14" fmla="*/ 2 w 31"/>
                <a:gd name="T15" fmla="*/ 26 h 30"/>
                <a:gd name="T16" fmla="*/ 5 w 31"/>
                <a:gd name="T17" fmla="*/ 28 h 30"/>
                <a:gd name="T18" fmla="*/ 14 w 31"/>
                <a:gd name="T19" fmla="*/ 4 h 30"/>
                <a:gd name="T20" fmla="*/ 10 w 31"/>
                <a:gd name="T21" fmla="*/ 4 h 30"/>
                <a:gd name="T22" fmla="*/ 27 w 31"/>
                <a:gd name="T23" fmla="*/ 25 h 30"/>
                <a:gd name="T24" fmla="*/ 30 w 31"/>
                <a:gd name="T25" fmla="*/ 2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0">
                  <a:moveTo>
                    <a:pt x="30" y="23"/>
                  </a:moveTo>
                  <a:cubicBezTo>
                    <a:pt x="24" y="16"/>
                    <a:pt x="19" y="9"/>
                    <a:pt x="13" y="2"/>
                  </a:cubicBezTo>
                  <a:cubicBezTo>
                    <a:pt x="12" y="0"/>
                    <a:pt x="10" y="1"/>
                    <a:pt x="10" y="2"/>
                  </a:cubicBezTo>
                  <a:cubicBezTo>
                    <a:pt x="7" y="11"/>
                    <a:pt x="4" y="19"/>
                    <a:pt x="1" y="27"/>
                  </a:cubicBezTo>
                  <a:cubicBezTo>
                    <a:pt x="0" y="29"/>
                    <a:pt x="2" y="30"/>
                    <a:pt x="3" y="30"/>
                  </a:cubicBezTo>
                  <a:cubicBezTo>
                    <a:pt x="12" y="28"/>
                    <a:pt x="20" y="27"/>
                    <a:pt x="29" y="26"/>
                  </a:cubicBezTo>
                  <a:cubicBezTo>
                    <a:pt x="31" y="26"/>
                    <a:pt x="30" y="22"/>
                    <a:pt x="28" y="22"/>
                  </a:cubicBezTo>
                  <a:cubicBezTo>
                    <a:pt x="19" y="23"/>
                    <a:pt x="11" y="24"/>
                    <a:pt x="2" y="26"/>
                  </a:cubicBezTo>
                  <a:cubicBezTo>
                    <a:pt x="3" y="26"/>
                    <a:pt x="4" y="27"/>
                    <a:pt x="5" y="28"/>
                  </a:cubicBezTo>
                  <a:cubicBezTo>
                    <a:pt x="8" y="20"/>
                    <a:pt x="11" y="12"/>
                    <a:pt x="14" y="4"/>
                  </a:cubicBezTo>
                  <a:cubicBezTo>
                    <a:pt x="13" y="4"/>
                    <a:pt x="12" y="4"/>
                    <a:pt x="10" y="4"/>
                  </a:cubicBezTo>
                  <a:cubicBezTo>
                    <a:pt x="16" y="11"/>
                    <a:pt x="21" y="18"/>
                    <a:pt x="27" y="25"/>
                  </a:cubicBezTo>
                  <a:cubicBezTo>
                    <a:pt x="28" y="28"/>
                    <a:pt x="31" y="25"/>
                    <a:pt x="30" y="23"/>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9" name="Freeform 293">
              <a:extLst>
                <a:ext uri="{FF2B5EF4-FFF2-40B4-BE49-F238E27FC236}">
                  <a16:creationId xmlns:a16="http://schemas.microsoft.com/office/drawing/2014/main" id="{FBC0CA88-01CA-90FB-0DB1-97E83C4EE7D9}"/>
                </a:ext>
              </a:extLst>
            </p:cNvPr>
            <p:cNvSpPr>
              <a:spLocks/>
            </p:cNvSpPr>
            <p:nvPr/>
          </p:nvSpPr>
          <p:spPr bwMode="auto">
            <a:xfrm>
              <a:off x="1090762" y="1430686"/>
              <a:ext cx="109538" cy="106363"/>
            </a:xfrm>
            <a:custGeom>
              <a:avLst/>
              <a:gdLst>
                <a:gd name="T0" fmla="*/ 0 w 69"/>
                <a:gd name="T1" fmla="*/ 13 h 67"/>
                <a:gd name="T2" fmla="*/ 69 w 69"/>
                <a:gd name="T3" fmla="*/ 0 h 67"/>
                <a:gd name="T4" fmla="*/ 43 w 69"/>
                <a:gd name="T5" fmla="*/ 67 h 67"/>
                <a:gd name="T6" fmla="*/ 0 w 69"/>
                <a:gd name="T7" fmla="*/ 13 h 67"/>
              </a:gdLst>
              <a:ahLst/>
              <a:cxnLst>
                <a:cxn ang="0">
                  <a:pos x="T0" y="T1"/>
                </a:cxn>
                <a:cxn ang="0">
                  <a:pos x="T2" y="T3"/>
                </a:cxn>
                <a:cxn ang="0">
                  <a:pos x="T4" y="T5"/>
                </a:cxn>
                <a:cxn ang="0">
                  <a:pos x="T6" y="T7"/>
                </a:cxn>
              </a:cxnLst>
              <a:rect l="0" t="0" r="r" b="b"/>
              <a:pathLst>
                <a:path w="69" h="67">
                  <a:moveTo>
                    <a:pt x="0" y="13"/>
                  </a:moveTo>
                  <a:lnTo>
                    <a:pt x="69" y="0"/>
                  </a:lnTo>
                  <a:lnTo>
                    <a:pt x="43" y="67"/>
                  </a:lnTo>
                  <a:lnTo>
                    <a:pt x="0" y="13"/>
                  </a:ln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0" name="Freeform 294">
              <a:extLst>
                <a:ext uri="{FF2B5EF4-FFF2-40B4-BE49-F238E27FC236}">
                  <a16:creationId xmlns:a16="http://schemas.microsoft.com/office/drawing/2014/main" id="{D282FCD9-F9BD-7793-9D0A-06BBC3136790}"/>
                </a:ext>
              </a:extLst>
            </p:cNvPr>
            <p:cNvSpPr>
              <a:spLocks/>
            </p:cNvSpPr>
            <p:nvPr/>
          </p:nvSpPr>
          <p:spPr bwMode="auto">
            <a:xfrm>
              <a:off x="1073300" y="1422748"/>
              <a:ext cx="136525" cy="127000"/>
            </a:xfrm>
            <a:custGeom>
              <a:avLst/>
              <a:gdLst>
                <a:gd name="T0" fmla="*/ 4 w 32"/>
                <a:gd name="T1" fmla="*/ 9 h 30"/>
                <a:gd name="T2" fmla="*/ 30 w 32"/>
                <a:gd name="T3" fmla="*/ 4 h 30"/>
                <a:gd name="T4" fmla="*/ 28 w 32"/>
                <a:gd name="T5" fmla="*/ 2 h 30"/>
                <a:gd name="T6" fmla="*/ 18 w 32"/>
                <a:gd name="T7" fmla="*/ 26 h 30"/>
                <a:gd name="T8" fmla="*/ 22 w 32"/>
                <a:gd name="T9" fmla="*/ 26 h 30"/>
                <a:gd name="T10" fmla="*/ 5 w 32"/>
                <a:gd name="T11" fmla="*/ 6 h 30"/>
                <a:gd name="T12" fmla="*/ 2 w 32"/>
                <a:gd name="T13" fmla="*/ 9 h 30"/>
                <a:gd name="T14" fmla="*/ 19 w 32"/>
                <a:gd name="T15" fmla="*/ 28 h 30"/>
                <a:gd name="T16" fmla="*/ 23 w 32"/>
                <a:gd name="T17" fmla="*/ 28 h 30"/>
                <a:gd name="T18" fmla="*/ 32 w 32"/>
                <a:gd name="T19" fmla="*/ 3 h 30"/>
                <a:gd name="T20" fmla="*/ 29 w 32"/>
                <a:gd name="T21" fmla="*/ 0 h 30"/>
                <a:gd name="T22" fmla="*/ 3 w 32"/>
                <a:gd name="T23" fmla="*/ 5 h 30"/>
                <a:gd name="T24" fmla="*/ 4 w 32"/>
                <a:gd name="T25"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0">
                  <a:moveTo>
                    <a:pt x="4" y="9"/>
                  </a:moveTo>
                  <a:cubicBezTo>
                    <a:pt x="13" y="8"/>
                    <a:pt x="22" y="6"/>
                    <a:pt x="30" y="4"/>
                  </a:cubicBezTo>
                  <a:cubicBezTo>
                    <a:pt x="29" y="4"/>
                    <a:pt x="29" y="3"/>
                    <a:pt x="28" y="2"/>
                  </a:cubicBezTo>
                  <a:cubicBezTo>
                    <a:pt x="25" y="10"/>
                    <a:pt x="22" y="18"/>
                    <a:pt x="18" y="26"/>
                  </a:cubicBezTo>
                  <a:cubicBezTo>
                    <a:pt x="20" y="26"/>
                    <a:pt x="21" y="26"/>
                    <a:pt x="22" y="26"/>
                  </a:cubicBezTo>
                  <a:cubicBezTo>
                    <a:pt x="16" y="19"/>
                    <a:pt x="11" y="12"/>
                    <a:pt x="5" y="6"/>
                  </a:cubicBezTo>
                  <a:cubicBezTo>
                    <a:pt x="3" y="4"/>
                    <a:pt x="0" y="7"/>
                    <a:pt x="2" y="9"/>
                  </a:cubicBezTo>
                  <a:cubicBezTo>
                    <a:pt x="8" y="15"/>
                    <a:pt x="13" y="22"/>
                    <a:pt x="19" y="28"/>
                  </a:cubicBezTo>
                  <a:cubicBezTo>
                    <a:pt x="20" y="30"/>
                    <a:pt x="22" y="29"/>
                    <a:pt x="23" y="28"/>
                  </a:cubicBezTo>
                  <a:cubicBezTo>
                    <a:pt x="26" y="19"/>
                    <a:pt x="29" y="11"/>
                    <a:pt x="32" y="3"/>
                  </a:cubicBezTo>
                  <a:cubicBezTo>
                    <a:pt x="32" y="1"/>
                    <a:pt x="31" y="0"/>
                    <a:pt x="29" y="0"/>
                  </a:cubicBezTo>
                  <a:cubicBezTo>
                    <a:pt x="21" y="2"/>
                    <a:pt x="12" y="4"/>
                    <a:pt x="3" y="5"/>
                  </a:cubicBezTo>
                  <a:cubicBezTo>
                    <a:pt x="0" y="6"/>
                    <a:pt x="1" y="10"/>
                    <a:pt x="4" y="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1" name="Freeform 295">
              <a:extLst>
                <a:ext uri="{FF2B5EF4-FFF2-40B4-BE49-F238E27FC236}">
                  <a16:creationId xmlns:a16="http://schemas.microsoft.com/office/drawing/2014/main" id="{8921C7EA-D10B-11F8-4C25-FD2F0EFE132F}"/>
                </a:ext>
              </a:extLst>
            </p:cNvPr>
            <p:cNvSpPr>
              <a:spLocks/>
            </p:cNvSpPr>
            <p:nvPr/>
          </p:nvSpPr>
          <p:spPr bwMode="auto">
            <a:xfrm>
              <a:off x="1005037" y="1392586"/>
              <a:ext cx="119063" cy="109538"/>
            </a:xfrm>
            <a:custGeom>
              <a:avLst/>
              <a:gdLst>
                <a:gd name="T0" fmla="*/ 26 w 28"/>
                <a:gd name="T1" fmla="*/ 17 h 26"/>
                <a:gd name="T2" fmla="*/ 13 w 28"/>
                <a:gd name="T3" fmla="*/ 23 h 26"/>
                <a:gd name="T4" fmla="*/ 9 w 28"/>
                <a:gd name="T5" fmla="*/ 22 h 26"/>
                <a:gd name="T6" fmla="*/ 2 w 28"/>
                <a:gd name="T7" fmla="*/ 8 h 26"/>
                <a:gd name="T8" fmla="*/ 16 w 28"/>
                <a:gd name="T9" fmla="*/ 2 h 26"/>
                <a:gd name="T10" fmla="*/ 20 w 28"/>
                <a:gd name="T11" fmla="*/ 4 h 26"/>
                <a:gd name="T12" fmla="*/ 26 w 28"/>
                <a:gd name="T13" fmla="*/ 17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26" y="17"/>
                  </a:moveTo>
                  <a:cubicBezTo>
                    <a:pt x="24" y="23"/>
                    <a:pt x="18" y="26"/>
                    <a:pt x="13" y="23"/>
                  </a:cubicBezTo>
                  <a:cubicBezTo>
                    <a:pt x="9" y="22"/>
                    <a:pt x="9" y="22"/>
                    <a:pt x="9" y="22"/>
                  </a:cubicBezTo>
                  <a:cubicBezTo>
                    <a:pt x="3" y="20"/>
                    <a:pt x="0" y="14"/>
                    <a:pt x="2" y="8"/>
                  </a:cubicBezTo>
                  <a:cubicBezTo>
                    <a:pt x="4" y="3"/>
                    <a:pt x="11" y="0"/>
                    <a:pt x="16" y="2"/>
                  </a:cubicBezTo>
                  <a:cubicBezTo>
                    <a:pt x="20" y="4"/>
                    <a:pt x="20" y="4"/>
                    <a:pt x="20" y="4"/>
                  </a:cubicBezTo>
                  <a:cubicBezTo>
                    <a:pt x="26" y="6"/>
                    <a:pt x="28" y="12"/>
                    <a:pt x="26" y="17"/>
                  </a:cubicBezTo>
                  <a:close/>
                </a:path>
              </a:pathLst>
            </a:custGeom>
            <a:solidFill>
              <a:srgbClr val="FF42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2" name="Freeform 296">
              <a:extLst>
                <a:ext uri="{FF2B5EF4-FFF2-40B4-BE49-F238E27FC236}">
                  <a16:creationId xmlns:a16="http://schemas.microsoft.com/office/drawing/2014/main" id="{625A55C7-49B8-77E9-04AB-564332CE19DE}"/>
                </a:ext>
              </a:extLst>
            </p:cNvPr>
            <p:cNvSpPr>
              <a:spLocks/>
            </p:cNvSpPr>
            <p:nvPr/>
          </p:nvSpPr>
          <p:spPr bwMode="auto">
            <a:xfrm>
              <a:off x="992337" y="1384648"/>
              <a:ext cx="144463" cy="127000"/>
            </a:xfrm>
            <a:custGeom>
              <a:avLst/>
              <a:gdLst>
                <a:gd name="T0" fmla="*/ 27 w 34"/>
                <a:gd name="T1" fmla="*/ 19 h 30"/>
                <a:gd name="T2" fmla="*/ 7 w 34"/>
                <a:gd name="T3" fmla="*/ 11 h 30"/>
                <a:gd name="T4" fmla="*/ 21 w 34"/>
                <a:gd name="T5" fmla="*/ 7 h 30"/>
                <a:gd name="T6" fmla="*/ 27 w 34"/>
                <a:gd name="T7" fmla="*/ 19 h 30"/>
                <a:gd name="T8" fmla="*/ 31 w 34"/>
                <a:gd name="T9" fmla="*/ 20 h 30"/>
                <a:gd name="T10" fmla="*/ 22 w 34"/>
                <a:gd name="T11" fmla="*/ 3 h 30"/>
                <a:gd name="T12" fmla="*/ 3 w 34"/>
                <a:gd name="T13" fmla="*/ 10 h 30"/>
                <a:gd name="T14" fmla="*/ 13 w 34"/>
                <a:gd name="T15" fmla="*/ 27 h 30"/>
                <a:gd name="T16" fmla="*/ 31 w 34"/>
                <a:gd name="T17" fmla="*/ 20 h 30"/>
                <a:gd name="T18" fmla="*/ 27 w 34"/>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0">
                  <a:moveTo>
                    <a:pt x="27" y="19"/>
                  </a:moveTo>
                  <a:cubicBezTo>
                    <a:pt x="23" y="29"/>
                    <a:pt x="4" y="22"/>
                    <a:pt x="7" y="11"/>
                  </a:cubicBezTo>
                  <a:cubicBezTo>
                    <a:pt x="9" y="5"/>
                    <a:pt x="16" y="5"/>
                    <a:pt x="21" y="7"/>
                  </a:cubicBezTo>
                  <a:cubicBezTo>
                    <a:pt x="26" y="9"/>
                    <a:pt x="29" y="13"/>
                    <a:pt x="27" y="19"/>
                  </a:cubicBezTo>
                  <a:cubicBezTo>
                    <a:pt x="27" y="21"/>
                    <a:pt x="31" y="22"/>
                    <a:pt x="31" y="20"/>
                  </a:cubicBezTo>
                  <a:cubicBezTo>
                    <a:pt x="34" y="12"/>
                    <a:pt x="29" y="6"/>
                    <a:pt x="22" y="3"/>
                  </a:cubicBezTo>
                  <a:cubicBezTo>
                    <a:pt x="14" y="0"/>
                    <a:pt x="7" y="2"/>
                    <a:pt x="3" y="10"/>
                  </a:cubicBezTo>
                  <a:cubicBezTo>
                    <a:pt x="0" y="18"/>
                    <a:pt x="6" y="24"/>
                    <a:pt x="13" y="27"/>
                  </a:cubicBezTo>
                  <a:cubicBezTo>
                    <a:pt x="21" y="30"/>
                    <a:pt x="28" y="28"/>
                    <a:pt x="31" y="20"/>
                  </a:cubicBezTo>
                  <a:cubicBezTo>
                    <a:pt x="32" y="17"/>
                    <a:pt x="28" y="16"/>
                    <a:pt x="27" y="19"/>
                  </a:cubicBezTo>
                  <a:close/>
                </a:path>
              </a:pathLst>
            </a:custGeom>
            <a:solidFill>
              <a:srgbClr val="A23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3" name="Freeform 297">
              <a:extLst>
                <a:ext uri="{FF2B5EF4-FFF2-40B4-BE49-F238E27FC236}">
                  <a16:creationId xmlns:a16="http://schemas.microsoft.com/office/drawing/2014/main" id="{9CA943A4-14F0-6234-B04A-43578C4F5573}"/>
                </a:ext>
              </a:extLst>
            </p:cNvPr>
            <p:cNvSpPr>
              <a:spLocks/>
            </p:cNvSpPr>
            <p:nvPr/>
          </p:nvSpPr>
          <p:spPr bwMode="auto">
            <a:xfrm>
              <a:off x="1039962" y="1425923"/>
              <a:ext cx="15875" cy="17463"/>
            </a:xfrm>
            <a:custGeom>
              <a:avLst/>
              <a:gdLst>
                <a:gd name="T0" fmla="*/ 3 w 4"/>
                <a:gd name="T1" fmla="*/ 2 h 4"/>
                <a:gd name="T2" fmla="*/ 2 w 4"/>
                <a:gd name="T3" fmla="*/ 4 h 4"/>
                <a:gd name="T4" fmla="*/ 0 w 4"/>
                <a:gd name="T5" fmla="*/ 3 h 4"/>
                <a:gd name="T6" fmla="*/ 1 w 4"/>
                <a:gd name="T7" fmla="*/ 1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4" y="3"/>
                    <a:pt x="3" y="4"/>
                    <a:pt x="2" y="4"/>
                  </a:cubicBezTo>
                  <a:cubicBezTo>
                    <a:pt x="1" y="4"/>
                    <a:pt x="0" y="4"/>
                    <a:pt x="0" y="3"/>
                  </a:cubicBezTo>
                  <a:cubicBezTo>
                    <a:pt x="0" y="2"/>
                    <a:pt x="0" y="1"/>
                    <a:pt x="1" y="1"/>
                  </a:cubicBezTo>
                  <a:cubicBezTo>
                    <a:pt x="2" y="0"/>
                    <a:pt x="3"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4" name="Freeform 298">
              <a:extLst>
                <a:ext uri="{FF2B5EF4-FFF2-40B4-BE49-F238E27FC236}">
                  <a16:creationId xmlns:a16="http://schemas.microsoft.com/office/drawing/2014/main" id="{200389BD-D770-4D41-0D01-3E29CF521A23}"/>
                </a:ext>
              </a:extLst>
            </p:cNvPr>
            <p:cNvSpPr>
              <a:spLocks/>
            </p:cNvSpPr>
            <p:nvPr/>
          </p:nvSpPr>
          <p:spPr bwMode="auto">
            <a:xfrm>
              <a:off x="779612" y="2360961"/>
              <a:ext cx="131763" cy="504825"/>
            </a:xfrm>
            <a:custGeom>
              <a:avLst/>
              <a:gdLst>
                <a:gd name="T0" fmla="*/ 4 w 31"/>
                <a:gd name="T1" fmla="*/ 13 h 119"/>
                <a:gd name="T2" fmla="*/ 1 w 31"/>
                <a:gd name="T3" fmla="*/ 86 h 119"/>
                <a:gd name="T4" fmla="*/ 15 w 31"/>
                <a:gd name="T5" fmla="*/ 118 h 119"/>
                <a:gd name="T6" fmla="*/ 27 w 31"/>
                <a:gd name="T7" fmla="*/ 79 h 119"/>
                <a:gd name="T8" fmla="*/ 25 w 31"/>
                <a:gd name="T9" fmla="*/ 15 h 119"/>
                <a:gd name="T10" fmla="*/ 12 w 31"/>
                <a:gd name="T11" fmla="*/ 1 h 119"/>
                <a:gd name="T12" fmla="*/ 4 w 31"/>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1" h="119">
                  <a:moveTo>
                    <a:pt x="4" y="13"/>
                  </a:moveTo>
                  <a:cubicBezTo>
                    <a:pt x="4" y="13"/>
                    <a:pt x="1" y="76"/>
                    <a:pt x="1" y="86"/>
                  </a:cubicBezTo>
                  <a:cubicBezTo>
                    <a:pt x="2" y="96"/>
                    <a:pt x="0" y="119"/>
                    <a:pt x="15" y="118"/>
                  </a:cubicBezTo>
                  <a:cubicBezTo>
                    <a:pt x="31" y="117"/>
                    <a:pt x="27" y="89"/>
                    <a:pt x="27" y="79"/>
                  </a:cubicBezTo>
                  <a:cubicBezTo>
                    <a:pt x="25" y="58"/>
                    <a:pt x="25" y="37"/>
                    <a:pt x="25" y="15"/>
                  </a:cubicBezTo>
                  <a:cubicBezTo>
                    <a:pt x="25" y="6"/>
                    <a:pt x="22" y="0"/>
                    <a:pt x="12" y="1"/>
                  </a:cubicBezTo>
                  <a:cubicBezTo>
                    <a:pt x="12"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5" name="Freeform 299">
              <a:extLst>
                <a:ext uri="{FF2B5EF4-FFF2-40B4-BE49-F238E27FC236}">
                  <a16:creationId xmlns:a16="http://schemas.microsoft.com/office/drawing/2014/main" id="{04A0A30A-1FBC-A409-0AA0-B0E0A48E5F73}"/>
                </a:ext>
              </a:extLst>
            </p:cNvPr>
            <p:cNvSpPr>
              <a:spLocks/>
            </p:cNvSpPr>
            <p:nvPr/>
          </p:nvSpPr>
          <p:spPr bwMode="auto">
            <a:xfrm>
              <a:off x="839937" y="2373661"/>
              <a:ext cx="50800" cy="382588"/>
            </a:xfrm>
            <a:custGeom>
              <a:avLst/>
              <a:gdLst>
                <a:gd name="T0" fmla="*/ 0 w 12"/>
                <a:gd name="T1" fmla="*/ 0 h 90"/>
                <a:gd name="T2" fmla="*/ 0 w 12"/>
                <a:gd name="T3" fmla="*/ 0 h 90"/>
                <a:gd name="T4" fmla="*/ 3 w 12"/>
                <a:gd name="T5" fmla="*/ 11 h 90"/>
                <a:gd name="T6" fmla="*/ 4 w 12"/>
                <a:gd name="T7" fmla="*/ 75 h 90"/>
                <a:gd name="T8" fmla="*/ 5 w 12"/>
                <a:gd name="T9" fmla="*/ 90 h 90"/>
                <a:gd name="T10" fmla="*/ 12 w 12"/>
                <a:gd name="T11" fmla="*/ 88 h 90"/>
                <a:gd name="T12" fmla="*/ 11 w 12"/>
                <a:gd name="T13" fmla="*/ 78 h 90"/>
                <a:gd name="T14" fmla="*/ 9 w 12"/>
                <a:gd name="T15" fmla="*/ 27 h 90"/>
                <a:gd name="T16" fmla="*/ 5 w 12"/>
                <a:gd name="T17" fmla="*/ 1 h 90"/>
                <a:gd name="T18" fmla="*/ 0 w 12"/>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0">
                  <a:moveTo>
                    <a:pt x="0" y="0"/>
                  </a:moveTo>
                  <a:cubicBezTo>
                    <a:pt x="0" y="0"/>
                    <a:pt x="0" y="0"/>
                    <a:pt x="0" y="0"/>
                  </a:cubicBezTo>
                  <a:cubicBezTo>
                    <a:pt x="2" y="3"/>
                    <a:pt x="3" y="6"/>
                    <a:pt x="3" y="11"/>
                  </a:cubicBezTo>
                  <a:cubicBezTo>
                    <a:pt x="3" y="33"/>
                    <a:pt x="2" y="54"/>
                    <a:pt x="4" y="75"/>
                  </a:cubicBezTo>
                  <a:cubicBezTo>
                    <a:pt x="4" y="79"/>
                    <a:pt x="5" y="84"/>
                    <a:pt x="5" y="90"/>
                  </a:cubicBezTo>
                  <a:cubicBezTo>
                    <a:pt x="7" y="90"/>
                    <a:pt x="9" y="89"/>
                    <a:pt x="12" y="88"/>
                  </a:cubicBezTo>
                  <a:cubicBezTo>
                    <a:pt x="11" y="85"/>
                    <a:pt x="11" y="81"/>
                    <a:pt x="11" y="78"/>
                  </a:cubicBezTo>
                  <a:cubicBezTo>
                    <a:pt x="9" y="61"/>
                    <a:pt x="9" y="44"/>
                    <a:pt x="9" y="27"/>
                  </a:cubicBezTo>
                  <a:cubicBezTo>
                    <a:pt x="9" y="22"/>
                    <a:pt x="12" y="5"/>
                    <a:pt x="5" y="1"/>
                  </a:cubicBezTo>
                  <a:cubicBezTo>
                    <a:pt x="3" y="0"/>
                    <a:pt x="2" y="0"/>
                    <a:pt x="0"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6" name="Freeform 300">
              <a:extLst>
                <a:ext uri="{FF2B5EF4-FFF2-40B4-BE49-F238E27FC236}">
                  <a16:creationId xmlns:a16="http://schemas.microsoft.com/office/drawing/2014/main" id="{1C68416E-DAEB-A6CC-937E-5EE0671F97E2}"/>
                </a:ext>
              </a:extLst>
            </p:cNvPr>
            <p:cNvSpPr>
              <a:spLocks/>
            </p:cNvSpPr>
            <p:nvPr/>
          </p:nvSpPr>
          <p:spPr bwMode="auto">
            <a:xfrm>
              <a:off x="789137" y="2746723"/>
              <a:ext cx="109538" cy="119063"/>
            </a:xfrm>
            <a:custGeom>
              <a:avLst/>
              <a:gdLst>
                <a:gd name="T0" fmla="*/ 0 w 26"/>
                <a:gd name="T1" fmla="*/ 5 h 28"/>
                <a:gd name="T2" fmla="*/ 13 w 26"/>
                <a:gd name="T3" fmla="*/ 27 h 28"/>
                <a:gd name="T4" fmla="*/ 25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0" y="15"/>
                    <a:pt x="2" y="28"/>
                    <a:pt x="13" y="27"/>
                  </a:cubicBezTo>
                  <a:cubicBezTo>
                    <a:pt x="25" y="27"/>
                    <a:pt x="26" y="12"/>
                    <a:pt x="25" y="0"/>
                  </a:cubicBezTo>
                  <a:cubicBezTo>
                    <a:pt x="17" y="3"/>
                    <a:pt x="8"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7" name="Freeform 301">
              <a:extLst>
                <a:ext uri="{FF2B5EF4-FFF2-40B4-BE49-F238E27FC236}">
                  <a16:creationId xmlns:a16="http://schemas.microsoft.com/office/drawing/2014/main" id="{8C1EAA2C-4C9D-A0AA-8F4D-45E12F55C649}"/>
                </a:ext>
              </a:extLst>
            </p:cNvPr>
            <p:cNvSpPr>
              <a:spLocks/>
            </p:cNvSpPr>
            <p:nvPr/>
          </p:nvSpPr>
          <p:spPr bwMode="auto">
            <a:xfrm>
              <a:off x="852637"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1"/>
                    <a:pt x="0" y="1"/>
                    <a:pt x="0" y="1"/>
                  </a:cubicBezTo>
                  <a:cubicBezTo>
                    <a:pt x="0" y="1"/>
                    <a:pt x="0" y="1"/>
                    <a:pt x="0" y="1"/>
                  </a:cubicBezTo>
                  <a:cubicBezTo>
                    <a:pt x="0" y="1"/>
                    <a:pt x="1"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8" name="Freeform 302">
              <a:extLst>
                <a:ext uri="{FF2B5EF4-FFF2-40B4-BE49-F238E27FC236}">
                  <a16:creationId xmlns:a16="http://schemas.microsoft.com/office/drawing/2014/main" id="{DE0D7391-A05B-8A18-3061-6B01EC9A2C4F}"/>
                </a:ext>
              </a:extLst>
            </p:cNvPr>
            <p:cNvSpPr>
              <a:spLocks/>
            </p:cNvSpPr>
            <p:nvPr/>
          </p:nvSpPr>
          <p:spPr bwMode="auto">
            <a:xfrm>
              <a:off x="860575"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4" y="1"/>
                    <a:pt x="2" y="2"/>
                    <a:pt x="0" y="2"/>
                  </a:cubicBezTo>
                  <a:cubicBezTo>
                    <a:pt x="0" y="2"/>
                    <a:pt x="0" y="2"/>
                    <a:pt x="0" y="2"/>
                  </a:cubicBezTo>
                  <a:cubicBezTo>
                    <a:pt x="2" y="2"/>
                    <a:pt x="4"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9" name="Freeform 303">
              <a:extLst>
                <a:ext uri="{FF2B5EF4-FFF2-40B4-BE49-F238E27FC236}">
                  <a16:creationId xmlns:a16="http://schemas.microsoft.com/office/drawing/2014/main" id="{2E42E5C4-77B0-C1D2-86CC-198917E61267}"/>
                </a:ext>
              </a:extLst>
            </p:cNvPr>
            <p:cNvSpPr>
              <a:spLocks/>
            </p:cNvSpPr>
            <p:nvPr/>
          </p:nvSpPr>
          <p:spPr bwMode="auto">
            <a:xfrm>
              <a:off x="847875" y="2746723"/>
              <a:ext cx="42863" cy="106363"/>
            </a:xfrm>
            <a:custGeom>
              <a:avLst/>
              <a:gdLst>
                <a:gd name="T0" fmla="*/ 10 w 10"/>
                <a:gd name="T1" fmla="*/ 0 h 25"/>
                <a:gd name="T2" fmla="*/ 3 w 10"/>
                <a:gd name="T3" fmla="*/ 2 h 25"/>
                <a:gd name="T4" fmla="*/ 1 w 10"/>
                <a:gd name="T5" fmla="*/ 3 h 25"/>
                <a:gd name="T6" fmla="*/ 0 w 10"/>
                <a:gd name="T7" fmla="*/ 25 h 25"/>
                <a:gd name="T8" fmla="*/ 8 w 10"/>
                <a:gd name="T9" fmla="*/ 16 h 25"/>
                <a:gd name="T10" fmla="*/ 10 w 10"/>
                <a:gd name="T11" fmla="*/ 0 h 25"/>
              </a:gdLst>
              <a:ahLst/>
              <a:cxnLst>
                <a:cxn ang="0">
                  <a:pos x="T0" y="T1"/>
                </a:cxn>
                <a:cxn ang="0">
                  <a:pos x="T2" y="T3"/>
                </a:cxn>
                <a:cxn ang="0">
                  <a:pos x="T4" y="T5"/>
                </a:cxn>
                <a:cxn ang="0">
                  <a:pos x="T6" y="T7"/>
                </a:cxn>
                <a:cxn ang="0">
                  <a:pos x="T8" y="T9"/>
                </a:cxn>
                <a:cxn ang="0">
                  <a:pos x="T10" y="T11"/>
                </a:cxn>
              </a:cxnLst>
              <a:rect l="0" t="0" r="r" b="b"/>
              <a:pathLst>
                <a:path w="10" h="25">
                  <a:moveTo>
                    <a:pt x="10" y="0"/>
                  </a:moveTo>
                  <a:cubicBezTo>
                    <a:pt x="7" y="1"/>
                    <a:pt x="5" y="2"/>
                    <a:pt x="3" y="2"/>
                  </a:cubicBezTo>
                  <a:cubicBezTo>
                    <a:pt x="2" y="3"/>
                    <a:pt x="1" y="3"/>
                    <a:pt x="1" y="3"/>
                  </a:cubicBezTo>
                  <a:cubicBezTo>
                    <a:pt x="3" y="11"/>
                    <a:pt x="2" y="18"/>
                    <a:pt x="0" y="25"/>
                  </a:cubicBezTo>
                  <a:cubicBezTo>
                    <a:pt x="4" y="24"/>
                    <a:pt x="7" y="21"/>
                    <a:pt x="8" y="16"/>
                  </a:cubicBezTo>
                  <a:cubicBezTo>
                    <a:pt x="10" y="11"/>
                    <a:pt x="10" y="6"/>
                    <a:pt x="10"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0" name="Freeform 304">
              <a:extLst>
                <a:ext uri="{FF2B5EF4-FFF2-40B4-BE49-F238E27FC236}">
                  <a16:creationId xmlns:a16="http://schemas.microsoft.com/office/drawing/2014/main" id="{1E8E54CA-103E-0E1E-A9A3-493320133DB6}"/>
                </a:ext>
              </a:extLst>
            </p:cNvPr>
            <p:cNvSpPr>
              <a:spLocks/>
            </p:cNvSpPr>
            <p:nvPr/>
          </p:nvSpPr>
          <p:spPr bwMode="auto">
            <a:xfrm>
              <a:off x="763737" y="2343498"/>
              <a:ext cx="144463" cy="534988"/>
            </a:xfrm>
            <a:custGeom>
              <a:avLst/>
              <a:gdLst>
                <a:gd name="T0" fmla="*/ 7 w 34"/>
                <a:gd name="T1" fmla="*/ 17 h 126"/>
                <a:gd name="T2" fmla="*/ 4 w 34"/>
                <a:gd name="T3" fmla="*/ 77 h 126"/>
                <a:gd name="T4" fmla="*/ 21 w 34"/>
                <a:gd name="T5" fmla="*/ 124 h 126"/>
                <a:gd name="T6" fmla="*/ 33 w 34"/>
                <a:gd name="T7" fmla="*/ 102 h 126"/>
                <a:gd name="T8" fmla="*/ 31 w 34"/>
                <a:gd name="T9" fmla="*/ 50 h 126"/>
                <a:gd name="T10" fmla="*/ 31 w 34"/>
                <a:gd name="T11" fmla="*/ 15 h 126"/>
                <a:gd name="T12" fmla="*/ 23 w 34"/>
                <a:gd name="T13" fmla="*/ 4 h 126"/>
                <a:gd name="T14" fmla="*/ 7 w 34"/>
                <a:gd name="T15" fmla="*/ 16 h 126"/>
                <a:gd name="T16" fmla="*/ 10 w 34"/>
                <a:gd name="T17" fmla="*/ 17 h 126"/>
                <a:gd name="T18" fmla="*/ 23 w 34"/>
                <a:gd name="T19" fmla="*/ 8 h 126"/>
                <a:gd name="T20" fmla="*/ 27 w 34"/>
                <a:gd name="T21" fmla="*/ 34 h 126"/>
                <a:gd name="T22" fmla="*/ 29 w 34"/>
                <a:gd name="T23" fmla="*/ 85 h 126"/>
                <a:gd name="T24" fmla="*/ 28 w 34"/>
                <a:gd name="T25" fmla="*/ 111 h 126"/>
                <a:gd name="T26" fmla="*/ 13 w 34"/>
                <a:gd name="T27" fmla="*/ 118 h 126"/>
                <a:gd name="T28" fmla="*/ 8 w 34"/>
                <a:gd name="T29" fmla="*/ 102 h 126"/>
                <a:gd name="T30" fmla="*/ 10 w 34"/>
                <a:gd name="T31" fmla="*/ 17 h 126"/>
                <a:gd name="T32" fmla="*/ 7 w 34"/>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26">
                  <a:moveTo>
                    <a:pt x="7" y="17"/>
                  </a:moveTo>
                  <a:cubicBezTo>
                    <a:pt x="5" y="37"/>
                    <a:pt x="4" y="57"/>
                    <a:pt x="4" y="77"/>
                  </a:cubicBezTo>
                  <a:cubicBezTo>
                    <a:pt x="3" y="91"/>
                    <a:pt x="0" y="126"/>
                    <a:pt x="21" y="124"/>
                  </a:cubicBezTo>
                  <a:cubicBezTo>
                    <a:pt x="31" y="123"/>
                    <a:pt x="33" y="110"/>
                    <a:pt x="33" y="102"/>
                  </a:cubicBezTo>
                  <a:cubicBezTo>
                    <a:pt x="34" y="85"/>
                    <a:pt x="31" y="67"/>
                    <a:pt x="31" y="50"/>
                  </a:cubicBezTo>
                  <a:cubicBezTo>
                    <a:pt x="31" y="38"/>
                    <a:pt x="32" y="26"/>
                    <a:pt x="31" y="15"/>
                  </a:cubicBezTo>
                  <a:cubicBezTo>
                    <a:pt x="30" y="10"/>
                    <a:pt x="28" y="6"/>
                    <a:pt x="23" y="4"/>
                  </a:cubicBezTo>
                  <a:cubicBezTo>
                    <a:pt x="14" y="0"/>
                    <a:pt x="8" y="8"/>
                    <a:pt x="7" y="16"/>
                  </a:cubicBezTo>
                  <a:cubicBezTo>
                    <a:pt x="6" y="18"/>
                    <a:pt x="10" y="20"/>
                    <a:pt x="10" y="17"/>
                  </a:cubicBezTo>
                  <a:cubicBezTo>
                    <a:pt x="11" y="10"/>
                    <a:pt x="15" y="5"/>
                    <a:pt x="23" y="8"/>
                  </a:cubicBezTo>
                  <a:cubicBezTo>
                    <a:pt x="30" y="12"/>
                    <a:pt x="27" y="29"/>
                    <a:pt x="27" y="34"/>
                  </a:cubicBezTo>
                  <a:cubicBezTo>
                    <a:pt x="27" y="51"/>
                    <a:pt x="27" y="68"/>
                    <a:pt x="29" y="85"/>
                  </a:cubicBezTo>
                  <a:cubicBezTo>
                    <a:pt x="30" y="94"/>
                    <a:pt x="30" y="103"/>
                    <a:pt x="28" y="111"/>
                  </a:cubicBezTo>
                  <a:cubicBezTo>
                    <a:pt x="27" y="118"/>
                    <a:pt x="19" y="123"/>
                    <a:pt x="13" y="118"/>
                  </a:cubicBezTo>
                  <a:cubicBezTo>
                    <a:pt x="9" y="115"/>
                    <a:pt x="8" y="107"/>
                    <a:pt x="8" y="102"/>
                  </a:cubicBezTo>
                  <a:cubicBezTo>
                    <a:pt x="6" y="74"/>
                    <a:pt x="9" y="45"/>
                    <a:pt x="10" y="17"/>
                  </a:cubicBezTo>
                  <a:cubicBezTo>
                    <a:pt x="10"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1" name="Freeform 305">
              <a:extLst>
                <a:ext uri="{FF2B5EF4-FFF2-40B4-BE49-F238E27FC236}">
                  <a16:creationId xmlns:a16="http://schemas.microsoft.com/office/drawing/2014/main" id="{29685222-24EC-3D9C-B887-7A53D969ABE7}"/>
                </a:ext>
              </a:extLst>
            </p:cNvPr>
            <p:cNvSpPr>
              <a:spLocks/>
            </p:cNvSpPr>
            <p:nvPr/>
          </p:nvSpPr>
          <p:spPr bwMode="auto">
            <a:xfrm>
              <a:off x="784375" y="2751486"/>
              <a:ext cx="111125" cy="20638"/>
            </a:xfrm>
            <a:custGeom>
              <a:avLst/>
              <a:gdLst>
                <a:gd name="T0" fmla="*/ 0 w 26"/>
                <a:gd name="T1" fmla="*/ 3 h 5"/>
                <a:gd name="T2" fmla="*/ 26 w 26"/>
                <a:gd name="T3" fmla="*/ 0 h 5"/>
              </a:gdLst>
              <a:ahLst/>
              <a:cxnLst>
                <a:cxn ang="0">
                  <a:pos x="T0" y="T1"/>
                </a:cxn>
                <a:cxn ang="0">
                  <a:pos x="T2" y="T3"/>
                </a:cxn>
              </a:cxnLst>
              <a:rect l="0" t="0" r="r" b="b"/>
              <a:pathLst>
                <a:path w="26" h="5">
                  <a:moveTo>
                    <a:pt x="0" y="3"/>
                  </a:moveTo>
                  <a:cubicBezTo>
                    <a:pt x="7" y="4"/>
                    <a:pt x="20" y="5"/>
                    <a:pt x="2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2" name="Freeform 306">
              <a:extLst>
                <a:ext uri="{FF2B5EF4-FFF2-40B4-BE49-F238E27FC236}">
                  <a16:creationId xmlns:a16="http://schemas.microsoft.com/office/drawing/2014/main" id="{874DB3F8-FA8A-98D7-2C89-BE24677743D5}"/>
                </a:ext>
              </a:extLst>
            </p:cNvPr>
            <p:cNvSpPr>
              <a:spLocks/>
            </p:cNvSpPr>
            <p:nvPr/>
          </p:nvSpPr>
          <p:spPr bwMode="auto">
            <a:xfrm>
              <a:off x="776437" y="2738786"/>
              <a:ext cx="131763" cy="42863"/>
            </a:xfrm>
            <a:custGeom>
              <a:avLst/>
              <a:gdLst>
                <a:gd name="T0" fmla="*/ 2 w 31"/>
                <a:gd name="T1" fmla="*/ 8 h 10"/>
                <a:gd name="T2" fmla="*/ 29 w 31"/>
                <a:gd name="T3" fmla="*/ 5 h 10"/>
                <a:gd name="T4" fmla="*/ 27 w 31"/>
                <a:gd name="T5" fmla="*/ 1 h 10"/>
                <a:gd name="T6" fmla="*/ 2 w 31"/>
                <a:gd name="T7" fmla="*/ 4 h 10"/>
                <a:gd name="T8" fmla="*/ 2 w 31"/>
                <a:gd name="T9" fmla="*/ 8 h 10"/>
              </a:gdLst>
              <a:ahLst/>
              <a:cxnLst>
                <a:cxn ang="0">
                  <a:pos x="T0" y="T1"/>
                </a:cxn>
                <a:cxn ang="0">
                  <a:pos x="T2" y="T3"/>
                </a:cxn>
                <a:cxn ang="0">
                  <a:pos x="T4" y="T5"/>
                </a:cxn>
                <a:cxn ang="0">
                  <a:pos x="T6" y="T7"/>
                </a:cxn>
                <a:cxn ang="0">
                  <a:pos x="T8" y="T9"/>
                </a:cxn>
              </a:cxnLst>
              <a:rect l="0" t="0" r="r" b="b"/>
              <a:pathLst>
                <a:path w="31" h="10">
                  <a:moveTo>
                    <a:pt x="2" y="8"/>
                  </a:moveTo>
                  <a:cubicBezTo>
                    <a:pt x="11" y="9"/>
                    <a:pt x="22" y="10"/>
                    <a:pt x="29" y="5"/>
                  </a:cubicBezTo>
                  <a:cubicBezTo>
                    <a:pt x="31" y="3"/>
                    <a:pt x="29" y="0"/>
                    <a:pt x="27"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3" name="Freeform 307">
              <a:extLst>
                <a:ext uri="{FF2B5EF4-FFF2-40B4-BE49-F238E27FC236}">
                  <a16:creationId xmlns:a16="http://schemas.microsoft.com/office/drawing/2014/main" id="{2E312F17-9949-95F3-2DC4-13C6FD34A17E}"/>
                </a:ext>
              </a:extLst>
            </p:cNvPr>
            <p:cNvSpPr>
              <a:spLocks/>
            </p:cNvSpPr>
            <p:nvPr/>
          </p:nvSpPr>
          <p:spPr bwMode="auto">
            <a:xfrm>
              <a:off x="941537" y="2360961"/>
              <a:ext cx="127000" cy="504825"/>
            </a:xfrm>
            <a:custGeom>
              <a:avLst/>
              <a:gdLst>
                <a:gd name="T0" fmla="*/ 4 w 30"/>
                <a:gd name="T1" fmla="*/ 13 h 119"/>
                <a:gd name="T2" fmla="*/ 1 w 30"/>
                <a:gd name="T3" fmla="*/ 86 h 119"/>
                <a:gd name="T4" fmla="*/ 15 w 30"/>
                <a:gd name="T5" fmla="*/ 118 h 119"/>
                <a:gd name="T6" fmla="*/ 26 w 30"/>
                <a:gd name="T7" fmla="*/ 79 h 119"/>
                <a:gd name="T8" fmla="*/ 25 w 30"/>
                <a:gd name="T9" fmla="*/ 15 h 119"/>
                <a:gd name="T10" fmla="*/ 11 w 30"/>
                <a:gd name="T11" fmla="*/ 1 h 119"/>
                <a:gd name="T12" fmla="*/ 4 w 30"/>
                <a:gd name="T13" fmla="*/ 13 h 119"/>
              </a:gdLst>
              <a:ahLst/>
              <a:cxnLst>
                <a:cxn ang="0">
                  <a:pos x="T0" y="T1"/>
                </a:cxn>
                <a:cxn ang="0">
                  <a:pos x="T2" y="T3"/>
                </a:cxn>
                <a:cxn ang="0">
                  <a:pos x="T4" y="T5"/>
                </a:cxn>
                <a:cxn ang="0">
                  <a:pos x="T6" y="T7"/>
                </a:cxn>
                <a:cxn ang="0">
                  <a:pos x="T8" y="T9"/>
                </a:cxn>
                <a:cxn ang="0">
                  <a:pos x="T10" y="T11"/>
                </a:cxn>
                <a:cxn ang="0">
                  <a:pos x="T12" y="T13"/>
                </a:cxn>
              </a:cxnLst>
              <a:rect l="0" t="0" r="r" b="b"/>
              <a:pathLst>
                <a:path w="30" h="119">
                  <a:moveTo>
                    <a:pt x="4" y="13"/>
                  </a:moveTo>
                  <a:cubicBezTo>
                    <a:pt x="4" y="13"/>
                    <a:pt x="0" y="76"/>
                    <a:pt x="1" y="86"/>
                  </a:cubicBezTo>
                  <a:cubicBezTo>
                    <a:pt x="2" y="96"/>
                    <a:pt x="0" y="119"/>
                    <a:pt x="15" y="118"/>
                  </a:cubicBezTo>
                  <a:cubicBezTo>
                    <a:pt x="30" y="117"/>
                    <a:pt x="27" y="89"/>
                    <a:pt x="26" y="79"/>
                  </a:cubicBezTo>
                  <a:cubicBezTo>
                    <a:pt x="24" y="58"/>
                    <a:pt x="25" y="37"/>
                    <a:pt x="25" y="15"/>
                  </a:cubicBezTo>
                  <a:cubicBezTo>
                    <a:pt x="25" y="6"/>
                    <a:pt x="21" y="0"/>
                    <a:pt x="11" y="1"/>
                  </a:cubicBezTo>
                  <a:cubicBezTo>
                    <a:pt x="11" y="1"/>
                    <a:pt x="5" y="3"/>
                    <a:pt x="4" y="13"/>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4" name="Freeform 308">
              <a:extLst>
                <a:ext uri="{FF2B5EF4-FFF2-40B4-BE49-F238E27FC236}">
                  <a16:creationId xmlns:a16="http://schemas.microsoft.com/office/drawing/2014/main" id="{E3C4EDB8-E72C-9E14-552D-8DC33F2AF6B7}"/>
                </a:ext>
              </a:extLst>
            </p:cNvPr>
            <p:cNvSpPr>
              <a:spLocks/>
            </p:cNvSpPr>
            <p:nvPr/>
          </p:nvSpPr>
          <p:spPr bwMode="auto">
            <a:xfrm>
              <a:off x="997100" y="2373661"/>
              <a:ext cx="55563" cy="382588"/>
            </a:xfrm>
            <a:custGeom>
              <a:avLst/>
              <a:gdLst>
                <a:gd name="T0" fmla="*/ 1 w 13"/>
                <a:gd name="T1" fmla="*/ 0 h 90"/>
                <a:gd name="T2" fmla="*/ 0 w 13"/>
                <a:gd name="T3" fmla="*/ 0 h 90"/>
                <a:gd name="T4" fmla="*/ 3 w 13"/>
                <a:gd name="T5" fmla="*/ 11 h 90"/>
                <a:gd name="T6" fmla="*/ 4 w 13"/>
                <a:gd name="T7" fmla="*/ 75 h 90"/>
                <a:gd name="T8" fmla="*/ 5 w 13"/>
                <a:gd name="T9" fmla="*/ 90 h 90"/>
                <a:gd name="T10" fmla="*/ 12 w 13"/>
                <a:gd name="T11" fmla="*/ 88 h 90"/>
                <a:gd name="T12" fmla="*/ 11 w 13"/>
                <a:gd name="T13" fmla="*/ 78 h 90"/>
                <a:gd name="T14" fmla="*/ 10 w 13"/>
                <a:gd name="T15" fmla="*/ 27 h 90"/>
                <a:gd name="T16" fmla="*/ 6 w 13"/>
                <a:gd name="T17" fmla="*/ 1 h 90"/>
                <a:gd name="T18" fmla="*/ 1 w 13"/>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0">
                  <a:moveTo>
                    <a:pt x="1" y="0"/>
                  </a:moveTo>
                  <a:cubicBezTo>
                    <a:pt x="1" y="0"/>
                    <a:pt x="0" y="0"/>
                    <a:pt x="0" y="0"/>
                  </a:cubicBezTo>
                  <a:cubicBezTo>
                    <a:pt x="2" y="3"/>
                    <a:pt x="3" y="6"/>
                    <a:pt x="3" y="11"/>
                  </a:cubicBezTo>
                  <a:cubicBezTo>
                    <a:pt x="3" y="33"/>
                    <a:pt x="2" y="54"/>
                    <a:pt x="4" y="75"/>
                  </a:cubicBezTo>
                  <a:cubicBezTo>
                    <a:pt x="5" y="79"/>
                    <a:pt x="5" y="84"/>
                    <a:pt x="5" y="90"/>
                  </a:cubicBezTo>
                  <a:cubicBezTo>
                    <a:pt x="8" y="90"/>
                    <a:pt x="10" y="89"/>
                    <a:pt x="12" y="88"/>
                  </a:cubicBezTo>
                  <a:cubicBezTo>
                    <a:pt x="12" y="85"/>
                    <a:pt x="11" y="81"/>
                    <a:pt x="11" y="78"/>
                  </a:cubicBezTo>
                  <a:cubicBezTo>
                    <a:pt x="10" y="61"/>
                    <a:pt x="10" y="44"/>
                    <a:pt x="10" y="27"/>
                  </a:cubicBezTo>
                  <a:cubicBezTo>
                    <a:pt x="10" y="22"/>
                    <a:pt x="13" y="5"/>
                    <a:pt x="6" y="1"/>
                  </a:cubicBezTo>
                  <a:cubicBezTo>
                    <a:pt x="4" y="0"/>
                    <a:pt x="2" y="0"/>
                    <a:pt x="1" y="0"/>
                  </a:cubicBezTo>
                </a:path>
              </a:pathLst>
            </a:custGeom>
            <a:solidFill>
              <a:srgbClr val="FFE2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5" name="Freeform 309">
              <a:extLst>
                <a:ext uri="{FF2B5EF4-FFF2-40B4-BE49-F238E27FC236}">
                  <a16:creationId xmlns:a16="http://schemas.microsoft.com/office/drawing/2014/main" id="{11F74629-49E4-0628-6027-98F29DB01828}"/>
                </a:ext>
              </a:extLst>
            </p:cNvPr>
            <p:cNvSpPr>
              <a:spLocks/>
            </p:cNvSpPr>
            <p:nvPr/>
          </p:nvSpPr>
          <p:spPr bwMode="auto">
            <a:xfrm>
              <a:off x="946300" y="2746723"/>
              <a:ext cx="109538" cy="119063"/>
            </a:xfrm>
            <a:custGeom>
              <a:avLst/>
              <a:gdLst>
                <a:gd name="T0" fmla="*/ 0 w 26"/>
                <a:gd name="T1" fmla="*/ 5 h 28"/>
                <a:gd name="T2" fmla="*/ 14 w 26"/>
                <a:gd name="T3" fmla="*/ 27 h 28"/>
                <a:gd name="T4" fmla="*/ 26 w 26"/>
                <a:gd name="T5" fmla="*/ 0 h 28"/>
                <a:gd name="T6" fmla="*/ 0 w 26"/>
                <a:gd name="T7" fmla="*/ 5 h 28"/>
              </a:gdLst>
              <a:ahLst/>
              <a:cxnLst>
                <a:cxn ang="0">
                  <a:pos x="T0" y="T1"/>
                </a:cxn>
                <a:cxn ang="0">
                  <a:pos x="T2" y="T3"/>
                </a:cxn>
                <a:cxn ang="0">
                  <a:pos x="T4" y="T5"/>
                </a:cxn>
                <a:cxn ang="0">
                  <a:pos x="T6" y="T7"/>
                </a:cxn>
              </a:cxnLst>
              <a:rect l="0" t="0" r="r" b="b"/>
              <a:pathLst>
                <a:path w="26" h="28">
                  <a:moveTo>
                    <a:pt x="0" y="5"/>
                  </a:moveTo>
                  <a:cubicBezTo>
                    <a:pt x="1" y="15"/>
                    <a:pt x="3" y="28"/>
                    <a:pt x="14" y="27"/>
                  </a:cubicBezTo>
                  <a:cubicBezTo>
                    <a:pt x="25" y="27"/>
                    <a:pt x="26" y="12"/>
                    <a:pt x="26" y="0"/>
                  </a:cubicBezTo>
                  <a:cubicBezTo>
                    <a:pt x="18" y="3"/>
                    <a:pt x="9" y="4"/>
                    <a:pt x="0" y="5"/>
                  </a:cubicBezTo>
                </a:path>
              </a:pathLst>
            </a:custGeom>
            <a:solidFill>
              <a:srgbClr val="42B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6" name="Freeform 310">
              <a:extLst>
                <a:ext uri="{FF2B5EF4-FFF2-40B4-BE49-F238E27FC236}">
                  <a16:creationId xmlns:a16="http://schemas.microsoft.com/office/drawing/2014/main" id="{32CD7A89-9E09-600F-DE2D-F41EC478A80F}"/>
                </a:ext>
              </a:extLst>
            </p:cNvPr>
            <p:cNvSpPr>
              <a:spLocks/>
            </p:cNvSpPr>
            <p:nvPr/>
          </p:nvSpPr>
          <p:spPr bwMode="auto">
            <a:xfrm>
              <a:off x="1009800" y="2756248"/>
              <a:ext cx="7938" cy="3175"/>
            </a:xfrm>
            <a:custGeom>
              <a:avLst/>
              <a:gdLst>
                <a:gd name="T0" fmla="*/ 2 w 2"/>
                <a:gd name="T1" fmla="*/ 0 h 1"/>
                <a:gd name="T2" fmla="*/ 0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1"/>
                    <a:pt x="1" y="1"/>
                    <a:pt x="0" y="1"/>
                  </a:cubicBezTo>
                  <a:cubicBezTo>
                    <a:pt x="0" y="1"/>
                    <a:pt x="0" y="1"/>
                    <a:pt x="0" y="1"/>
                  </a:cubicBezTo>
                  <a:cubicBezTo>
                    <a:pt x="1" y="1"/>
                    <a:pt x="2" y="1"/>
                    <a:pt x="2" y="0"/>
                  </a:cubicBezTo>
                  <a:cubicBezTo>
                    <a:pt x="2" y="0"/>
                    <a:pt x="2" y="0"/>
                    <a:pt x="2" y="0"/>
                  </a:cubicBezTo>
                </a:path>
              </a:pathLst>
            </a:custGeom>
            <a:solidFill>
              <a:srgbClr val="42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7" name="Freeform 311">
              <a:extLst>
                <a:ext uri="{FF2B5EF4-FFF2-40B4-BE49-F238E27FC236}">
                  <a16:creationId xmlns:a16="http://schemas.microsoft.com/office/drawing/2014/main" id="{67D804F0-9C29-0A67-ED3B-C8633C1D414B}"/>
                </a:ext>
              </a:extLst>
            </p:cNvPr>
            <p:cNvSpPr>
              <a:spLocks/>
            </p:cNvSpPr>
            <p:nvPr/>
          </p:nvSpPr>
          <p:spPr bwMode="auto">
            <a:xfrm>
              <a:off x="1017737" y="2746723"/>
              <a:ext cx="30163" cy="9525"/>
            </a:xfrm>
            <a:custGeom>
              <a:avLst/>
              <a:gdLst>
                <a:gd name="T0" fmla="*/ 7 w 7"/>
                <a:gd name="T1" fmla="*/ 0 h 2"/>
                <a:gd name="T2" fmla="*/ 0 w 7"/>
                <a:gd name="T3" fmla="*/ 2 h 2"/>
                <a:gd name="T4" fmla="*/ 0 w 7"/>
                <a:gd name="T5" fmla="*/ 2 h 2"/>
                <a:gd name="T6" fmla="*/ 7 w 7"/>
                <a:gd name="T7" fmla="*/ 0 h 2"/>
                <a:gd name="T8" fmla="*/ 7 w 7"/>
                <a:gd name="T9" fmla="*/ 0 h 2"/>
              </a:gdLst>
              <a:ahLst/>
              <a:cxnLst>
                <a:cxn ang="0">
                  <a:pos x="T0" y="T1"/>
                </a:cxn>
                <a:cxn ang="0">
                  <a:pos x="T2" y="T3"/>
                </a:cxn>
                <a:cxn ang="0">
                  <a:pos x="T4" y="T5"/>
                </a:cxn>
                <a:cxn ang="0">
                  <a:pos x="T6" y="T7"/>
                </a:cxn>
                <a:cxn ang="0">
                  <a:pos x="T8" y="T9"/>
                </a:cxn>
              </a:cxnLst>
              <a:rect l="0" t="0" r="r" b="b"/>
              <a:pathLst>
                <a:path w="7" h="2">
                  <a:moveTo>
                    <a:pt x="7" y="0"/>
                  </a:moveTo>
                  <a:cubicBezTo>
                    <a:pt x="5" y="1"/>
                    <a:pt x="3" y="2"/>
                    <a:pt x="0" y="2"/>
                  </a:cubicBezTo>
                  <a:cubicBezTo>
                    <a:pt x="0" y="2"/>
                    <a:pt x="0" y="2"/>
                    <a:pt x="0" y="2"/>
                  </a:cubicBezTo>
                  <a:cubicBezTo>
                    <a:pt x="3" y="2"/>
                    <a:pt x="5" y="1"/>
                    <a:pt x="7" y="0"/>
                  </a:cubicBezTo>
                  <a:cubicBezTo>
                    <a:pt x="7" y="0"/>
                    <a:pt x="7" y="0"/>
                    <a:pt x="7" y="0"/>
                  </a:cubicBezTo>
                </a:path>
              </a:pathLst>
            </a:custGeom>
            <a:solidFill>
              <a:srgbClr val="42A3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8" name="Freeform 312">
              <a:extLst>
                <a:ext uri="{FF2B5EF4-FFF2-40B4-BE49-F238E27FC236}">
                  <a16:creationId xmlns:a16="http://schemas.microsoft.com/office/drawing/2014/main" id="{F2E28FDE-DE9C-1E01-5B87-52AD16AFF25F}"/>
                </a:ext>
              </a:extLst>
            </p:cNvPr>
            <p:cNvSpPr>
              <a:spLocks/>
            </p:cNvSpPr>
            <p:nvPr/>
          </p:nvSpPr>
          <p:spPr bwMode="auto">
            <a:xfrm>
              <a:off x="1009800" y="2746723"/>
              <a:ext cx="38100" cy="106363"/>
            </a:xfrm>
            <a:custGeom>
              <a:avLst/>
              <a:gdLst>
                <a:gd name="T0" fmla="*/ 9 w 9"/>
                <a:gd name="T1" fmla="*/ 0 h 25"/>
                <a:gd name="T2" fmla="*/ 2 w 9"/>
                <a:gd name="T3" fmla="*/ 2 h 25"/>
                <a:gd name="T4" fmla="*/ 0 w 9"/>
                <a:gd name="T5" fmla="*/ 3 h 25"/>
                <a:gd name="T6" fmla="*/ 0 w 9"/>
                <a:gd name="T7" fmla="*/ 25 h 25"/>
                <a:gd name="T8" fmla="*/ 8 w 9"/>
                <a:gd name="T9" fmla="*/ 16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cubicBezTo>
                    <a:pt x="7" y="1"/>
                    <a:pt x="5" y="2"/>
                    <a:pt x="2" y="2"/>
                  </a:cubicBezTo>
                  <a:cubicBezTo>
                    <a:pt x="2" y="3"/>
                    <a:pt x="1" y="3"/>
                    <a:pt x="0" y="3"/>
                  </a:cubicBezTo>
                  <a:cubicBezTo>
                    <a:pt x="2" y="11"/>
                    <a:pt x="2" y="18"/>
                    <a:pt x="0" y="25"/>
                  </a:cubicBezTo>
                  <a:cubicBezTo>
                    <a:pt x="3" y="24"/>
                    <a:pt x="7" y="21"/>
                    <a:pt x="8" y="16"/>
                  </a:cubicBezTo>
                  <a:cubicBezTo>
                    <a:pt x="9" y="11"/>
                    <a:pt x="9" y="6"/>
                    <a:pt x="9" y="0"/>
                  </a:cubicBezTo>
                </a:path>
              </a:pathLst>
            </a:custGeom>
            <a:solidFill>
              <a:srgbClr val="118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9" name="Freeform 313">
              <a:extLst>
                <a:ext uri="{FF2B5EF4-FFF2-40B4-BE49-F238E27FC236}">
                  <a16:creationId xmlns:a16="http://schemas.microsoft.com/office/drawing/2014/main" id="{3420768B-3E30-CA3D-CB75-FD03B1C7DD5C}"/>
                </a:ext>
              </a:extLst>
            </p:cNvPr>
            <p:cNvSpPr>
              <a:spLocks/>
            </p:cNvSpPr>
            <p:nvPr/>
          </p:nvSpPr>
          <p:spPr bwMode="auto">
            <a:xfrm>
              <a:off x="920900" y="2343498"/>
              <a:ext cx="147638" cy="534988"/>
            </a:xfrm>
            <a:custGeom>
              <a:avLst/>
              <a:gdLst>
                <a:gd name="T0" fmla="*/ 7 w 35"/>
                <a:gd name="T1" fmla="*/ 17 h 126"/>
                <a:gd name="T2" fmla="*/ 4 w 35"/>
                <a:gd name="T3" fmla="*/ 77 h 126"/>
                <a:gd name="T4" fmla="*/ 21 w 35"/>
                <a:gd name="T5" fmla="*/ 124 h 126"/>
                <a:gd name="T6" fmla="*/ 34 w 35"/>
                <a:gd name="T7" fmla="*/ 102 h 126"/>
                <a:gd name="T8" fmla="*/ 32 w 35"/>
                <a:gd name="T9" fmla="*/ 50 h 126"/>
                <a:gd name="T10" fmla="*/ 31 w 35"/>
                <a:gd name="T11" fmla="*/ 15 h 126"/>
                <a:gd name="T12" fmla="*/ 24 w 35"/>
                <a:gd name="T13" fmla="*/ 4 h 126"/>
                <a:gd name="T14" fmla="*/ 7 w 35"/>
                <a:gd name="T15" fmla="*/ 16 h 126"/>
                <a:gd name="T16" fmla="*/ 11 w 35"/>
                <a:gd name="T17" fmla="*/ 17 h 126"/>
                <a:gd name="T18" fmla="*/ 24 w 35"/>
                <a:gd name="T19" fmla="*/ 8 h 126"/>
                <a:gd name="T20" fmla="*/ 28 w 35"/>
                <a:gd name="T21" fmla="*/ 34 h 126"/>
                <a:gd name="T22" fmla="*/ 29 w 35"/>
                <a:gd name="T23" fmla="*/ 85 h 126"/>
                <a:gd name="T24" fmla="*/ 29 w 35"/>
                <a:gd name="T25" fmla="*/ 111 h 126"/>
                <a:gd name="T26" fmla="*/ 13 w 35"/>
                <a:gd name="T27" fmla="*/ 118 h 126"/>
                <a:gd name="T28" fmla="*/ 8 w 35"/>
                <a:gd name="T29" fmla="*/ 102 h 126"/>
                <a:gd name="T30" fmla="*/ 11 w 35"/>
                <a:gd name="T31" fmla="*/ 17 h 126"/>
                <a:gd name="T32" fmla="*/ 7 w 35"/>
                <a:gd name="T33" fmla="*/ 1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26">
                  <a:moveTo>
                    <a:pt x="7" y="17"/>
                  </a:moveTo>
                  <a:cubicBezTo>
                    <a:pt x="6" y="37"/>
                    <a:pt x="5" y="57"/>
                    <a:pt x="4" y="77"/>
                  </a:cubicBezTo>
                  <a:cubicBezTo>
                    <a:pt x="4" y="91"/>
                    <a:pt x="0" y="126"/>
                    <a:pt x="21" y="124"/>
                  </a:cubicBezTo>
                  <a:cubicBezTo>
                    <a:pt x="31" y="123"/>
                    <a:pt x="33" y="110"/>
                    <a:pt x="34" y="102"/>
                  </a:cubicBezTo>
                  <a:cubicBezTo>
                    <a:pt x="35" y="85"/>
                    <a:pt x="32" y="67"/>
                    <a:pt x="32" y="50"/>
                  </a:cubicBezTo>
                  <a:cubicBezTo>
                    <a:pt x="32" y="38"/>
                    <a:pt x="33" y="26"/>
                    <a:pt x="31" y="15"/>
                  </a:cubicBezTo>
                  <a:cubicBezTo>
                    <a:pt x="31" y="10"/>
                    <a:pt x="28" y="6"/>
                    <a:pt x="24" y="4"/>
                  </a:cubicBezTo>
                  <a:cubicBezTo>
                    <a:pt x="15" y="0"/>
                    <a:pt x="8" y="8"/>
                    <a:pt x="7" y="16"/>
                  </a:cubicBezTo>
                  <a:cubicBezTo>
                    <a:pt x="7" y="18"/>
                    <a:pt x="10" y="20"/>
                    <a:pt x="11" y="17"/>
                  </a:cubicBezTo>
                  <a:cubicBezTo>
                    <a:pt x="12" y="10"/>
                    <a:pt x="16" y="5"/>
                    <a:pt x="24" y="8"/>
                  </a:cubicBezTo>
                  <a:cubicBezTo>
                    <a:pt x="31" y="12"/>
                    <a:pt x="28" y="29"/>
                    <a:pt x="28" y="34"/>
                  </a:cubicBezTo>
                  <a:cubicBezTo>
                    <a:pt x="28" y="51"/>
                    <a:pt x="28" y="68"/>
                    <a:pt x="29" y="85"/>
                  </a:cubicBezTo>
                  <a:cubicBezTo>
                    <a:pt x="30" y="94"/>
                    <a:pt x="31" y="103"/>
                    <a:pt x="29" y="111"/>
                  </a:cubicBezTo>
                  <a:cubicBezTo>
                    <a:pt x="27" y="118"/>
                    <a:pt x="20" y="123"/>
                    <a:pt x="13" y="118"/>
                  </a:cubicBezTo>
                  <a:cubicBezTo>
                    <a:pt x="9" y="115"/>
                    <a:pt x="9" y="107"/>
                    <a:pt x="8" y="102"/>
                  </a:cubicBezTo>
                  <a:cubicBezTo>
                    <a:pt x="6" y="74"/>
                    <a:pt x="9" y="45"/>
                    <a:pt x="11" y="17"/>
                  </a:cubicBezTo>
                  <a:cubicBezTo>
                    <a:pt x="11" y="14"/>
                    <a:pt x="7" y="14"/>
                    <a:pt x="7" y="17"/>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0" name="Freeform 314">
              <a:extLst>
                <a:ext uri="{FF2B5EF4-FFF2-40B4-BE49-F238E27FC236}">
                  <a16:creationId xmlns:a16="http://schemas.microsoft.com/office/drawing/2014/main" id="{D5A7CAC5-6B37-3D2E-FDBD-8E5B3E66E4EC}"/>
                </a:ext>
              </a:extLst>
            </p:cNvPr>
            <p:cNvSpPr>
              <a:spLocks/>
            </p:cNvSpPr>
            <p:nvPr/>
          </p:nvSpPr>
          <p:spPr bwMode="auto">
            <a:xfrm>
              <a:off x="946300" y="2751486"/>
              <a:ext cx="106363" cy="20638"/>
            </a:xfrm>
            <a:custGeom>
              <a:avLst/>
              <a:gdLst>
                <a:gd name="T0" fmla="*/ 0 w 25"/>
                <a:gd name="T1" fmla="*/ 3 h 5"/>
                <a:gd name="T2" fmla="*/ 25 w 25"/>
                <a:gd name="T3" fmla="*/ 0 h 5"/>
              </a:gdLst>
              <a:ahLst/>
              <a:cxnLst>
                <a:cxn ang="0">
                  <a:pos x="T0" y="T1"/>
                </a:cxn>
                <a:cxn ang="0">
                  <a:pos x="T2" y="T3"/>
                </a:cxn>
              </a:cxnLst>
              <a:rect l="0" t="0" r="r" b="b"/>
              <a:pathLst>
                <a:path w="25" h="5">
                  <a:moveTo>
                    <a:pt x="0" y="3"/>
                  </a:moveTo>
                  <a:cubicBezTo>
                    <a:pt x="6" y="4"/>
                    <a:pt x="19" y="5"/>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1" name="Freeform 315">
              <a:extLst>
                <a:ext uri="{FF2B5EF4-FFF2-40B4-BE49-F238E27FC236}">
                  <a16:creationId xmlns:a16="http://schemas.microsoft.com/office/drawing/2014/main" id="{084BE6CB-51B3-174E-A04D-899636A545C5}"/>
                </a:ext>
              </a:extLst>
            </p:cNvPr>
            <p:cNvSpPr>
              <a:spLocks/>
            </p:cNvSpPr>
            <p:nvPr/>
          </p:nvSpPr>
          <p:spPr bwMode="auto">
            <a:xfrm>
              <a:off x="936775" y="2738786"/>
              <a:ext cx="128588" cy="42863"/>
            </a:xfrm>
            <a:custGeom>
              <a:avLst/>
              <a:gdLst>
                <a:gd name="T0" fmla="*/ 2 w 30"/>
                <a:gd name="T1" fmla="*/ 8 h 10"/>
                <a:gd name="T2" fmla="*/ 28 w 30"/>
                <a:gd name="T3" fmla="*/ 5 h 10"/>
                <a:gd name="T4" fmla="*/ 26 w 30"/>
                <a:gd name="T5" fmla="*/ 1 h 10"/>
                <a:gd name="T6" fmla="*/ 2 w 30"/>
                <a:gd name="T7" fmla="*/ 4 h 10"/>
                <a:gd name="T8" fmla="*/ 2 w 30"/>
                <a:gd name="T9" fmla="*/ 8 h 10"/>
              </a:gdLst>
              <a:ahLst/>
              <a:cxnLst>
                <a:cxn ang="0">
                  <a:pos x="T0" y="T1"/>
                </a:cxn>
                <a:cxn ang="0">
                  <a:pos x="T2" y="T3"/>
                </a:cxn>
                <a:cxn ang="0">
                  <a:pos x="T4" y="T5"/>
                </a:cxn>
                <a:cxn ang="0">
                  <a:pos x="T6" y="T7"/>
                </a:cxn>
                <a:cxn ang="0">
                  <a:pos x="T8" y="T9"/>
                </a:cxn>
              </a:cxnLst>
              <a:rect l="0" t="0" r="r" b="b"/>
              <a:pathLst>
                <a:path w="30" h="10">
                  <a:moveTo>
                    <a:pt x="2" y="8"/>
                  </a:moveTo>
                  <a:cubicBezTo>
                    <a:pt x="10" y="9"/>
                    <a:pt x="21" y="10"/>
                    <a:pt x="28" y="5"/>
                  </a:cubicBezTo>
                  <a:cubicBezTo>
                    <a:pt x="30" y="3"/>
                    <a:pt x="28" y="0"/>
                    <a:pt x="26" y="1"/>
                  </a:cubicBezTo>
                  <a:cubicBezTo>
                    <a:pt x="20" y="6"/>
                    <a:pt x="10" y="5"/>
                    <a:pt x="2" y="4"/>
                  </a:cubicBezTo>
                  <a:cubicBezTo>
                    <a:pt x="0" y="4"/>
                    <a:pt x="0" y="8"/>
                    <a:pt x="2"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2" name="Freeform 316">
              <a:extLst>
                <a:ext uri="{FF2B5EF4-FFF2-40B4-BE49-F238E27FC236}">
                  <a16:creationId xmlns:a16="http://schemas.microsoft.com/office/drawing/2014/main" id="{27988EC4-6413-4730-8161-92C500AC252C}"/>
                </a:ext>
              </a:extLst>
            </p:cNvPr>
            <p:cNvSpPr>
              <a:spLocks/>
            </p:cNvSpPr>
            <p:nvPr/>
          </p:nvSpPr>
          <p:spPr bwMode="auto">
            <a:xfrm>
              <a:off x="852637" y="1872011"/>
              <a:ext cx="114300" cy="238125"/>
            </a:xfrm>
            <a:custGeom>
              <a:avLst/>
              <a:gdLst>
                <a:gd name="T0" fmla="*/ 25 w 27"/>
                <a:gd name="T1" fmla="*/ 27 h 56"/>
                <a:gd name="T2" fmla="*/ 17 w 27"/>
                <a:gd name="T3" fmla="*/ 56 h 56"/>
                <a:gd name="T4" fmla="*/ 2 w 27"/>
                <a:gd name="T5" fmla="*/ 30 h 56"/>
                <a:gd name="T6" fmla="*/ 10 w 27"/>
                <a:gd name="T7" fmla="*/ 1 h 56"/>
                <a:gd name="T8" fmla="*/ 25 w 27"/>
                <a:gd name="T9" fmla="*/ 27 h 56"/>
              </a:gdLst>
              <a:ahLst/>
              <a:cxnLst>
                <a:cxn ang="0">
                  <a:pos x="T0" y="T1"/>
                </a:cxn>
                <a:cxn ang="0">
                  <a:pos x="T2" y="T3"/>
                </a:cxn>
                <a:cxn ang="0">
                  <a:pos x="T4" y="T5"/>
                </a:cxn>
                <a:cxn ang="0">
                  <a:pos x="T6" y="T7"/>
                </a:cxn>
                <a:cxn ang="0">
                  <a:pos x="T8" y="T9"/>
                </a:cxn>
              </a:cxnLst>
              <a:rect l="0" t="0" r="r" b="b"/>
              <a:pathLst>
                <a:path w="27" h="56">
                  <a:moveTo>
                    <a:pt x="25" y="27"/>
                  </a:moveTo>
                  <a:cubicBezTo>
                    <a:pt x="27" y="42"/>
                    <a:pt x="23" y="55"/>
                    <a:pt x="17" y="56"/>
                  </a:cubicBezTo>
                  <a:cubicBezTo>
                    <a:pt x="11" y="56"/>
                    <a:pt x="4" y="45"/>
                    <a:pt x="2" y="30"/>
                  </a:cubicBezTo>
                  <a:cubicBezTo>
                    <a:pt x="0" y="15"/>
                    <a:pt x="4" y="2"/>
                    <a:pt x="10" y="1"/>
                  </a:cubicBezTo>
                  <a:cubicBezTo>
                    <a:pt x="16" y="0"/>
                    <a:pt x="23" y="12"/>
                    <a:pt x="25" y="27"/>
                  </a:cubicBezTo>
                </a:path>
              </a:pathLst>
            </a:cu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3" name="Freeform 317">
              <a:extLst>
                <a:ext uri="{FF2B5EF4-FFF2-40B4-BE49-F238E27FC236}">
                  <a16:creationId xmlns:a16="http://schemas.microsoft.com/office/drawing/2014/main" id="{0DF58F6A-BBC9-A54F-1124-F2AF4570B5A7}"/>
                </a:ext>
              </a:extLst>
            </p:cNvPr>
            <p:cNvSpPr>
              <a:spLocks/>
            </p:cNvSpPr>
            <p:nvPr/>
          </p:nvSpPr>
          <p:spPr bwMode="auto">
            <a:xfrm>
              <a:off x="720875" y="1825973"/>
              <a:ext cx="76200" cy="84138"/>
            </a:xfrm>
            <a:custGeom>
              <a:avLst/>
              <a:gdLst>
                <a:gd name="T0" fmla="*/ 3 w 18"/>
                <a:gd name="T1" fmla="*/ 3 h 20"/>
                <a:gd name="T2" fmla="*/ 15 w 18"/>
                <a:gd name="T3" fmla="*/ 12 h 20"/>
                <a:gd name="T4" fmla="*/ 16 w 18"/>
                <a:gd name="T5" fmla="*/ 10 h 20"/>
                <a:gd name="T6" fmla="*/ 1 w 18"/>
                <a:gd name="T7" fmla="*/ 17 h 20"/>
                <a:gd name="T8" fmla="*/ 2 w 18"/>
                <a:gd name="T9" fmla="*/ 19 h 20"/>
                <a:gd name="T10" fmla="*/ 17 w 18"/>
                <a:gd name="T11" fmla="*/ 12 h 20"/>
                <a:gd name="T12" fmla="*/ 17 w 18"/>
                <a:gd name="T13" fmla="*/ 10 h 20"/>
                <a:gd name="T14" fmla="*/ 4 w 18"/>
                <a:gd name="T15" fmla="*/ 1 h 20"/>
                <a:gd name="T16" fmla="*/ 3 w 18"/>
                <a:gd name="T17"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3" y="3"/>
                  </a:moveTo>
                  <a:cubicBezTo>
                    <a:pt x="7" y="6"/>
                    <a:pt x="11" y="9"/>
                    <a:pt x="15" y="12"/>
                  </a:cubicBezTo>
                  <a:cubicBezTo>
                    <a:pt x="15" y="11"/>
                    <a:pt x="15" y="11"/>
                    <a:pt x="16" y="10"/>
                  </a:cubicBezTo>
                  <a:cubicBezTo>
                    <a:pt x="11" y="12"/>
                    <a:pt x="6" y="15"/>
                    <a:pt x="1" y="17"/>
                  </a:cubicBezTo>
                  <a:cubicBezTo>
                    <a:pt x="0" y="18"/>
                    <a:pt x="1" y="20"/>
                    <a:pt x="2" y="19"/>
                  </a:cubicBezTo>
                  <a:cubicBezTo>
                    <a:pt x="7" y="17"/>
                    <a:pt x="12" y="15"/>
                    <a:pt x="17" y="12"/>
                  </a:cubicBezTo>
                  <a:cubicBezTo>
                    <a:pt x="17" y="12"/>
                    <a:pt x="18" y="11"/>
                    <a:pt x="17" y="10"/>
                  </a:cubicBezTo>
                  <a:cubicBezTo>
                    <a:pt x="13" y="7"/>
                    <a:pt x="9" y="4"/>
                    <a:pt x="4" y="1"/>
                  </a:cubicBezTo>
                  <a:cubicBezTo>
                    <a:pt x="3" y="0"/>
                    <a:pt x="1" y="2"/>
                    <a:pt x="3"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4" name="Freeform 318">
              <a:extLst>
                <a:ext uri="{FF2B5EF4-FFF2-40B4-BE49-F238E27FC236}">
                  <a16:creationId xmlns:a16="http://schemas.microsoft.com/office/drawing/2014/main" id="{B0CD15D9-8303-6FED-520E-62DE5616B4B2}"/>
                </a:ext>
              </a:extLst>
            </p:cNvPr>
            <p:cNvSpPr>
              <a:spLocks/>
            </p:cNvSpPr>
            <p:nvPr/>
          </p:nvSpPr>
          <p:spPr bwMode="auto">
            <a:xfrm>
              <a:off x="720875" y="1859311"/>
              <a:ext cx="76200" cy="22225"/>
            </a:xfrm>
            <a:custGeom>
              <a:avLst/>
              <a:gdLst>
                <a:gd name="T0" fmla="*/ 16 w 18"/>
                <a:gd name="T1" fmla="*/ 2 h 5"/>
                <a:gd name="T2" fmla="*/ 2 w 18"/>
                <a:gd name="T3" fmla="*/ 1 h 5"/>
                <a:gd name="T4" fmla="*/ 2 w 18"/>
                <a:gd name="T5" fmla="*/ 3 h 5"/>
                <a:gd name="T6" fmla="*/ 16 w 18"/>
                <a:gd name="T7" fmla="*/ 4 h 5"/>
                <a:gd name="T8" fmla="*/ 16 w 18"/>
                <a:gd name="T9" fmla="*/ 2 h 5"/>
              </a:gdLst>
              <a:ahLst/>
              <a:cxnLst>
                <a:cxn ang="0">
                  <a:pos x="T0" y="T1"/>
                </a:cxn>
                <a:cxn ang="0">
                  <a:pos x="T2" y="T3"/>
                </a:cxn>
                <a:cxn ang="0">
                  <a:pos x="T4" y="T5"/>
                </a:cxn>
                <a:cxn ang="0">
                  <a:pos x="T6" y="T7"/>
                </a:cxn>
                <a:cxn ang="0">
                  <a:pos x="T8" y="T9"/>
                </a:cxn>
              </a:cxnLst>
              <a:rect l="0" t="0" r="r" b="b"/>
              <a:pathLst>
                <a:path w="18" h="5">
                  <a:moveTo>
                    <a:pt x="16" y="2"/>
                  </a:moveTo>
                  <a:cubicBezTo>
                    <a:pt x="12" y="1"/>
                    <a:pt x="7" y="1"/>
                    <a:pt x="2" y="1"/>
                  </a:cubicBezTo>
                  <a:cubicBezTo>
                    <a:pt x="1" y="0"/>
                    <a:pt x="0" y="3"/>
                    <a:pt x="2" y="3"/>
                  </a:cubicBezTo>
                  <a:cubicBezTo>
                    <a:pt x="7" y="4"/>
                    <a:pt x="11" y="4"/>
                    <a:pt x="16" y="4"/>
                  </a:cubicBezTo>
                  <a:cubicBezTo>
                    <a:pt x="17" y="5"/>
                    <a:pt x="18" y="2"/>
                    <a:pt x="16"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5" name="Freeform 319">
              <a:extLst>
                <a:ext uri="{FF2B5EF4-FFF2-40B4-BE49-F238E27FC236}">
                  <a16:creationId xmlns:a16="http://schemas.microsoft.com/office/drawing/2014/main" id="{A7EE0457-2370-D2F6-827C-08F6E02D0D63}"/>
                </a:ext>
              </a:extLst>
            </p:cNvPr>
            <p:cNvSpPr>
              <a:spLocks/>
            </p:cNvSpPr>
            <p:nvPr/>
          </p:nvSpPr>
          <p:spPr bwMode="auto">
            <a:xfrm>
              <a:off x="984400" y="1765648"/>
              <a:ext cx="80963" cy="76200"/>
            </a:xfrm>
            <a:custGeom>
              <a:avLst/>
              <a:gdLst>
                <a:gd name="T0" fmla="*/ 11 w 19"/>
                <a:gd name="T1" fmla="*/ 3 h 18"/>
                <a:gd name="T2" fmla="*/ 3 w 19"/>
                <a:gd name="T3" fmla="*/ 17 h 18"/>
                <a:gd name="T4" fmla="*/ 2 w 19"/>
                <a:gd name="T5" fmla="*/ 15 h 18"/>
                <a:gd name="T6" fmla="*/ 18 w 19"/>
                <a:gd name="T7" fmla="*/ 15 h 18"/>
                <a:gd name="T8" fmla="*/ 18 w 19"/>
                <a:gd name="T9" fmla="*/ 18 h 18"/>
                <a:gd name="T10" fmla="*/ 2 w 19"/>
                <a:gd name="T11" fmla="*/ 17 h 18"/>
                <a:gd name="T12" fmla="*/ 1 w 19"/>
                <a:gd name="T13" fmla="*/ 15 h 18"/>
                <a:gd name="T14" fmla="*/ 8 w 19"/>
                <a:gd name="T15" fmla="*/ 2 h 18"/>
                <a:gd name="T16" fmla="*/ 11 w 19"/>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1" y="3"/>
                  </a:moveTo>
                  <a:cubicBezTo>
                    <a:pt x="8" y="7"/>
                    <a:pt x="6" y="12"/>
                    <a:pt x="3" y="17"/>
                  </a:cubicBezTo>
                  <a:cubicBezTo>
                    <a:pt x="3" y="16"/>
                    <a:pt x="2" y="15"/>
                    <a:pt x="2" y="15"/>
                  </a:cubicBezTo>
                  <a:cubicBezTo>
                    <a:pt x="7" y="15"/>
                    <a:pt x="12" y="15"/>
                    <a:pt x="18" y="15"/>
                  </a:cubicBezTo>
                  <a:cubicBezTo>
                    <a:pt x="19" y="15"/>
                    <a:pt x="19" y="18"/>
                    <a:pt x="18" y="18"/>
                  </a:cubicBezTo>
                  <a:cubicBezTo>
                    <a:pt x="13" y="18"/>
                    <a:pt x="7" y="17"/>
                    <a:pt x="2" y="17"/>
                  </a:cubicBezTo>
                  <a:cubicBezTo>
                    <a:pt x="1" y="17"/>
                    <a:pt x="0" y="16"/>
                    <a:pt x="1" y="15"/>
                  </a:cubicBezTo>
                  <a:cubicBezTo>
                    <a:pt x="3" y="11"/>
                    <a:pt x="6" y="6"/>
                    <a:pt x="8" y="2"/>
                  </a:cubicBezTo>
                  <a:cubicBezTo>
                    <a:pt x="9" y="0"/>
                    <a:pt x="11" y="1"/>
                    <a:pt x="11" y="3"/>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6" name="Freeform 320">
              <a:extLst>
                <a:ext uri="{FF2B5EF4-FFF2-40B4-BE49-F238E27FC236}">
                  <a16:creationId xmlns:a16="http://schemas.microsoft.com/office/drawing/2014/main" id="{30D857D9-4140-B919-31C4-4A9B668D774D}"/>
                </a:ext>
              </a:extLst>
            </p:cNvPr>
            <p:cNvSpPr>
              <a:spLocks/>
            </p:cNvSpPr>
            <p:nvPr/>
          </p:nvSpPr>
          <p:spPr bwMode="auto">
            <a:xfrm>
              <a:off x="984400" y="1795811"/>
              <a:ext cx="68263" cy="46038"/>
            </a:xfrm>
            <a:custGeom>
              <a:avLst/>
              <a:gdLst>
                <a:gd name="T0" fmla="*/ 1 w 16"/>
                <a:gd name="T1" fmla="*/ 8 h 11"/>
                <a:gd name="T2" fmla="*/ 13 w 16"/>
                <a:gd name="T3" fmla="*/ 1 h 11"/>
                <a:gd name="T4" fmla="*/ 15 w 16"/>
                <a:gd name="T5" fmla="*/ 3 h 11"/>
                <a:gd name="T6" fmla="*/ 3 w 16"/>
                <a:gd name="T7" fmla="*/ 10 h 11"/>
                <a:gd name="T8" fmla="*/ 1 w 16"/>
                <a:gd name="T9" fmla="*/ 8 h 11"/>
              </a:gdLst>
              <a:ahLst/>
              <a:cxnLst>
                <a:cxn ang="0">
                  <a:pos x="T0" y="T1"/>
                </a:cxn>
                <a:cxn ang="0">
                  <a:pos x="T2" y="T3"/>
                </a:cxn>
                <a:cxn ang="0">
                  <a:pos x="T4" y="T5"/>
                </a:cxn>
                <a:cxn ang="0">
                  <a:pos x="T6" y="T7"/>
                </a:cxn>
                <a:cxn ang="0">
                  <a:pos x="T8" y="T9"/>
                </a:cxn>
              </a:cxnLst>
              <a:rect l="0" t="0" r="r" b="b"/>
              <a:pathLst>
                <a:path w="16" h="11">
                  <a:moveTo>
                    <a:pt x="1" y="8"/>
                  </a:moveTo>
                  <a:cubicBezTo>
                    <a:pt x="5" y="6"/>
                    <a:pt x="9" y="3"/>
                    <a:pt x="13" y="1"/>
                  </a:cubicBezTo>
                  <a:cubicBezTo>
                    <a:pt x="15" y="0"/>
                    <a:pt x="16" y="2"/>
                    <a:pt x="15" y="3"/>
                  </a:cubicBezTo>
                  <a:cubicBezTo>
                    <a:pt x="11" y="5"/>
                    <a:pt x="7" y="8"/>
                    <a:pt x="3" y="10"/>
                  </a:cubicBezTo>
                  <a:cubicBezTo>
                    <a:pt x="1" y="11"/>
                    <a:pt x="0" y="9"/>
                    <a:pt x="1" y="8"/>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7" name="Freeform 321">
              <a:extLst>
                <a:ext uri="{FF2B5EF4-FFF2-40B4-BE49-F238E27FC236}">
                  <a16:creationId xmlns:a16="http://schemas.microsoft.com/office/drawing/2014/main" id="{FA6FC690-B792-A122-D6B2-F190C828D26E}"/>
                </a:ext>
              </a:extLst>
            </p:cNvPr>
            <p:cNvSpPr>
              <a:spLocks/>
            </p:cNvSpPr>
            <p:nvPr/>
          </p:nvSpPr>
          <p:spPr bwMode="auto">
            <a:xfrm>
              <a:off x="568475" y="2051398"/>
              <a:ext cx="198438" cy="342900"/>
            </a:xfrm>
            <a:custGeom>
              <a:avLst/>
              <a:gdLst>
                <a:gd name="T0" fmla="*/ 41 w 47"/>
                <a:gd name="T1" fmla="*/ 0 h 81"/>
                <a:gd name="T2" fmla="*/ 19 w 47"/>
                <a:gd name="T3" fmla="*/ 30 h 81"/>
                <a:gd name="T4" fmla="*/ 22 w 47"/>
                <a:gd name="T5" fmla="*/ 80 h 81"/>
                <a:gd name="T6" fmla="*/ 47 w 47"/>
                <a:gd name="T7" fmla="*/ 66 h 81"/>
                <a:gd name="T8" fmla="*/ 41 w 47"/>
                <a:gd name="T9" fmla="*/ 0 h 81"/>
              </a:gdLst>
              <a:ahLst/>
              <a:cxnLst>
                <a:cxn ang="0">
                  <a:pos x="T0" y="T1"/>
                </a:cxn>
                <a:cxn ang="0">
                  <a:pos x="T2" y="T3"/>
                </a:cxn>
                <a:cxn ang="0">
                  <a:pos x="T4" y="T5"/>
                </a:cxn>
                <a:cxn ang="0">
                  <a:pos x="T6" y="T7"/>
                </a:cxn>
                <a:cxn ang="0">
                  <a:pos x="T8" y="T9"/>
                </a:cxn>
              </a:cxnLst>
              <a:rect l="0" t="0" r="r" b="b"/>
              <a:pathLst>
                <a:path w="47" h="81">
                  <a:moveTo>
                    <a:pt x="41" y="0"/>
                  </a:moveTo>
                  <a:cubicBezTo>
                    <a:pt x="33" y="0"/>
                    <a:pt x="22" y="23"/>
                    <a:pt x="19" y="30"/>
                  </a:cubicBezTo>
                  <a:cubicBezTo>
                    <a:pt x="13" y="41"/>
                    <a:pt x="0" y="76"/>
                    <a:pt x="22" y="80"/>
                  </a:cubicBezTo>
                  <a:cubicBezTo>
                    <a:pt x="32" y="81"/>
                    <a:pt x="41" y="71"/>
                    <a:pt x="47" y="66"/>
                  </a:cubicBezTo>
                  <a:cubicBezTo>
                    <a:pt x="41" y="0"/>
                    <a:pt x="41" y="0"/>
                    <a:pt x="41" y="0"/>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8" name="Freeform 322">
              <a:extLst>
                <a:ext uri="{FF2B5EF4-FFF2-40B4-BE49-F238E27FC236}">
                  <a16:creationId xmlns:a16="http://schemas.microsoft.com/office/drawing/2014/main" id="{04507A7F-CCEE-ADAC-C7C1-6F38D28CA343}"/>
                </a:ext>
              </a:extLst>
            </p:cNvPr>
            <p:cNvSpPr>
              <a:spLocks/>
            </p:cNvSpPr>
            <p:nvPr/>
          </p:nvSpPr>
          <p:spPr bwMode="auto">
            <a:xfrm>
              <a:off x="597050" y="2046636"/>
              <a:ext cx="182563" cy="369888"/>
            </a:xfrm>
            <a:custGeom>
              <a:avLst/>
              <a:gdLst>
                <a:gd name="T0" fmla="*/ 34 w 43"/>
                <a:gd name="T1" fmla="*/ 0 h 87"/>
                <a:gd name="T2" fmla="*/ 14 w 43"/>
                <a:gd name="T3" fmla="*/ 24 h 87"/>
                <a:gd name="T4" fmla="*/ 2 w 43"/>
                <a:gd name="T5" fmla="*/ 53 h 87"/>
                <a:gd name="T6" fmla="*/ 8 w 43"/>
                <a:gd name="T7" fmla="*/ 79 h 87"/>
                <a:gd name="T8" fmla="*/ 41 w 43"/>
                <a:gd name="T9" fmla="*/ 68 h 87"/>
                <a:gd name="T10" fmla="*/ 39 w 43"/>
                <a:gd name="T11" fmla="*/ 66 h 87"/>
                <a:gd name="T12" fmla="*/ 7 w 43"/>
                <a:gd name="T13" fmla="*/ 74 h 87"/>
                <a:gd name="T14" fmla="*/ 7 w 43"/>
                <a:gd name="T15" fmla="*/ 47 h 87"/>
                <a:gd name="T16" fmla="*/ 16 w 43"/>
                <a:gd name="T17" fmla="*/ 27 h 87"/>
                <a:gd name="T18" fmla="*/ 34 w 43"/>
                <a:gd name="T19" fmla="*/ 3 h 87"/>
                <a:gd name="T20" fmla="*/ 34 w 43"/>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7">
                  <a:moveTo>
                    <a:pt x="34" y="0"/>
                  </a:moveTo>
                  <a:cubicBezTo>
                    <a:pt x="24" y="1"/>
                    <a:pt x="18" y="16"/>
                    <a:pt x="14" y="24"/>
                  </a:cubicBezTo>
                  <a:cubicBezTo>
                    <a:pt x="9" y="34"/>
                    <a:pt x="4" y="43"/>
                    <a:pt x="2" y="53"/>
                  </a:cubicBezTo>
                  <a:cubicBezTo>
                    <a:pt x="1" y="62"/>
                    <a:pt x="0" y="74"/>
                    <a:pt x="8" y="79"/>
                  </a:cubicBezTo>
                  <a:cubicBezTo>
                    <a:pt x="21" y="87"/>
                    <a:pt x="32" y="76"/>
                    <a:pt x="41" y="68"/>
                  </a:cubicBezTo>
                  <a:cubicBezTo>
                    <a:pt x="43" y="66"/>
                    <a:pt x="40" y="64"/>
                    <a:pt x="39" y="66"/>
                  </a:cubicBezTo>
                  <a:cubicBezTo>
                    <a:pt x="31" y="73"/>
                    <a:pt x="16" y="87"/>
                    <a:pt x="7" y="74"/>
                  </a:cubicBezTo>
                  <a:cubicBezTo>
                    <a:pt x="2" y="66"/>
                    <a:pt x="5" y="54"/>
                    <a:pt x="7" y="47"/>
                  </a:cubicBezTo>
                  <a:cubicBezTo>
                    <a:pt x="9" y="40"/>
                    <a:pt x="12" y="34"/>
                    <a:pt x="16" y="27"/>
                  </a:cubicBezTo>
                  <a:cubicBezTo>
                    <a:pt x="19" y="20"/>
                    <a:pt x="25" y="4"/>
                    <a:pt x="34" y="3"/>
                  </a:cubicBezTo>
                  <a:cubicBezTo>
                    <a:pt x="36" y="3"/>
                    <a:pt x="36" y="0"/>
                    <a:pt x="34"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9" name="Oval 323">
              <a:extLst>
                <a:ext uri="{FF2B5EF4-FFF2-40B4-BE49-F238E27FC236}">
                  <a16:creationId xmlns:a16="http://schemas.microsoft.com/office/drawing/2014/main" id="{658AE72C-8C0E-704E-2B75-7B30195226E6}"/>
                </a:ext>
              </a:extLst>
            </p:cNvPr>
            <p:cNvSpPr>
              <a:spLocks noChangeArrowheads="1"/>
            </p:cNvSpPr>
            <p:nvPr/>
          </p:nvSpPr>
          <p:spPr bwMode="auto">
            <a:xfrm>
              <a:off x="720875" y="1932336"/>
              <a:ext cx="425450" cy="420688"/>
            </a:xfrm>
            <a:prstGeom prst="ellipse">
              <a:avLst/>
            </a:prstGeom>
            <a:solidFill>
              <a:srgbClr val="F7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0" name="Freeform 324">
              <a:extLst>
                <a:ext uri="{FF2B5EF4-FFF2-40B4-BE49-F238E27FC236}">
                  <a16:creationId xmlns:a16="http://schemas.microsoft.com/office/drawing/2014/main" id="{D2FC1EDF-903F-CB13-6424-E33899143514}"/>
                </a:ext>
              </a:extLst>
            </p:cNvPr>
            <p:cNvSpPr>
              <a:spLocks noEditPoints="1"/>
            </p:cNvSpPr>
            <p:nvPr/>
          </p:nvSpPr>
          <p:spPr bwMode="auto">
            <a:xfrm>
              <a:off x="895500" y="1945036"/>
              <a:ext cx="236538" cy="395288"/>
            </a:xfrm>
            <a:custGeom>
              <a:avLst/>
              <a:gdLst>
                <a:gd name="T0" fmla="*/ 29 w 56"/>
                <a:gd name="T1" fmla="*/ 62 h 93"/>
                <a:gd name="T2" fmla="*/ 0 w 56"/>
                <a:gd name="T3" fmla="*/ 93 h 93"/>
                <a:gd name="T4" fmla="*/ 7 w 56"/>
                <a:gd name="T5" fmla="*/ 93 h 93"/>
                <a:gd name="T6" fmla="*/ 9 w 56"/>
                <a:gd name="T7" fmla="*/ 93 h 93"/>
                <a:gd name="T8" fmla="*/ 42 w 56"/>
                <a:gd name="T9" fmla="*/ 79 h 93"/>
                <a:gd name="T10" fmla="*/ 29 w 56"/>
                <a:gd name="T11" fmla="*/ 62 h 93"/>
                <a:gd name="T12" fmla="*/ 11 w 56"/>
                <a:gd name="T13" fmla="*/ 0 h 93"/>
                <a:gd name="T14" fmla="*/ 9 w 56"/>
                <a:gd name="T15" fmla="*/ 0 h 93"/>
                <a:gd name="T16" fmla="*/ 1 w 56"/>
                <a:gd name="T17" fmla="*/ 1 h 93"/>
                <a:gd name="T18" fmla="*/ 31 w 56"/>
                <a:gd name="T19" fmla="*/ 46 h 93"/>
                <a:gd name="T20" fmla="*/ 35 w 56"/>
                <a:gd name="T21" fmla="*/ 43 h 93"/>
                <a:gd name="T22" fmla="*/ 44 w 56"/>
                <a:gd name="T23" fmla="*/ 40 h 93"/>
                <a:gd name="T24" fmla="*/ 56 w 56"/>
                <a:gd name="T25" fmla="*/ 50 h 93"/>
                <a:gd name="T26" fmla="*/ 56 w 56"/>
                <a:gd name="T27" fmla="*/ 47 h 93"/>
                <a:gd name="T28" fmla="*/ 56 w 56"/>
                <a:gd name="T29" fmla="*/ 47 h 93"/>
                <a:gd name="T30" fmla="*/ 56 w 56"/>
                <a:gd name="T31" fmla="*/ 47 h 93"/>
                <a:gd name="T32" fmla="*/ 11 w 56"/>
                <a:gd name="T3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93">
                  <a:moveTo>
                    <a:pt x="29" y="62"/>
                  </a:moveTo>
                  <a:cubicBezTo>
                    <a:pt x="24" y="76"/>
                    <a:pt x="14" y="87"/>
                    <a:pt x="0" y="93"/>
                  </a:cubicBezTo>
                  <a:cubicBezTo>
                    <a:pt x="2" y="93"/>
                    <a:pt x="5" y="93"/>
                    <a:pt x="7" y="93"/>
                  </a:cubicBezTo>
                  <a:cubicBezTo>
                    <a:pt x="8" y="93"/>
                    <a:pt x="8" y="93"/>
                    <a:pt x="9" y="93"/>
                  </a:cubicBezTo>
                  <a:cubicBezTo>
                    <a:pt x="22" y="93"/>
                    <a:pt x="34" y="88"/>
                    <a:pt x="42" y="79"/>
                  </a:cubicBezTo>
                  <a:cubicBezTo>
                    <a:pt x="37" y="74"/>
                    <a:pt x="32" y="68"/>
                    <a:pt x="29" y="62"/>
                  </a:cubicBezTo>
                  <a:moveTo>
                    <a:pt x="11" y="0"/>
                  </a:moveTo>
                  <a:cubicBezTo>
                    <a:pt x="10" y="0"/>
                    <a:pt x="10" y="0"/>
                    <a:pt x="9" y="0"/>
                  </a:cubicBezTo>
                  <a:cubicBezTo>
                    <a:pt x="6" y="0"/>
                    <a:pt x="4" y="0"/>
                    <a:pt x="1" y="1"/>
                  </a:cubicBezTo>
                  <a:cubicBezTo>
                    <a:pt x="19" y="8"/>
                    <a:pt x="31" y="26"/>
                    <a:pt x="31" y="46"/>
                  </a:cubicBezTo>
                  <a:cubicBezTo>
                    <a:pt x="32" y="45"/>
                    <a:pt x="34" y="44"/>
                    <a:pt x="35" y="43"/>
                  </a:cubicBezTo>
                  <a:cubicBezTo>
                    <a:pt x="38" y="41"/>
                    <a:pt x="41" y="40"/>
                    <a:pt x="44" y="40"/>
                  </a:cubicBezTo>
                  <a:cubicBezTo>
                    <a:pt x="49" y="40"/>
                    <a:pt x="52" y="44"/>
                    <a:pt x="56" y="50"/>
                  </a:cubicBezTo>
                  <a:cubicBezTo>
                    <a:pt x="56" y="49"/>
                    <a:pt x="56" y="48"/>
                    <a:pt x="56" y="47"/>
                  </a:cubicBezTo>
                  <a:cubicBezTo>
                    <a:pt x="56" y="47"/>
                    <a:pt x="56" y="47"/>
                    <a:pt x="56" y="47"/>
                  </a:cubicBezTo>
                  <a:cubicBezTo>
                    <a:pt x="56" y="47"/>
                    <a:pt x="56" y="47"/>
                    <a:pt x="56" y="47"/>
                  </a:cubicBezTo>
                  <a:cubicBezTo>
                    <a:pt x="55" y="23"/>
                    <a:pt x="36" y="0"/>
                    <a:pt x="11" y="0"/>
                  </a:cubicBezTo>
                </a:path>
              </a:pathLst>
            </a:custGeom>
            <a:solidFill>
              <a:srgbClr val="D00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1" name="Freeform 325">
              <a:extLst>
                <a:ext uri="{FF2B5EF4-FFF2-40B4-BE49-F238E27FC236}">
                  <a16:creationId xmlns:a16="http://schemas.microsoft.com/office/drawing/2014/main" id="{94DEB79A-75E6-3D09-AA60-9F84DD1637AE}"/>
                </a:ext>
              </a:extLst>
            </p:cNvPr>
            <p:cNvSpPr>
              <a:spLocks/>
            </p:cNvSpPr>
            <p:nvPr/>
          </p:nvSpPr>
          <p:spPr bwMode="auto">
            <a:xfrm>
              <a:off x="703412" y="1914873"/>
              <a:ext cx="455613" cy="458788"/>
            </a:xfrm>
            <a:custGeom>
              <a:avLst/>
              <a:gdLst>
                <a:gd name="T0" fmla="*/ 101 w 107"/>
                <a:gd name="T1" fmla="*/ 54 h 108"/>
                <a:gd name="T2" fmla="*/ 54 w 107"/>
                <a:gd name="T3" fmla="*/ 100 h 108"/>
                <a:gd name="T4" fmla="*/ 7 w 107"/>
                <a:gd name="T5" fmla="*/ 54 h 108"/>
                <a:gd name="T6" fmla="*/ 54 w 107"/>
                <a:gd name="T7" fmla="*/ 7 h 108"/>
                <a:gd name="T8" fmla="*/ 101 w 107"/>
                <a:gd name="T9" fmla="*/ 54 h 108"/>
                <a:gd name="T10" fmla="*/ 107 w 107"/>
                <a:gd name="T11" fmla="*/ 54 h 108"/>
                <a:gd name="T12" fmla="*/ 54 w 107"/>
                <a:gd name="T13" fmla="*/ 1 h 108"/>
                <a:gd name="T14" fmla="*/ 1 w 107"/>
                <a:gd name="T15" fmla="*/ 54 h 108"/>
                <a:gd name="T16" fmla="*/ 54 w 107"/>
                <a:gd name="T17" fmla="*/ 106 h 108"/>
                <a:gd name="T18" fmla="*/ 107 w 107"/>
                <a:gd name="T19" fmla="*/ 54 h 108"/>
                <a:gd name="T20" fmla="*/ 101 w 107"/>
                <a:gd name="T2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108">
                  <a:moveTo>
                    <a:pt x="101" y="54"/>
                  </a:moveTo>
                  <a:cubicBezTo>
                    <a:pt x="100" y="80"/>
                    <a:pt x="80" y="99"/>
                    <a:pt x="54" y="100"/>
                  </a:cubicBezTo>
                  <a:cubicBezTo>
                    <a:pt x="28" y="101"/>
                    <a:pt x="8" y="78"/>
                    <a:pt x="7" y="54"/>
                  </a:cubicBezTo>
                  <a:cubicBezTo>
                    <a:pt x="6" y="27"/>
                    <a:pt x="29" y="8"/>
                    <a:pt x="54" y="7"/>
                  </a:cubicBezTo>
                  <a:cubicBezTo>
                    <a:pt x="80" y="6"/>
                    <a:pt x="100" y="29"/>
                    <a:pt x="101" y="54"/>
                  </a:cubicBezTo>
                  <a:cubicBezTo>
                    <a:pt x="101" y="58"/>
                    <a:pt x="107" y="58"/>
                    <a:pt x="107" y="54"/>
                  </a:cubicBezTo>
                  <a:cubicBezTo>
                    <a:pt x="106" y="24"/>
                    <a:pt x="84" y="2"/>
                    <a:pt x="54" y="1"/>
                  </a:cubicBezTo>
                  <a:cubicBezTo>
                    <a:pt x="24" y="0"/>
                    <a:pt x="2" y="26"/>
                    <a:pt x="1" y="54"/>
                  </a:cubicBezTo>
                  <a:cubicBezTo>
                    <a:pt x="0" y="83"/>
                    <a:pt x="26" y="105"/>
                    <a:pt x="54" y="106"/>
                  </a:cubicBezTo>
                  <a:cubicBezTo>
                    <a:pt x="84" y="108"/>
                    <a:pt x="106" y="82"/>
                    <a:pt x="107" y="54"/>
                  </a:cubicBezTo>
                  <a:cubicBezTo>
                    <a:pt x="107" y="50"/>
                    <a:pt x="101" y="50"/>
                    <a:pt x="101" y="5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2" name="Freeform 326">
              <a:extLst>
                <a:ext uri="{FF2B5EF4-FFF2-40B4-BE49-F238E27FC236}">
                  <a16:creationId xmlns:a16="http://schemas.microsoft.com/office/drawing/2014/main" id="{5C682469-3778-0131-4E1C-C6AC66642CF9}"/>
                </a:ext>
              </a:extLst>
            </p:cNvPr>
            <p:cNvSpPr>
              <a:spLocks/>
            </p:cNvSpPr>
            <p:nvPr/>
          </p:nvSpPr>
          <p:spPr bwMode="auto">
            <a:xfrm>
              <a:off x="771675" y="1991073"/>
              <a:ext cx="93663" cy="195263"/>
            </a:xfrm>
            <a:custGeom>
              <a:avLst/>
              <a:gdLst>
                <a:gd name="T0" fmla="*/ 16 w 22"/>
                <a:gd name="T1" fmla="*/ 3 h 46"/>
                <a:gd name="T2" fmla="*/ 0 w 22"/>
                <a:gd name="T3" fmla="*/ 42 h 46"/>
                <a:gd name="T4" fmla="*/ 7 w 22"/>
                <a:gd name="T5" fmla="*/ 42 h 46"/>
                <a:gd name="T6" fmla="*/ 19 w 22"/>
                <a:gd name="T7" fmla="*/ 8 h 46"/>
                <a:gd name="T8" fmla="*/ 16 w 22"/>
                <a:gd name="T9" fmla="*/ 3 h 46"/>
              </a:gdLst>
              <a:ahLst/>
              <a:cxnLst>
                <a:cxn ang="0">
                  <a:pos x="T0" y="T1"/>
                </a:cxn>
                <a:cxn ang="0">
                  <a:pos x="T2" y="T3"/>
                </a:cxn>
                <a:cxn ang="0">
                  <a:pos x="T4" y="T5"/>
                </a:cxn>
                <a:cxn ang="0">
                  <a:pos x="T6" y="T7"/>
                </a:cxn>
                <a:cxn ang="0">
                  <a:pos x="T8" y="T9"/>
                </a:cxn>
              </a:cxnLst>
              <a:rect l="0" t="0" r="r" b="b"/>
              <a:pathLst>
                <a:path w="22" h="46">
                  <a:moveTo>
                    <a:pt x="16" y="3"/>
                  </a:moveTo>
                  <a:cubicBezTo>
                    <a:pt x="4" y="11"/>
                    <a:pt x="0" y="28"/>
                    <a:pt x="0" y="42"/>
                  </a:cubicBezTo>
                  <a:cubicBezTo>
                    <a:pt x="1" y="46"/>
                    <a:pt x="7" y="46"/>
                    <a:pt x="7" y="42"/>
                  </a:cubicBezTo>
                  <a:cubicBezTo>
                    <a:pt x="6" y="31"/>
                    <a:pt x="9" y="15"/>
                    <a:pt x="19" y="8"/>
                  </a:cubicBezTo>
                  <a:cubicBezTo>
                    <a:pt x="22" y="6"/>
                    <a:pt x="19" y="0"/>
                    <a:pt x="16"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3" name="Freeform 327">
              <a:extLst>
                <a:ext uri="{FF2B5EF4-FFF2-40B4-BE49-F238E27FC236}">
                  <a16:creationId xmlns:a16="http://schemas.microsoft.com/office/drawing/2014/main" id="{0B52E0DE-7D6E-9FA5-A90C-58792C5BD0B8}"/>
                </a:ext>
              </a:extLst>
            </p:cNvPr>
            <p:cNvSpPr>
              <a:spLocks/>
            </p:cNvSpPr>
            <p:nvPr/>
          </p:nvSpPr>
          <p:spPr bwMode="auto">
            <a:xfrm>
              <a:off x="805012" y="2216498"/>
              <a:ext cx="42863" cy="50800"/>
            </a:xfrm>
            <a:custGeom>
              <a:avLst/>
              <a:gdLst>
                <a:gd name="T0" fmla="*/ 0 w 10"/>
                <a:gd name="T1" fmla="*/ 4 h 12"/>
                <a:gd name="T2" fmla="*/ 1 w 10"/>
                <a:gd name="T3" fmla="*/ 8 h 12"/>
                <a:gd name="T4" fmla="*/ 3 w 10"/>
                <a:gd name="T5" fmla="*/ 9 h 12"/>
                <a:gd name="T6" fmla="*/ 7 w 10"/>
                <a:gd name="T7" fmla="*/ 5 h 12"/>
                <a:gd name="T8" fmla="*/ 6 w 10"/>
                <a:gd name="T9" fmla="*/ 4 h 12"/>
                <a:gd name="T10" fmla="*/ 6 w 10"/>
                <a:gd name="T11" fmla="*/ 4 h 12"/>
                <a:gd name="T12" fmla="*/ 0 w 10"/>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0" y="4"/>
                  </a:moveTo>
                  <a:cubicBezTo>
                    <a:pt x="0" y="6"/>
                    <a:pt x="1" y="7"/>
                    <a:pt x="1" y="8"/>
                  </a:cubicBezTo>
                  <a:cubicBezTo>
                    <a:pt x="2" y="8"/>
                    <a:pt x="3" y="9"/>
                    <a:pt x="3" y="9"/>
                  </a:cubicBezTo>
                  <a:cubicBezTo>
                    <a:pt x="6" y="12"/>
                    <a:pt x="10" y="8"/>
                    <a:pt x="7" y="5"/>
                  </a:cubicBezTo>
                  <a:cubicBezTo>
                    <a:pt x="7" y="5"/>
                    <a:pt x="7" y="4"/>
                    <a:pt x="6" y="4"/>
                  </a:cubicBezTo>
                  <a:cubicBezTo>
                    <a:pt x="6" y="4"/>
                    <a:pt x="6" y="4"/>
                    <a:pt x="6" y="4"/>
                  </a:cubicBezTo>
                  <a:cubicBezTo>
                    <a:pt x="6" y="0"/>
                    <a:pt x="0" y="0"/>
                    <a:pt x="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4" name="Freeform 328">
              <a:extLst>
                <a:ext uri="{FF2B5EF4-FFF2-40B4-BE49-F238E27FC236}">
                  <a16:creationId xmlns:a16="http://schemas.microsoft.com/office/drawing/2014/main" id="{F3F2E35E-F2C8-D5CB-64B3-3CDB5F7AD9E8}"/>
                </a:ext>
              </a:extLst>
            </p:cNvPr>
            <p:cNvSpPr>
              <a:spLocks/>
            </p:cNvSpPr>
            <p:nvPr/>
          </p:nvSpPr>
          <p:spPr bwMode="auto">
            <a:xfrm>
              <a:off x="908200" y="1737073"/>
              <a:ext cx="717550" cy="271463"/>
            </a:xfrm>
            <a:custGeom>
              <a:avLst/>
              <a:gdLst>
                <a:gd name="T0" fmla="*/ 8 w 169"/>
                <a:gd name="T1" fmla="*/ 61 h 64"/>
                <a:gd name="T2" fmla="*/ 165 w 169"/>
                <a:gd name="T3" fmla="*/ 11 h 64"/>
                <a:gd name="T4" fmla="*/ 165 w 169"/>
                <a:gd name="T5" fmla="*/ 5 h 64"/>
                <a:gd name="T6" fmla="*/ 2 w 169"/>
                <a:gd name="T7" fmla="*/ 58 h 64"/>
                <a:gd name="T8" fmla="*/ 8 w 169"/>
                <a:gd name="T9" fmla="*/ 61 h 64"/>
              </a:gdLst>
              <a:ahLst/>
              <a:cxnLst>
                <a:cxn ang="0">
                  <a:pos x="T0" y="T1"/>
                </a:cxn>
                <a:cxn ang="0">
                  <a:pos x="T2" y="T3"/>
                </a:cxn>
                <a:cxn ang="0">
                  <a:pos x="T4" y="T5"/>
                </a:cxn>
                <a:cxn ang="0">
                  <a:pos x="T6" y="T7"/>
                </a:cxn>
                <a:cxn ang="0">
                  <a:pos x="T8" y="T9"/>
                </a:cxn>
              </a:cxnLst>
              <a:rect l="0" t="0" r="r" b="b"/>
              <a:pathLst>
                <a:path w="169" h="64">
                  <a:moveTo>
                    <a:pt x="8" y="61"/>
                  </a:moveTo>
                  <a:cubicBezTo>
                    <a:pt x="44" y="13"/>
                    <a:pt x="109" y="6"/>
                    <a:pt x="165" y="11"/>
                  </a:cubicBezTo>
                  <a:cubicBezTo>
                    <a:pt x="169" y="12"/>
                    <a:pt x="169" y="6"/>
                    <a:pt x="165" y="5"/>
                  </a:cubicBezTo>
                  <a:cubicBezTo>
                    <a:pt x="106" y="0"/>
                    <a:pt x="40" y="8"/>
                    <a:pt x="2" y="58"/>
                  </a:cubicBezTo>
                  <a:cubicBezTo>
                    <a:pt x="0" y="61"/>
                    <a:pt x="5" y="64"/>
                    <a:pt x="8" y="6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5" name="Freeform 329">
              <a:extLst>
                <a:ext uri="{FF2B5EF4-FFF2-40B4-BE49-F238E27FC236}">
                  <a16:creationId xmlns:a16="http://schemas.microsoft.com/office/drawing/2014/main" id="{2F68C2EC-A384-4DD7-EF9D-5E3EE15F2F79}"/>
                </a:ext>
              </a:extLst>
            </p:cNvPr>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6" name="Freeform 330">
              <a:extLst>
                <a:ext uri="{FF2B5EF4-FFF2-40B4-BE49-F238E27FC236}">
                  <a16:creationId xmlns:a16="http://schemas.microsoft.com/office/drawing/2014/main" id="{3F17AE4D-170A-C436-42BB-AE7934C3F959}"/>
                </a:ext>
              </a:extLst>
            </p:cNvPr>
            <p:cNvSpPr>
              <a:spLocks/>
            </p:cNvSpPr>
            <p:nvPr/>
          </p:nvSpPr>
          <p:spPr bwMode="auto">
            <a:xfrm>
              <a:off x="644675" y="2143473"/>
              <a:ext cx="185738" cy="200025"/>
            </a:xfrm>
            <a:custGeom>
              <a:avLst/>
              <a:gdLst>
                <a:gd name="T0" fmla="*/ 0 w 44"/>
                <a:gd name="T1" fmla="*/ 39 h 47"/>
                <a:gd name="T2" fmla="*/ 11 w 44"/>
                <a:gd name="T3" fmla="*/ 25 h 47"/>
                <a:gd name="T4" fmla="*/ 42 w 44"/>
                <a:gd name="T5" fmla="*/ 21 h 47"/>
                <a:gd name="T6" fmla="*/ 24 w 44"/>
                <a:gd name="T7" fmla="*/ 47 h 47"/>
                <a:gd name="T8" fmla="*/ 0 w 44"/>
                <a:gd name="T9" fmla="*/ 39 h 47"/>
              </a:gdLst>
              <a:ahLst/>
              <a:cxnLst>
                <a:cxn ang="0">
                  <a:pos x="T0" y="T1"/>
                </a:cxn>
                <a:cxn ang="0">
                  <a:pos x="T2" y="T3"/>
                </a:cxn>
                <a:cxn ang="0">
                  <a:pos x="T4" y="T5"/>
                </a:cxn>
                <a:cxn ang="0">
                  <a:pos x="T6" y="T7"/>
                </a:cxn>
                <a:cxn ang="0">
                  <a:pos x="T8" y="T9"/>
                </a:cxn>
              </a:cxnLst>
              <a:rect l="0" t="0" r="r" b="b"/>
              <a:pathLst>
                <a:path w="44" h="47">
                  <a:moveTo>
                    <a:pt x="0" y="39"/>
                  </a:moveTo>
                  <a:cubicBezTo>
                    <a:pt x="8" y="37"/>
                    <a:pt x="10" y="32"/>
                    <a:pt x="11" y="25"/>
                  </a:cubicBezTo>
                  <a:cubicBezTo>
                    <a:pt x="15" y="10"/>
                    <a:pt x="37" y="0"/>
                    <a:pt x="42" y="21"/>
                  </a:cubicBezTo>
                  <a:cubicBezTo>
                    <a:pt x="44" y="31"/>
                    <a:pt x="31" y="41"/>
                    <a:pt x="24" y="47"/>
                  </a:cubicBezTo>
                  <a:cubicBezTo>
                    <a:pt x="0" y="39"/>
                    <a:pt x="0" y="39"/>
                    <a:pt x="0" y="39"/>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7" name="Freeform 331">
              <a:extLst>
                <a:ext uri="{FF2B5EF4-FFF2-40B4-BE49-F238E27FC236}">
                  <a16:creationId xmlns:a16="http://schemas.microsoft.com/office/drawing/2014/main" id="{165BF8E2-01BF-9823-60E4-CFCC67981233}"/>
                </a:ext>
              </a:extLst>
            </p:cNvPr>
            <p:cNvSpPr>
              <a:spLocks/>
            </p:cNvSpPr>
            <p:nvPr/>
          </p:nvSpPr>
          <p:spPr bwMode="auto">
            <a:xfrm>
              <a:off x="635150" y="2170461"/>
              <a:ext cx="200025" cy="185738"/>
            </a:xfrm>
            <a:custGeom>
              <a:avLst/>
              <a:gdLst>
                <a:gd name="T0" fmla="*/ 3 w 47"/>
                <a:gd name="T1" fmla="*/ 35 h 44"/>
                <a:gd name="T2" fmla="*/ 25 w 47"/>
                <a:gd name="T3" fmla="*/ 6 h 44"/>
                <a:gd name="T4" fmla="*/ 42 w 47"/>
                <a:gd name="T5" fmla="*/ 17 h 44"/>
                <a:gd name="T6" fmla="*/ 25 w 47"/>
                <a:gd name="T7" fmla="*/ 40 h 44"/>
                <a:gd name="T8" fmla="*/ 28 w 47"/>
                <a:gd name="T9" fmla="*/ 42 h 44"/>
                <a:gd name="T10" fmla="*/ 45 w 47"/>
                <a:gd name="T11" fmla="*/ 19 h 44"/>
                <a:gd name="T12" fmla="*/ 37 w 47"/>
                <a:gd name="T13" fmla="*/ 2 h 44"/>
                <a:gd name="T14" fmla="*/ 19 w 47"/>
                <a:gd name="T15" fmla="*/ 7 h 44"/>
                <a:gd name="T16" fmla="*/ 2 w 47"/>
                <a:gd name="T17" fmla="*/ 32 h 44"/>
                <a:gd name="T18" fmla="*/ 3 w 47"/>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4">
                  <a:moveTo>
                    <a:pt x="3" y="35"/>
                  </a:moveTo>
                  <a:cubicBezTo>
                    <a:pt x="17" y="30"/>
                    <a:pt x="13" y="14"/>
                    <a:pt x="25" y="6"/>
                  </a:cubicBezTo>
                  <a:cubicBezTo>
                    <a:pt x="34" y="1"/>
                    <a:pt x="41" y="8"/>
                    <a:pt x="42" y="17"/>
                  </a:cubicBezTo>
                  <a:cubicBezTo>
                    <a:pt x="44" y="26"/>
                    <a:pt x="31" y="35"/>
                    <a:pt x="25" y="40"/>
                  </a:cubicBezTo>
                  <a:cubicBezTo>
                    <a:pt x="24" y="41"/>
                    <a:pt x="26" y="44"/>
                    <a:pt x="28" y="42"/>
                  </a:cubicBezTo>
                  <a:cubicBezTo>
                    <a:pt x="34" y="36"/>
                    <a:pt x="43" y="29"/>
                    <a:pt x="45" y="19"/>
                  </a:cubicBezTo>
                  <a:cubicBezTo>
                    <a:pt x="47" y="13"/>
                    <a:pt x="43" y="5"/>
                    <a:pt x="37" y="2"/>
                  </a:cubicBezTo>
                  <a:cubicBezTo>
                    <a:pt x="30" y="0"/>
                    <a:pt x="24" y="2"/>
                    <a:pt x="19" y="7"/>
                  </a:cubicBezTo>
                  <a:cubicBezTo>
                    <a:pt x="11" y="14"/>
                    <a:pt x="13" y="28"/>
                    <a:pt x="2" y="32"/>
                  </a:cubicBezTo>
                  <a:cubicBezTo>
                    <a:pt x="0" y="32"/>
                    <a:pt x="1" y="35"/>
                    <a:pt x="3" y="35"/>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8" name="Freeform 332">
              <a:extLst>
                <a:ext uri="{FF2B5EF4-FFF2-40B4-BE49-F238E27FC236}">
                  <a16:creationId xmlns:a16="http://schemas.microsoft.com/office/drawing/2014/main" id="{1EC83EBE-0BBA-C17A-536A-EBAB6286D783}"/>
                </a:ext>
              </a:extLst>
            </p:cNvPr>
            <p:cNvSpPr>
              <a:spLocks/>
            </p:cNvSpPr>
            <p:nvPr/>
          </p:nvSpPr>
          <p:spPr bwMode="auto">
            <a:xfrm>
              <a:off x="1009800" y="2118073"/>
              <a:ext cx="182563" cy="169863"/>
            </a:xfrm>
            <a:custGeom>
              <a:avLst/>
              <a:gdLst>
                <a:gd name="T0" fmla="*/ 43 w 43"/>
                <a:gd name="T1" fmla="*/ 32 h 40"/>
                <a:gd name="T2" fmla="*/ 27 w 43"/>
                <a:gd name="T3" fmla="*/ 8 h 40"/>
                <a:gd name="T4" fmla="*/ 15 w 43"/>
                <a:gd name="T5" fmla="*/ 0 h 40"/>
                <a:gd name="T6" fmla="*/ 2 w 43"/>
                <a:gd name="T7" fmla="*/ 14 h 40"/>
                <a:gd name="T8" fmla="*/ 19 w 43"/>
                <a:gd name="T9" fmla="*/ 40 h 40"/>
                <a:gd name="T10" fmla="*/ 43 w 43"/>
                <a:gd name="T11" fmla="*/ 32 h 40"/>
              </a:gdLst>
              <a:ahLst/>
              <a:cxnLst>
                <a:cxn ang="0">
                  <a:pos x="T0" y="T1"/>
                </a:cxn>
                <a:cxn ang="0">
                  <a:pos x="T2" y="T3"/>
                </a:cxn>
                <a:cxn ang="0">
                  <a:pos x="T4" y="T5"/>
                </a:cxn>
                <a:cxn ang="0">
                  <a:pos x="T6" y="T7"/>
                </a:cxn>
                <a:cxn ang="0">
                  <a:pos x="T8" y="T9"/>
                </a:cxn>
                <a:cxn ang="0">
                  <a:pos x="T10" y="T11"/>
                </a:cxn>
              </a:cxnLst>
              <a:rect l="0" t="0" r="r" b="b"/>
              <a:pathLst>
                <a:path w="43" h="40">
                  <a:moveTo>
                    <a:pt x="43" y="32"/>
                  </a:moveTo>
                  <a:cubicBezTo>
                    <a:pt x="33" y="29"/>
                    <a:pt x="32" y="15"/>
                    <a:pt x="27" y="8"/>
                  </a:cubicBezTo>
                  <a:cubicBezTo>
                    <a:pt x="24" y="4"/>
                    <a:pt x="20" y="0"/>
                    <a:pt x="15" y="0"/>
                  </a:cubicBezTo>
                  <a:cubicBezTo>
                    <a:pt x="9" y="1"/>
                    <a:pt x="3" y="8"/>
                    <a:pt x="2" y="14"/>
                  </a:cubicBezTo>
                  <a:cubicBezTo>
                    <a:pt x="0" y="24"/>
                    <a:pt x="13" y="34"/>
                    <a:pt x="19" y="40"/>
                  </a:cubicBezTo>
                  <a:cubicBezTo>
                    <a:pt x="43" y="32"/>
                    <a:pt x="43" y="32"/>
                    <a:pt x="43" y="32"/>
                  </a:cubicBezTo>
                </a:path>
              </a:pathLst>
            </a:custGeom>
            <a:solidFill>
              <a:srgbClr val="FFF0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9" name="Freeform 333">
              <a:extLst>
                <a:ext uri="{FF2B5EF4-FFF2-40B4-BE49-F238E27FC236}">
                  <a16:creationId xmlns:a16="http://schemas.microsoft.com/office/drawing/2014/main" id="{741FE250-6A20-5A4F-9216-806557F76A26}"/>
                </a:ext>
              </a:extLst>
            </p:cNvPr>
            <p:cNvSpPr>
              <a:spLocks/>
            </p:cNvSpPr>
            <p:nvPr/>
          </p:nvSpPr>
          <p:spPr bwMode="auto">
            <a:xfrm>
              <a:off x="962175" y="2067273"/>
              <a:ext cx="242888" cy="230188"/>
            </a:xfrm>
            <a:custGeom>
              <a:avLst/>
              <a:gdLst>
                <a:gd name="T0" fmla="*/ 55 w 57"/>
                <a:gd name="T1" fmla="*/ 42 h 54"/>
                <a:gd name="T2" fmla="*/ 19 w 57"/>
                <a:gd name="T3" fmla="*/ 14 h 54"/>
                <a:gd name="T4" fmla="*/ 29 w 57"/>
                <a:gd name="T5" fmla="*/ 53 h 54"/>
                <a:gd name="T6" fmla="*/ 31 w 57"/>
                <a:gd name="T7" fmla="*/ 51 h 54"/>
                <a:gd name="T8" fmla="*/ 17 w 57"/>
                <a:gd name="T9" fmla="*/ 36 h 54"/>
                <a:gd name="T10" fmla="*/ 17 w 57"/>
                <a:gd name="T11" fmla="*/ 21 h 54"/>
                <a:gd name="T12" fmla="*/ 23 w 57"/>
                <a:gd name="T13" fmla="*/ 15 h 54"/>
                <a:gd name="T14" fmla="*/ 36 w 57"/>
                <a:gd name="T15" fmla="*/ 21 h 54"/>
                <a:gd name="T16" fmla="*/ 54 w 57"/>
                <a:gd name="T17" fmla="*/ 45 h 54"/>
                <a:gd name="T18" fmla="*/ 55 w 57"/>
                <a:gd name="T1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4">
                  <a:moveTo>
                    <a:pt x="55" y="42"/>
                  </a:moveTo>
                  <a:cubicBezTo>
                    <a:pt x="41" y="37"/>
                    <a:pt x="40" y="0"/>
                    <a:pt x="19" y="14"/>
                  </a:cubicBezTo>
                  <a:cubicBezTo>
                    <a:pt x="0" y="26"/>
                    <a:pt x="19" y="43"/>
                    <a:pt x="29" y="53"/>
                  </a:cubicBezTo>
                  <a:cubicBezTo>
                    <a:pt x="30" y="54"/>
                    <a:pt x="33" y="52"/>
                    <a:pt x="31" y="51"/>
                  </a:cubicBezTo>
                  <a:cubicBezTo>
                    <a:pt x="26" y="46"/>
                    <a:pt x="21" y="41"/>
                    <a:pt x="17" y="36"/>
                  </a:cubicBezTo>
                  <a:cubicBezTo>
                    <a:pt x="13" y="31"/>
                    <a:pt x="14" y="26"/>
                    <a:pt x="17" y="21"/>
                  </a:cubicBezTo>
                  <a:cubicBezTo>
                    <a:pt x="18" y="18"/>
                    <a:pt x="20" y="17"/>
                    <a:pt x="23" y="15"/>
                  </a:cubicBezTo>
                  <a:cubicBezTo>
                    <a:pt x="29" y="11"/>
                    <a:pt x="33" y="16"/>
                    <a:pt x="36" y="21"/>
                  </a:cubicBezTo>
                  <a:cubicBezTo>
                    <a:pt x="43" y="29"/>
                    <a:pt x="43" y="41"/>
                    <a:pt x="54" y="45"/>
                  </a:cubicBezTo>
                  <a:cubicBezTo>
                    <a:pt x="56" y="46"/>
                    <a:pt x="57" y="43"/>
                    <a:pt x="55" y="4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0" name="Freeform 334">
              <a:extLst>
                <a:ext uri="{FF2B5EF4-FFF2-40B4-BE49-F238E27FC236}">
                  <a16:creationId xmlns:a16="http://schemas.microsoft.com/office/drawing/2014/main" id="{72E06732-F737-1E5B-C802-28F94B23AA7E}"/>
                </a:ext>
              </a:extLst>
            </p:cNvPr>
            <p:cNvSpPr>
              <a:spLocks/>
            </p:cNvSpPr>
            <p:nvPr/>
          </p:nvSpPr>
          <p:spPr bwMode="auto">
            <a:xfrm>
              <a:off x="622450" y="2326036"/>
              <a:ext cx="119063" cy="55563"/>
            </a:xfrm>
            <a:custGeom>
              <a:avLst/>
              <a:gdLst>
                <a:gd name="T0" fmla="*/ 18 w 28"/>
                <a:gd name="T1" fmla="*/ 0 h 13"/>
                <a:gd name="T2" fmla="*/ 3 w 28"/>
                <a:gd name="T3" fmla="*/ 7 h 13"/>
                <a:gd name="T4" fmla="*/ 0 w 28"/>
                <a:gd name="T5" fmla="*/ 6 h 13"/>
                <a:gd name="T6" fmla="*/ 1 w 28"/>
                <a:gd name="T7" fmla="*/ 8 h 13"/>
                <a:gd name="T8" fmla="*/ 10 w 28"/>
                <a:gd name="T9" fmla="*/ 13 h 13"/>
                <a:gd name="T10" fmla="*/ 28 w 28"/>
                <a:gd name="T11" fmla="*/ 4 h 13"/>
                <a:gd name="T12" fmla="*/ 28 w 28"/>
                <a:gd name="T13" fmla="*/ 4 h 13"/>
                <a:gd name="T14" fmla="*/ 18 w 28"/>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3">
                  <a:moveTo>
                    <a:pt x="18" y="0"/>
                  </a:moveTo>
                  <a:cubicBezTo>
                    <a:pt x="13" y="4"/>
                    <a:pt x="7" y="7"/>
                    <a:pt x="3" y="7"/>
                  </a:cubicBezTo>
                  <a:cubicBezTo>
                    <a:pt x="2" y="7"/>
                    <a:pt x="1" y="7"/>
                    <a:pt x="0" y="6"/>
                  </a:cubicBezTo>
                  <a:cubicBezTo>
                    <a:pt x="0" y="7"/>
                    <a:pt x="0" y="7"/>
                    <a:pt x="1" y="8"/>
                  </a:cubicBezTo>
                  <a:cubicBezTo>
                    <a:pt x="3" y="12"/>
                    <a:pt x="7" y="13"/>
                    <a:pt x="10" y="13"/>
                  </a:cubicBezTo>
                  <a:cubicBezTo>
                    <a:pt x="16" y="13"/>
                    <a:pt x="23" y="9"/>
                    <a:pt x="28" y="4"/>
                  </a:cubicBezTo>
                  <a:cubicBezTo>
                    <a:pt x="28" y="4"/>
                    <a:pt x="28" y="4"/>
                    <a:pt x="28" y="4"/>
                  </a:cubicBezTo>
                  <a:cubicBezTo>
                    <a:pt x="18" y="0"/>
                    <a:pt x="18" y="0"/>
                    <a:pt x="18"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1" name="Freeform 335">
              <a:extLst>
                <a:ext uri="{FF2B5EF4-FFF2-40B4-BE49-F238E27FC236}">
                  <a16:creationId xmlns:a16="http://schemas.microsoft.com/office/drawing/2014/main" id="{56AB6F68-8E07-3E3E-B0B6-15E4A76CE553}"/>
                </a:ext>
              </a:extLst>
            </p:cNvPr>
            <p:cNvSpPr>
              <a:spLocks/>
            </p:cNvSpPr>
            <p:nvPr/>
          </p:nvSpPr>
          <p:spPr bwMode="auto">
            <a:xfrm>
              <a:off x="614512" y="2343498"/>
              <a:ext cx="127000" cy="42863"/>
            </a:xfrm>
            <a:custGeom>
              <a:avLst/>
              <a:gdLst>
                <a:gd name="T0" fmla="*/ 0 w 30"/>
                <a:gd name="T1" fmla="*/ 0 h 10"/>
                <a:gd name="T2" fmla="*/ 1 w 30"/>
                <a:gd name="T3" fmla="*/ 3 h 10"/>
                <a:gd name="T4" fmla="*/ 11 w 30"/>
                <a:gd name="T5" fmla="*/ 10 h 10"/>
                <a:gd name="T6" fmla="*/ 30 w 30"/>
                <a:gd name="T7" fmla="*/ 1 h 10"/>
                <a:gd name="T8" fmla="*/ 30 w 30"/>
                <a:gd name="T9" fmla="*/ 0 h 10"/>
                <a:gd name="T10" fmla="*/ 12 w 30"/>
                <a:gd name="T11" fmla="*/ 9 h 10"/>
                <a:gd name="T12" fmla="*/ 3 w 30"/>
                <a:gd name="T13" fmla="*/ 4 h 10"/>
                <a:gd name="T14" fmla="*/ 2 w 30"/>
                <a:gd name="T15" fmla="*/ 2 h 10"/>
                <a:gd name="T16" fmla="*/ 0 w 3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0">
                  <a:moveTo>
                    <a:pt x="0" y="0"/>
                  </a:moveTo>
                  <a:cubicBezTo>
                    <a:pt x="1" y="3"/>
                    <a:pt x="1" y="3"/>
                    <a:pt x="1" y="3"/>
                  </a:cubicBezTo>
                  <a:cubicBezTo>
                    <a:pt x="3" y="8"/>
                    <a:pt x="7" y="10"/>
                    <a:pt x="11" y="10"/>
                  </a:cubicBezTo>
                  <a:cubicBezTo>
                    <a:pt x="17" y="10"/>
                    <a:pt x="24" y="5"/>
                    <a:pt x="30" y="1"/>
                  </a:cubicBezTo>
                  <a:cubicBezTo>
                    <a:pt x="30" y="1"/>
                    <a:pt x="30" y="0"/>
                    <a:pt x="30" y="0"/>
                  </a:cubicBezTo>
                  <a:cubicBezTo>
                    <a:pt x="25" y="5"/>
                    <a:pt x="18" y="9"/>
                    <a:pt x="12" y="9"/>
                  </a:cubicBezTo>
                  <a:cubicBezTo>
                    <a:pt x="9" y="9"/>
                    <a:pt x="5" y="8"/>
                    <a:pt x="3" y="4"/>
                  </a:cubicBezTo>
                  <a:cubicBezTo>
                    <a:pt x="2" y="3"/>
                    <a:pt x="2" y="3"/>
                    <a:pt x="2" y="2"/>
                  </a:cubicBezTo>
                  <a:cubicBezTo>
                    <a:pt x="1" y="2"/>
                    <a:pt x="1"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2" name="Freeform 336">
              <a:extLst>
                <a:ext uri="{FF2B5EF4-FFF2-40B4-BE49-F238E27FC236}">
                  <a16:creationId xmlns:a16="http://schemas.microsoft.com/office/drawing/2014/main" id="{14E79511-FDCE-83DB-EA00-888AFC0A6CF7}"/>
                </a:ext>
              </a:extLst>
            </p:cNvPr>
            <p:cNvSpPr>
              <a:spLocks/>
            </p:cNvSpPr>
            <p:nvPr/>
          </p:nvSpPr>
          <p:spPr bwMode="auto">
            <a:xfrm>
              <a:off x="700237" y="2195861"/>
              <a:ext cx="122238" cy="147638"/>
            </a:xfrm>
            <a:custGeom>
              <a:avLst/>
              <a:gdLst>
                <a:gd name="T0" fmla="*/ 21 w 29"/>
                <a:gd name="T1" fmla="*/ 0 h 35"/>
                <a:gd name="T2" fmla="*/ 8 w 29"/>
                <a:gd name="T3" fmla="*/ 25 h 35"/>
                <a:gd name="T4" fmla="*/ 0 w 29"/>
                <a:gd name="T5" fmla="*/ 31 h 35"/>
                <a:gd name="T6" fmla="*/ 10 w 29"/>
                <a:gd name="T7" fmla="*/ 35 h 35"/>
                <a:gd name="T8" fmla="*/ 10 w 29"/>
                <a:gd name="T9" fmla="*/ 34 h 35"/>
                <a:gd name="T10" fmla="*/ 27 w 29"/>
                <a:gd name="T11" fmla="*/ 11 h 35"/>
                <a:gd name="T12" fmla="*/ 21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1" y="0"/>
                  </a:moveTo>
                  <a:cubicBezTo>
                    <a:pt x="20" y="10"/>
                    <a:pt x="14" y="18"/>
                    <a:pt x="8" y="25"/>
                  </a:cubicBezTo>
                  <a:cubicBezTo>
                    <a:pt x="6" y="26"/>
                    <a:pt x="4" y="29"/>
                    <a:pt x="0" y="31"/>
                  </a:cubicBezTo>
                  <a:cubicBezTo>
                    <a:pt x="10" y="35"/>
                    <a:pt x="10" y="35"/>
                    <a:pt x="10" y="35"/>
                  </a:cubicBezTo>
                  <a:cubicBezTo>
                    <a:pt x="10" y="34"/>
                    <a:pt x="10" y="34"/>
                    <a:pt x="10" y="34"/>
                  </a:cubicBezTo>
                  <a:cubicBezTo>
                    <a:pt x="16" y="29"/>
                    <a:pt x="29" y="20"/>
                    <a:pt x="27" y="11"/>
                  </a:cubicBezTo>
                  <a:cubicBezTo>
                    <a:pt x="27" y="6"/>
                    <a:pt x="25" y="2"/>
                    <a:pt x="21"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3" name="Freeform 337">
              <a:extLst>
                <a:ext uri="{FF2B5EF4-FFF2-40B4-BE49-F238E27FC236}">
                  <a16:creationId xmlns:a16="http://schemas.microsoft.com/office/drawing/2014/main" id="{0E9B3CBB-C0F7-C84D-961B-E6F98E6DDF82}"/>
                </a:ext>
              </a:extLst>
            </p:cNvPr>
            <p:cNvSpPr>
              <a:spLocks/>
            </p:cNvSpPr>
            <p:nvPr/>
          </p:nvSpPr>
          <p:spPr bwMode="auto">
            <a:xfrm>
              <a:off x="741512" y="2183161"/>
              <a:ext cx="80963" cy="165100"/>
            </a:xfrm>
            <a:custGeom>
              <a:avLst/>
              <a:gdLst>
                <a:gd name="T0" fmla="*/ 12 w 19"/>
                <a:gd name="T1" fmla="*/ 0 h 39"/>
                <a:gd name="T2" fmla="*/ 11 w 19"/>
                <a:gd name="T3" fmla="*/ 3 h 39"/>
                <a:gd name="T4" fmla="*/ 17 w 19"/>
                <a:gd name="T5" fmla="*/ 14 h 39"/>
                <a:gd name="T6" fmla="*/ 0 w 19"/>
                <a:gd name="T7" fmla="*/ 37 h 39"/>
                <a:gd name="T8" fmla="*/ 0 w 19"/>
                <a:gd name="T9" fmla="*/ 38 h 39"/>
                <a:gd name="T10" fmla="*/ 0 w 19"/>
                <a:gd name="T11" fmla="*/ 38 h 39"/>
                <a:gd name="T12" fmla="*/ 0 w 19"/>
                <a:gd name="T13" fmla="*/ 38 h 39"/>
                <a:gd name="T14" fmla="*/ 0 w 19"/>
                <a:gd name="T15" fmla="*/ 39 h 39"/>
                <a:gd name="T16" fmla="*/ 6 w 19"/>
                <a:gd name="T17" fmla="*/ 34 h 39"/>
                <a:gd name="T18" fmla="*/ 19 w 19"/>
                <a:gd name="T19" fmla="*/ 17 h 39"/>
                <a:gd name="T20" fmla="*/ 12 w 1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9">
                  <a:moveTo>
                    <a:pt x="12" y="0"/>
                  </a:moveTo>
                  <a:cubicBezTo>
                    <a:pt x="12" y="1"/>
                    <a:pt x="11" y="2"/>
                    <a:pt x="11" y="3"/>
                  </a:cubicBezTo>
                  <a:cubicBezTo>
                    <a:pt x="15" y="5"/>
                    <a:pt x="17" y="9"/>
                    <a:pt x="17" y="14"/>
                  </a:cubicBezTo>
                  <a:cubicBezTo>
                    <a:pt x="19" y="23"/>
                    <a:pt x="6" y="32"/>
                    <a:pt x="0" y="37"/>
                  </a:cubicBezTo>
                  <a:cubicBezTo>
                    <a:pt x="0" y="37"/>
                    <a:pt x="0" y="37"/>
                    <a:pt x="0" y="38"/>
                  </a:cubicBezTo>
                  <a:cubicBezTo>
                    <a:pt x="0" y="38"/>
                    <a:pt x="0" y="38"/>
                    <a:pt x="0" y="38"/>
                  </a:cubicBezTo>
                  <a:cubicBezTo>
                    <a:pt x="0" y="38"/>
                    <a:pt x="0" y="38"/>
                    <a:pt x="0" y="38"/>
                  </a:cubicBezTo>
                  <a:cubicBezTo>
                    <a:pt x="0" y="38"/>
                    <a:pt x="0" y="39"/>
                    <a:pt x="0" y="39"/>
                  </a:cubicBezTo>
                  <a:cubicBezTo>
                    <a:pt x="2" y="37"/>
                    <a:pt x="4" y="35"/>
                    <a:pt x="6" y="34"/>
                  </a:cubicBezTo>
                  <a:cubicBezTo>
                    <a:pt x="11" y="29"/>
                    <a:pt x="17" y="25"/>
                    <a:pt x="19" y="17"/>
                  </a:cubicBezTo>
                  <a:cubicBezTo>
                    <a:pt x="19" y="13"/>
                    <a:pt x="17" y="1"/>
                    <a:pt x="1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4" name="Freeform 338">
              <a:extLst>
                <a:ext uri="{FF2B5EF4-FFF2-40B4-BE49-F238E27FC236}">
                  <a16:creationId xmlns:a16="http://schemas.microsoft.com/office/drawing/2014/main" id="{D888C068-476D-D8C2-F9B5-C8E67F03A76D}"/>
                </a:ext>
              </a:extLst>
            </p:cNvPr>
            <p:cNvSpPr>
              <a:spLocks/>
            </p:cNvSpPr>
            <p:nvPr/>
          </p:nvSpPr>
          <p:spPr bwMode="auto">
            <a:xfrm>
              <a:off x="614512" y="234032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5" name="Freeform 339">
              <a:extLst>
                <a:ext uri="{FF2B5EF4-FFF2-40B4-BE49-F238E27FC236}">
                  <a16:creationId xmlns:a16="http://schemas.microsoft.com/office/drawing/2014/main" id="{3026BDBC-965A-7E89-1650-E2E01FE684A9}"/>
                </a:ext>
              </a:extLst>
            </p:cNvPr>
            <p:cNvSpPr>
              <a:spLocks/>
            </p:cNvSpPr>
            <p:nvPr/>
          </p:nvSpPr>
          <p:spPr bwMode="auto">
            <a:xfrm>
              <a:off x="1098700" y="2272061"/>
              <a:ext cx="106363" cy="53975"/>
            </a:xfrm>
            <a:custGeom>
              <a:avLst/>
              <a:gdLst>
                <a:gd name="T0" fmla="*/ 9 w 25"/>
                <a:gd name="T1" fmla="*/ 0 h 13"/>
                <a:gd name="T2" fmla="*/ 2 w 25"/>
                <a:gd name="T3" fmla="*/ 3 h 13"/>
                <a:gd name="T4" fmla="*/ 0 w 25"/>
                <a:gd name="T5" fmla="*/ 4 h 13"/>
                <a:gd name="T6" fmla="*/ 18 w 25"/>
                <a:gd name="T7" fmla="*/ 13 h 13"/>
                <a:gd name="T8" fmla="*/ 25 w 25"/>
                <a:gd name="T9" fmla="*/ 11 h 13"/>
                <a:gd name="T10" fmla="*/ 9 w 25"/>
                <a:gd name="T11" fmla="*/ 0 h 13"/>
              </a:gdLst>
              <a:ahLst/>
              <a:cxnLst>
                <a:cxn ang="0">
                  <a:pos x="T0" y="T1"/>
                </a:cxn>
                <a:cxn ang="0">
                  <a:pos x="T2" y="T3"/>
                </a:cxn>
                <a:cxn ang="0">
                  <a:pos x="T4" y="T5"/>
                </a:cxn>
                <a:cxn ang="0">
                  <a:pos x="T6" y="T7"/>
                </a:cxn>
                <a:cxn ang="0">
                  <a:pos x="T8" y="T9"/>
                </a:cxn>
                <a:cxn ang="0">
                  <a:pos x="T10" y="T11"/>
                </a:cxn>
              </a:cxnLst>
              <a:rect l="0" t="0" r="r" b="b"/>
              <a:pathLst>
                <a:path w="25" h="13">
                  <a:moveTo>
                    <a:pt x="9" y="0"/>
                  </a:moveTo>
                  <a:cubicBezTo>
                    <a:pt x="2" y="3"/>
                    <a:pt x="2" y="3"/>
                    <a:pt x="2" y="3"/>
                  </a:cubicBezTo>
                  <a:cubicBezTo>
                    <a:pt x="1" y="3"/>
                    <a:pt x="1" y="4"/>
                    <a:pt x="0" y="4"/>
                  </a:cubicBezTo>
                  <a:cubicBezTo>
                    <a:pt x="6" y="9"/>
                    <a:pt x="12" y="13"/>
                    <a:pt x="18" y="13"/>
                  </a:cubicBezTo>
                  <a:cubicBezTo>
                    <a:pt x="21" y="13"/>
                    <a:pt x="23" y="12"/>
                    <a:pt x="25" y="11"/>
                  </a:cubicBezTo>
                  <a:cubicBezTo>
                    <a:pt x="19" y="9"/>
                    <a:pt x="14" y="5"/>
                    <a:pt x="9"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6" name="Freeform 340">
              <a:extLst>
                <a:ext uri="{FF2B5EF4-FFF2-40B4-BE49-F238E27FC236}">
                  <a16:creationId xmlns:a16="http://schemas.microsoft.com/office/drawing/2014/main" id="{349894D8-CB0C-2FF4-E96E-86B2029E2462}"/>
                </a:ext>
              </a:extLst>
            </p:cNvPr>
            <p:cNvSpPr>
              <a:spLocks/>
            </p:cNvSpPr>
            <p:nvPr/>
          </p:nvSpPr>
          <p:spPr bwMode="auto">
            <a:xfrm>
              <a:off x="1098700" y="2287936"/>
              <a:ext cx="106363" cy="38100"/>
            </a:xfrm>
            <a:custGeom>
              <a:avLst/>
              <a:gdLst>
                <a:gd name="T0" fmla="*/ 0 w 25"/>
                <a:gd name="T1" fmla="*/ 0 h 9"/>
                <a:gd name="T2" fmla="*/ 0 w 25"/>
                <a:gd name="T3" fmla="*/ 0 h 9"/>
                <a:gd name="T4" fmla="*/ 1 w 25"/>
                <a:gd name="T5" fmla="*/ 1 h 9"/>
                <a:gd name="T6" fmla="*/ 17 w 25"/>
                <a:gd name="T7" fmla="*/ 9 h 9"/>
                <a:gd name="T8" fmla="*/ 25 w 25"/>
                <a:gd name="T9" fmla="*/ 7 h 9"/>
                <a:gd name="T10" fmla="*/ 25 w 25"/>
                <a:gd name="T11" fmla="*/ 7 h 9"/>
                <a:gd name="T12" fmla="*/ 18 w 25"/>
                <a:gd name="T13" fmla="*/ 9 h 9"/>
                <a:gd name="T14" fmla="*/ 0 w 25"/>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9">
                  <a:moveTo>
                    <a:pt x="0" y="0"/>
                  </a:moveTo>
                  <a:cubicBezTo>
                    <a:pt x="0" y="0"/>
                    <a:pt x="0" y="0"/>
                    <a:pt x="0" y="0"/>
                  </a:cubicBezTo>
                  <a:cubicBezTo>
                    <a:pt x="0" y="1"/>
                    <a:pt x="1" y="1"/>
                    <a:pt x="1" y="1"/>
                  </a:cubicBezTo>
                  <a:cubicBezTo>
                    <a:pt x="6" y="5"/>
                    <a:pt x="11" y="9"/>
                    <a:pt x="17" y="9"/>
                  </a:cubicBezTo>
                  <a:cubicBezTo>
                    <a:pt x="20" y="9"/>
                    <a:pt x="22" y="9"/>
                    <a:pt x="25" y="7"/>
                  </a:cubicBezTo>
                  <a:cubicBezTo>
                    <a:pt x="25" y="7"/>
                    <a:pt x="25" y="7"/>
                    <a:pt x="25" y="7"/>
                  </a:cubicBezTo>
                  <a:cubicBezTo>
                    <a:pt x="23" y="8"/>
                    <a:pt x="21" y="9"/>
                    <a:pt x="18" y="9"/>
                  </a:cubicBezTo>
                  <a:cubicBezTo>
                    <a:pt x="12" y="9"/>
                    <a:pt x="6" y="5"/>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7" name="Freeform 341">
              <a:extLst>
                <a:ext uri="{FF2B5EF4-FFF2-40B4-BE49-F238E27FC236}">
                  <a16:creationId xmlns:a16="http://schemas.microsoft.com/office/drawing/2014/main" id="{53B7DE77-5437-885C-8284-48A13A1E00C8}"/>
                </a:ext>
              </a:extLst>
            </p:cNvPr>
            <p:cNvSpPr>
              <a:spLocks/>
            </p:cNvSpPr>
            <p:nvPr/>
          </p:nvSpPr>
          <p:spPr bwMode="auto">
            <a:xfrm>
              <a:off x="1098700" y="2287936"/>
              <a:ext cx="4763" cy="476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1" y="1"/>
                    <a:pt x="0" y="1"/>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8" name="Freeform 342">
              <a:extLst>
                <a:ext uri="{FF2B5EF4-FFF2-40B4-BE49-F238E27FC236}">
                  <a16:creationId xmlns:a16="http://schemas.microsoft.com/office/drawing/2014/main" id="{753BF879-4048-DB6B-C7AC-E010CE48C496}"/>
                </a:ext>
              </a:extLst>
            </p:cNvPr>
            <p:cNvSpPr>
              <a:spLocks/>
            </p:cNvSpPr>
            <p:nvPr/>
          </p:nvSpPr>
          <p:spPr bwMode="auto">
            <a:xfrm>
              <a:off x="1098700" y="2284761"/>
              <a:ext cx="7938" cy="7938"/>
            </a:xfrm>
            <a:custGeom>
              <a:avLst/>
              <a:gdLst>
                <a:gd name="T0" fmla="*/ 2 w 2"/>
                <a:gd name="T1" fmla="*/ 0 h 2"/>
                <a:gd name="T2" fmla="*/ 0 w 2"/>
                <a:gd name="T3" fmla="*/ 0 h 2"/>
                <a:gd name="T4" fmla="*/ 0 w 2"/>
                <a:gd name="T5" fmla="*/ 1 h 2"/>
                <a:gd name="T6" fmla="*/ 0 w 2"/>
                <a:gd name="T7" fmla="*/ 2 h 2"/>
                <a:gd name="T8" fmla="*/ 0 w 2"/>
                <a:gd name="T9" fmla="*/ 1 h 2"/>
                <a:gd name="T10" fmla="*/ 0 w 2"/>
                <a:gd name="T11" fmla="*/ 1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0" y="0"/>
                    <a:pt x="0" y="0"/>
                    <a:pt x="0" y="0"/>
                  </a:cubicBezTo>
                  <a:cubicBezTo>
                    <a:pt x="0" y="1"/>
                    <a:pt x="0" y="1"/>
                    <a:pt x="0" y="1"/>
                  </a:cubicBezTo>
                  <a:cubicBezTo>
                    <a:pt x="0" y="1"/>
                    <a:pt x="0" y="2"/>
                    <a:pt x="0" y="2"/>
                  </a:cubicBezTo>
                  <a:cubicBezTo>
                    <a:pt x="0" y="2"/>
                    <a:pt x="0" y="2"/>
                    <a:pt x="0" y="1"/>
                  </a:cubicBezTo>
                  <a:cubicBezTo>
                    <a:pt x="0" y="1"/>
                    <a:pt x="0" y="1"/>
                    <a:pt x="0" y="1"/>
                  </a:cubicBezTo>
                  <a:cubicBezTo>
                    <a:pt x="1" y="1"/>
                    <a:pt x="1"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9" name="Freeform 343">
              <a:extLst>
                <a:ext uri="{FF2B5EF4-FFF2-40B4-BE49-F238E27FC236}">
                  <a16:creationId xmlns:a16="http://schemas.microsoft.com/office/drawing/2014/main" id="{EB3EF126-53A9-663A-ED50-B53AA638D4A9}"/>
                </a:ext>
              </a:extLst>
            </p:cNvPr>
            <p:cNvSpPr>
              <a:spLocks/>
            </p:cNvSpPr>
            <p:nvPr/>
          </p:nvSpPr>
          <p:spPr bwMode="auto">
            <a:xfrm>
              <a:off x="1017737" y="2140298"/>
              <a:ext cx="119063" cy="144463"/>
            </a:xfrm>
            <a:custGeom>
              <a:avLst/>
              <a:gdLst>
                <a:gd name="T0" fmla="*/ 7 w 28"/>
                <a:gd name="T1" fmla="*/ 0 h 34"/>
                <a:gd name="T2" fmla="*/ 4 w 28"/>
                <a:gd name="T3" fmla="*/ 4 h 34"/>
                <a:gd name="T4" fmla="*/ 4 w 28"/>
                <a:gd name="T5" fmla="*/ 19 h 34"/>
                <a:gd name="T6" fmla="*/ 18 w 28"/>
                <a:gd name="T7" fmla="*/ 34 h 34"/>
                <a:gd name="T8" fmla="*/ 19 w 28"/>
                <a:gd name="T9" fmla="*/ 34 h 34"/>
                <a:gd name="T10" fmla="*/ 21 w 28"/>
                <a:gd name="T11" fmla="*/ 34 h 34"/>
                <a:gd name="T12" fmla="*/ 28 w 28"/>
                <a:gd name="T13" fmla="*/ 31 h 34"/>
                <a:gd name="T14" fmla="*/ 23 w 28"/>
                <a:gd name="T15" fmla="*/ 25 h 34"/>
                <a:gd name="T16" fmla="*/ 7 w 28"/>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4">
                  <a:moveTo>
                    <a:pt x="7" y="0"/>
                  </a:moveTo>
                  <a:cubicBezTo>
                    <a:pt x="6" y="1"/>
                    <a:pt x="5" y="2"/>
                    <a:pt x="4" y="4"/>
                  </a:cubicBezTo>
                  <a:cubicBezTo>
                    <a:pt x="1" y="9"/>
                    <a:pt x="0" y="14"/>
                    <a:pt x="4" y="19"/>
                  </a:cubicBezTo>
                  <a:cubicBezTo>
                    <a:pt x="8" y="24"/>
                    <a:pt x="13" y="29"/>
                    <a:pt x="18" y="34"/>
                  </a:cubicBezTo>
                  <a:cubicBezTo>
                    <a:pt x="18" y="34"/>
                    <a:pt x="19" y="34"/>
                    <a:pt x="19" y="34"/>
                  </a:cubicBezTo>
                  <a:cubicBezTo>
                    <a:pt x="21" y="34"/>
                    <a:pt x="21" y="34"/>
                    <a:pt x="21" y="34"/>
                  </a:cubicBezTo>
                  <a:cubicBezTo>
                    <a:pt x="28" y="31"/>
                    <a:pt x="28" y="31"/>
                    <a:pt x="28" y="31"/>
                  </a:cubicBezTo>
                  <a:cubicBezTo>
                    <a:pt x="26" y="29"/>
                    <a:pt x="25" y="27"/>
                    <a:pt x="23" y="25"/>
                  </a:cubicBezTo>
                  <a:cubicBezTo>
                    <a:pt x="17" y="18"/>
                    <a:pt x="10" y="9"/>
                    <a:pt x="7" y="0"/>
                  </a:cubicBezTo>
                </a:path>
              </a:pathLst>
            </a:custGeom>
            <a:solidFill>
              <a:srgbClr val="FFD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0" name="Freeform 344">
              <a:extLst>
                <a:ext uri="{FF2B5EF4-FFF2-40B4-BE49-F238E27FC236}">
                  <a16:creationId xmlns:a16="http://schemas.microsoft.com/office/drawing/2014/main" id="{D4F9F7B1-EC60-6D0E-873A-B6EDBE9242C2}"/>
                </a:ext>
              </a:extLst>
            </p:cNvPr>
            <p:cNvSpPr>
              <a:spLocks/>
            </p:cNvSpPr>
            <p:nvPr/>
          </p:nvSpPr>
          <p:spPr bwMode="auto">
            <a:xfrm>
              <a:off x="1001862" y="2130773"/>
              <a:ext cx="96838" cy="157163"/>
            </a:xfrm>
            <a:custGeom>
              <a:avLst/>
              <a:gdLst>
                <a:gd name="T0" fmla="*/ 11 w 23"/>
                <a:gd name="T1" fmla="*/ 0 h 37"/>
                <a:gd name="T2" fmla="*/ 6 w 23"/>
                <a:gd name="T3" fmla="*/ 3 h 37"/>
                <a:gd name="T4" fmla="*/ 18 w 23"/>
                <a:gd name="T5" fmla="*/ 34 h 37"/>
                <a:gd name="T6" fmla="*/ 23 w 23"/>
                <a:gd name="T7" fmla="*/ 37 h 37"/>
                <a:gd name="T8" fmla="*/ 23 w 23"/>
                <a:gd name="T9" fmla="*/ 36 h 37"/>
                <a:gd name="T10" fmla="*/ 22 w 23"/>
                <a:gd name="T11" fmla="*/ 36 h 37"/>
                <a:gd name="T12" fmla="*/ 8 w 23"/>
                <a:gd name="T13" fmla="*/ 21 h 37"/>
                <a:gd name="T14" fmla="*/ 8 w 23"/>
                <a:gd name="T15" fmla="*/ 6 h 37"/>
                <a:gd name="T16" fmla="*/ 11 w 23"/>
                <a:gd name="T17" fmla="*/ 2 h 37"/>
                <a:gd name="T18" fmla="*/ 11 w 23"/>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7">
                  <a:moveTo>
                    <a:pt x="11" y="0"/>
                  </a:moveTo>
                  <a:cubicBezTo>
                    <a:pt x="6" y="3"/>
                    <a:pt x="6" y="3"/>
                    <a:pt x="6" y="3"/>
                  </a:cubicBezTo>
                  <a:cubicBezTo>
                    <a:pt x="0" y="15"/>
                    <a:pt x="10" y="26"/>
                    <a:pt x="18" y="34"/>
                  </a:cubicBezTo>
                  <a:cubicBezTo>
                    <a:pt x="20" y="35"/>
                    <a:pt x="21" y="36"/>
                    <a:pt x="23" y="37"/>
                  </a:cubicBezTo>
                  <a:cubicBezTo>
                    <a:pt x="23" y="37"/>
                    <a:pt x="23" y="37"/>
                    <a:pt x="23" y="36"/>
                  </a:cubicBezTo>
                  <a:cubicBezTo>
                    <a:pt x="23" y="36"/>
                    <a:pt x="22" y="36"/>
                    <a:pt x="22" y="36"/>
                  </a:cubicBezTo>
                  <a:cubicBezTo>
                    <a:pt x="17" y="31"/>
                    <a:pt x="12" y="26"/>
                    <a:pt x="8" y="21"/>
                  </a:cubicBezTo>
                  <a:cubicBezTo>
                    <a:pt x="4" y="16"/>
                    <a:pt x="5" y="11"/>
                    <a:pt x="8" y="6"/>
                  </a:cubicBezTo>
                  <a:cubicBezTo>
                    <a:pt x="9" y="4"/>
                    <a:pt x="10" y="3"/>
                    <a:pt x="11" y="2"/>
                  </a:cubicBezTo>
                  <a:cubicBezTo>
                    <a:pt x="11" y="1"/>
                    <a:pt x="11" y="1"/>
                    <a:pt x="11"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1" name="Freeform 345">
              <a:extLst>
                <a:ext uri="{FF2B5EF4-FFF2-40B4-BE49-F238E27FC236}">
                  <a16:creationId xmlns:a16="http://schemas.microsoft.com/office/drawing/2014/main" id="{84A5192D-49D7-8C12-3E45-370F7034C975}"/>
                </a:ext>
              </a:extLst>
            </p:cNvPr>
            <p:cNvSpPr>
              <a:spLocks noEditPoints="1"/>
            </p:cNvSpPr>
            <p:nvPr/>
          </p:nvSpPr>
          <p:spPr bwMode="auto">
            <a:xfrm>
              <a:off x="1460650" y="2305398"/>
              <a:ext cx="322263" cy="280988"/>
            </a:xfrm>
            <a:custGeom>
              <a:avLst/>
              <a:gdLst>
                <a:gd name="T0" fmla="*/ 10 w 76"/>
                <a:gd name="T1" fmla="*/ 66 h 66"/>
                <a:gd name="T2" fmla="*/ 4 w 76"/>
                <a:gd name="T3" fmla="*/ 66 h 66"/>
                <a:gd name="T4" fmla="*/ 0 w 76"/>
                <a:gd name="T5" fmla="*/ 61 h 66"/>
                <a:gd name="T6" fmla="*/ 4 w 76"/>
                <a:gd name="T7" fmla="*/ 57 h 66"/>
                <a:gd name="T8" fmla="*/ 5 w 76"/>
                <a:gd name="T9" fmla="*/ 57 h 66"/>
                <a:gd name="T10" fmla="*/ 8 w 76"/>
                <a:gd name="T11" fmla="*/ 57 h 66"/>
                <a:gd name="T12" fmla="*/ 32 w 76"/>
                <a:gd name="T13" fmla="*/ 47 h 66"/>
                <a:gd name="T14" fmla="*/ 39 w 76"/>
                <a:gd name="T15" fmla="*/ 29 h 66"/>
                <a:gd name="T16" fmla="*/ 39 w 76"/>
                <a:gd name="T17" fmla="*/ 25 h 66"/>
                <a:gd name="T18" fmla="*/ 41 w 76"/>
                <a:gd name="T19" fmla="*/ 8 h 66"/>
                <a:gd name="T20" fmla="*/ 59 w 76"/>
                <a:gd name="T21" fmla="*/ 0 h 66"/>
                <a:gd name="T22" fmla="*/ 59 w 76"/>
                <a:gd name="T23" fmla="*/ 0 h 66"/>
                <a:gd name="T24" fmla="*/ 75 w 76"/>
                <a:gd name="T25" fmla="*/ 11 h 66"/>
                <a:gd name="T26" fmla="*/ 67 w 76"/>
                <a:gd name="T27" fmla="*/ 29 h 66"/>
                <a:gd name="T28" fmla="*/ 61 w 76"/>
                <a:gd name="T29" fmla="*/ 30 h 66"/>
                <a:gd name="T30" fmla="*/ 51 w 76"/>
                <a:gd name="T31" fmla="*/ 24 h 66"/>
                <a:gd name="T32" fmla="*/ 51 w 76"/>
                <a:gd name="T33" fmla="*/ 16 h 66"/>
                <a:gd name="T34" fmla="*/ 55 w 76"/>
                <a:gd name="T35" fmla="*/ 12 h 66"/>
                <a:gd name="T36" fmla="*/ 54 w 76"/>
                <a:gd name="T37" fmla="*/ 12 h 66"/>
                <a:gd name="T38" fmla="*/ 50 w 76"/>
                <a:gd name="T39" fmla="*/ 26 h 66"/>
                <a:gd name="T40" fmla="*/ 49 w 76"/>
                <a:gd name="T41" fmla="*/ 36 h 66"/>
                <a:gd name="T42" fmla="*/ 10 w 76"/>
                <a:gd name="T43" fmla="*/ 66 h 66"/>
                <a:gd name="T44" fmla="*/ 61 w 76"/>
                <a:gd name="T45" fmla="*/ 11 h 66"/>
                <a:gd name="T46" fmla="*/ 64 w 76"/>
                <a:gd name="T47" fmla="*/ 15 h 66"/>
                <a:gd name="T48" fmla="*/ 64 w 76"/>
                <a:gd name="T49" fmla="*/ 14 h 66"/>
                <a:gd name="T50" fmla="*/ 61 w 76"/>
                <a:gd name="T5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66">
                  <a:moveTo>
                    <a:pt x="10" y="66"/>
                  </a:moveTo>
                  <a:cubicBezTo>
                    <a:pt x="8" y="66"/>
                    <a:pt x="6" y="66"/>
                    <a:pt x="4" y="66"/>
                  </a:cubicBezTo>
                  <a:cubicBezTo>
                    <a:pt x="1" y="65"/>
                    <a:pt x="0" y="63"/>
                    <a:pt x="0" y="61"/>
                  </a:cubicBezTo>
                  <a:cubicBezTo>
                    <a:pt x="0" y="59"/>
                    <a:pt x="2" y="57"/>
                    <a:pt x="4" y="57"/>
                  </a:cubicBezTo>
                  <a:cubicBezTo>
                    <a:pt x="5" y="57"/>
                    <a:pt x="5" y="57"/>
                    <a:pt x="5" y="57"/>
                  </a:cubicBezTo>
                  <a:cubicBezTo>
                    <a:pt x="6" y="57"/>
                    <a:pt x="7" y="57"/>
                    <a:pt x="8" y="57"/>
                  </a:cubicBezTo>
                  <a:cubicBezTo>
                    <a:pt x="16" y="57"/>
                    <a:pt x="25" y="53"/>
                    <a:pt x="32" y="47"/>
                  </a:cubicBezTo>
                  <a:cubicBezTo>
                    <a:pt x="37" y="42"/>
                    <a:pt x="39" y="35"/>
                    <a:pt x="39" y="29"/>
                  </a:cubicBezTo>
                  <a:cubicBezTo>
                    <a:pt x="39" y="28"/>
                    <a:pt x="39" y="27"/>
                    <a:pt x="39" y="25"/>
                  </a:cubicBezTo>
                  <a:cubicBezTo>
                    <a:pt x="38" y="20"/>
                    <a:pt x="38" y="13"/>
                    <a:pt x="41" y="8"/>
                  </a:cubicBezTo>
                  <a:cubicBezTo>
                    <a:pt x="45" y="3"/>
                    <a:pt x="52" y="0"/>
                    <a:pt x="59" y="0"/>
                  </a:cubicBezTo>
                  <a:cubicBezTo>
                    <a:pt x="59" y="0"/>
                    <a:pt x="59" y="0"/>
                    <a:pt x="59" y="0"/>
                  </a:cubicBezTo>
                  <a:cubicBezTo>
                    <a:pt x="68" y="0"/>
                    <a:pt x="73" y="4"/>
                    <a:pt x="75" y="11"/>
                  </a:cubicBezTo>
                  <a:cubicBezTo>
                    <a:pt x="76" y="17"/>
                    <a:pt x="74" y="26"/>
                    <a:pt x="67" y="29"/>
                  </a:cubicBezTo>
                  <a:cubicBezTo>
                    <a:pt x="65" y="30"/>
                    <a:pt x="63" y="30"/>
                    <a:pt x="61" y="30"/>
                  </a:cubicBezTo>
                  <a:cubicBezTo>
                    <a:pt x="57" y="30"/>
                    <a:pt x="53" y="28"/>
                    <a:pt x="51" y="24"/>
                  </a:cubicBezTo>
                  <a:cubicBezTo>
                    <a:pt x="50" y="22"/>
                    <a:pt x="49" y="19"/>
                    <a:pt x="51" y="16"/>
                  </a:cubicBezTo>
                  <a:cubicBezTo>
                    <a:pt x="51" y="14"/>
                    <a:pt x="53" y="13"/>
                    <a:pt x="55" y="12"/>
                  </a:cubicBezTo>
                  <a:cubicBezTo>
                    <a:pt x="54" y="12"/>
                    <a:pt x="54" y="12"/>
                    <a:pt x="54" y="12"/>
                  </a:cubicBezTo>
                  <a:cubicBezTo>
                    <a:pt x="49" y="14"/>
                    <a:pt x="49" y="19"/>
                    <a:pt x="50" y="26"/>
                  </a:cubicBezTo>
                  <a:cubicBezTo>
                    <a:pt x="50" y="30"/>
                    <a:pt x="50" y="33"/>
                    <a:pt x="49" y="36"/>
                  </a:cubicBezTo>
                  <a:cubicBezTo>
                    <a:pt x="46" y="55"/>
                    <a:pt x="26" y="66"/>
                    <a:pt x="10" y="66"/>
                  </a:cubicBezTo>
                  <a:moveTo>
                    <a:pt x="61" y="11"/>
                  </a:moveTo>
                  <a:cubicBezTo>
                    <a:pt x="63" y="12"/>
                    <a:pt x="64" y="13"/>
                    <a:pt x="64" y="15"/>
                  </a:cubicBezTo>
                  <a:cubicBezTo>
                    <a:pt x="64" y="14"/>
                    <a:pt x="64" y="14"/>
                    <a:pt x="64" y="14"/>
                  </a:cubicBezTo>
                  <a:cubicBezTo>
                    <a:pt x="64" y="13"/>
                    <a:pt x="64" y="12"/>
                    <a:pt x="61" y="1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2" name="Freeform 346">
              <a:extLst>
                <a:ext uri="{FF2B5EF4-FFF2-40B4-BE49-F238E27FC236}">
                  <a16:creationId xmlns:a16="http://schemas.microsoft.com/office/drawing/2014/main" id="{771D3100-1DB7-B910-70AF-BFF9643DBACA}"/>
                </a:ext>
              </a:extLst>
            </p:cNvPr>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3" name="Freeform 347">
              <a:extLst>
                <a:ext uri="{FF2B5EF4-FFF2-40B4-BE49-F238E27FC236}">
                  <a16:creationId xmlns:a16="http://schemas.microsoft.com/office/drawing/2014/main" id="{9F86A2DA-5373-8091-8A54-1B8177A65E44}"/>
                </a:ext>
              </a:extLst>
            </p:cNvPr>
            <p:cNvSpPr>
              <a:spLocks/>
            </p:cNvSpPr>
            <p:nvPr/>
          </p:nvSpPr>
          <p:spPr bwMode="auto">
            <a:xfrm>
              <a:off x="1473350" y="2318098"/>
              <a:ext cx="296863" cy="263525"/>
            </a:xfrm>
            <a:custGeom>
              <a:avLst/>
              <a:gdLst>
                <a:gd name="T0" fmla="*/ 1 w 70"/>
                <a:gd name="T1" fmla="*/ 60 h 62"/>
                <a:gd name="T2" fmla="*/ 43 w 70"/>
                <a:gd name="T3" fmla="*/ 33 h 62"/>
                <a:gd name="T4" fmla="*/ 50 w 70"/>
                <a:gd name="T5" fmla="*/ 6 h 62"/>
                <a:gd name="T6" fmla="*/ 64 w 70"/>
                <a:gd name="T7" fmla="*/ 11 h 62"/>
                <a:gd name="T8" fmla="*/ 62 w 70"/>
                <a:gd name="T9" fmla="*/ 18 h 62"/>
                <a:gd name="T10" fmla="*/ 56 w 70"/>
                <a:gd name="T11" fmla="*/ 15 h 62"/>
                <a:gd name="T12" fmla="*/ 55 w 70"/>
                <a:gd name="T13" fmla="*/ 11 h 62"/>
                <a:gd name="T14" fmla="*/ 51 w 70"/>
                <a:gd name="T15" fmla="*/ 19 h 62"/>
                <a:gd name="T16" fmla="*/ 63 w 70"/>
                <a:gd name="T17" fmla="*/ 23 h 62"/>
                <a:gd name="T18" fmla="*/ 69 w 70"/>
                <a:gd name="T19" fmla="*/ 9 h 62"/>
                <a:gd name="T20" fmla="*/ 56 w 70"/>
                <a:gd name="T21" fmla="*/ 0 h 62"/>
                <a:gd name="T22" fmla="*/ 41 w 70"/>
                <a:gd name="T23" fmla="*/ 7 h 62"/>
                <a:gd name="T24" fmla="*/ 39 w 70"/>
                <a:gd name="T25" fmla="*/ 26 h 62"/>
                <a:gd name="T26" fmla="*/ 2 w 70"/>
                <a:gd name="T27" fmla="*/ 57 h 62"/>
                <a:gd name="T28" fmla="*/ 1 w 70"/>
                <a:gd name="T29"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2">
                  <a:moveTo>
                    <a:pt x="1" y="60"/>
                  </a:moveTo>
                  <a:cubicBezTo>
                    <a:pt x="19" y="62"/>
                    <a:pt x="40" y="51"/>
                    <a:pt x="43" y="33"/>
                  </a:cubicBezTo>
                  <a:cubicBezTo>
                    <a:pt x="45" y="23"/>
                    <a:pt x="39" y="10"/>
                    <a:pt x="50" y="6"/>
                  </a:cubicBezTo>
                  <a:cubicBezTo>
                    <a:pt x="55" y="4"/>
                    <a:pt x="64" y="4"/>
                    <a:pt x="64" y="11"/>
                  </a:cubicBezTo>
                  <a:cubicBezTo>
                    <a:pt x="65" y="13"/>
                    <a:pt x="64" y="16"/>
                    <a:pt x="62" y="18"/>
                  </a:cubicBezTo>
                  <a:cubicBezTo>
                    <a:pt x="59" y="22"/>
                    <a:pt x="52" y="17"/>
                    <a:pt x="56" y="15"/>
                  </a:cubicBezTo>
                  <a:cubicBezTo>
                    <a:pt x="59" y="14"/>
                    <a:pt x="58" y="10"/>
                    <a:pt x="55" y="11"/>
                  </a:cubicBezTo>
                  <a:cubicBezTo>
                    <a:pt x="51" y="12"/>
                    <a:pt x="49" y="16"/>
                    <a:pt x="51" y="19"/>
                  </a:cubicBezTo>
                  <a:cubicBezTo>
                    <a:pt x="53" y="24"/>
                    <a:pt x="58" y="25"/>
                    <a:pt x="63" y="23"/>
                  </a:cubicBezTo>
                  <a:cubicBezTo>
                    <a:pt x="68" y="21"/>
                    <a:pt x="70" y="14"/>
                    <a:pt x="69" y="9"/>
                  </a:cubicBezTo>
                  <a:cubicBezTo>
                    <a:pt x="67" y="3"/>
                    <a:pt x="62" y="0"/>
                    <a:pt x="56" y="0"/>
                  </a:cubicBezTo>
                  <a:cubicBezTo>
                    <a:pt x="50" y="0"/>
                    <a:pt x="45" y="3"/>
                    <a:pt x="41" y="7"/>
                  </a:cubicBezTo>
                  <a:cubicBezTo>
                    <a:pt x="37" y="13"/>
                    <a:pt x="39" y="20"/>
                    <a:pt x="39" y="26"/>
                  </a:cubicBezTo>
                  <a:cubicBezTo>
                    <a:pt x="40" y="45"/>
                    <a:pt x="19" y="59"/>
                    <a:pt x="2" y="57"/>
                  </a:cubicBezTo>
                  <a:cubicBezTo>
                    <a:pt x="0" y="57"/>
                    <a:pt x="0" y="59"/>
                    <a:pt x="1" y="6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4" name="Freeform 348">
              <a:extLst>
                <a:ext uri="{FF2B5EF4-FFF2-40B4-BE49-F238E27FC236}">
                  <a16:creationId xmlns:a16="http://schemas.microsoft.com/office/drawing/2014/main" id="{B3AEA59C-6D90-2257-818C-075079BB415D}"/>
                </a:ext>
              </a:extLst>
            </p:cNvPr>
            <p:cNvSpPr>
              <a:spLocks/>
            </p:cNvSpPr>
            <p:nvPr/>
          </p:nvSpPr>
          <p:spPr bwMode="auto">
            <a:xfrm>
              <a:off x="1260625" y="2340323"/>
              <a:ext cx="369888" cy="254000"/>
            </a:xfrm>
            <a:custGeom>
              <a:avLst/>
              <a:gdLst>
                <a:gd name="T0" fmla="*/ 63 w 87"/>
                <a:gd name="T1" fmla="*/ 57 h 60"/>
                <a:gd name="T2" fmla="*/ 64 w 87"/>
                <a:gd name="T3" fmla="*/ 46 h 60"/>
                <a:gd name="T4" fmla="*/ 65 w 87"/>
                <a:gd name="T5" fmla="*/ 41 h 60"/>
                <a:gd name="T6" fmla="*/ 65 w 87"/>
                <a:gd name="T7" fmla="*/ 38 h 60"/>
                <a:gd name="T8" fmla="*/ 68 w 87"/>
                <a:gd name="T9" fmla="*/ 42 h 60"/>
                <a:gd name="T10" fmla="*/ 71 w 87"/>
                <a:gd name="T11" fmla="*/ 45 h 60"/>
                <a:gd name="T12" fmla="*/ 78 w 87"/>
                <a:gd name="T13" fmla="*/ 52 h 60"/>
                <a:gd name="T14" fmla="*/ 86 w 87"/>
                <a:gd name="T15" fmla="*/ 48 h 60"/>
                <a:gd name="T16" fmla="*/ 85 w 87"/>
                <a:gd name="T17" fmla="*/ 38 h 60"/>
                <a:gd name="T18" fmla="*/ 82 w 87"/>
                <a:gd name="T19" fmla="*/ 34 h 60"/>
                <a:gd name="T20" fmla="*/ 80 w 87"/>
                <a:gd name="T21" fmla="*/ 29 h 60"/>
                <a:gd name="T22" fmla="*/ 74 w 87"/>
                <a:gd name="T23" fmla="*/ 21 h 60"/>
                <a:gd name="T24" fmla="*/ 65 w 87"/>
                <a:gd name="T25" fmla="*/ 12 h 60"/>
                <a:gd name="T26" fmla="*/ 55 w 87"/>
                <a:gd name="T27" fmla="*/ 0 h 60"/>
                <a:gd name="T28" fmla="*/ 36 w 87"/>
                <a:gd name="T29" fmla="*/ 1 h 60"/>
                <a:gd name="T30" fmla="*/ 30 w 87"/>
                <a:gd name="T31" fmla="*/ 3 h 60"/>
                <a:gd name="T32" fmla="*/ 25 w 87"/>
                <a:gd name="T33" fmla="*/ 6 h 60"/>
                <a:gd name="T34" fmla="*/ 21 w 87"/>
                <a:gd name="T35" fmla="*/ 10 h 60"/>
                <a:gd name="T36" fmla="*/ 17 w 87"/>
                <a:gd name="T37" fmla="*/ 14 h 60"/>
                <a:gd name="T38" fmla="*/ 9 w 87"/>
                <a:gd name="T39" fmla="*/ 22 h 60"/>
                <a:gd name="T40" fmla="*/ 4 w 87"/>
                <a:gd name="T41" fmla="*/ 31 h 60"/>
                <a:gd name="T42" fmla="*/ 1 w 87"/>
                <a:gd name="T43" fmla="*/ 41 h 60"/>
                <a:gd name="T44" fmla="*/ 8 w 87"/>
                <a:gd name="T45" fmla="*/ 45 h 60"/>
                <a:gd name="T46" fmla="*/ 16 w 87"/>
                <a:gd name="T47" fmla="*/ 38 h 60"/>
                <a:gd name="T48" fmla="*/ 20 w 87"/>
                <a:gd name="T49" fmla="*/ 34 h 60"/>
                <a:gd name="T50" fmla="*/ 23 w 87"/>
                <a:gd name="T51" fmla="*/ 30 h 60"/>
                <a:gd name="T52" fmla="*/ 22 w 87"/>
                <a:gd name="T53" fmla="*/ 35 h 60"/>
                <a:gd name="T54" fmla="*/ 22 w 87"/>
                <a:gd name="T55" fmla="*/ 39 h 60"/>
                <a:gd name="T56" fmla="*/ 21 w 87"/>
                <a:gd name="T57" fmla="*/ 48 h 60"/>
                <a:gd name="T58" fmla="*/ 20 w 87"/>
                <a:gd name="T59" fmla="*/ 54 h 60"/>
                <a:gd name="T60" fmla="*/ 20 w 87"/>
                <a:gd name="T61" fmla="*/ 60 h 60"/>
                <a:gd name="T62" fmla="*/ 35 w 87"/>
                <a:gd name="T63" fmla="*/ 60 h 60"/>
                <a:gd name="T64" fmla="*/ 35 w 87"/>
                <a:gd name="T65" fmla="*/ 60 h 60"/>
                <a:gd name="T66" fmla="*/ 41 w 87"/>
                <a:gd name="T67" fmla="*/ 60 h 60"/>
                <a:gd name="T68" fmla="*/ 43 w 87"/>
                <a:gd name="T69" fmla="*/ 60 h 60"/>
                <a:gd name="T70" fmla="*/ 47 w 87"/>
                <a:gd name="T71" fmla="*/ 60 h 60"/>
                <a:gd name="T72" fmla="*/ 62 w 87"/>
                <a:gd name="T73" fmla="*/ 60 h 60"/>
                <a:gd name="T74" fmla="*/ 63 w 87"/>
                <a:gd name="T75"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60">
                  <a:moveTo>
                    <a:pt x="63" y="57"/>
                  </a:moveTo>
                  <a:cubicBezTo>
                    <a:pt x="63" y="53"/>
                    <a:pt x="64" y="50"/>
                    <a:pt x="64" y="46"/>
                  </a:cubicBezTo>
                  <a:cubicBezTo>
                    <a:pt x="65" y="45"/>
                    <a:pt x="64" y="43"/>
                    <a:pt x="65" y="41"/>
                  </a:cubicBezTo>
                  <a:cubicBezTo>
                    <a:pt x="65" y="40"/>
                    <a:pt x="66" y="39"/>
                    <a:pt x="65" y="38"/>
                  </a:cubicBezTo>
                  <a:cubicBezTo>
                    <a:pt x="67" y="39"/>
                    <a:pt x="67" y="40"/>
                    <a:pt x="68" y="42"/>
                  </a:cubicBezTo>
                  <a:cubicBezTo>
                    <a:pt x="69" y="43"/>
                    <a:pt x="70" y="44"/>
                    <a:pt x="71" y="45"/>
                  </a:cubicBezTo>
                  <a:cubicBezTo>
                    <a:pt x="73" y="47"/>
                    <a:pt x="75" y="50"/>
                    <a:pt x="78" y="52"/>
                  </a:cubicBezTo>
                  <a:cubicBezTo>
                    <a:pt x="82" y="55"/>
                    <a:pt x="85" y="52"/>
                    <a:pt x="86" y="48"/>
                  </a:cubicBezTo>
                  <a:cubicBezTo>
                    <a:pt x="87" y="44"/>
                    <a:pt x="86" y="41"/>
                    <a:pt x="85" y="38"/>
                  </a:cubicBezTo>
                  <a:cubicBezTo>
                    <a:pt x="84" y="36"/>
                    <a:pt x="83" y="35"/>
                    <a:pt x="82" y="34"/>
                  </a:cubicBezTo>
                  <a:cubicBezTo>
                    <a:pt x="81" y="32"/>
                    <a:pt x="80" y="31"/>
                    <a:pt x="80" y="29"/>
                  </a:cubicBezTo>
                  <a:cubicBezTo>
                    <a:pt x="78" y="26"/>
                    <a:pt x="76" y="23"/>
                    <a:pt x="74" y="21"/>
                  </a:cubicBezTo>
                  <a:cubicBezTo>
                    <a:pt x="71" y="18"/>
                    <a:pt x="68" y="15"/>
                    <a:pt x="65" y="12"/>
                  </a:cubicBezTo>
                  <a:cubicBezTo>
                    <a:pt x="61" y="8"/>
                    <a:pt x="61" y="3"/>
                    <a:pt x="55" y="0"/>
                  </a:cubicBezTo>
                  <a:cubicBezTo>
                    <a:pt x="36" y="1"/>
                    <a:pt x="36" y="1"/>
                    <a:pt x="36" y="1"/>
                  </a:cubicBezTo>
                  <a:cubicBezTo>
                    <a:pt x="35" y="1"/>
                    <a:pt x="32" y="2"/>
                    <a:pt x="30" y="3"/>
                  </a:cubicBezTo>
                  <a:cubicBezTo>
                    <a:pt x="27" y="4"/>
                    <a:pt x="27" y="5"/>
                    <a:pt x="25" y="6"/>
                  </a:cubicBezTo>
                  <a:cubicBezTo>
                    <a:pt x="24" y="8"/>
                    <a:pt x="22" y="9"/>
                    <a:pt x="21" y="10"/>
                  </a:cubicBezTo>
                  <a:cubicBezTo>
                    <a:pt x="19" y="11"/>
                    <a:pt x="18" y="13"/>
                    <a:pt x="17" y="14"/>
                  </a:cubicBezTo>
                  <a:cubicBezTo>
                    <a:pt x="15" y="17"/>
                    <a:pt x="12" y="19"/>
                    <a:pt x="9" y="22"/>
                  </a:cubicBezTo>
                  <a:cubicBezTo>
                    <a:pt x="7" y="24"/>
                    <a:pt x="5" y="27"/>
                    <a:pt x="4" y="31"/>
                  </a:cubicBezTo>
                  <a:cubicBezTo>
                    <a:pt x="2" y="34"/>
                    <a:pt x="0" y="37"/>
                    <a:pt x="1" y="41"/>
                  </a:cubicBezTo>
                  <a:cubicBezTo>
                    <a:pt x="1" y="44"/>
                    <a:pt x="5" y="47"/>
                    <a:pt x="8" y="45"/>
                  </a:cubicBezTo>
                  <a:cubicBezTo>
                    <a:pt x="11" y="43"/>
                    <a:pt x="14" y="41"/>
                    <a:pt x="16" y="38"/>
                  </a:cubicBezTo>
                  <a:cubicBezTo>
                    <a:pt x="17" y="37"/>
                    <a:pt x="19" y="36"/>
                    <a:pt x="20" y="34"/>
                  </a:cubicBezTo>
                  <a:cubicBezTo>
                    <a:pt x="21" y="33"/>
                    <a:pt x="22" y="31"/>
                    <a:pt x="23" y="30"/>
                  </a:cubicBezTo>
                  <a:cubicBezTo>
                    <a:pt x="24" y="31"/>
                    <a:pt x="22" y="33"/>
                    <a:pt x="22" y="35"/>
                  </a:cubicBezTo>
                  <a:cubicBezTo>
                    <a:pt x="22" y="36"/>
                    <a:pt x="22" y="37"/>
                    <a:pt x="22" y="39"/>
                  </a:cubicBezTo>
                  <a:cubicBezTo>
                    <a:pt x="22" y="42"/>
                    <a:pt x="22" y="45"/>
                    <a:pt x="21" y="48"/>
                  </a:cubicBezTo>
                  <a:cubicBezTo>
                    <a:pt x="21" y="50"/>
                    <a:pt x="21" y="52"/>
                    <a:pt x="20" y="54"/>
                  </a:cubicBezTo>
                  <a:cubicBezTo>
                    <a:pt x="20" y="56"/>
                    <a:pt x="20" y="58"/>
                    <a:pt x="20" y="60"/>
                  </a:cubicBezTo>
                  <a:cubicBezTo>
                    <a:pt x="35" y="60"/>
                    <a:pt x="35" y="60"/>
                    <a:pt x="35" y="60"/>
                  </a:cubicBezTo>
                  <a:cubicBezTo>
                    <a:pt x="35" y="60"/>
                    <a:pt x="35" y="60"/>
                    <a:pt x="35" y="60"/>
                  </a:cubicBezTo>
                  <a:cubicBezTo>
                    <a:pt x="38" y="59"/>
                    <a:pt x="39" y="60"/>
                    <a:pt x="41" y="60"/>
                  </a:cubicBezTo>
                  <a:cubicBezTo>
                    <a:pt x="42" y="60"/>
                    <a:pt x="42" y="60"/>
                    <a:pt x="43" y="60"/>
                  </a:cubicBezTo>
                  <a:cubicBezTo>
                    <a:pt x="44" y="59"/>
                    <a:pt x="46" y="59"/>
                    <a:pt x="47" y="60"/>
                  </a:cubicBezTo>
                  <a:cubicBezTo>
                    <a:pt x="62" y="60"/>
                    <a:pt x="62" y="60"/>
                    <a:pt x="62" y="60"/>
                  </a:cubicBezTo>
                  <a:cubicBezTo>
                    <a:pt x="62" y="59"/>
                    <a:pt x="62" y="58"/>
                    <a:pt x="63" y="57"/>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5" name="Freeform 349">
              <a:extLst>
                <a:ext uri="{FF2B5EF4-FFF2-40B4-BE49-F238E27FC236}">
                  <a16:creationId xmlns:a16="http://schemas.microsoft.com/office/drawing/2014/main" id="{E0F5D060-8F82-7E90-97D3-3B220F1646C3}"/>
                </a:ext>
              </a:extLst>
            </p:cNvPr>
            <p:cNvSpPr>
              <a:spLocks/>
            </p:cNvSpPr>
            <p:nvPr/>
          </p:nvSpPr>
          <p:spPr bwMode="auto">
            <a:xfrm>
              <a:off x="1260625" y="2480023"/>
              <a:ext cx="55563" cy="58738"/>
            </a:xfrm>
            <a:custGeom>
              <a:avLst/>
              <a:gdLst>
                <a:gd name="T0" fmla="*/ 1 w 13"/>
                <a:gd name="T1" fmla="*/ 8 h 14"/>
                <a:gd name="T2" fmla="*/ 8 w 13"/>
                <a:gd name="T3" fmla="*/ 12 h 14"/>
                <a:gd name="T4" fmla="*/ 13 w 13"/>
                <a:gd name="T5" fmla="*/ 8 h 14"/>
                <a:gd name="T6" fmla="*/ 3 w 13"/>
                <a:gd name="T7" fmla="*/ 0 h 14"/>
                <a:gd name="T8" fmla="*/ 1 w 13"/>
                <a:gd name="T9" fmla="*/ 8 h 14"/>
              </a:gdLst>
              <a:ahLst/>
              <a:cxnLst>
                <a:cxn ang="0">
                  <a:pos x="T0" y="T1"/>
                </a:cxn>
                <a:cxn ang="0">
                  <a:pos x="T2" y="T3"/>
                </a:cxn>
                <a:cxn ang="0">
                  <a:pos x="T4" y="T5"/>
                </a:cxn>
                <a:cxn ang="0">
                  <a:pos x="T6" y="T7"/>
                </a:cxn>
                <a:cxn ang="0">
                  <a:pos x="T8" y="T9"/>
                </a:cxn>
              </a:cxnLst>
              <a:rect l="0" t="0" r="r" b="b"/>
              <a:pathLst>
                <a:path w="13" h="14">
                  <a:moveTo>
                    <a:pt x="1" y="8"/>
                  </a:moveTo>
                  <a:cubicBezTo>
                    <a:pt x="1" y="11"/>
                    <a:pt x="5" y="14"/>
                    <a:pt x="8" y="12"/>
                  </a:cubicBezTo>
                  <a:cubicBezTo>
                    <a:pt x="10" y="11"/>
                    <a:pt x="12" y="9"/>
                    <a:pt x="13" y="8"/>
                  </a:cubicBezTo>
                  <a:cubicBezTo>
                    <a:pt x="10" y="5"/>
                    <a:pt x="6" y="2"/>
                    <a:pt x="3" y="0"/>
                  </a:cubicBezTo>
                  <a:cubicBezTo>
                    <a:pt x="1" y="2"/>
                    <a:pt x="0" y="5"/>
                    <a:pt x="1"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6" name="Freeform 350">
              <a:extLst>
                <a:ext uri="{FF2B5EF4-FFF2-40B4-BE49-F238E27FC236}">
                  <a16:creationId xmlns:a16="http://schemas.microsoft.com/office/drawing/2014/main" id="{87C21658-E7C7-3921-0D52-40B49B19786A}"/>
                </a:ext>
              </a:extLst>
            </p:cNvPr>
            <p:cNvSpPr>
              <a:spLocks/>
            </p:cNvSpPr>
            <p:nvPr/>
          </p:nvSpPr>
          <p:spPr bwMode="auto">
            <a:xfrm>
              <a:off x="1574950" y="2500661"/>
              <a:ext cx="55563" cy="73025"/>
            </a:xfrm>
            <a:custGeom>
              <a:avLst/>
              <a:gdLst>
                <a:gd name="T0" fmla="*/ 0 w 13"/>
                <a:gd name="T1" fmla="*/ 10 h 17"/>
                <a:gd name="T2" fmla="*/ 4 w 13"/>
                <a:gd name="T3" fmla="*/ 14 h 17"/>
                <a:gd name="T4" fmla="*/ 12 w 13"/>
                <a:gd name="T5" fmla="*/ 10 h 17"/>
                <a:gd name="T6" fmla="*/ 11 w 13"/>
                <a:gd name="T7" fmla="*/ 0 h 17"/>
                <a:gd name="T8" fmla="*/ 0 w 13"/>
                <a:gd name="T9" fmla="*/ 10 h 17"/>
              </a:gdLst>
              <a:ahLst/>
              <a:cxnLst>
                <a:cxn ang="0">
                  <a:pos x="T0" y="T1"/>
                </a:cxn>
                <a:cxn ang="0">
                  <a:pos x="T2" y="T3"/>
                </a:cxn>
                <a:cxn ang="0">
                  <a:pos x="T4" y="T5"/>
                </a:cxn>
                <a:cxn ang="0">
                  <a:pos x="T6" y="T7"/>
                </a:cxn>
                <a:cxn ang="0">
                  <a:pos x="T8" y="T9"/>
                </a:cxn>
              </a:cxnLst>
              <a:rect l="0" t="0" r="r" b="b"/>
              <a:pathLst>
                <a:path w="13" h="17">
                  <a:moveTo>
                    <a:pt x="0" y="10"/>
                  </a:moveTo>
                  <a:cubicBezTo>
                    <a:pt x="1" y="12"/>
                    <a:pt x="2" y="13"/>
                    <a:pt x="4" y="14"/>
                  </a:cubicBezTo>
                  <a:cubicBezTo>
                    <a:pt x="8" y="17"/>
                    <a:pt x="11" y="14"/>
                    <a:pt x="12" y="10"/>
                  </a:cubicBezTo>
                  <a:cubicBezTo>
                    <a:pt x="13" y="7"/>
                    <a:pt x="13" y="3"/>
                    <a:pt x="11" y="0"/>
                  </a:cubicBezTo>
                  <a:cubicBezTo>
                    <a:pt x="7" y="3"/>
                    <a:pt x="3" y="6"/>
                    <a:pt x="0"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7" name="Freeform 351">
              <a:extLst>
                <a:ext uri="{FF2B5EF4-FFF2-40B4-BE49-F238E27FC236}">
                  <a16:creationId xmlns:a16="http://schemas.microsoft.com/office/drawing/2014/main" id="{853FBE61-5FBC-BFE8-8C88-B4B0D3E47B9F}"/>
                </a:ext>
              </a:extLst>
            </p:cNvPr>
            <p:cNvSpPr>
              <a:spLocks/>
            </p:cNvSpPr>
            <p:nvPr/>
          </p:nvSpPr>
          <p:spPr bwMode="auto">
            <a:xfrm>
              <a:off x="1382862" y="2467323"/>
              <a:ext cx="106363" cy="127000"/>
            </a:xfrm>
            <a:custGeom>
              <a:avLst/>
              <a:gdLst>
                <a:gd name="T0" fmla="*/ 25 w 25"/>
                <a:gd name="T1" fmla="*/ 22 h 30"/>
                <a:gd name="T2" fmla="*/ 14 w 25"/>
                <a:gd name="T3" fmla="*/ 1 h 30"/>
                <a:gd name="T4" fmla="*/ 1 w 25"/>
                <a:gd name="T5" fmla="*/ 21 h 30"/>
                <a:gd name="T6" fmla="*/ 2 w 25"/>
                <a:gd name="T7" fmla="*/ 30 h 30"/>
                <a:gd name="T8" fmla="*/ 23 w 25"/>
                <a:gd name="T9" fmla="*/ 30 h 30"/>
                <a:gd name="T10" fmla="*/ 25 w 25"/>
                <a:gd name="T11" fmla="*/ 22 h 30"/>
              </a:gdLst>
              <a:ahLst/>
              <a:cxnLst>
                <a:cxn ang="0">
                  <a:pos x="T0" y="T1"/>
                </a:cxn>
                <a:cxn ang="0">
                  <a:pos x="T2" y="T3"/>
                </a:cxn>
                <a:cxn ang="0">
                  <a:pos x="T4" y="T5"/>
                </a:cxn>
                <a:cxn ang="0">
                  <a:pos x="T6" y="T7"/>
                </a:cxn>
                <a:cxn ang="0">
                  <a:pos x="T8" y="T9"/>
                </a:cxn>
                <a:cxn ang="0">
                  <a:pos x="T10" y="T11"/>
                </a:cxn>
              </a:cxnLst>
              <a:rect l="0" t="0" r="r" b="b"/>
              <a:pathLst>
                <a:path w="25" h="30">
                  <a:moveTo>
                    <a:pt x="25" y="22"/>
                  </a:moveTo>
                  <a:cubicBezTo>
                    <a:pt x="25" y="10"/>
                    <a:pt x="23" y="1"/>
                    <a:pt x="14" y="1"/>
                  </a:cubicBezTo>
                  <a:cubicBezTo>
                    <a:pt x="6" y="0"/>
                    <a:pt x="2" y="9"/>
                    <a:pt x="1" y="21"/>
                  </a:cubicBezTo>
                  <a:cubicBezTo>
                    <a:pt x="1" y="25"/>
                    <a:pt x="0" y="27"/>
                    <a:pt x="2" y="30"/>
                  </a:cubicBezTo>
                  <a:cubicBezTo>
                    <a:pt x="23" y="30"/>
                    <a:pt x="23" y="30"/>
                    <a:pt x="23" y="30"/>
                  </a:cubicBezTo>
                  <a:cubicBezTo>
                    <a:pt x="24" y="27"/>
                    <a:pt x="24" y="25"/>
                    <a:pt x="2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8" name="Freeform 352">
              <a:extLst>
                <a:ext uri="{FF2B5EF4-FFF2-40B4-BE49-F238E27FC236}">
                  <a16:creationId xmlns:a16="http://schemas.microsoft.com/office/drawing/2014/main" id="{CA04C3D0-B6DD-BD67-EC14-DC2B0A61249D}"/>
                </a:ext>
              </a:extLst>
            </p:cNvPr>
            <p:cNvSpPr>
              <a:spLocks/>
            </p:cNvSpPr>
            <p:nvPr/>
          </p:nvSpPr>
          <p:spPr bwMode="auto">
            <a:xfrm>
              <a:off x="1392387" y="2594323"/>
              <a:ext cx="88900" cy="7938"/>
            </a:xfrm>
            <a:custGeom>
              <a:avLst/>
              <a:gdLst>
                <a:gd name="T0" fmla="*/ 0 w 21"/>
                <a:gd name="T1" fmla="*/ 0 h 2"/>
                <a:gd name="T2" fmla="*/ 0 w 21"/>
                <a:gd name="T3" fmla="*/ 0 h 2"/>
                <a:gd name="T4" fmla="*/ 20 w 21"/>
                <a:gd name="T5" fmla="*/ 2 h 2"/>
                <a:gd name="T6" fmla="*/ 21 w 21"/>
                <a:gd name="T7" fmla="*/ 0 h 2"/>
                <a:gd name="T8" fmla="*/ 0 w 21"/>
                <a:gd name="T9" fmla="*/ 0 h 2"/>
              </a:gdLst>
              <a:ahLst/>
              <a:cxnLst>
                <a:cxn ang="0">
                  <a:pos x="T0" y="T1"/>
                </a:cxn>
                <a:cxn ang="0">
                  <a:pos x="T2" y="T3"/>
                </a:cxn>
                <a:cxn ang="0">
                  <a:pos x="T4" y="T5"/>
                </a:cxn>
                <a:cxn ang="0">
                  <a:pos x="T6" y="T7"/>
                </a:cxn>
                <a:cxn ang="0">
                  <a:pos x="T8" y="T9"/>
                </a:cxn>
              </a:cxnLst>
              <a:rect l="0" t="0" r="r" b="b"/>
              <a:pathLst>
                <a:path w="21" h="2">
                  <a:moveTo>
                    <a:pt x="0" y="0"/>
                  </a:moveTo>
                  <a:cubicBezTo>
                    <a:pt x="0" y="0"/>
                    <a:pt x="0" y="0"/>
                    <a:pt x="0" y="0"/>
                  </a:cubicBezTo>
                  <a:cubicBezTo>
                    <a:pt x="20" y="2"/>
                    <a:pt x="20" y="2"/>
                    <a:pt x="20" y="2"/>
                  </a:cubicBezTo>
                  <a:cubicBezTo>
                    <a:pt x="20" y="1"/>
                    <a:pt x="21" y="1"/>
                    <a:pt x="21"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9" name="Freeform 353">
              <a:extLst>
                <a:ext uri="{FF2B5EF4-FFF2-40B4-BE49-F238E27FC236}">
                  <a16:creationId xmlns:a16="http://schemas.microsoft.com/office/drawing/2014/main" id="{7A4D5B55-F2B2-729F-27DB-E4F797D4C580}"/>
                </a:ext>
              </a:extLst>
            </p:cNvPr>
            <p:cNvSpPr>
              <a:spLocks/>
            </p:cNvSpPr>
            <p:nvPr/>
          </p:nvSpPr>
          <p:spPr bwMode="auto">
            <a:xfrm>
              <a:off x="1511450" y="2467323"/>
              <a:ext cx="84138" cy="84138"/>
            </a:xfrm>
            <a:custGeom>
              <a:avLst/>
              <a:gdLst>
                <a:gd name="T0" fmla="*/ 5 w 20"/>
                <a:gd name="T1" fmla="*/ 0 h 20"/>
                <a:gd name="T2" fmla="*/ 0 w 20"/>
                <a:gd name="T3" fmla="*/ 18 h 20"/>
                <a:gd name="T4" fmla="*/ 4 w 20"/>
                <a:gd name="T5" fmla="*/ 20 h 20"/>
                <a:gd name="T6" fmla="*/ 4 w 20"/>
                <a:gd name="T7" fmla="*/ 2 h 20"/>
                <a:gd name="T8" fmla="*/ 6 w 20"/>
                <a:gd name="T9" fmla="*/ 1 h 20"/>
                <a:gd name="T10" fmla="*/ 8 w 20"/>
                <a:gd name="T11" fmla="*/ 2 h 20"/>
                <a:gd name="T12" fmla="*/ 8 w 20"/>
                <a:gd name="T13" fmla="*/ 7 h 20"/>
                <a:gd name="T14" fmla="*/ 14 w 20"/>
                <a:gd name="T15" fmla="*/ 14 h 20"/>
                <a:gd name="T16" fmla="*/ 16 w 20"/>
                <a:gd name="T17" fmla="*/ 17 h 20"/>
                <a:gd name="T18" fmla="*/ 20 w 20"/>
                <a:gd name="T19" fmla="*/ 13 h 20"/>
                <a:gd name="T20" fmla="*/ 5 w 2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0">
                  <a:moveTo>
                    <a:pt x="5" y="0"/>
                  </a:moveTo>
                  <a:cubicBezTo>
                    <a:pt x="1" y="0"/>
                    <a:pt x="0" y="6"/>
                    <a:pt x="0" y="18"/>
                  </a:cubicBezTo>
                  <a:cubicBezTo>
                    <a:pt x="1" y="18"/>
                    <a:pt x="3" y="19"/>
                    <a:pt x="4" y="20"/>
                  </a:cubicBezTo>
                  <a:cubicBezTo>
                    <a:pt x="4" y="14"/>
                    <a:pt x="4" y="8"/>
                    <a:pt x="4" y="2"/>
                  </a:cubicBezTo>
                  <a:cubicBezTo>
                    <a:pt x="4" y="1"/>
                    <a:pt x="5" y="1"/>
                    <a:pt x="6" y="1"/>
                  </a:cubicBezTo>
                  <a:cubicBezTo>
                    <a:pt x="7" y="1"/>
                    <a:pt x="8" y="1"/>
                    <a:pt x="8" y="2"/>
                  </a:cubicBezTo>
                  <a:cubicBezTo>
                    <a:pt x="8" y="4"/>
                    <a:pt x="8" y="5"/>
                    <a:pt x="8" y="7"/>
                  </a:cubicBezTo>
                  <a:cubicBezTo>
                    <a:pt x="10" y="9"/>
                    <a:pt x="12" y="12"/>
                    <a:pt x="14" y="14"/>
                  </a:cubicBezTo>
                  <a:cubicBezTo>
                    <a:pt x="15" y="15"/>
                    <a:pt x="15" y="16"/>
                    <a:pt x="16" y="17"/>
                  </a:cubicBezTo>
                  <a:cubicBezTo>
                    <a:pt x="17" y="16"/>
                    <a:pt x="18" y="14"/>
                    <a:pt x="20" y="13"/>
                  </a:cubicBezTo>
                  <a:cubicBezTo>
                    <a:pt x="13" y="4"/>
                    <a:pt x="8" y="0"/>
                    <a:pt x="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0" name="Freeform 354">
              <a:extLst>
                <a:ext uri="{FF2B5EF4-FFF2-40B4-BE49-F238E27FC236}">
                  <a16:creationId xmlns:a16="http://schemas.microsoft.com/office/drawing/2014/main" id="{4399B4A9-4B71-ED5E-5E73-B5EC4F4B7005}"/>
                </a:ext>
              </a:extLst>
            </p:cNvPr>
            <p:cNvSpPr>
              <a:spLocks/>
            </p:cNvSpPr>
            <p:nvPr/>
          </p:nvSpPr>
          <p:spPr bwMode="auto">
            <a:xfrm>
              <a:off x="1578125" y="2522886"/>
              <a:ext cx="39688" cy="38100"/>
            </a:xfrm>
            <a:custGeom>
              <a:avLst/>
              <a:gdLst>
                <a:gd name="T0" fmla="*/ 4 w 9"/>
                <a:gd name="T1" fmla="*/ 0 h 9"/>
                <a:gd name="T2" fmla="*/ 0 w 9"/>
                <a:gd name="T3" fmla="*/ 4 h 9"/>
                <a:gd name="T4" fmla="*/ 3 w 9"/>
                <a:gd name="T5" fmla="*/ 8 h 9"/>
                <a:gd name="T6" fmla="*/ 5 w 9"/>
                <a:gd name="T7" fmla="*/ 9 h 9"/>
                <a:gd name="T8" fmla="*/ 9 w 9"/>
                <a:gd name="T9" fmla="*/ 6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2" y="1"/>
                    <a:pt x="1" y="3"/>
                    <a:pt x="0" y="4"/>
                  </a:cubicBezTo>
                  <a:cubicBezTo>
                    <a:pt x="1" y="6"/>
                    <a:pt x="2" y="7"/>
                    <a:pt x="3" y="8"/>
                  </a:cubicBezTo>
                  <a:cubicBezTo>
                    <a:pt x="3" y="9"/>
                    <a:pt x="4" y="9"/>
                    <a:pt x="5" y="9"/>
                  </a:cubicBezTo>
                  <a:cubicBezTo>
                    <a:pt x="6" y="9"/>
                    <a:pt x="8" y="8"/>
                    <a:pt x="9" y="6"/>
                  </a:cubicBezTo>
                  <a:cubicBezTo>
                    <a:pt x="7" y="4"/>
                    <a:pt x="6" y="2"/>
                    <a:pt x="4"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1" name="Freeform 355">
              <a:extLst>
                <a:ext uri="{FF2B5EF4-FFF2-40B4-BE49-F238E27FC236}">
                  <a16:creationId xmlns:a16="http://schemas.microsoft.com/office/drawing/2014/main" id="{CB3263DA-31C2-55D1-9EBE-5EBD5D1B4C11}"/>
                </a:ext>
              </a:extLst>
            </p:cNvPr>
            <p:cNvSpPr>
              <a:spLocks/>
            </p:cNvSpPr>
            <p:nvPr/>
          </p:nvSpPr>
          <p:spPr bwMode="auto">
            <a:xfrm>
              <a:off x="1349525" y="2470498"/>
              <a:ext cx="4763" cy="9525"/>
            </a:xfrm>
            <a:custGeom>
              <a:avLst/>
              <a:gdLst>
                <a:gd name="T0" fmla="*/ 1 w 1"/>
                <a:gd name="T1" fmla="*/ 0 h 2"/>
                <a:gd name="T2" fmla="*/ 0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1"/>
                    <a:pt x="0" y="1"/>
                    <a:pt x="0" y="2"/>
                  </a:cubicBezTo>
                  <a:cubicBezTo>
                    <a:pt x="0" y="2"/>
                    <a:pt x="0" y="2"/>
                    <a:pt x="0" y="2"/>
                  </a:cubicBezTo>
                  <a:cubicBezTo>
                    <a:pt x="0" y="1"/>
                    <a:pt x="1" y="1"/>
                    <a:pt x="1" y="0"/>
                  </a:cubicBezTo>
                  <a:cubicBezTo>
                    <a:pt x="1" y="0"/>
                    <a:pt x="1" y="0"/>
                    <a:pt x="1" y="0"/>
                  </a:cubicBezTo>
                </a:path>
              </a:pathLst>
            </a:custGeom>
            <a:solidFill>
              <a:srgbClr val="DC7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2" name="Freeform 356">
              <a:extLst>
                <a:ext uri="{FF2B5EF4-FFF2-40B4-BE49-F238E27FC236}">
                  <a16:creationId xmlns:a16="http://schemas.microsoft.com/office/drawing/2014/main" id="{44BF52C0-56C7-CCAF-451A-47FD5E3C6731}"/>
                </a:ext>
              </a:extLst>
            </p:cNvPr>
            <p:cNvSpPr>
              <a:spLocks/>
            </p:cNvSpPr>
            <p:nvPr/>
          </p:nvSpPr>
          <p:spPr bwMode="auto">
            <a:xfrm>
              <a:off x="1349525" y="24800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3" name="Freeform 357">
              <a:extLst>
                <a:ext uri="{FF2B5EF4-FFF2-40B4-BE49-F238E27FC236}">
                  <a16:creationId xmlns:a16="http://schemas.microsoft.com/office/drawing/2014/main" id="{8E6EE5E2-6DCD-F94E-7B04-49F50F8807FB}"/>
                </a:ext>
              </a:extLst>
            </p:cNvPr>
            <p:cNvSpPr>
              <a:spLocks noEditPoints="1"/>
            </p:cNvSpPr>
            <p:nvPr/>
          </p:nvSpPr>
          <p:spPr bwMode="auto">
            <a:xfrm>
              <a:off x="1293962" y="2449861"/>
              <a:ext cx="63500" cy="80963"/>
            </a:xfrm>
            <a:custGeom>
              <a:avLst/>
              <a:gdLst>
                <a:gd name="T0" fmla="*/ 0 w 15"/>
                <a:gd name="T1" fmla="*/ 19 h 19"/>
                <a:gd name="T2" fmla="*/ 0 w 15"/>
                <a:gd name="T3" fmla="*/ 19 h 19"/>
                <a:gd name="T4" fmla="*/ 0 w 15"/>
                <a:gd name="T5" fmla="*/ 19 h 19"/>
                <a:gd name="T6" fmla="*/ 0 w 15"/>
                <a:gd name="T7" fmla="*/ 19 h 19"/>
                <a:gd name="T8" fmla="*/ 0 w 15"/>
                <a:gd name="T9" fmla="*/ 19 h 19"/>
                <a:gd name="T10" fmla="*/ 0 w 15"/>
                <a:gd name="T11" fmla="*/ 19 h 19"/>
                <a:gd name="T12" fmla="*/ 0 w 15"/>
                <a:gd name="T13" fmla="*/ 19 h 19"/>
                <a:gd name="T14" fmla="*/ 0 w 15"/>
                <a:gd name="T15" fmla="*/ 19 h 19"/>
                <a:gd name="T16" fmla="*/ 0 w 15"/>
                <a:gd name="T17" fmla="*/ 19 h 19"/>
                <a:gd name="T18" fmla="*/ 1 w 15"/>
                <a:gd name="T19" fmla="*/ 19 h 19"/>
                <a:gd name="T20" fmla="*/ 0 w 15"/>
                <a:gd name="T21" fmla="*/ 19 h 19"/>
                <a:gd name="T22" fmla="*/ 1 w 15"/>
                <a:gd name="T23" fmla="*/ 19 h 19"/>
                <a:gd name="T24" fmla="*/ 1 w 15"/>
                <a:gd name="T25" fmla="*/ 19 h 19"/>
                <a:gd name="T26" fmla="*/ 1 w 15"/>
                <a:gd name="T27" fmla="*/ 19 h 19"/>
                <a:gd name="T28" fmla="*/ 1 w 15"/>
                <a:gd name="T29" fmla="*/ 19 h 19"/>
                <a:gd name="T30" fmla="*/ 1 w 15"/>
                <a:gd name="T31" fmla="*/ 18 h 19"/>
                <a:gd name="T32" fmla="*/ 1 w 15"/>
                <a:gd name="T33" fmla="*/ 19 h 19"/>
                <a:gd name="T34" fmla="*/ 1 w 15"/>
                <a:gd name="T35" fmla="*/ 18 h 19"/>
                <a:gd name="T36" fmla="*/ 15 w 15"/>
                <a:gd name="T37" fmla="*/ 0 h 19"/>
                <a:gd name="T38" fmla="*/ 3 w 15"/>
                <a:gd name="T39" fmla="*/ 10 h 19"/>
                <a:gd name="T40" fmla="*/ 1 w 15"/>
                <a:gd name="T41" fmla="*/ 12 h 19"/>
                <a:gd name="T42" fmla="*/ 5 w 15"/>
                <a:gd name="T43" fmla="*/ 15 h 19"/>
                <a:gd name="T44" fmla="*/ 1 w 15"/>
                <a:gd name="T45" fmla="*/ 18 h 19"/>
                <a:gd name="T46" fmla="*/ 8 w 15"/>
                <a:gd name="T47" fmla="*/ 12 h 19"/>
                <a:gd name="T48" fmla="*/ 12 w 15"/>
                <a:gd name="T49" fmla="*/ 8 h 19"/>
                <a:gd name="T50" fmla="*/ 13 w 15"/>
                <a:gd name="T51" fmla="*/ 7 h 19"/>
                <a:gd name="T52" fmla="*/ 13 w 15"/>
                <a:gd name="T53" fmla="*/ 7 h 19"/>
                <a:gd name="T54" fmla="*/ 14 w 15"/>
                <a:gd name="T55" fmla="*/ 5 h 19"/>
                <a:gd name="T56" fmla="*/ 15 w 15"/>
                <a:gd name="T57" fmla="*/ 0 h 19"/>
                <a:gd name="T58" fmla="*/ 15 w 15"/>
                <a:gd name="T5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 h="19">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1" y="19"/>
                  </a:moveTo>
                  <a:cubicBezTo>
                    <a:pt x="0" y="19"/>
                    <a:pt x="0" y="19"/>
                    <a:pt x="0" y="19"/>
                  </a:cubicBezTo>
                  <a:cubicBezTo>
                    <a:pt x="0" y="19"/>
                    <a:pt x="0" y="19"/>
                    <a:pt x="1" y="19"/>
                  </a:cubicBezTo>
                  <a:moveTo>
                    <a:pt x="1" y="19"/>
                  </a:moveTo>
                  <a:cubicBezTo>
                    <a:pt x="1" y="19"/>
                    <a:pt x="1" y="19"/>
                    <a:pt x="1" y="19"/>
                  </a:cubicBezTo>
                  <a:cubicBezTo>
                    <a:pt x="1" y="19"/>
                    <a:pt x="1" y="19"/>
                    <a:pt x="1" y="19"/>
                  </a:cubicBezTo>
                  <a:moveTo>
                    <a:pt x="1" y="18"/>
                  </a:moveTo>
                  <a:cubicBezTo>
                    <a:pt x="1" y="18"/>
                    <a:pt x="1" y="18"/>
                    <a:pt x="1" y="19"/>
                  </a:cubicBezTo>
                  <a:cubicBezTo>
                    <a:pt x="1" y="18"/>
                    <a:pt x="1" y="18"/>
                    <a:pt x="1" y="18"/>
                  </a:cubicBezTo>
                  <a:moveTo>
                    <a:pt x="15" y="0"/>
                  </a:moveTo>
                  <a:cubicBezTo>
                    <a:pt x="15" y="0"/>
                    <a:pt x="9" y="5"/>
                    <a:pt x="3" y="10"/>
                  </a:cubicBezTo>
                  <a:cubicBezTo>
                    <a:pt x="3" y="10"/>
                    <a:pt x="2" y="11"/>
                    <a:pt x="1" y="12"/>
                  </a:cubicBezTo>
                  <a:cubicBezTo>
                    <a:pt x="3" y="13"/>
                    <a:pt x="4" y="14"/>
                    <a:pt x="5" y="15"/>
                  </a:cubicBezTo>
                  <a:cubicBezTo>
                    <a:pt x="4" y="16"/>
                    <a:pt x="2" y="17"/>
                    <a:pt x="1" y="18"/>
                  </a:cubicBezTo>
                  <a:cubicBezTo>
                    <a:pt x="4" y="17"/>
                    <a:pt x="6" y="15"/>
                    <a:pt x="8" y="12"/>
                  </a:cubicBezTo>
                  <a:cubicBezTo>
                    <a:pt x="9" y="11"/>
                    <a:pt x="11" y="10"/>
                    <a:pt x="12" y="8"/>
                  </a:cubicBezTo>
                  <a:cubicBezTo>
                    <a:pt x="12" y="8"/>
                    <a:pt x="12" y="8"/>
                    <a:pt x="13" y="7"/>
                  </a:cubicBezTo>
                  <a:cubicBezTo>
                    <a:pt x="13" y="7"/>
                    <a:pt x="13" y="7"/>
                    <a:pt x="13" y="7"/>
                  </a:cubicBezTo>
                  <a:cubicBezTo>
                    <a:pt x="13" y="6"/>
                    <a:pt x="14" y="6"/>
                    <a:pt x="14" y="5"/>
                  </a:cubicBezTo>
                  <a:cubicBezTo>
                    <a:pt x="15" y="0"/>
                    <a:pt x="15" y="0"/>
                    <a:pt x="15" y="0"/>
                  </a:cubicBezTo>
                  <a:cubicBezTo>
                    <a:pt x="15" y="0"/>
                    <a:pt x="15" y="0"/>
                    <a:pt x="15"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4" name="Freeform 358">
              <a:extLst>
                <a:ext uri="{FF2B5EF4-FFF2-40B4-BE49-F238E27FC236}">
                  <a16:creationId xmlns:a16="http://schemas.microsoft.com/office/drawing/2014/main" id="{D91167C4-6873-53A3-A3F7-A4E8B60E4002}"/>
                </a:ext>
              </a:extLst>
            </p:cNvPr>
            <p:cNvSpPr>
              <a:spLocks/>
            </p:cNvSpPr>
            <p:nvPr/>
          </p:nvSpPr>
          <p:spPr bwMode="auto">
            <a:xfrm>
              <a:off x="1268562" y="2500661"/>
              <a:ext cx="47625" cy="30163"/>
            </a:xfrm>
            <a:custGeom>
              <a:avLst/>
              <a:gdLst>
                <a:gd name="T0" fmla="*/ 7 w 11"/>
                <a:gd name="T1" fmla="*/ 0 h 7"/>
                <a:gd name="T2" fmla="*/ 0 w 11"/>
                <a:gd name="T3" fmla="*/ 5 h 7"/>
                <a:gd name="T4" fmla="*/ 4 w 11"/>
                <a:gd name="T5" fmla="*/ 7 h 7"/>
                <a:gd name="T6" fmla="*/ 6 w 11"/>
                <a:gd name="T7" fmla="*/ 7 h 7"/>
                <a:gd name="T8" fmla="*/ 6 w 11"/>
                <a:gd name="T9" fmla="*/ 7 h 7"/>
                <a:gd name="T10" fmla="*/ 6 w 11"/>
                <a:gd name="T11" fmla="*/ 7 h 7"/>
                <a:gd name="T12" fmla="*/ 6 w 11"/>
                <a:gd name="T13" fmla="*/ 7 h 7"/>
                <a:gd name="T14" fmla="*/ 6 w 11"/>
                <a:gd name="T15" fmla="*/ 7 h 7"/>
                <a:gd name="T16" fmla="*/ 6 w 11"/>
                <a:gd name="T17" fmla="*/ 7 h 7"/>
                <a:gd name="T18" fmla="*/ 6 w 11"/>
                <a:gd name="T19" fmla="*/ 7 h 7"/>
                <a:gd name="T20" fmla="*/ 6 w 11"/>
                <a:gd name="T21" fmla="*/ 7 h 7"/>
                <a:gd name="T22" fmla="*/ 7 w 11"/>
                <a:gd name="T23" fmla="*/ 7 h 7"/>
                <a:gd name="T24" fmla="*/ 7 w 11"/>
                <a:gd name="T25" fmla="*/ 7 h 7"/>
                <a:gd name="T26" fmla="*/ 7 w 11"/>
                <a:gd name="T27" fmla="*/ 7 h 7"/>
                <a:gd name="T28" fmla="*/ 7 w 11"/>
                <a:gd name="T29" fmla="*/ 7 h 7"/>
                <a:gd name="T30" fmla="*/ 7 w 11"/>
                <a:gd name="T31" fmla="*/ 6 h 7"/>
                <a:gd name="T32" fmla="*/ 7 w 11"/>
                <a:gd name="T33" fmla="*/ 6 h 7"/>
                <a:gd name="T34" fmla="*/ 11 w 11"/>
                <a:gd name="T35" fmla="*/ 3 h 7"/>
                <a:gd name="T36" fmla="*/ 7 w 11"/>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7">
                  <a:moveTo>
                    <a:pt x="7" y="0"/>
                  </a:moveTo>
                  <a:cubicBezTo>
                    <a:pt x="5" y="1"/>
                    <a:pt x="2" y="3"/>
                    <a:pt x="0" y="5"/>
                  </a:cubicBezTo>
                  <a:cubicBezTo>
                    <a:pt x="0" y="7"/>
                    <a:pt x="2" y="7"/>
                    <a:pt x="4" y="7"/>
                  </a:cubicBezTo>
                  <a:cubicBezTo>
                    <a:pt x="4" y="7"/>
                    <a:pt x="5"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6" y="7"/>
                  </a:cubicBezTo>
                  <a:cubicBezTo>
                    <a:pt x="6" y="7"/>
                    <a:pt x="6" y="7"/>
                    <a:pt x="7" y="7"/>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8" y="5"/>
                    <a:pt x="10" y="4"/>
                    <a:pt x="11" y="3"/>
                  </a:cubicBezTo>
                  <a:cubicBezTo>
                    <a:pt x="10" y="2"/>
                    <a:pt x="9" y="1"/>
                    <a:pt x="7"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5" name="Rectangle 359">
              <a:extLst>
                <a:ext uri="{FF2B5EF4-FFF2-40B4-BE49-F238E27FC236}">
                  <a16:creationId xmlns:a16="http://schemas.microsoft.com/office/drawing/2014/main" id="{75473751-866E-BCA4-396C-EE1A6CD58C29}"/>
                </a:ext>
              </a:extLst>
            </p:cNvPr>
            <p:cNvSpPr>
              <a:spLocks noChangeArrowheads="1"/>
            </p:cNvSpPr>
            <p:nvPr/>
          </p:nvSpPr>
          <p:spPr bwMode="auto">
            <a:xfrm>
              <a:off x="1417787" y="2594323"/>
              <a:ext cx="1588" cy="1588"/>
            </a:xfrm>
            <a:prstGeom prst="rect">
              <a:avLst/>
            </a:prstGeom>
            <a:solidFill>
              <a:srgbClr val="4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6" name="Freeform 360">
              <a:extLst>
                <a:ext uri="{FF2B5EF4-FFF2-40B4-BE49-F238E27FC236}">
                  <a16:creationId xmlns:a16="http://schemas.microsoft.com/office/drawing/2014/main" id="{402768D5-CCDD-0EDB-4F99-8131802D5CC8}"/>
                </a:ext>
              </a:extLst>
            </p:cNvPr>
            <p:cNvSpPr>
              <a:spLocks/>
            </p:cNvSpPr>
            <p:nvPr/>
          </p:nvSpPr>
          <p:spPr bwMode="auto">
            <a:xfrm>
              <a:off x="1417787" y="259432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7" name="Freeform 361">
              <a:extLst>
                <a:ext uri="{FF2B5EF4-FFF2-40B4-BE49-F238E27FC236}">
                  <a16:creationId xmlns:a16="http://schemas.microsoft.com/office/drawing/2014/main" id="{C01183B7-98EA-9C6A-5128-F460FC53C3BB}"/>
                </a:ext>
              </a:extLst>
            </p:cNvPr>
            <p:cNvSpPr>
              <a:spLocks/>
            </p:cNvSpPr>
            <p:nvPr/>
          </p:nvSpPr>
          <p:spPr bwMode="auto">
            <a:xfrm>
              <a:off x="1524150" y="2467323"/>
              <a:ext cx="20638" cy="127000"/>
            </a:xfrm>
            <a:custGeom>
              <a:avLst/>
              <a:gdLst>
                <a:gd name="T0" fmla="*/ 5 w 5"/>
                <a:gd name="T1" fmla="*/ 2 h 30"/>
                <a:gd name="T2" fmla="*/ 1 w 5"/>
                <a:gd name="T3" fmla="*/ 2 h 30"/>
                <a:gd name="T4" fmla="*/ 0 w 5"/>
                <a:gd name="T5" fmla="*/ 30 h 30"/>
                <a:gd name="T6" fmla="*/ 3 w 5"/>
                <a:gd name="T7" fmla="*/ 30 h 30"/>
                <a:gd name="T8" fmla="*/ 5 w 5"/>
                <a:gd name="T9" fmla="*/ 2 h 30"/>
              </a:gdLst>
              <a:ahLst/>
              <a:cxnLst>
                <a:cxn ang="0">
                  <a:pos x="T0" y="T1"/>
                </a:cxn>
                <a:cxn ang="0">
                  <a:pos x="T2" y="T3"/>
                </a:cxn>
                <a:cxn ang="0">
                  <a:pos x="T4" y="T5"/>
                </a:cxn>
                <a:cxn ang="0">
                  <a:pos x="T6" y="T7"/>
                </a:cxn>
                <a:cxn ang="0">
                  <a:pos x="T8" y="T9"/>
                </a:cxn>
              </a:cxnLst>
              <a:rect l="0" t="0" r="r" b="b"/>
              <a:pathLst>
                <a:path w="5" h="30">
                  <a:moveTo>
                    <a:pt x="5" y="2"/>
                  </a:moveTo>
                  <a:cubicBezTo>
                    <a:pt x="5" y="0"/>
                    <a:pt x="2" y="0"/>
                    <a:pt x="1" y="2"/>
                  </a:cubicBezTo>
                  <a:cubicBezTo>
                    <a:pt x="1" y="12"/>
                    <a:pt x="1" y="21"/>
                    <a:pt x="0" y="30"/>
                  </a:cubicBezTo>
                  <a:cubicBezTo>
                    <a:pt x="3" y="30"/>
                    <a:pt x="3" y="30"/>
                    <a:pt x="3" y="30"/>
                  </a:cubicBezTo>
                  <a:cubicBezTo>
                    <a:pt x="4" y="21"/>
                    <a:pt x="4" y="11"/>
                    <a:pt x="5"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8" name="Freeform 362">
              <a:extLst>
                <a:ext uri="{FF2B5EF4-FFF2-40B4-BE49-F238E27FC236}">
                  <a16:creationId xmlns:a16="http://schemas.microsoft.com/office/drawing/2014/main" id="{DE5B28D0-3013-B7C0-50BB-2B5E757774BD}"/>
                </a:ext>
              </a:extLst>
            </p:cNvPr>
            <p:cNvSpPr>
              <a:spLocks/>
            </p:cNvSpPr>
            <p:nvPr/>
          </p:nvSpPr>
          <p:spPr bwMode="auto">
            <a:xfrm>
              <a:off x="1341587" y="2441923"/>
              <a:ext cx="28575" cy="152400"/>
            </a:xfrm>
            <a:custGeom>
              <a:avLst/>
              <a:gdLst>
                <a:gd name="T0" fmla="*/ 7 w 7"/>
                <a:gd name="T1" fmla="*/ 3 h 36"/>
                <a:gd name="T2" fmla="*/ 4 w 7"/>
                <a:gd name="T3" fmla="*/ 2 h 36"/>
                <a:gd name="T4" fmla="*/ 0 w 7"/>
                <a:gd name="T5" fmla="*/ 36 h 36"/>
                <a:gd name="T6" fmla="*/ 4 w 7"/>
                <a:gd name="T7" fmla="*/ 36 h 36"/>
                <a:gd name="T8" fmla="*/ 7 w 7"/>
                <a:gd name="T9" fmla="*/ 3 h 36"/>
              </a:gdLst>
              <a:ahLst/>
              <a:cxnLst>
                <a:cxn ang="0">
                  <a:pos x="T0" y="T1"/>
                </a:cxn>
                <a:cxn ang="0">
                  <a:pos x="T2" y="T3"/>
                </a:cxn>
                <a:cxn ang="0">
                  <a:pos x="T4" y="T5"/>
                </a:cxn>
                <a:cxn ang="0">
                  <a:pos x="T6" y="T7"/>
                </a:cxn>
                <a:cxn ang="0">
                  <a:pos x="T8" y="T9"/>
                </a:cxn>
              </a:cxnLst>
              <a:rect l="0" t="0" r="r" b="b"/>
              <a:pathLst>
                <a:path w="7" h="36">
                  <a:moveTo>
                    <a:pt x="7" y="3"/>
                  </a:moveTo>
                  <a:cubicBezTo>
                    <a:pt x="7" y="1"/>
                    <a:pt x="4" y="0"/>
                    <a:pt x="4" y="2"/>
                  </a:cubicBezTo>
                  <a:cubicBezTo>
                    <a:pt x="3" y="14"/>
                    <a:pt x="1" y="25"/>
                    <a:pt x="0" y="36"/>
                  </a:cubicBezTo>
                  <a:cubicBezTo>
                    <a:pt x="4" y="36"/>
                    <a:pt x="4" y="36"/>
                    <a:pt x="4" y="36"/>
                  </a:cubicBezTo>
                  <a:cubicBezTo>
                    <a:pt x="4" y="25"/>
                    <a:pt x="6" y="14"/>
                    <a:pt x="7" y="3"/>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9" name="Freeform 363">
              <a:extLst>
                <a:ext uri="{FF2B5EF4-FFF2-40B4-BE49-F238E27FC236}">
                  <a16:creationId xmlns:a16="http://schemas.microsoft.com/office/drawing/2014/main" id="{91090D86-A4F0-A39C-D49A-3CDA9DCFF34D}"/>
                </a:ext>
              </a:extLst>
            </p:cNvPr>
            <p:cNvSpPr>
              <a:spLocks/>
            </p:cNvSpPr>
            <p:nvPr/>
          </p:nvSpPr>
          <p:spPr bwMode="auto">
            <a:xfrm>
              <a:off x="1405087" y="2586386"/>
              <a:ext cx="68263" cy="7938"/>
            </a:xfrm>
            <a:custGeom>
              <a:avLst/>
              <a:gdLst>
                <a:gd name="T0" fmla="*/ 3 w 16"/>
                <a:gd name="T1" fmla="*/ 2 h 2"/>
                <a:gd name="T2" fmla="*/ 3 w 16"/>
                <a:gd name="T3" fmla="*/ 2 h 2"/>
                <a:gd name="T4" fmla="*/ 16 w 16"/>
                <a:gd name="T5" fmla="*/ 2 h 2"/>
                <a:gd name="T6" fmla="*/ 15 w 16"/>
                <a:gd name="T7" fmla="*/ 1 h 2"/>
                <a:gd name="T8" fmla="*/ 2 w 16"/>
                <a:gd name="T9" fmla="*/ 0 h 2"/>
                <a:gd name="T10" fmla="*/ 0 w 16"/>
                <a:gd name="T11" fmla="*/ 2 h 2"/>
                <a:gd name="T12" fmla="*/ 0 w 16"/>
                <a:gd name="T13" fmla="*/ 2 h 2"/>
                <a:gd name="T14" fmla="*/ 3 w 16"/>
                <a:gd name="T15" fmla="*/ 2 h 2"/>
                <a:gd name="T16" fmla="*/ 3 w 16"/>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
                  <a:moveTo>
                    <a:pt x="3" y="2"/>
                  </a:moveTo>
                  <a:cubicBezTo>
                    <a:pt x="3" y="2"/>
                    <a:pt x="3" y="2"/>
                    <a:pt x="3" y="2"/>
                  </a:cubicBezTo>
                  <a:cubicBezTo>
                    <a:pt x="16" y="2"/>
                    <a:pt x="16" y="2"/>
                    <a:pt x="16" y="2"/>
                  </a:cubicBezTo>
                  <a:cubicBezTo>
                    <a:pt x="15" y="2"/>
                    <a:pt x="15" y="1"/>
                    <a:pt x="15" y="1"/>
                  </a:cubicBezTo>
                  <a:cubicBezTo>
                    <a:pt x="11" y="1"/>
                    <a:pt x="6" y="1"/>
                    <a:pt x="2" y="0"/>
                  </a:cubicBezTo>
                  <a:cubicBezTo>
                    <a:pt x="1" y="0"/>
                    <a:pt x="0" y="1"/>
                    <a:pt x="0" y="2"/>
                  </a:cubicBezTo>
                  <a:cubicBezTo>
                    <a:pt x="0" y="2"/>
                    <a:pt x="0" y="2"/>
                    <a:pt x="0" y="2"/>
                  </a:cubicBezTo>
                  <a:cubicBezTo>
                    <a:pt x="3" y="2"/>
                    <a:pt x="3" y="2"/>
                    <a:pt x="3" y="2"/>
                  </a:cubicBezTo>
                  <a:cubicBezTo>
                    <a:pt x="3" y="2"/>
                    <a:pt x="3" y="2"/>
                    <a:pt x="3" y="2"/>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0" name="Freeform 364">
              <a:extLst>
                <a:ext uri="{FF2B5EF4-FFF2-40B4-BE49-F238E27FC236}">
                  <a16:creationId xmlns:a16="http://schemas.microsoft.com/office/drawing/2014/main" id="{B568258B-F9E9-E93A-621E-60F03D841E67}"/>
                </a:ext>
              </a:extLst>
            </p:cNvPr>
            <p:cNvSpPr>
              <a:spLocks/>
            </p:cNvSpPr>
            <p:nvPr/>
          </p:nvSpPr>
          <p:spPr bwMode="auto">
            <a:xfrm>
              <a:off x="1408262" y="2594323"/>
              <a:ext cx="9525" cy="7938"/>
            </a:xfrm>
            <a:custGeom>
              <a:avLst/>
              <a:gdLst>
                <a:gd name="T0" fmla="*/ 2 w 2"/>
                <a:gd name="T1" fmla="*/ 0 h 2"/>
                <a:gd name="T2" fmla="*/ 0 w 2"/>
                <a:gd name="T3" fmla="*/ 1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1" y="1"/>
                    <a:pt x="0" y="1"/>
                  </a:cubicBezTo>
                  <a:cubicBezTo>
                    <a:pt x="1" y="2"/>
                    <a:pt x="2" y="2"/>
                    <a:pt x="2" y="2"/>
                  </a:cubicBezTo>
                  <a:cubicBezTo>
                    <a:pt x="2" y="1"/>
                    <a:pt x="2" y="1"/>
                    <a:pt x="2" y="0"/>
                  </a:cubicBezTo>
                  <a:cubicBezTo>
                    <a:pt x="2" y="0"/>
                    <a:pt x="2" y="0"/>
                    <a:pt x="2"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1" name="Freeform 365">
              <a:extLst>
                <a:ext uri="{FF2B5EF4-FFF2-40B4-BE49-F238E27FC236}">
                  <a16:creationId xmlns:a16="http://schemas.microsoft.com/office/drawing/2014/main" id="{BD5A545B-47F4-1751-63AA-17D952404D0C}"/>
                </a:ext>
              </a:extLst>
            </p:cNvPr>
            <p:cNvSpPr>
              <a:spLocks/>
            </p:cNvSpPr>
            <p:nvPr/>
          </p:nvSpPr>
          <p:spPr bwMode="auto">
            <a:xfrm>
              <a:off x="1460650" y="2599086"/>
              <a:ext cx="3175" cy="7938"/>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1"/>
                    <a:pt x="0" y="1"/>
                  </a:cubicBezTo>
                  <a:cubicBezTo>
                    <a:pt x="0" y="1"/>
                    <a:pt x="1" y="2"/>
                    <a:pt x="1" y="2"/>
                  </a:cubicBezTo>
                  <a:cubicBezTo>
                    <a:pt x="1" y="1"/>
                    <a:pt x="0" y="1"/>
                    <a:pt x="0" y="0"/>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2" name="Freeform 366">
              <a:extLst>
                <a:ext uri="{FF2B5EF4-FFF2-40B4-BE49-F238E27FC236}">
                  <a16:creationId xmlns:a16="http://schemas.microsoft.com/office/drawing/2014/main" id="{0F5DE88E-2E4D-D705-8E09-B1394C410F47}"/>
                </a:ext>
              </a:extLst>
            </p:cNvPr>
            <p:cNvSpPr>
              <a:spLocks/>
            </p:cNvSpPr>
            <p:nvPr/>
          </p:nvSpPr>
          <p:spPr bwMode="auto">
            <a:xfrm>
              <a:off x="1379687" y="2586386"/>
              <a:ext cx="109538" cy="7938"/>
            </a:xfrm>
            <a:custGeom>
              <a:avLst/>
              <a:gdLst>
                <a:gd name="T0" fmla="*/ 25 w 26"/>
                <a:gd name="T1" fmla="*/ 1 h 2"/>
                <a:gd name="T2" fmla="*/ 2 w 26"/>
                <a:gd name="T3" fmla="*/ 0 h 2"/>
                <a:gd name="T4" fmla="*/ 0 w 26"/>
                <a:gd name="T5" fmla="*/ 2 h 2"/>
                <a:gd name="T6" fmla="*/ 26 w 26"/>
                <a:gd name="T7" fmla="*/ 2 h 2"/>
                <a:gd name="T8" fmla="*/ 25 w 26"/>
                <a:gd name="T9" fmla="*/ 1 h 2"/>
              </a:gdLst>
              <a:ahLst/>
              <a:cxnLst>
                <a:cxn ang="0">
                  <a:pos x="T0" y="T1"/>
                </a:cxn>
                <a:cxn ang="0">
                  <a:pos x="T2" y="T3"/>
                </a:cxn>
                <a:cxn ang="0">
                  <a:pos x="T4" y="T5"/>
                </a:cxn>
                <a:cxn ang="0">
                  <a:pos x="T6" y="T7"/>
                </a:cxn>
                <a:cxn ang="0">
                  <a:pos x="T8" y="T9"/>
                </a:cxn>
              </a:cxnLst>
              <a:rect l="0" t="0" r="r" b="b"/>
              <a:pathLst>
                <a:path w="26" h="2">
                  <a:moveTo>
                    <a:pt x="25" y="1"/>
                  </a:moveTo>
                  <a:cubicBezTo>
                    <a:pt x="17" y="1"/>
                    <a:pt x="9" y="0"/>
                    <a:pt x="2" y="0"/>
                  </a:cubicBezTo>
                  <a:cubicBezTo>
                    <a:pt x="0" y="0"/>
                    <a:pt x="0" y="1"/>
                    <a:pt x="0" y="2"/>
                  </a:cubicBezTo>
                  <a:cubicBezTo>
                    <a:pt x="26" y="2"/>
                    <a:pt x="26" y="2"/>
                    <a:pt x="26" y="2"/>
                  </a:cubicBezTo>
                  <a:cubicBezTo>
                    <a:pt x="26" y="2"/>
                    <a:pt x="25" y="1"/>
                    <a:pt x="25" y="1"/>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3" name="Freeform 367">
              <a:extLst>
                <a:ext uri="{FF2B5EF4-FFF2-40B4-BE49-F238E27FC236}">
                  <a16:creationId xmlns:a16="http://schemas.microsoft.com/office/drawing/2014/main" id="{F4811A12-3E27-23BE-FEBE-70E7FBB8F096}"/>
                </a:ext>
              </a:extLst>
            </p:cNvPr>
            <p:cNvSpPr>
              <a:spLocks/>
            </p:cNvSpPr>
            <p:nvPr/>
          </p:nvSpPr>
          <p:spPr bwMode="auto">
            <a:xfrm>
              <a:off x="1379687" y="2594323"/>
              <a:ext cx="114300" cy="12700"/>
            </a:xfrm>
            <a:custGeom>
              <a:avLst/>
              <a:gdLst>
                <a:gd name="T0" fmla="*/ 0 w 27"/>
                <a:gd name="T1" fmla="*/ 0 h 3"/>
                <a:gd name="T2" fmla="*/ 2 w 27"/>
                <a:gd name="T3" fmla="*/ 1 h 3"/>
                <a:gd name="T4" fmla="*/ 25 w 27"/>
                <a:gd name="T5" fmla="*/ 2 h 3"/>
                <a:gd name="T6" fmla="*/ 26 w 27"/>
                <a:gd name="T7" fmla="*/ 0 h 3"/>
                <a:gd name="T8" fmla="*/ 0 w 27"/>
                <a:gd name="T9" fmla="*/ 0 h 3"/>
              </a:gdLst>
              <a:ahLst/>
              <a:cxnLst>
                <a:cxn ang="0">
                  <a:pos x="T0" y="T1"/>
                </a:cxn>
                <a:cxn ang="0">
                  <a:pos x="T2" y="T3"/>
                </a:cxn>
                <a:cxn ang="0">
                  <a:pos x="T4" y="T5"/>
                </a:cxn>
                <a:cxn ang="0">
                  <a:pos x="T6" y="T7"/>
                </a:cxn>
                <a:cxn ang="0">
                  <a:pos x="T8" y="T9"/>
                </a:cxn>
              </a:cxnLst>
              <a:rect l="0" t="0" r="r" b="b"/>
              <a:pathLst>
                <a:path w="27" h="3">
                  <a:moveTo>
                    <a:pt x="0" y="0"/>
                  </a:moveTo>
                  <a:cubicBezTo>
                    <a:pt x="0" y="1"/>
                    <a:pt x="1" y="1"/>
                    <a:pt x="2" y="1"/>
                  </a:cubicBezTo>
                  <a:cubicBezTo>
                    <a:pt x="9" y="2"/>
                    <a:pt x="17" y="2"/>
                    <a:pt x="25" y="2"/>
                  </a:cubicBezTo>
                  <a:cubicBezTo>
                    <a:pt x="26" y="3"/>
                    <a:pt x="27" y="1"/>
                    <a:pt x="26" y="0"/>
                  </a:cubicBezTo>
                  <a:cubicBezTo>
                    <a:pt x="0" y="0"/>
                    <a:pt x="0" y="0"/>
                    <a:pt x="0" y="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4" name="Freeform 368">
              <a:extLst>
                <a:ext uri="{FF2B5EF4-FFF2-40B4-BE49-F238E27FC236}">
                  <a16:creationId xmlns:a16="http://schemas.microsoft.com/office/drawing/2014/main" id="{F34EC88A-FED6-050C-55EC-C363362310DC}"/>
                </a:ext>
              </a:extLst>
            </p:cNvPr>
            <p:cNvSpPr>
              <a:spLocks/>
            </p:cNvSpPr>
            <p:nvPr/>
          </p:nvSpPr>
          <p:spPr bwMode="auto">
            <a:xfrm>
              <a:off x="1247925" y="2353023"/>
              <a:ext cx="139700" cy="190500"/>
            </a:xfrm>
            <a:custGeom>
              <a:avLst/>
              <a:gdLst>
                <a:gd name="T0" fmla="*/ 30 w 33"/>
                <a:gd name="T1" fmla="*/ 1 h 45"/>
                <a:gd name="T2" fmla="*/ 17 w 33"/>
                <a:gd name="T3" fmla="*/ 13 h 45"/>
                <a:gd name="T4" fmla="*/ 1 w 33"/>
                <a:gd name="T5" fmla="*/ 35 h 45"/>
                <a:gd name="T6" fmla="*/ 9 w 33"/>
                <a:gd name="T7" fmla="*/ 45 h 45"/>
                <a:gd name="T8" fmla="*/ 15 w 33"/>
                <a:gd name="T9" fmla="*/ 42 h 45"/>
                <a:gd name="T10" fmla="*/ 27 w 33"/>
                <a:gd name="T11" fmla="*/ 30 h 45"/>
                <a:gd name="T12" fmla="*/ 26 w 33"/>
                <a:gd name="T13" fmla="*/ 28 h 45"/>
                <a:gd name="T14" fmla="*/ 12 w 33"/>
                <a:gd name="T15" fmla="*/ 40 h 45"/>
                <a:gd name="T16" fmla="*/ 4 w 33"/>
                <a:gd name="T17" fmla="*/ 38 h 45"/>
                <a:gd name="T18" fmla="*/ 8 w 33"/>
                <a:gd name="T19" fmla="*/ 29 h 45"/>
                <a:gd name="T20" fmla="*/ 32 w 33"/>
                <a:gd name="T21" fmla="*/ 4 h 45"/>
                <a:gd name="T22" fmla="*/ 30 w 33"/>
                <a:gd name="T23"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45">
                  <a:moveTo>
                    <a:pt x="30" y="1"/>
                  </a:moveTo>
                  <a:cubicBezTo>
                    <a:pt x="25" y="5"/>
                    <a:pt x="21" y="9"/>
                    <a:pt x="17" y="13"/>
                  </a:cubicBezTo>
                  <a:cubicBezTo>
                    <a:pt x="11" y="19"/>
                    <a:pt x="4" y="27"/>
                    <a:pt x="1" y="35"/>
                  </a:cubicBezTo>
                  <a:cubicBezTo>
                    <a:pt x="0" y="40"/>
                    <a:pt x="3" y="44"/>
                    <a:pt x="9" y="45"/>
                  </a:cubicBezTo>
                  <a:cubicBezTo>
                    <a:pt x="11" y="45"/>
                    <a:pt x="13" y="44"/>
                    <a:pt x="15" y="42"/>
                  </a:cubicBezTo>
                  <a:cubicBezTo>
                    <a:pt x="19" y="38"/>
                    <a:pt x="23" y="34"/>
                    <a:pt x="27" y="30"/>
                  </a:cubicBezTo>
                  <a:cubicBezTo>
                    <a:pt x="29" y="29"/>
                    <a:pt x="27" y="26"/>
                    <a:pt x="26" y="28"/>
                  </a:cubicBezTo>
                  <a:cubicBezTo>
                    <a:pt x="20" y="31"/>
                    <a:pt x="17" y="37"/>
                    <a:pt x="12" y="40"/>
                  </a:cubicBezTo>
                  <a:cubicBezTo>
                    <a:pt x="10" y="42"/>
                    <a:pt x="4" y="41"/>
                    <a:pt x="4" y="38"/>
                  </a:cubicBezTo>
                  <a:cubicBezTo>
                    <a:pt x="4" y="35"/>
                    <a:pt x="7" y="31"/>
                    <a:pt x="8" y="29"/>
                  </a:cubicBezTo>
                  <a:cubicBezTo>
                    <a:pt x="14" y="19"/>
                    <a:pt x="23" y="11"/>
                    <a:pt x="32" y="4"/>
                  </a:cubicBezTo>
                  <a:cubicBezTo>
                    <a:pt x="33" y="3"/>
                    <a:pt x="31" y="0"/>
                    <a:pt x="30" y="1"/>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5" name="Freeform 369">
              <a:extLst>
                <a:ext uri="{FF2B5EF4-FFF2-40B4-BE49-F238E27FC236}">
                  <a16:creationId xmlns:a16="http://schemas.microsoft.com/office/drawing/2014/main" id="{15EA1FE3-E770-25D1-80E8-46119113DEFF}"/>
                </a:ext>
              </a:extLst>
            </p:cNvPr>
            <p:cNvSpPr>
              <a:spLocks/>
            </p:cNvSpPr>
            <p:nvPr/>
          </p:nvSpPr>
          <p:spPr bwMode="auto">
            <a:xfrm>
              <a:off x="1519387" y="2378423"/>
              <a:ext cx="123825" cy="198438"/>
            </a:xfrm>
            <a:custGeom>
              <a:avLst/>
              <a:gdLst>
                <a:gd name="T0" fmla="*/ 2 w 29"/>
                <a:gd name="T1" fmla="*/ 4 h 47"/>
                <a:gd name="T2" fmla="*/ 22 w 29"/>
                <a:gd name="T3" fmla="*/ 30 h 47"/>
                <a:gd name="T4" fmla="*/ 24 w 29"/>
                <a:gd name="T5" fmla="*/ 39 h 47"/>
                <a:gd name="T6" fmla="*/ 17 w 29"/>
                <a:gd name="T7" fmla="*/ 42 h 47"/>
                <a:gd name="T8" fmla="*/ 12 w 29"/>
                <a:gd name="T9" fmla="*/ 35 h 47"/>
                <a:gd name="T10" fmla="*/ 5 w 29"/>
                <a:gd name="T11" fmla="*/ 28 h 47"/>
                <a:gd name="T12" fmla="*/ 3 w 29"/>
                <a:gd name="T13" fmla="*/ 30 h 47"/>
                <a:gd name="T14" fmla="*/ 12 w 29"/>
                <a:gd name="T15" fmla="*/ 41 h 47"/>
                <a:gd name="T16" fmla="*/ 17 w 29"/>
                <a:gd name="T17" fmla="*/ 46 h 47"/>
                <a:gd name="T18" fmla="*/ 27 w 29"/>
                <a:gd name="T19" fmla="*/ 39 h 47"/>
                <a:gd name="T20" fmla="*/ 18 w 29"/>
                <a:gd name="T21" fmla="*/ 17 h 47"/>
                <a:gd name="T22" fmla="*/ 4 w 29"/>
                <a:gd name="T23" fmla="*/ 1 h 47"/>
                <a:gd name="T24" fmla="*/ 2 w 29"/>
                <a:gd name="T2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7">
                  <a:moveTo>
                    <a:pt x="2" y="4"/>
                  </a:moveTo>
                  <a:cubicBezTo>
                    <a:pt x="10" y="11"/>
                    <a:pt x="17" y="20"/>
                    <a:pt x="22" y="30"/>
                  </a:cubicBezTo>
                  <a:cubicBezTo>
                    <a:pt x="23" y="33"/>
                    <a:pt x="25" y="36"/>
                    <a:pt x="24" y="39"/>
                  </a:cubicBezTo>
                  <a:cubicBezTo>
                    <a:pt x="23" y="41"/>
                    <a:pt x="19" y="44"/>
                    <a:pt x="17" y="42"/>
                  </a:cubicBezTo>
                  <a:cubicBezTo>
                    <a:pt x="15" y="40"/>
                    <a:pt x="14" y="37"/>
                    <a:pt x="12" y="35"/>
                  </a:cubicBezTo>
                  <a:cubicBezTo>
                    <a:pt x="10" y="32"/>
                    <a:pt x="8" y="30"/>
                    <a:pt x="5" y="28"/>
                  </a:cubicBezTo>
                  <a:cubicBezTo>
                    <a:pt x="4" y="26"/>
                    <a:pt x="2" y="29"/>
                    <a:pt x="3" y="30"/>
                  </a:cubicBezTo>
                  <a:cubicBezTo>
                    <a:pt x="7" y="33"/>
                    <a:pt x="9" y="37"/>
                    <a:pt x="12" y="41"/>
                  </a:cubicBezTo>
                  <a:cubicBezTo>
                    <a:pt x="13" y="43"/>
                    <a:pt x="15" y="46"/>
                    <a:pt x="17" y="46"/>
                  </a:cubicBezTo>
                  <a:cubicBezTo>
                    <a:pt x="22" y="47"/>
                    <a:pt x="26" y="43"/>
                    <a:pt x="27" y="39"/>
                  </a:cubicBezTo>
                  <a:cubicBezTo>
                    <a:pt x="29" y="32"/>
                    <a:pt x="21" y="22"/>
                    <a:pt x="18" y="17"/>
                  </a:cubicBezTo>
                  <a:cubicBezTo>
                    <a:pt x="14" y="11"/>
                    <a:pt x="9" y="6"/>
                    <a:pt x="4" y="1"/>
                  </a:cubicBezTo>
                  <a:cubicBezTo>
                    <a:pt x="2" y="0"/>
                    <a:pt x="0" y="2"/>
                    <a:pt x="2" y="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6" name="Oval 370">
              <a:extLst>
                <a:ext uri="{FF2B5EF4-FFF2-40B4-BE49-F238E27FC236}">
                  <a16:creationId xmlns:a16="http://schemas.microsoft.com/office/drawing/2014/main" id="{1C178299-6D8F-F38B-D7D3-F046CDAFB782}"/>
                </a:ext>
              </a:extLst>
            </p:cNvPr>
            <p:cNvSpPr>
              <a:spLocks noChangeArrowheads="1"/>
            </p:cNvSpPr>
            <p:nvPr/>
          </p:nvSpPr>
          <p:spPr bwMode="auto">
            <a:xfrm>
              <a:off x="1544787" y="2143473"/>
              <a:ext cx="152400"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7" name="Oval 371">
              <a:extLst>
                <a:ext uri="{FF2B5EF4-FFF2-40B4-BE49-F238E27FC236}">
                  <a16:creationId xmlns:a16="http://schemas.microsoft.com/office/drawing/2014/main" id="{03BEF13D-CB8B-EAF1-3DF4-0E164BD2C775}"/>
                </a:ext>
              </a:extLst>
            </p:cNvPr>
            <p:cNvSpPr>
              <a:spLocks noChangeArrowheads="1"/>
            </p:cNvSpPr>
            <p:nvPr/>
          </p:nvSpPr>
          <p:spPr bwMode="auto">
            <a:xfrm>
              <a:off x="1574950" y="2183161"/>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8" name="Freeform 372">
              <a:extLst>
                <a:ext uri="{FF2B5EF4-FFF2-40B4-BE49-F238E27FC236}">
                  <a16:creationId xmlns:a16="http://schemas.microsoft.com/office/drawing/2014/main" id="{81C233BD-4C0E-7062-5569-64B8905BD752}"/>
                </a:ext>
              </a:extLst>
            </p:cNvPr>
            <p:cNvSpPr>
              <a:spLocks/>
            </p:cNvSpPr>
            <p:nvPr/>
          </p:nvSpPr>
          <p:spPr bwMode="auto">
            <a:xfrm>
              <a:off x="1536850" y="2135536"/>
              <a:ext cx="173038" cy="169863"/>
            </a:xfrm>
            <a:custGeom>
              <a:avLst/>
              <a:gdLst>
                <a:gd name="T0" fmla="*/ 4 w 41"/>
                <a:gd name="T1" fmla="*/ 20 h 40"/>
                <a:gd name="T2" fmla="*/ 20 w 41"/>
                <a:gd name="T3" fmla="*/ 36 h 40"/>
                <a:gd name="T4" fmla="*/ 36 w 41"/>
                <a:gd name="T5" fmla="*/ 20 h 40"/>
                <a:gd name="T6" fmla="*/ 20 w 41"/>
                <a:gd name="T7" fmla="*/ 4 h 40"/>
                <a:gd name="T8" fmla="*/ 4 w 41"/>
                <a:gd name="T9" fmla="*/ 20 h 40"/>
                <a:gd name="T10" fmla="*/ 0 w 41"/>
                <a:gd name="T11" fmla="*/ 20 h 40"/>
                <a:gd name="T12" fmla="*/ 20 w 41"/>
                <a:gd name="T13" fmla="*/ 0 h 40"/>
                <a:gd name="T14" fmla="*/ 40 w 41"/>
                <a:gd name="T15" fmla="*/ 20 h 40"/>
                <a:gd name="T16" fmla="*/ 20 w 41"/>
                <a:gd name="T17" fmla="*/ 40 h 40"/>
                <a:gd name="T18" fmla="*/ 0 w 41"/>
                <a:gd name="T19" fmla="*/ 20 h 40"/>
                <a:gd name="T20" fmla="*/ 4 w 41"/>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0">
                  <a:moveTo>
                    <a:pt x="4" y="20"/>
                  </a:moveTo>
                  <a:cubicBezTo>
                    <a:pt x="4" y="29"/>
                    <a:pt x="11" y="36"/>
                    <a:pt x="20" y="36"/>
                  </a:cubicBezTo>
                  <a:cubicBezTo>
                    <a:pt x="29" y="37"/>
                    <a:pt x="36" y="29"/>
                    <a:pt x="36" y="20"/>
                  </a:cubicBezTo>
                  <a:cubicBezTo>
                    <a:pt x="37" y="11"/>
                    <a:pt x="29" y="4"/>
                    <a:pt x="20" y="4"/>
                  </a:cubicBezTo>
                  <a:cubicBezTo>
                    <a:pt x="11" y="3"/>
                    <a:pt x="4" y="12"/>
                    <a:pt x="4" y="20"/>
                  </a:cubicBezTo>
                  <a:cubicBezTo>
                    <a:pt x="4" y="22"/>
                    <a:pt x="0" y="22"/>
                    <a:pt x="0" y="20"/>
                  </a:cubicBezTo>
                  <a:cubicBezTo>
                    <a:pt x="1" y="9"/>
                    <a:pt x="9" y="1"/>
                    <a:pt x="20" y="0"/>
                  </a:cubicBezTo>
                  <a:cubicBezTo>
                    <a:pt x="31" y="0"/>
                    <a:pt x="40" y="10"/>
                    <a:pt x="40" y="20"/>
                  </a:cubicBezTo>
                  <a:cubicBezTo>
                    <a:pt x="41" y="31"/>
                    <a:pt x="31" y="39"/>
                    <a:pt x="20" y="40"/>
                  </a:cubicBezTo>
                  <a:cubicBezTo>
                    <a:pt x="9" y="40"/>
                    <a:pt x="1" y="30"/>
                    <a:pt x="0" y="20"/>
                  </a:cubicBezTo>
                  <a:cubicBezTo>
                    <a:pt x="0" y="18"/>
                    <a:pt x="4" y="18"/>
                    <a:pt x="4"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9" name="Freeform 373">
              <a:extLst>
                <a:ext uri="{FF2B5EF4-FFF2-40B4-BE49-F238E27FC236}">
                  <a16:creationId xmlns:a16="http://schemas.microsoft.com/office/drawing/2014/main" id="{3560AB18-705B-3B4E-8D1E-7676AD023DC3}"/>
                </a:ext>
              </a:extLst>
            </p:cNvPr>
            <p:cNvSpPr>
              <a:spLocks noEditPoints="1"/>
            </p:cNvSpPr>
            <p:nvPr/>
          </p:nvSpPr>
          <p:spPr bwMode="auto">
            <a:xfrm>
              <a:off x="1613050" y="2152998"/>
              <a:ext cx="30163" cy="134938"/>
            </a:xfrm>
            <a:custGeom>
              <a:avLst/>
              <a:gdLst>
                <a:gd name="T0" fmla="*/ 6 w 7"/>
                <a:gd name="T1" fmla="*/ 25 h 32"/>
                <a:gd name="T2" fmla="*/ 2 w 7"/>
                <a:gd name="T3" fmla="*/ 27 h 32"/>
                <a:gd name="T4" fmla="*/ 0 w 7"/>
                <a:gd name="T5" fmla="*/ 32 h 32"/>
                <a:gd name="T6" fmla="*/ 2 w 7"/>
                <a:gd name="T7" fmla="*/ 32 h 32"/>
                <a:gd name="T8" fmla="*/ 3 w 7"/>
                <a:gd name="T9" fmla="*/ 32 h 32"/>
                <a:gd name="T10" fmla="*/ 4 w 7"/>
                <a:gd name="T11" fmla="*/ 32 h 32"/>
                <a:gd name="T12" fmla="*/ 5 w 7"/>
                <a:gd name="T13" fmla="*/ 30 h 32"/>
                <a:gd name="T14" fmla="*/ 6 w 7"/>
                <a:gd name="T15" fmla="*/ 25 h 32"/>
                <a:gd name="T16" fmla="*/ 2 w 7"/>
                <a:gd name="T17" fmla="*/ 0 h 32"/>
                <a:gd name="T18" fmla="*/ 0 w 7"/>
                <a:gd name="T19" fmla="*/ 0 h 32"/>
                <a:gd name="T20" fmla="*/ 2 w 7"/>
                <a:gd name="T21" fmla="*/ 7 h 32"/>
                <a:gd name="T22" fmla="*/ 7 w 7"/>
                <a:gd name="T23" fmla="*/ 9 h 32"/>
                <a:gd name="T24" fmla="*/ 4 w 7"/>
                <a:gd name="T25" fmla="*/ 0 h 32"/>
                <a:gd name="T26" fmla="*/ 2 w 7"/>
                <a:gd name="T27" fmla="*/ 0 h 32"/>
                <a:gd name="T28" fmla="*/ 2 w 7"/>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32">
                  <a:moveTo>
                    <a:pt x="6" y="25"/>
                  </a:moveTo>
                  <a:cubicBezTo>
                    <a:pt x="5" y="26"/>
                    <a:pt x="4" y="26"/>
                    <a:pt x="2" y="27"/>
                  </a:cubicBezTo>
                  <a:cubicBezTo>
                    <a:pt x="2" y="29"/>
                    <a:pt x="1" y="30"/>
                    <a:pt x="0" y="32"/>
                  </a:cubicBezTo>
                  <a:cubicBezTo>
                    <a:pt x="1" y="32"/>
                    <a:pt x="2" y="32"/>
                    <a:pt x="2" y="32"/>
                  </a:cubicBezTo>
                  <a:cubicBezTo>
                    <a:pt x="2" y="32"/>
                    <a:pt x="3" y="32"/>
                    <a:pt x="3" y="32"/>
                  </a:cubicBezTo>
                  <a:cubicBezTo>
                    <a:pt x="3" y="32"/>
                    <a:pt x="4" y="32"/>
                    <a:pt x="4" y="32"/>
                  </a:cubicBezTo>
                  <a:cubicBezTo>
                    <a:pt x="4" y="32"/>
                    <a:pt x="5" y="31"/>
                    <a:pt x="5" y="30"/>
                  </a:cubicBezTo>
                  <a:cubicBezTo>
                    <a:pt x="5" y="29"/>
                    <a:pt x="6" y="27"/>
                    <a:pt x="6" y="25"/>
                  </a:cubicBezTo>
                  <a:moveTo>
                    <a:pt x="2" y="0"/>
                  </a:moveTo>
                  <a:cubicBezTo>
                    <a:pt x="1" y="0"/>
                    <a:pt x="0" y="0"/>
                    <a:pt x="0" y="0"/>
                  </a:cubicBezTo>
                  <a:cubicBezTo>
                    <a:pt x="1" y="2"/>
                    <a:pt x="2" y="4"/>
                    <a:pt x="2" y="7"/>
                  </a:cubicBezTo>
                  <a:cubicBezTo>
                    <a:pt x="4" y="7"/>
                    <a:pt x="6" y="8"/>
                    <a:pt x="7" y="9"/>
                  </a:cubicBezTo>
                  <a:cubicBezTo>
                    <a:pt x="7" y="6"/>
                    <a:pt x="6" y="3"/>
                    <a:pt x="4" y="0"/>
                  </a:cubicBezTo>
                  <a:cubicBezTo>
                    <a:pt x="3" y="0"/>
                    <a:pt x="3" y="0"/>
                    <a:pt x="2" y="0"/>
                  </a:cubicBezTo>
                  <a:cubicBezTo>
                    <a:pt x="2" y="0"/>
                    <a:pt x="2"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0" name="Freeform 374">
              <a:extLst>
                <a:ext uri="{FF2B5EF4-FFF2-40B4-BE49-F238E27FC236}">
                  <a16:creationId xmlns:a16="http://schemas.microsoft.com/office/drawing/2014/main" id="{A35FEAEB-1C3E-CFF2-6B3A-BE9B29DD2D50}"/>
                </a:ext>
              </a:extLst>
            </p:cNvPr>
            <p:cNvSpPr>
              <a:spLocks/>
            </p:cNvSpPr>
            <p:nvPr/>
          </p:nvSpPr>
          <p:spPr bwMode="auto">
            <a:xfrm>
              <a:off x="1620987" y="2183161"/>
              <a:ext cx="25400" cy="84138"/>
            </a:xfrm>
            <a:custGeom>
              <a:avLst/>
              <a:gdLst>
                <a:gd name="T0" fmla="*/ 0 w 6"/>
                <a:gd name="T1" fmla="*/ 0 h 20"/>
                <a:gd name="T2" fmla="*/ 1 w 6"/>
                <a:gd name="T3" fmla="*/ 10 h 20"/>
                <a:gd name="T4" fmla="*/ 1 w 6"/>
                <a:gd name="T5" fmla="*/ 10 h 20"/>
                <a:gd name="T6" fmla="*/ 1 w 6"/>
                <a:gd name="T7" fmla="*/ 10 h 20"/>
                <a:gd name="T8" fmla="*/ 1 w 6"/>
                <a:gd name="T9" fmla="*/ 10 h 20"/>
                <a:gd name="T10" fmla="*/ 1 w 6"/>
                <a:gd name="T11" fmla="*/ 10 h 20"/>
                <a:gd name="T12" fmla="*/ 0 w 6"/>
                <a:gd name="T13" fmla="*/ 20 h 20"/>
                <a:gd name="T14" fmla="*/ 4 w 6"/>
                <a:gd name="T15" fmla="*/ 18 h 20"/>
                <a:gd name="T16" fmla="*/ 5 w 6"/>
                <a:gd name="T17" fmla="*/ 14 h 20"/>
                <a:gd name="T18" fmla="*/ 5 w 6"/>
                <a:gd name="T19" fmla="*/ 2 h 20"/>
                <a:gd name="T20" fmla="*/ 0 w 6"/>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0">
                  <a:moveTo>
                    <a:pt x="0" y="0"/>
                  </a:moveTo>
                  <a:cubicBezTo>
                    <a:pt x="1" y="3"/>
                    <a:pt x="1" y="6"/>
                    <a:pt x="1" y="10"/>
                  </a:cubicBezTo>
                  <a:cubicBezTo>
                    <a:pt x="1" y="10"/>
                    <a:pt x="1" y="10"/>
                    <a:pt x="1" y="10"/>
                  </a:cubicBezTo>
                  <a:cubicBezTo>
                    <a:pt x="1" y="10"/>
                    <a:pt x="1" y="10"/>
                    <a:pt x="1" y="10"/>
                  </a:cubicBezTo>
                  <a:cubicBezTo>
                    <a:pt x="1" y="10"/>
                    <a:pt x="1" y="10"/>
                    <a:pt x="1" y="10"/>
                  </a:cubicBezTo>
                  <a:cubicBezTo>
                    <a:pt x="1" y="10"/>
                    <a:pt x="1" y="10"/>
                    <a:pt x="1" y="10"/>
                  </a:cubicBezTo>
                  <a:cubicBezTo>
                    <a:pt x="1" y="13"/>
                    <a:pt x="1" y="17"/>
                    <a:pt x="0" y="20"/>
                  </a:cubicBezTo>
                  <a:cubicBezTo>
                    <a:pt x="2" y="19"/>
                    <a:pt x="3" y="19"/>
                    <a:pt x="4" y="18"/>
                  </a:cubicBezTo>
                  <a:cubicBezTo>
                    <a:pt x="5" y="17"/>
                    <a:pt x="5" y="15"/>
                    <a:pt x="5" y="14"/>
                  </a:cubicBezTo>
                  <a:cubicBezTo>
                    <a:pt x="6" y="10"/>
                    <a:pt x="6" y="6"/>
                    <a:pt x="5" y="2"/>
                  </a:cubicBezTo>
                  <a:cubicBezTo>
                    <a:pt x="4" y="1"/>
                    <a:pt x="2" y="0"/>
                    <a:pt x="0"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1" name="Freeform 375">
              <a:extLst>
                <a:ext uri="{FF2B5EF4-FFF2-40B4-BE49-F238E27FC236}">
                  <a16:creationId xmlns:a16="http://schemas.microsoft.com/office/drawing/2014/main" id="{206D7B46-9FAB-667F-68BF-3794477FFD7C}"/>
                </a:ext>
              </a:extLst>
            </p:cNvPr>
            <p:cNvSpPr>
              <a:spLocks noEditPoints="1"/>
            </p:cNvSpPr>
            <p:nvPr/>
          </p:nvSpPr>
          <p:spPr bwMode="auto">
            <a:xfrm>
              <a:off x="1613050" y="2143473"/>
              <a:ext cx="17463" cy="149225"/>
            </a:xfrm>
            <a:custGeom>
              <a:avLst/>
              <a:gdLst>
                <a:gd name="T0" fmla="*/ 0 w 4"/>
                <a:gd name="T1" fmla="*/ 34 h 35"/>
                <a:gd name="T2" fmla="*/ 0 w 4"/>
                <a:gd name="T3" fmla="*/ 35 h 35"/>
                <a:gd name="T4" fmla="*/ 2 w 4"/>
                <a:gd name="T5" fmla="*/ 35 h 35"/>
                <a:gd name="T6" fmla="*/ 4 w 4"/>
                <a:gd name="T7" fmla="*/ 34 h 35"/>
                <a:gd name="T8" fmla="*/ 3 w 4"/>
                <a:gd name="T9" fmla="*/ 34 h 35"/>
                <a:gd name="T10" fmla="*/ 2 w 4"/>
                <a:gd name="T11" fmla="*/ 34 h 35"/>
                <a:gd name="T12" fmla="*/ 0 w 4"/>
                <a:gd name="T13" fmla="*/ 34 h 35"/>
                <a:gd name="T14" fmla="*/ 3 w 4"/>
                <a:gd name="T15" fmla="*/ 0 h 35"/>
                <a:gd name="T16" fmla="*/ 0 w 4"/>
                <a:gd name="T17" fmla="*/ 2 h 35"/>
                <a:gd name="T18" fmla="*/ 0 w 4"/>
                <a:gd name="T19" fmla="*/ 2 h 35"/>
                <a:gd name="T20" fmla="*/ 2 w 4"/>
                <a:gd name="T21" fmla="*/ 2 h 35"/>
                <a:gd name="T22" fmla="*/ 2 w 4"/>
                <a:gd name="T23" fmla="*/ 2 h 35"/>
                <a:gd name="T24" fmla="*/ 4 w 4"/>
                <a:gd name="T25" fmla="*/ 2 h 35"/>
                <a:gd name="T26" fmla="*/ 3 w 4"/>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5">
                  <a:moveTo>
                    <a:pt x="0" y="34"/>
                  </a:moveTo>
                  <a:cubicBezTo>
                    <a:pt x="0" y="34"/>
                    <a:pt x="0" y="35"/>
                    <a:pt x="0" y="35"/>
                  </a:cubicBezTo>
                  <a:cubicBezTo>
                    <a:pt x="1" y="35"/>
                    <a:pt x="1" y="35"/>
                    <a:pt x="2" y="35"/>
                  </a:cubicBezTo>
                  <a:cubicBezTo>
                    <a:pt x="3" y="35"/>
                    <a:pt x="3" y="35"/>
                    <a:pt x="4" y="34"/>
                  </a:cubicBezTo>
                  <a:cubicBezTo>
                    <a:pt x="4" y="34"/>
                    <a:pt x="3" y="34"/>
                    <a:pt x="3" y="34"/>
                  </a:cubicBezTo>
                  <a:cubicBezTo>
                    <a:pt x="3" y="34"/>
                    <a:pt x="2" y="34"/>
                    <a:pt x="2" y="34"/>
                  </a:cubicBezTo>
                  <a:cubicBezTo>
                    <a:pt x="2" y="34"/>
                    <a:pt x="1" y="34"/>
                    <a:pt x="0" y="34"/>
                  </a:cubicBezTo>
                  <a:moveTo>
                    <a:pt x="3" y="0"/>
                  </a:moveTo>
                  <a:cubicBezTo>
                    <a:pt x="0" y="2"/>
                    <a:pt x="0" y="2"/>
                    <a:pt x="0" y="2"/>
                  </a:cubicBezTo>
                  <a:cubicBezTo>
                    <a:pt x="0" y="2"/>
                    <a:pt x="0" y="2"/>
                    <a:pt x="0" y="2"/>
                  </a:cubicBezTo>
                  <a:cubicBezTo>
                    <a:pt x="0" y="2"/>
                    <a:pt x="1" y="2"/>
                    <a:pt x="2" y="2"/>
                  </a:cubicBezTo>
                  <a:cubicBezTo>
                    <a:pt x="2" y="2"/>
                    <a:pt x="2" y="2"/>
                    <a:pt x="2" y="2"/>
                  </a:cubicBezTo>
                  <a:cubicBezTo>
                    <a:pt x="3" y="2"/>
                    <a:pt x="3" y="2"/>
                    <a:pt x="4" y="2"/>
                  </a:cubicBezTo>
                  <a:cubicBezTo>
                    <a:pt x="4" y="1"/>
                    <a:pt x="3" y="1"/>
                    <a:pt x="3"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2" name="Oval 376">
              <a:extLst>
                <a:ext uri="{FF2B5EF4-FFF2-40B4-BE49-F238E27FC236}">
                  <a16:creationId xmlns:a16="http://schemas.microsoft.com/office/drawing/2014/main" id="{490B328E-8291-A86E-C1E6-252986CBA0A5}"/>
                </a:ext>
              </a:extLst>
            </p:cNvPr>
            <p:cNvSpPr>
              <a:spLocks noChangeArrowheads="1"/>
            </p:cNvSpPr>
            <p:nvPr/>
          </p:nvSpPr>
          <p:spPr bwMode="auto">
            <a:xfrm>
              <a:off x="1174900" y="2130773"/>
              <a:ext cx="153988" cy="1539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3" name="Oval 377">
              <a:extLst>
                <a:ext uri="{FF2B5EF4-FFF2-40B4-BE49-F238E27FC236}">
                  <a16:creationId xmlns:a16="http://schemas.microsoft.com/office/drawing/2014/main" id="{105DD78E-030E-EFE6-0B27-8D61BC9918CB}"/>
                </a:ext>
              </a:extLst>
            </p:cNvPr>
            <p:cNvSpPr>
              <a:spLocks noChangeArrowheads="1"/>
            </p:cNvSpPr>
            <p:nvPr/>
          </p:nvSpPr>
          <p:spPr bwMode="auto">
            <a:xfrm>
              <a:off x="1213000" y="2170461"/>
              <a:ext cx="85725"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4" name="Freeform 378">
              <a:extLst>
                <a:ext uri="{FF2B5EF4-FFF2-40B4-BE49-F238E27FC236}">
                  <a16:creationId xmlns:a16="http://schemas.microsoft.com/office/drawing/2014/main" id="{2A8205DB-8B4A-D617-6B18-16DBA9E889A2}"/>
                </a:ext>
              </a:extLst>
            </p:cNvPr>
            <p:cNvSpPr>
              <a:spLocks/>
            </p:cNvSpPr>
            <p:nvPr/>
          </p:nvSpPr>
          <p:spPr bwMode="auto">
            <a:xfrm>
              <a:off x="1162200" y="2122836"/>
              <a:ext cx="174625" cy="174625"/>
            </a:xfrm>
            <a:custGeom>
              <a:avLst/>
              <a:gdLst>
                <a:gd name="T0" fmla="*/ 37 w 41"/>
                <a:gd name="T1" fmla="*/ 20 h 41"/>
                <a:gd name="T2" fmla="*/ 21 w 41"/>
                <a:gd name="T3" fmla="*/ 36 h 41"/>
                <a:gd name="T4" fmla="*/ 4 w 41"/>
                <a:gd name="T5" fmla="*/ 20 h 41"/>
                <a:gd name="T6" fmla="*/ 21 w 41"/>
                <a:gd name="T7" fmla="*/ 4 h 41"/>
                <a:gd name="T8" fmla="*/ 37 w 41"/>
                <a:gd name="T9" fmla="*/ 20 h 41"/>
                <a:gd name="T10" fmla="*/ 41 w 41"/>
                <a:gd name="T11" fmla="*/ 20 h 41"/>
                <a:gd name="T12" fmla="*/ 21 w 41"/>
                <a:gd name="T13" fmla="*/ 0 h 41"/>
                <a:gd name="T14" fmla="*/ 1 w 41"/>
                <a:gd name="T15" fmla="*/ 20 h 41"/>
                <a:gd name="T16" fmla="*/ 21 w 41"/>
                <a:gd name="T17" fmla="*/ 40 h 41"/>
                <a:gd name="T18" fmla="*/ 41 w 41"/>
                <a:gd name="T19" fmla="*/ 20 h 41"/>
                <a:gd name="T20" fmla="*/ 37 w 41"/>
                <a:gd name="T21"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41">
                  <a:moveTo>
                    <a:pt x="37" y="20"/>
                  </a:moveTo>
                  <a:cubicBezTo>
                    <a:pt x="36" y="29"/>
                    <a:pt x="30" y="36"/>
                    <a:pt x="21" y="36"/>
                  </a:cubicBezTo>
                  <a:cubicBezTo>
                    <a:pt x="12" y="37"/>
                    <a:pt x="5" y="29"/>
                    <a:pt x="4" y="20"/>
                  </a:cubicBezTo>
                  <a:cubicBezTo>
                    <a:pt x="4" y="11"/>
                    <a:pt x="12" y="4"/>
                    <a:pt x="21" y="4"/>
                  </a:cubicBezTo>
                  <a:cubicBezTo>
                    <a:pt x="30" y="4"/>
                    <a:pt x="37" y="12"/>
                    <a:pt x="37" y="20"/>
                  </a:cubicBezTo>
                  <a:cubicBezTo>
                    <a:pt x="37" y="23"/>
                    <a:pt x="41" y="23"/>
                    <a:pt x="41" y="20"/>
                  </a:cubicBezTo>
                  <a:cubicBezTo>
                    <a:pt x="40" y="9"/>
                    <a:pt x="32" y="1"/>
                    <a:pt x="21" y="0"/>
                  </a:cubicBezTo>
                  <a:cubicBezTo>
                    <a:pt x="10" y="0"/>
                    <a:pt x="1" y="10"/>
                    <a:pt x="1" y="20"/>
                  </a:cubicBezTo>
                  <a:cubicBezTo>
                    <a:pt x="0" y="31"/>
                    <a:pt x="10" y="40"/>
                    <a:pt x="21" y="40"/>
                  </a:cubicBezTo>
                  <a:cubicBezTo>
                    <a:pt x="32" y="41"/>
                    <a:pt x="40" y="31"/>
                    <a:pt x="41" y="20"/>
                  </a:cubicBezTo>
                  <a:cubicBezTo>
                    <a:pt x="41" y="18"/>
                    <a:pt x="37" y="18"/>
                    <a:pt x="37" y="20"/>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5" name="Freeform 379">
              <a:extLst>
                <a:ext uri="{FF2B5EF4-FFF2-40B4-BE49-F238E27FC236}">
                  <a16:creationId xmlns:a16="http://schemas.microsoft.com/office/drawing/2014/main" id="{0335F8E1-EFBB-0057-90FA-1CE5E03F49BF}"/>
                </a:ext>
              </a:extLst>
            </p:cNvPr>
            <p:cNvSpPr>
              <a:spLocks noEditPoints="1"/>
            </p:cNvSpPr>
            <p:nvPr/>
          </p:nvSpPr>
          <p:spPr bwMode="auto">
            <a:xfrm>
              <a:off x="1238400" y="2140298"/>
              <a:ext cx="34925" cy="134938"/>
            </a:xfrm>
            <a:custGeom>
              <a:avLst/>
              <a:gdLst>
                <a:gd name="T0" fmla="*/ 0 w 8"/>
                <a:gd name="T1" fmla="*/ 26 h 32"/>
                <a:gd name="T2" fmla="*/ 2 w 8"/>
                <a:gd name="T3" fmla="*/ 32 h 32"/>
                <a:gd name="T4" fmla="*/ 2 w 8"/>
                <a:gd name="T5" fmla="*/ 32 h 32"/>
                <a:gd name="T6" fmla="*/ 3 w 8"/>
                <a:gd name="T7" fmla="*/ 32 h 32"/>
                <a:gd name="T8" fmla="*/ 5 w 8"/>
                <a:gd name="T9" fmla="*/ 32 h 32"/>
                <a:gd name="T10" fmla="*/ 4 w 8"/>
                <a:gd name="T11" fmla="*/ 27 h 32"/>
                <a:gd name="T12" fmla="*/ 0 w 8"/>
                <a:gd name="T13" fmla="*/ 26 h 32"/>
                <a:gd name="T14" fmla="*/ 4 w 8"/>
                <a:gd name="T15" fmla="*/ 0 h 32"/>
                <a:gd name="T16" fmla="*/ 1 w 8"/>
                <a:gd name="T17" fmla="*/ 8 h 32"/>
                <a:gd name="T18" fmla="*/ 4 w 8"/>
                <a:gd name="T19" fmla="*/ 7 h 32"/>
                <a:gd name="T20" fmla="*/ 6 w 8"/>
                <a:gd name="T21" fmla="*/ 7 h 32"/>
                <a:gd name="T22" fmla="*/ 8 w 8"/>
                <a:gd name="T23" fmla="*/ 1 h 32"/>
                <a:gd name="T24" fmla="*/ 4 w 8"/>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32">
                  <a:moveTo>
                    <a:pt x="0" y="26"/>
                  </a:moveTo>
                  <a:cubicBezTo>
                    <a:pt x="0" y="28"/>
                    <a:pt x="1" y="31"/>
                    <a:pt x="2" y="32"/>
                  </a:cubicBezTo>
                  <a:cubicBezTo>
                    <a:pt x="2" y="32"/>
                    <a:pt x="2" y="32"/>
                    <a:pt x="2" y="32"/>
                  </a:cubicBezTo>
                  <a:cubicBezTo>
                    <a:pt x="2" y="32"/>
                    <a:pt x="2" y="32"/>
                    <a:pt x="3" y="32"/>
                  </a:cubicBezTo>
                  <a:cubicBezTo>
                    <a:pt x="4" y="32"/>
                    <a:pt x="4" y="32"/>
                    <a:pt x="5" y="32"/>
                  </a:cubicBezTo>
                  <a:cubicBezTo>
                    <a:pt x="5" y="30"/>
                    <a:pt x="4" y="29"/>
                    <a:pt x="4" y="27"/>
                  </a:cubicBezTo>
                  <a:cubicBezTo>
                    <a:pt x="3" y="27"/>
                    <a:pt x="1" y="27"/>
                    <a:pt x="0" y="26"/>
                  </a:cubicBezTo>
                  <a:moveTo>
                    <a:pt x="4" y="0"/>
                  </a:moveTo>
                  <a:cubicBezTo>
                    <a:pt x="3" y="2"/>
                    <a:pt x="2" y="5"/>
                    <a:pt x="1" y="8"/>
                  </a:cubicBezTo>
                  <a:cubicBezTo>
                    <a:pt x="2" y="7"/>
                    <a:pt x="3" y="7"/>
                    <a:pt x="4" y="7"/>
                  </a:cubicBezTo>
                  <a:cubicBezTo>
                    <a:pt x="5" y="7"/>
                    <a:pt x="5" y="7"/>
                    <a:pt x="6" y="7"/>
                  </a:cubicBezTo>
                  <a:cubicBezTo>
                    <a:pt x="6" y="5"/>
                    <a:pt x="7" y="3"/>
                    <a:pt x="8" y="1"/>
                  </a:cubicBezTo>
                  <a:cubicBezTo>
                    <a:pt x="7" y="0"/>
                    <a:pt x="6" y="0"/>
                    <a:pt x="4"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6" name="Freeform 380">
              <a:extLst>
                <a:ext uri="{FF2B5EF4-FFF2-40B4-BE49-F238E27FC236}">
                  <a16:creationId xmlns:a16="http://schemas.microsoft.com/office/drawing/2014/main" id="{B2591DF2-5F38-EE13-8951-13DC72706244}"/>
                </a:ext>
              </a:extLst>
            </p:cNvPr>
            <p:cNvSpPr>
              <a:spLocks/>
            </p:cNvSpPr>
            <p:nvPr/>
          </p:nvSpPr>
          <p:spPr bwMode="auto">
            <a:xfrm>
              <a:off x="1235225" y="2170461"/>
              <a:ext cx="28575" cy="84138"/>
            </a:xfrm>
            <a:custGeom>
              <a:avLst/>
              <a:gdLst>
                <a:gd name="T0" fmla="*/ 5 w 7"/>
                <a:gd name="T1" fmla="*/ 0 h 20"/>
                <a:gd name="T2" fmla="*/ 2 w 7"/>
                <a:gd name="T3" fmla="*/ 1 h 20"/>
                <a:gd name="T4" fmla="*/ 1 w 7"/>
                <a:gd name="T5" fmla="*/ 8 h 20"/>
                <a:gd name="T6" fmla="*/ 1 w 7"/>
                <a:gd name="T7" fmla="*/ 19 h 20"/>
                <a:gd name="T8" fmla="*/ 5 w 7"/>
                <a:gd name="T9" fmla="*/ 20 h 20"/>
                <a:gd name="T10" fmla="*/ 5 w 7"/>
                <a:gd name="T11" fmla="*/ 13 h 20"/>
                <a:gd name="T12" fmla="*/ 7 w 7"/>
                <a:gd name="T13" fmla="*/ 0 h 20"/>
                <a:gd name="T14" fmla="*/ 5 w 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0">
                  <a:moveTo>
                    <a:pt x="5" y="0"/>
                  </a:moveTo>
                  <a:cubicBezTo>
                    <a:pt x="4" y="0"/>
                    <a:pt x="3" y="0"/>
                    <a:pt x="2" y="1"/>
                  </a:cubicBezTo>
                  <a:cubicBezTo>
                    <a:pt x="1" y="3"/>
                    <a:pt x="1" y="6"/>
                    <a:pt x="1" y="8"/>
                  </a:cubicBezTo>
                  <a:cubicBezTo>
                    <a:pt x="0" y="12"/>
                    <a:pt x="0" y="15"/>
                    <a:pt x="1" y="19"/>
                  </a:cubicBezTo>
                  <a:cubicBezTo>
                    <a:pt x="2" y="20"/>
                    <a:pt x="4" y="20"/>
                    <a:pt x="5" y="20"/>
                  </a:cubicBezTo>
                  <a:cubicBezTo>
                    <a:pt x="5" y="18"/>
                    <a:pt x="4" y="15"/>
                    <a:pt x="5" y="13"/>
                  </a:cubicBezTo>
                  <a:cubicBezTo>
                    <a:pt x="5" y="9"/>
                    <a:pt x="5" y="4"/>
                    <a:pt x="7" y="0"/>
                  </a:cubicBezTo>
                  <a:cubicBezTo>
                    <a:pt x="6" y="0"/>
                    <a:pt x="6" y="0"/>
                    <a:pt x="5" y="0"/>
                  </a:cubicBezTo>
                </a:path>
              </a:pathLst>
            </a:custGeom>
            <a:solidFill>
              <a:srgbClr val="DC7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7" name="Freeform 381">
              <a:extLst>
                <a:ext uri="{FF2B5EF4-FFF2-40B4-BE49-F238E27FC236}">
                  <a16:creationId xmlns:a16="http://schemas.microsoft.com/office/drawing/2014/main" id="{82541CEF-F694-3E73-FD85-D00E9E929326}"/>
                </a:ext>
              </a:extLst>
            </p:cNvPr>
            <p:cNvSpPr>
              <a:spLocks noEditPoints="1"/>
            </p:cNvSpPr>
            <p:nvPr/>
          </p:nvSpPr>
          <p:spPr bwMode="auto">
            <a:xfrm>
              <a:off x="1247925" y="2130773"/>
              <a:ext cx="25400" cy="149225"/>
            </a:xfrm>
            <a:custGeom>
              <a:avLst/>
              <a:gdLst>
                <a:gd name="T0" fmla="*/ 3 w 6"/>
                <a:gd name="T1" fmla="*/ 34 h 35"/>
                <a:gd name="T2" fmla="*/ 1 w 6"/>
                <a:gd name="T3" fmla="*/ 34 h 35"/>
                <a:gd name="T4" fmla="*/ 0 w 6"/>
                <a:gd name="T5" fmla="*/ 34 h 35"/>
                <a:gd name="T6" fmla="*/ 0 w 6"/>
                <a:gd name="T7" fmla="*/ 34 h 35"/>
                <a:gd name="T8" fmla="*/ 0 w 6"/>
                <a:gd name="T9" fmla="*/ 35 h 35"/>
                <a:gd name="T10" fmla="*/ 3 w 6"/>
                <a:gd name="T11" fmla="*/ 35 h 35"/>
                <a:gd name="T12" fmla="*/ 3 w 6"/>
                <a:gd name="T13" fmla="*/ 34 h 35"/>
                <a:gd name="T14" fmla="*/ 5 w 6"/>
                <a:gd name="T15" fmla="*/ 0 h 35"/>
                <a:gd name="T16" fmla="*/ 2 w 6"/>
                <a:gd name="T17" fmla="*/ 2 h 35"/>
                <a:gd name="T18" fmla="*/ 6 w 6"/>
                <a:gd name="T19" fmla="*/ 3 h 35"/>
                <a:gd name="T20" fmla="*/ 6 w 6"/>
                <a:gd name="T21" fmla="*/ 2 h 35"/>
                <a:gd name="T22" fmla="*/ 5 w 6"/>
                <a:gd name="T2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35">
                  <a:moveTo>
                    <a:pt x="3" y="34"/>
                  </a:moveTo>
                  <a:cubicBezTo>
                    <a:pt x="2" y="34"/>
                    <a:pt x="2" y="34"/>
                    <a:pt x="1" y="34"/>
                  </a:cubicBezTo>
                  <a:cubicBezTo>
                    <a:pt x="0" y="34"/>
                    <a:pt x="0" y="34"/>
                    <a:pt x="0" y="34"/>
                  </a:cubicBezTo>
                  <a:cubicBezTo>
                    <a:pt x="0" y="34"/>
                    <a:pt x="0" y="34"/>
                    <a:pt x="0" y="34"/>
                  </a:cubicBezTo>
                  <a:cubicBezTo>
                    <a:pt x="0" y="35"/>
                    <a:pt x="0" y="35"/>
                    <a:pt x="0" y="35"/>
                  </a:cubicBezTo>
                  <a:cubicBezTo>
                    <a:pt x="1" y="35"/>
                    <a:pt x="2" y="35"/>
                    <a:pt x="3" y="35"/>
                  </a:cubicBezTo>
                  <a:cubicBezTo>
                    <a:pt x="3" y="35"/>
                    <a:pt x="3" y="35"/>
                    <a:pt x="3" y="34"/>
                  </a:cubicBezTo>
                  <a:moveTo>
                    <a:pt x="5" y="0"/>
                  </a:moveTo>
                  <a:cubicBezTo>
                    <a:pt x="4" y="1"/>
                    <a:pt x="3" y="1"/>
                    <a:pt x="2" y="2"/>
                  </a:cubicBezTo>
                  <a:cubicBezTo>
                    <a:pt x="4" y="2"/>
                    <a:pt x="5" y="2"/>
                    <a:pt x="6" y="3"/>
                  </a:cubicBezTo>
                  <a:cubicBezTo>
                    <a:pt x="6" y="3"/>
                    <a:pt x="6" y="2"/>
                    <a:pt x="6" y="2"/>
                  </a:cubicBezTo>
                  <a:cubicBezTo>
                    <a:pt x="5" y="0"/>
                    <a:pt x="5" y="0"/>
                    <a:pt x="5" y="0"/>
                  </a:cubicBezTo>
                </a:path>
              </a:pathLst>
            </a:custGeom>
            <a:solidFill>
              <a:srgbClr val="3B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8" name="Oval 382">
              <a:extLst>
                <a:ext uri="{FF2B5EF4-FFF2-40B4-BE49-F238E27FC236}">
                  <a16:creationId xmlns:a16="http://schemas.microsoft.com/office/drawing/2014/main" id="{D628B2BD-E57C-B9B4-6CE2-817AF090249C}"/>
                </a:ext>
              </a:extLst>
            </p:cNvPr>
            <p:cNvSpPr>
              <a:spLocks noChangeArrowheads="1"/>
            </p:cNvSpPr>
            <p:nvPr/>
          </p:nvSpPr>
          <p:spPr bwMode="auto">
            <a:xfrm>
              <a:off x="1260625" y="2046636"/>
              <a:ext cx="360363" cy="357188"/>
            </a:xfrm>
            <a:prstGeom prst="ellipse">
              <a:avLst/>
            </a:pr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9" name="Freeform 383">
              <a:extLst>
                <a:ext uri="{FF2B5EF4-FFF2-40B4-BE49-F238E27FC236}">
                  <a16:creationId xmlns:a16="http://schemas.microsoft.com/office/drawing/2014/main" id="{5A6A2AD6-CEA3-6781-464C-E9184E810E9A}"/>
                </a:ext>
              </a:extLst>
            </p:cNvPr>
            <p:cNvSpPr>
              <a:spLocks/>
            </p:cNvSpPr>
            <p:nvPr/>
          </p:nvSpPr>
          <p:spPr bwMode="auto">
            <a:xfrm>
              <a:off x="1433662" y="2054573"/>
              <a:ext cx="179388" cy="220663"/>
            </a:xfrm>
            <a:custGeom>
              <a:avLst/>
              <a:gdLst>
                <a:gd name="T0" fmla="*/ 2 w 42"/>
                <a:gd name="T1" fmla="*/ 0 h 52"/>
                <a:gd name="T2" fmla="*/ 1 w 42"/>
                <a:gd name="T3" fmla="*/ 0 h 52"/>
                <a:gd name="T4" fmla="*/ 0 w 42"/>
                <a:gd name="T5" fmla="*/ 0 h 52"/>
                <a:gd name="T6" fmla="*/ 32 w 42"/>
                <a:gd name="T7" fmla="*/ 24 h 52"/>
                <a:gd name="T8" fmla="*/ 40 w 42"/>
                <a:gd name="T9" fmla="*/ 51 h 52"/>
                <a:gd name="T10" fmla="*/ 40 w 42"/>
                <a:gd name="T11" fmla="*/ 52 h 52"/>
                <a:gd name="T12" fmla="*/ 42 w 42"/>
                <a:gd name="T13" fmla="*/ 40 h 52"/>
                <a:gd name="T14" fmla="*/ 42 w 42"/>
                <a:gd name="T15" fmla="*/ 40 h 52"/>
                <a:gd name="T16" fmla="*/ 42 w 42"/>
                <a:gd name="T17" fmla="*/ 40 h 52"/>
                <a:gd name="T18" fmla="*/ 2 w 42"/>
                <a:gd name="T1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2" y="0"/>
                  </a:moveTo>
                  <a:cubicBezTo>
                    <a:pt x="2" y="0"/>
                    <a:pt x="2" y="0"/>
                    <a:pt x="1" y="0"/>
                  </a:cubicBezTo>
                  <a:cubicBezTo>
                    <a:pt x="1" y="0"/>
                    <a:pt x="1" y="0"/>
                    <a:pt x="0" y="0"/>
                  </a:cubicBezTo>
                  <a:cubicBezTo>
                    <a:pt x="14" y="2"/>
                    <a:pt x="26" y="11"/>
                    <a:pt x="32" y="24"/>
                  </a:cubicBezTo>
                  <a:cubicBezTo>
                    <a:pt x="38" y="30"/>
                    <a:pt x="42" y="40"/>
                    <a:pt x="40" y="51"/>
                  </a:cubicBezTo>
                  <a:cubicBezTo>
                    <a:pt x="40" y="51"/>
                    <a:pt x="40" y="52"/>
                    <a:pt x="40" y="52"/>
                  </a:cubicBezTo>
                  <a:cubicBezTo>
                    <a:pt x="41" y="48"/>
                    <a:pt x="42" y="44"/>
                    <a:pt x="42" y="40"/>
                  </a:cubicBezTo>
                  <a:cubicBezTo>
                    <a:pt x="42" y="40"/>
                    <a:pt x="42" y="40"/>
                    <a:pt x="42" y="40"/>
                  </a:cubicBezTo>
                  <a:cubicBezTo>
                    <a:pt x="42" y="40"/>
                    <a:pt x="42" y="40"/>
                    <a:pt x="42" y="40"/>
                  </a:cubicBezTo>
                  <a:cubicBezTo>
                    <a:pt x="41" y="19"/>
                    <a:pt x="24" y="0"/>
                    <a:pt x="2" y="0"/>
                  </a:cubicBezTo>
                </a:path>
              </a:pathLst>
            </a:custGeom>
            <a:solidFill>
              <a:srgbClr val="C81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0" name="Freeform 384">
              <a:extLst>
                <a:ext uri="{FF2B5EF4-FFF2-40B4-BE49-F238E27FC236}">
                  <a16:creationId xmlns:a16="http://schemas.microsoft.com/office/drawing/2014/main" id="{99F4E99F-F7BB-208C-DF7F-A470AB0B0BD6}"/>
                </a:ext>
              </a:extLst>
            </p:cNvPr>
            <p:cNvSpPr>
              <a:spLocks/>
            </p:cNvSpPr>
            <p:nvPr/>
          </p:nvSpPr>
          <p:spPr bwMode="auto">
            <a:xfrm>
              <a:off x="1251100" y="2118073"/>
              <a:ext cx="379413" cy="285750"/>
            </a:xfrm>
            <a:custGeom>
              <a:avLst/>
              <a:gdLst>
                <a:gd name="T0" fmla="*/ 8 w 89"/>
                <a:gd name="T1" fmla="*/ 42 h 67"/>
                <a:gd name="T2" fmla="*/ 20 w 89"/>
                <a:gd name="T3" fmla="*/ 5 h 67"/>
                <a:gd name="T4" fmla="*/ 46 w 89"/>
                <a:gd name="T5" fmla="*/ 14 h 67"/>
                <a:gd name="T6" fmla="*/ 67 w 89"/>
                <a:gd name="T7" fmla="*/ 4 h 67"/>
                <a:gd name="T8" fmla="*/ 79 w 89"/>
                <a:gd name="T9" fmla="*/ 46 h 67"/>
                <a:gd name="T10" fmla="*/ 63 w 89"/>
                <a:gd name="T11" fmla="*/ 63 h 67"/>
                <a:gd name="T12" fmla="*/ 41 w 89"/>
                <a:gd name="T13" fmla="*/ 67 h 67"/>
                <a:gd name="T14" fmla="*/ 27 w 89"/>
                <a:gd name="T15" fmla="*/ 63 h 67"/>
                <a:gd name="T16" fmla="*/ 17 w 89"/>
                <a:gd name="T17" fmla="*/ 57 h 67"/>
                <a:gd name="T18" fmla="*/ 8 w 89"/>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67">
                  <a:moveTo>
                    <a:pt x="8" y="42"/>
                  </a:moveTo>
                  <a:cubicBezTo>
                    <a:pt x="8" y="42"/>
                    <a:pt x="0" y="12"/>
                    <a:pt x="20" y="5"/>
                  </a:cubicBezTo>
                  <a:cubicBezTo>
                    <a:pt x="34" y="0"/>
                    <a:pt x="44" y="7"/>
                    <a:pt x="46" y="14"/>
                  </a:cubicBezTo>
                  <a:cubicBezTo>
                    <a:pt x="46" y="14"/>
                    <a:pt x="53" y="2"/>
                    <a:pt x="67" y="4"/>
                  </a:cubicBezTo>
                  <a:cubicBezTo>
                    <a:pt x="80" y="7"/>
                    <a:pt x="89" y="29"/>
                    <a:pt x="79" y="46"/>
                  </a:cubicBezTo>
                  <a:cubicBezTo>
                    <a:pt x="69" y="64"/>
                    <a:pt x="63" y="63"/>
                    <a:pt x="63" y="63"/>
                  </a:cubicBezTo>
                  <a:cubicBezTo>
                    <a:pt x="41" y="67"/>
                    <a:pt x="41" y="67"/>
                    <a:pt x="41" y="67"/>
                  </a:cubicBezTo>
                  <a:cubicBezTo>
                    <a:pt x="27" y="63"/>
                    <a:pt x="27" y="63"/>
                    <a:pt x="27" y="63"/>
                  </a:cubicBezTo>
                  <a:cubicBezTo>
                    <a:pt x="17" y="57"/>
                    <a:pt x="17" y="57"/>
                    <a:pt x="17" y="57"/>
                  </a:cubicBezTo>
                  <a:cubicBezTo>
                    <a:pt x="8" y="42"/>
                    <a:pt x="8" y="42"/>
                    <a:pt x="8"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1" name="Freeform 385">
              <a:extLst>
                <a:ext uri="{FF2B5EF4-FFF2-40B4-BE49-F238E27FC236}">
                  <a16:creationId xmlns:a16="http://schemas.microsoft.com/office/drawing/2014/main" id="{8AE597A1-FECE-D126-7906-33C8E0F641BE}"/>
                </a:ext>
              </a:extLst>
            </p:cNvPr>
            <p:cNvSpPr>
              <a:spLocks/>
            </p:cNvSpPr>
            <p:nvPr/>
          </p:nvSpPr>
          <p:spPr bwMode="auto">
            <a:xfrm>
              <a:off x="1251100" y="2038698"/>
              <a:ext cx="374650" cy="373063"/>
            </a:xfrm>
            <a:custGeom>
              <a:avLst/>
              <a:gdLst>
                <a:gd name="T0" fmla="*/ 85 w 88"/>
                <a:gd name="T1" fmla="*/ 44 h 88"/>
                <a:gd name="T2" fmla="*/ 44 w 88"/>
                <a:gd name="T3" fmla="*/ 84 h 88"/>
                <a:gd name="T4" fmla="*/ 4 w 88"/>
                <a:gd name="T5" fmla="*/ 44 h 88"/>
                <a:gd name="T6" fmla="*/ 44 w 88"/>
                <a:gd name="T7" fmla="*/ 4 h 88"/>
                <a:gd name="T8" fmla="*/ 85 w 88"/>
                <a:gd name="T9" fmla="*/ 44 h 88"/>
                <a:gd name="T10" fmla="*/ 88 w 88"/>
                <a:gd name="T11" fmla="*/ 44 h 88"/>
                <a:gd name="T12" fmla="*/ 44 w 88"/>
                <a:gd name="T13" fmla="*/ 0 h 88"/>
                <a:gd name="T14" fmla="*/ 1 w 88"/>
                <a:gd name="T15" fmla="*/ 44 h 88"/>
                <a:gd name="T16" fmla="*/ 44 w 88"/>
                <a:gd name="T17" fmla="*/ 88 h 88"/>
                <a:gd name="T18" fmla="*/ 88 w 88"/>
                <a:gd name="T19" fmla="*/ 44 h 88"/>
                <a:gd name="T20" fmla="*/ 85 w 88"/>
                <a:gd name="T21"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88">
                  <a:moveTo>
                    <a:pt x="85" y="44"/>
                  </a:moveTo>
                  <a:cubicBezTo>
                    <a:pt x="84" y="66"/>
                    <a:pt x="67" y="84"/>
                    <a:pt x="44" y="84"/>
                  </a:cubicBezTo>
                  <a:cubicBezTo>
                    <a:pt x="22" y="85"/>
                    <a:pt x="5" y="66"/>
                    <a:pt x="4" y="44"/>
                  </a:cubicBezTo>
                  <a:cubicBezTo>
                    <a:pt x="4" y="22"/>
                    <a:pt x="23" y="4"/>
                    <a:pt x="44" y="4"/>
                  </a:cubicBezTo>
                  <a:cubicBezTo>
                    <a:pt x="67" y="3"/>
                    <a:pt x="84" y="22"/>
                    <a:pt x="85" y="44"/>
                  </a:cubicBezTo>
                  <a:cubicBezTo>
                    <a:pt x="85" y="46"/>
                    <a:pt x="88" y="46"/>
                    <a:pt x="88" y="44"/>
                  </a:cubicBezTo>
                  <a:cubicBezTo>
                    <a:pt x="88" y="20"/>
                    <a:pt x="69" y="0"/>
                    <a:pt x="44" y="0"/>
                  </a:cubicBezTo>
                  <a:cubicBezTo>
                    <a:pt x="20" y="0"/>
                    <a:pt x="1" y="20"/>
                    <a:pt x="1" y="44"/>
                  </a:cubicBezTo>
                  <a:cubicBezTo>
                    <a:pt x="0" y="68"/>
                    <a:pt x="21" y="87"/>
                    <a:pt x="44" y="88"/>
                  </a:cubicBezTo>
                  <a:cubicBezTo>
                    <a:pt x="69" y="88"/>
                    <a:pt x="88" y="68"/>
                    <a:pt x="88" y="44"/>
                  </a:cubicBezTo>
                  <a:cubicBezTo>
                    <a:pt x="88" y="42"/>
                    <a:pt x="85" y="42"/>
                    <a:pt x="85" y="44"/>
                  </a:cubicBezTo>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2" name="Freeform 386">
              <a:extLst>
                <a:ext uri="{FF2B5EF4-FFF2-40B4-BE49-F238E27FC236}">
                  <a16:creationId xmlns:a16="http://schemas.microsoft.com/office/drawing/2014/main" id="{3F7A344A-6B56-D3E5-C4D7-A6EADA6E22FA}"/>
                </a:ext>
              </a:extLst>
            </p:cNvPr>
            <p:cNvSpPr>
              <a:spLocks/>
            </p:cNvSpPr>
            <p:nvPr/>
          </p:nvSpPr>
          <p:spPr bwMode="auto">
            <a:xfrm>
              <a:off x="1443187" y="1999011"/>
              <a:ext cx="17463" cy="90488"/>
            </a:xfrm>
            <a:custGeom>
              <a:avLst/>
              <a:gdLst>
                <a:gd name="T0" fmla="*/ 4 w 4"/>
                <a:gd name="T1" fmla="*/ 18 h 21"/>
                <a:gd name="T2" fmla="*/ 4 w 4"/>
                <a:gd name="T3" fmla="*/ 3 h 21"/>
                <a:gd name="T4" fmla="*/ 0 w 4"/>
                <a:gd name="T5" fmla="*/ 3 h 21"/>
                <a:gd name="T6" fmla="*/ 0 w 4"/>
                <a:gd name="T7" fmla="*/ 18 h 21"/>
                <a:gd name="T8" fmla="*/ 4 w 4"/>
                <a:gd name="T9" fmla="*/ 18 h 21"/>
              </a:gdLst>
              <a:ahLst/>
              <a:cxnLst>
                <a:cxn ang="0">
                  <a:pos x="T0" y="T1"/>
                </a:cxn>
                <a:cxn ang="0">
                  <a:pos x="T2" y="T3"/>
                </a:cxn>
                <a:cxn ang="0">
                  <a:pos x="T4" y="T5"/>
                </a:cxn>
                <a:cxn ang="0">
                  <a:pos x="T6" y="T7"/>
                </a:cxn>
                <a:cxn ang="0">
                  <a:pos x="T8" y="T9"/>
                </a:cxn>
              </a:cxnLst>
              <a:rect l="0" t="0" r="r" b="b"/>
              <a:pathLst>
                <a:path w="4" h="21">
                  <a:moveTo>
                    <a:pt x="4" y="18"/>
                  </a:moveTo>
                  <a:cubicBezTo>
                    <a:pt x="4" y="13"/>
                    <a:pt x="4" y="8"/>
                    <a:pt x="4" y="3"/>
                  </a:cubicBezTo>
                  <a:cubicBezTo>
                    <a:pt x="4" y="0"/>
                    <a:pt x="0" y="0"/>
                    <a:pt x="0" y="3"/>
                  </a:cubicBezTo>
                  <a:cubicBezTo>
                    <a:pt x="0" y="8"/>
                    <a:pt x="0" y="13"/>
                    <a:pt x="0" y="18"/>
                  </a:cubicBezTo>
                  <a:cubicBezTo>
                    <a:pt x="0" y="21"/>
                    <a:pt x="4" y="21"/>
                    <a:pt x="4" y="18"/>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3" name="Freeform 387">
              <a:extLst>
                <a:ext uri="{FF2B5EF4-FFF2-40B4-BE49-F238E27FC236}">
                  <a16:creationId xmlns:a16="http://schemas.microsoft.com/office/drawing/2014/main" id="{A164F575-AB11-B6DA-E433-6A87F4AA8584}"/>
                </a:ext>
              </a:extLst>
            </p:cNvPr>
            <p:cNvSpPr>
              <a:spLocks/>
            </p:cNvSpPr>
            <p:nvPr/>
          </p:nvSpPr>
          <p:spPr bwMode="auto">
            <a:xfrm>
              <a:off x="1362225" y="1932336"/>
              <a:ext cx="98425" cy="93663"/>
            </a:xfrm>
            <a:custGeom>
              <a:avLst/>
              <a:gdLst>
                <a:gd name="T0" fmla="*/ 23 w 23"/>
                <a:gd name="T1" fmla="*/ 19 h 22"/>
                <a:gd name="T2" fmla="*/ 0 w 23"/>
                <a:gd name="T3" fmla="*/ 5 h 22"/>
                <a:gd name="T4" fmla="*/ 23 w 23"/>
                <a:gd name="T5" fmla="*/ 19 h 22"/>
              </a:gdLst>
              <a:ahLst/>
              <a:cxnLst>
                <a:cxn ang="0">
                  <a:pos x="T0" y="T1"/>
                </a:cxn>
                <a:cxn ang="0">
                  <a:pos x="T2" y="T3"/>
                </a:cxn>
                <a:cxn ang="0">
                  <a:pos x="T4" y="T5"/>
                </a:cxn>
              </a:cxnLst>
              <a:rect l="0" t="0" r="r" b="b"/>
              <a:pathLst>
                <a:path w="23" h="22">
                  <a:moveTo>
                    <a:pt x="23" y="19"/>
                  </a:moveTo>
                  <a:cubicBezTo>
                    <a:pt x="23" y="19"/>
                    <a:pt x="3" y="22"/>
                    <a:pt x="0" y="5"/>
                  </a:cubicBezTo>
                  <a:cubicBezTo>
                    <a:pt x="0" y="5"/>
                    <a:pt x="18" y="0"/>
                    <a:pt x="23" y="19"/>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4" name="Freeform 388">
              <a:extLst>
                <a:ext uri="{FF2B5EF4-FFF2-40B4-BE49-F238E27FC236}">
                  <a16:creationId xmlns:a16="http://schemas.microsoft.com/office/drawing/2014/main" id="{4D1DA430-7252-B693-2615-A7CEF037C9BE}"/>
                </a:ext>
              </a:extLst>
            </p:cNvPr>
            <p:cNvSpPr>
              <a:spLocks/>
            </p:cNvSpPr>
            <p:nvPr/>
          </p:nvSpPr>
          <p:spPr bwMode="auto">
            <a:xfrm>
              <a:off x="1447950" y="1945036"/>
              <a:ext cx="109538" cy="114300"/>
            </a:xfrm>
            <a:custGeom>
              <a:avLst/>
              <a:gdLst>
                <a:gd name="T0" fmla="*/ 0 w 26"/>
                <a:gd name="T1" fmla="*/ 16 h 27"/>
                <a:gd name="T2" fmla="*/ 26 w 26"/>
                <a:gd name="T3" fmla="*/ 10 h 27"/>
                <a:gd name="T4" fmla="*/ 0 w 26"/>
                <a:gd name="T5" fmla="*/ 16 h 27"/>
              </a:gdLst>
              <a:ahLst/>
              <a:cxnLst>
                <a:cxn ang="0">
                  <a:pos x="T0" y="T1"/>
                </a:cxn>
                <a:cxn ang="0">
                  <a:pos x="T2" y="T3"/>
                </a:cxn>
                <a:cxn ang="0">
                  <a:pos x="T4" y="T5"/>
                </a:cxn>
              </a:cxnLst>
              <a:rect l="0" t="0" r="r" b="b"/>
              <a:pathLst>
                <a:path w="26" h="27">
                  <a:moveTo>
                    <a:pt x="0" y="16"/>
                  </a:moveTo>
                  <a:cubicBezTo>
                    <a:pt x="0" y="16"/>
                    <a:pt x="12" y="0"/>
                    <a:pt x="26" y="10"/>
                  </a:cubicBezTo>
                  <a:cubicBezTo>
                    <a:pt x="26" y="10"/>
                    <a:pt x="16" y="27"/>
                    <a:pt x="0" y="16"/>
                  </a:cubicBezTo>
                  <a:close/>
                </a:path>
              </a:pathLst>
            </a:custGeom>
            <a:solidFill>
              <a:srgbClr val="5D9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pic>
          <p:nvPicPr>
            <p:cNvPr id="395" name="Picture 389">
              <a:extLst>
                <a:ext uri="{FF2B5EF4-FFF2-40B4-BE49-F238E27FC236}">
                  <a16:creationId xmlns:a16="http://schemas.microsoft.com/office/drawing/2014/main" id="{C9105B84-90C2-27A7-71D9-51944AB1B036}"/>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259037" y="2240311"/>
              <a:ext cx="381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6" name="Picture 390">
              <a:extLst>
                <a:ext uri="{FF2B5EF4-FFF2-40B4-BE49-F238E27FC236}">
                  <a16:creationId xmlns:a16="http://schemas.microsoft.com/office/drawing/2014/main" id="{C9BC1F45-2CC8-79BC-D6FA-7AA2D36EB720}"/>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62212" y="2211736"/>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7" name="Picture 391">
              <a:extLst>
                <a:ext uri="{FF2B5EF4-FFF2-40B4-BE49-F238E27FC236}">
                  <a16:creationId xmlns:a16="http://schemas.microsoft.com/office/drawing/2014/main" id="{DD731721-3655-D50B-1D79-00222CFFA03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255862" y="2248248"/>
              <a:ext cx="76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8" name="Picture 392">
              <a:extLst>
                <a:ext uri="{FF2B5EF4-FFF2-40B4-BE49-F238E27FC236}">
                  <a16:creationId xmlns:a16="http://schemas.microsoft.com/office/drawing/2014/main" id="{74F16324-DF27-938A-145E-AB7ADF48293A}"/>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289200" y="2245073"/>
              <a:ext cx="889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 name="Picture 393">
              <a:extLst>
                <a:ext uri="{FF2B5EF4-FFF2-40B4-BE49-F238E27FC236}">
                  <a16:creationId xmlns:a16="http://schemas.microsoft.com/office/drawing/2014/main" id="{70AB23B9-6D3E-7655-7530-2650C02E569B}"/>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2887" y="2253011"/>
              <a:ext cx="38100" cy="5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0" name="Picture 394">
              <a:extLst>
                <a:ext uri="{FF2B5EF4-FFF2-40B4-BE49-F238E27FC236}">
                  <a16:creationId xmlns:a16="http://schemas.microsoft.com/office/drawing/2014/main" id="{D64727E1-1988-1257-E35B-0EB5212F19AB}"/>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465412" y="2211736"/>
              <a:ext cx="153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1" name="Picture 395">
              <a:extLst>
                <a:ext uri="{FF2B5EF4-FFF2-40B4-BE49-F238E27FC236}">
                  <a16:creationId xmlns:a16="http://schemas.microsoft.com/office/drawing/2014/main" id="{C63A5153-E9A0-0C14-B705-C28A8F178048}"/>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44787" y="2259361"/>
              <a:ext cx="762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 name="Picture 396">
              <a:extLst>
                <a:ext uri="{FF2B5EF4-FFF2-40B4-BE49-F238E27FC236}">
                  <a16:creationId xmlns:a16="http://schemas.microsoft.com/office/drawing/2014/main" id="{289EADC2-085C-BC55-539C-D36650AB8671}"/>
                </a:ext>
              </a:extLst>
            </p:cNvP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500337" y="2245073"/>
              <a:ext cx="85725"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3" name="Freeform 397">
              <a:extLst>
                <a:ext uri="{FF2B5EF4-FFF2-40B4-BE49-F238E27FC236}">
                  <a16:creationId xmlns:a16="http://schemas.microsoft.com/office/drawing/2014/main" id="{442B5CBD-41A3-8C80-28C3-07504685C663}"/>
                </a:ext>
              </a:extLst>
            </p:cNvPr>
            <p:cNvSpPr>
              <a:spLocks/>
            </p:cNvSpPr>
            <p:nvPr/>
          </p:nvSpPr>
          <p:spPr bwMode="auto">
            <a:xfrm>
              <a:off x="1303487" y="2199036"/>
              <a:ext cx="63500" cy="68263"/>
            </a:xfrm>
            <a:custGeom>
              <a:avLst/>
              <a:gdLst>
                <a:gd name="T0" fmla="*/ 5 w 15"/>
                <a:gd name="T1" fmla="*/ 2 h 16"/>
                <a:gd name="T2" fmla="*/ 13 w 15"/>
                <a:gd name="T3" fmla="*/ 12 h 16"/>
                <a:gd name="T4" fmla="*/ 13 w 15"/>
                <a:gd name="T5" fmla="*/ 11 h 16"/>
                <a:gd name="T6" fmla="*/ 1 w 15"/>
                <a:gd name="T7" fmla="*/ 14 h 16"/>
                <a:gd name="T8" fmla="*/ 2 w 15"/>
                <a:gd name="T9" fmla="*/ 16 h 16"/>
                <a:gd name="T10" fmla="*/ 14 w 15"/>
                <a:gd name="T11" fmla="*/ 13 h 16"/>
                <a:gd name="T12" fmla="*/ 15 w 15"/>
                <a:gd name="T13" fmla="*/ 11 h 16"/>
                <a:gd name="T14" fmla="*/ 7 w 15"/>
                <a:gd name="T15" fmla="*/ 1 h 16"/>
                <a:gd name="T16" fmla="*/ 5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5" y="2"/>
                  </a:moveTo>
                  <a:cubicBezTo>
                    <a:pt x="8" y="5"/>
                    <a:pt x="10" y="9"/>
                    <a:pt x="13" y="12"/>
                  </a:cubicBezTo>
                  <a:cubicBezTo>
                    <a:pt x="13" y="12"/>
                    <a:pt x="13" y="11"/>
                    <a:pt x="13" y="11"/>
                  </a:cubicBezTo>
                  <a:cubicBezTo>
                    <a:pt x="9" y="12"/>
                    <a:pt x="5" y="13"/>
                    <a:pt x="1" y="14"/>
                  </a:cubicBezTo>
                  <a:cubicBezTo>
                    <a:pt x="0" y="14"/>
                    <a:pt x="0" y="16"/>
                    <a:pt x="2" y="16"/>
                  </a:cubicBezTo>
                  <a:cubicBezTo>
                    <a:pt x="6" y="15"/>
                    <a:pt x="10" y="14"/>
                    <a:pt x="14" y="13"/>
                  </a:cubicBezTo>
                  <a:cubicBezTo>
                    <a:pt x="15" y="12"/>
                    <a:pt x="15" y="12"/>
                    <a:pt x="15" y="11"/>
                  </a:cubicBezTo>
                  <a:cubicBezTo>
                    <a:pt x="12" y="8"/>
                    <a:pt x="10" y="4"/>
                    <a:pt x="7" y="1"/>
                  </a:cubicBezTo>
                  <a:cubicBezTo>
                    <a:pt x="6" y="0"/>
                    <a:pt x="5" y="1"/>
                    <a:pt x="5"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4" name="Freeform 398">
              <a:extLst>
                <a:ext uri="{FF2B5EF4-FFF2-40B4-BE49-F238E27FC236}">
                  <a16:creationId xmlns:a16="http://schemas.microsoft.com/office/drawing/2014/main" id="{7C46DC37-3E54-C4E2-F008-71FDC5591433}"/>
                </a:ext>
              </a:extLst>
            </p:cNvPr>
            <p:cNvSpPr>
              <a:spLocks/>
            </p:cNvSpPr>
            <p:nvPr/>
          </p:nvSpPr>
          <p:spPr bwMode="auto">
            <a:xfrm>
              <a:off x="1303487" y="2224436"/>
              <a:ext cx="63500" cy="30163"/>
            </a:xfrm>
            <a:custGeom>
              <a:avLst/>
              <a:gdLst>
                <a:gd name="T0" fmla="*/ 14 w 15"/>
                <a:gd name="T1" fmla="*/ 5 h 7"/>
                <a:gd name="T2" fmla="*/ 2 w 15"/>
                <a:gd name="T3" fmla="*/ 0 h 7"/>
                <a:gd name="T4" fmla="*/ 2 w 15"/>
                <a:gd name="T5" fmla="*/ 2 h 7"/>
                <a:gd name="T6" fmla="*/ 13 w 15"/>
                <a:gd name="T7" fmla="*/ 7 h 7"/>
                <a:gd name="T8" fmla="*/ 14 w 15"/>
                <a:gd name="T9" fmla="*/ 5 h 7"/>
              </a:gdLst>
              <a:ahLst/>
              <a:cxnLst>
                <a:cxn ang="0">
                  <a:pos x="T0" y="T1"/>
                </a:cxn>
                <a:cxn ang="0">
                  <a:pos x="T2" y="T3"/>
                </a:cxn>
                <a:cxn ang="0">
                  <a:pos x="T4" y="T5"/>
                </a:cxn>
                <a:cxn ang="0">
                  <a:pos x="T6" y="T7"/>
                </a:cxn>
                <a:cxn ang="0">
                  <a:pos x="T8" y="T9"/>
                </a:cxn>
              </a:cxnLst>
              <a:rect l="0" t="0" r="r" b="b"/>
              <a:pathLst>
                <a:path w="15" h="7">
                  <a:moveTo>
                    <a:pt x="14" y="5"/>
                  </a:moveTo>
                  <a:cubicBezTo>
                    <a:pt x="10" y="3"/>
                    <a:pt x="6" y="2"/>
                    <a:pt x="2" y="0"/>
                  </a:cubicBezTo>
                  <a:cubicBezTo>
                    <a:pt x="1" y="0"/>
                    <a:pt x="0" y="2"/>
                    <a:pt x="2" y="2"/>
                  </a:cubicBezTo>
                  <a:cubicBezTo>
                    <a:pt x="6" y="4"/>
                    <a:pt x="9" y="5"/>
                    <a:pt x="13" y="7"/>
                  </a:cubicBezTo>
                  <a:cubicBezTo>
                    <a:pt x="15" y="7"/>
                    <a:pt x="15" y="5"/>
                    <a:pt x="14"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5" name="Freeform 399">
              <a:extLst>
                <a:ext uri="{FF2B5EF4-FFF2-40B4-BE49-F238E27FC236}">
                  <a16:creationId xmlns:a16="http://schemas.microsoft.com/office/drawing/2014/main" id="{DB783DB5-22E5-3D55-6A5B-DAA197A47E5B}"/>
                </a:ext>
              </a:extLst>
            </p:cNvPr>
            <p:cNvSpPr>
              <a:spLocks/>
            </p:cNvSpPr>
            <p:nvPr/>
          </p:nvSpPr>
          <p:spPr bwMode="auto">
            <a:xfrm>
              <a:off x="1514625" y="2211736"/>
              <a:ext cx="63500" cy="73025"/>
            </a:xfrm>
            <a:custGeom>
              <a:avLst/>
              <a:gdLst>
                <a:gd name="T0" fmla="*/ 9 w 15"/>
                <a:gd name="T1" fmla="*/ 2 h 17"/>
                <a:gd name="T2" fmla="*/ 2 w 15"/>
                <a:gd name="T3" fmla="*/ 13 h 17"/>
                <a:gd name="T4" fmla="*/ 1 w 15"/>
                <a:gd name="T5" fmla="*/ 11 h 17"/>
                <a:gd name="T6" fmla="*/ 14 w 15"/>
                <a:gd name="T7" fmla="*/ 14 h 17"/>
                <a:gd name="T8" fmla="*/ 13 w 15"/>
                <a:gd name="T9" fmla="*/ 16 h 17"/>
                <a:gd name="T10" fmla="*/ 1 w 15"/>
                <a:gd name="T11" fmla="*/ 13 h 17"/>
                <a:gd name="T12" fmla="*/ 0 w 15"/>
                <a:gd name="T13" fmla="*/ 12 h 17"/>
                <a:gd name="T14" fmla="*/ 8 w 15"/>
                <a:gd name="T15" fmla="*/ 1 h 17"/>
                <a:gd name="T16" fmla="*/ 9 w 15"/>
                <a:gd name="T1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7">
                  <a:moveTo>
                    <a:pt x="9" y="2"/>
                  </a:moveTo>
                  <a:cubicBezTo>
                    <a:pt x="7" y="6"/>
                    <a:pt x="4" y="9"/>
                    <a:pt x="2" y="13"/>
                  </a:cubicBezTo>
                  <a:cubicBezTo>
                    <a:pt x="2" y="12"/>
                    <a:pt x="2" y="12"/>
                    <a:pt x="1" y="11"/>
                  </a:cubicBezTo>
                  <a:cubicBezTo>
                    <a:pt x="5" y="12"/>
                    <a:pt x="10" y="13"/>
                    <a:pt x="14" y="14"/>
                  </a:cubicBezTo>
                  <a:cubicBezTo>
                    <a:pt x="15" y="15"/>
                    <a:pt x="14" y="17"/>
                    <a:pt x="13" y="16"/>
                  </a:cubicBezTo>
                  <a:cubicBezTo>
                    <a:pt x="9" y="15"/>
                    <a:pt x="5" y="14"/>
                    <a:pt x="1" y="13"/>
                  </a:cubicBezTo>
                  <a:cubicBezTo>
                    <a:pt x="0" y="13"/>
                    <a:pt x="0" y="12"/>
                    <a:pt x="0" y="12"/>
                  </a:cubicBezTo>
                  <a:cubicBezTo>
                    <a:pt x="3" y="8"/>
                    <a:pt x="5" y="5"/>
                    <a:pt x="8" y="1"/>
                  </a:cubicBezTo>
                  <a:cubicBezTo>
                    <a:pt x="8" y="0"/>
                    <a:pt x="10" y="1"/>
                    <a:pt x="9"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Freeform 400">
              <a:extLst>
                <a:ext uri="{FF2B5EF4-FFF2-40B4-BE49-F238E27FC236}">
                  <a16:creationId xmlns:a16="http://schemas.microsoft.com/office/drawing/2014/main" id="{0D06FE45-E649-F119-4ABF-44FA52283241}"/>
                </a:ext>
              </a:extLst>
            </p:cNvPr>
            <p:cNvSpPr>
              <a:spLocks/>
            </p:cNvSpPr>
            <p:nvPr/>
          </p:nvSpPr>
          <p:spPr bwMode="auto">
            <a:xfrm>
              <a:off x="1514625" y="2237136"/>
              <a:ext cx="60325" cy="34925"/>
            </a:xfrm>
            <a:custGeom>
              <a:avLst/>
              <a:gdLst>
                <a:gd name="T0" fmla="*/ 1 w 14"/>
                <a:gd name="T1" fmla="*/ 5 h 8"/>
                <a:gd name="T2" fmla="*/ 13 w 14"/>
                <a:gd name="T3" fmla="*/ 1 h 8"/>
                <a:gd name="T4" fmla="*/ 13 w 14"/>
                <a:gd name="T5" fmla="*/ 3 h 8"/>
                <a:gd name="T6" fmla="*/ 1 w 14"/>
                <a:gd name="T7" fmla="*/ 7 h 8"/>
                <a:gd name="T8" fmla="*/ 1 w 14"/>
                <a:gd name="T9" fmla="*/ 5 h 8"/>
              </a:gdLst>
              <a:ahLst/>
              <a:cxnLst>
                <a:cxn ang="0">
                  <a:pos x="T0" y="T1"/>
                </a:cxn>
                <a:cxn ang="0">
                  <a:pos x="T2" y="T3"/>
                </a:cxn>
                <a:cxn ang="0">
                  <a:pos x="T4" y="T5"/>
                </a:cxn>
                <a:cxn ang="0">
                  <a:pos x="T6" y="T7"/>
                </a:cxn>
                <a:cxn ang="0">
                  <a:pos x="T8" y="T9"/>
                </a:cxn>
              </a:cxnLst>
              <a:rect l="0" t="0" r="r" b="b"/>
              <a:pathLst>
                <a:path w="14" h="8">
                  <a:moveTo>
                    <a:pt x="1" y="5"/>
                  </a:moveTo>
                  <a:cubicBezTo>
                    <a:pt x="5" y="4"/>
                    <a:pt x="9" y="2"/>
                    <a:pt x="13" y="1"/>
                  </a:cubicBezTo>
                  <a:cubicBezTo>
                    <a:pt x="14" y="0"/>
                    <a:pt x="14" y="2"/>
                    <a:pt x="13" y="3"/>
                  </a:cubicBezTo>
                  <a:cubicBezTo>
                    <a:pt x="9" y="4"/>
                    <a:pt x="5" y="6"/>
                    <a:pt x="1" y="7"/>
                  </a:cubicBezTo>
                  <a:cubicBezTo>
                    <a:pt x="0" y="8"/>
                    <a:pt x="0" y="6"/>
                    <a:pt x="1" y="5"/>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7" name="Freeform 401">
              <a:extLst>
                <a:ext uri="{FF2B5EF4-FFF2-40B4-BE49-F238E27FC236}">
                  <a16:creationId xmlns:a16="http://schemas.microsoft.com/office/drawing/2014/main" id="{3E66FF1A-7395-121D-F9D3-D5B40093B758}"/>
                </a:ext>
              </a:extLst>
            </p:cNvPr>
            <p:cNvSpPr>
              <a:spLocks/>
            </p:cNvSpPr>
            <p:nvPr/>
          </p:nvSpPr>
          <p:spPr bwMode="auto">
            <a:xfrm>
              <a:off x="1366987" y="2246661"/>
              <a:ext cx="134938" cy="131763"/>
            </a:xfrm>
            <a:custGeom>
              <a:avLst/>
              <a:gdLst>
                <a:gd name="T0" fmla="*/ 4 w 32"/>
                <a:gd name="T1" fmla="*/ 2 h 31"/>
                <a:gd name="T2" fmla="*/ 13 w 32"/>
                <a:gd name="T3" fmla="*/ 10 h 31"/>
                <a:gd name="T4" fmla="*/ 28 w 32"/>
                <a:gd name="T5" fmla="*/ 10 h 31"/>
                <a:gd name="T6" fmla="*/ 31 w 32"/>
                <a:gd name="T7" fmla="*/ 6 h 31"/>
                <a:gd name="T8" fmla="*/ 28 w 32"/>
                <a:gd name="T9" fmla="*/ 5 h 31"/>
                <a:gd name="T10" fmla="*/ 20 w 32"/>
                <a:gd name="T11" fmla="*/ 27 h 31"/>
                <a:gd name="T12" fmla="*/ 4 w 32"/>
                <a:gd name="T13" fmla="*/ 19 h 31"/>
                <a:gd name="T14" fmla="*/ 6 w 32"/>
                <a:gd name="T15" fmla="*/ 2 h 31"/>
                <a:gd name="T16" fmla="*/ 4 w 32"/>
                <a:gd name="T17" fmla="*/ 2 h 31"/>
                <a:gd name="T18" fmla="*/ 2 w 32"/>
                <a:gd name="T19" fmla="*/ 22 h 31"/>
                <a:gd name="T20" fmla="*/ 19 w 32"/>
                <a:gd name="T21" fmla="*/ 30 h 31"/>
                <a:gd name="T22" fmla="*/ 31 w 32"/>
                <a:gd name="T23" fmla="*/ 5 h 31"/>
                <a:gd name="T24" fmla="*/ 28 w 32"/>
                <a:gd name="T25" fmla="*/ 5 h 31"/>
                <a:gd name="T26" fmla="*/ 27 w 32"/>
                <a:gd name="T27" fmla="*/ 8 h 31"/>
                <a:gd name="T28" fmla="*/ 18 w 32"/>
                <a:gd name="T29" fmla="*/ 8 h 31"/>
                <a:gd name="T30" fmla="*/ 6 w 32"/>
                <a:gd name="T31" fmla="*/ 2 h 31"/>
                <a:gd name="T32" fmla="*/ 4 w 32"/>
                <a:gd name="T33"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1">
                  <a:moveTo>
                    <a:pt x="4" y="2"/>
                  </a:moveTo>
                  <a:cubicBezTo>
                    <a:pt x="2" y="7"/>
                    <a:pt x="9" y="9"/>
                    <a:pt x="13" y="10"/>
                  </a:cubicBezTo>
                  <a:cubicBezTo>
                    <a:pt x="17" y="10"/>
                    <a:pt x="23" y="11"/>
                    <a:pt x="28" y="10"/>
                  </a:cubicBezTo>
                  <a:cubicBezTo>
                    <a:pt x="30" y="10"/>
                    <a:pt x="30" y="7"/>
                    <a:pt x="31" y="6"/>
                  </a:cubicBezTo>
                  <a:cubicBezTo>
                    <a:pt x="30" y="5"/>
                    <a:pt x="29" y="5"/>
                    <a:pt x="28" y="5"/>
                  </a:cubicBezTo>
                  <a:cubicBezTo>
                    <a:pt x="29" y="13"/>
                    <a:pt x="28" y="24"/>
                    <a:pt x="20" y="27"/>
                  </a:cubicBezTo>
                  <a:cubicBezTo>
                    <a:pt x="13" y="30"/>
                    <a:pt x="4" y="26"/>
                    <a:pt x="4" y="19"/>
                  </a:cubicBezTo>
                  <a:cubicBezTo>
                    <a:pt x="4" y="13"/>
                    <a:pt x="6" y="8"/>
                    <a:pt x="6" y="2"/>
                  </a:cubicBezTo>
                  <a:cubicBezTo>
                    <a:pt x="6" y="1"/>
                    <a:pt x="4" y="1"/>
                    <a:pt x="4" y="2"/>
                  </a:cubicBezTo>
                  <a:cubicBezTo>
                    <a:pt x="3" y="9"/>
                    <a:pt x="0" y="16"/>
                    <a:pt x="2" y="22"/>
                  </a:cubicBezTo>
                  <a:cubicBezTo>
                    <a:pt x="4" y="29"/>
                    <a:pt x="13" y="31"/>
                    <a:pt x="19" y="30"/>
                  </a:cubicBezTo>
                  <a:cubicBezTo>
                    <a:pt x="30" y="28"/>
                    <a:pt x="32" y="14"/>
                    <a:pt x="31" y="5"/>
                  </a:cubicBezTo>
                  <a:cubicBezTo>
                    <a:pt x="31" y="4"/>
                    <a:pt x="29" y="4"/>
                    <a:pt x="28" y="5"/>
                  </a:cubicBezTo>
                  <a:cubicBezTo>
                    <a:pt x="28" y="6"/>
                    <a:pt x="28" y="8"/>
                    <a:pt x="27" y="8"/>
                  </a:cubicBezTo>
                  <a:cubicBezTo>
                    <a:pt x="24" y="8"/>
                    <a:pt x="21" y="8"/>
                    <a:pt x="18" y="8"/>
                  </a:cubicBezTo>
                  <a:cubicBezTo>
                    <a:pt x="16" y="8"/>
                    <a:pt x="4" y="7"/>
                    <a:pt x="6" y="2"/>
                  </a:cubicBezTo>
                  <a:cubicBezTo>
                    <a:pt x="7" y="1"/>
                    <a:pt x="5" y="0"/>
                    <a:pt x="4" y="2"/>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8" name="Freeform 402">
              <a:extLst>
                <a:ext uri="{FF2B5EF4-FFF2-40B4-BE49-F238E27FC236}">
                  <a16:creationId xmlns:a16="http://schemas.microsoft.com/office/drawing/2014/main" id="{4FB4CE02-4354-DBC3-6A98-060DDCD8D7E8}"/>
                </a:ext>
              </a:extLst>
            </p:cNvPr>
            <p:cNvSpPr>
              <a:spLocks/>
            </p:cNvSpPr>
            <p:nvPr/>
          </p:nvSpPr>
          <p:spPr bwMode="auto">
            <a:xfrm>
              <a:off x="1400325" y="2284761"/>
              <a:ext cx="25400" cy="84138"/>
            </a:xfrm>
            <a:custGeom>
              <a:avLst/>
              <a:gdLst>
                <a:gd name="T0" fmla="*/ 0 w 16"/>
                <a:gd name="T1" fmla="*/ 51 h 53"/>
                <a:gd name="T2" fmla="*/ 11 w 16"/>
                <a:gd name="T3" fmla="*/ 0 h 53"/>
                <a:gd name="T4" fmla="*/ 16 w 16"/>
                <a:gd name="T5" fmla="*/ 0 h 53"/>
                <a:gd name="T6" fmla="*/ 5 w 16"/>
                <a:gd name="T7" fmla="*/ 53 h 53"/>
                <a:gd name="T8" fmla="*/ 0 w 16"/>
                <a:gd name="T9" fmla="*/ 51 h 53"/>
              </a:gdLst>
              <a:ahLst/>
              <a:cxnLst>
                <a:cxn ang="0">
                  <a:pos x="T0" y="T1"/>
                </a:cxn>
                <a:cxn ang="0">
                  <a:pos x="T2" y="T3"/>
                </a:cxn>
                <a:cxn ang="0">
                  <a:pos x="T4" y="T5"/>
                </a:cxn>
                <a:cxn ang="0">
                  <a:pos x="T6" y="T7"/>
                </a:cxn>
                <a:cxn ang="0">
                  <a:pos x="T8" y="T9"/>
                </a:cxn>
              </a:cxnLst>
              <a:rect l="0" t="0" r="r" b="b"/>
              <a:pathLst>
                <a:path w="16" h="53">
                  <a:moveTo>
                    <a:pt x="0" y="51"/>
                  </a:moveTo>
                  <a:lnTo>
                    <a:pt x="11" y="0"/>
                  </a:lnTo>
                  <a:lnTo>
                    <a:pt x="16" y="0"/>
                  </a:lnTo>
                  <a:lnTo>
                    <a:pt x="5" y="53"/>
                  </a:lnTo>
                  <a:lnTo>
                    <a:pt x="0" y="51"/>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9" name="Freeform 403">
              <a:extLst>
                <a:ext uri="{FF2B5EF4-FFF2-40B4-BE49-F238E27FC236}">
                  <a16:creationId xmlns:a16="http://schemas.microsoft.com/office/drawing/2014/main" id="{26C76651-C378-0D99-753A-97D0BEE84220}"/>
                </a:ext>
              </a:extLst>
            </p:cNvPr>
            <p:cNvSpPr>
              <a:spLocks/>
            </p:cNvSpPr>
            <p:nvPr/>
          </p:nvSpPr>
          <p:spPr bwMode="auto">
            <a:xfrm>
              <a:off x="1451125" y="2284761"/>
              <a:ext cx="17463" cy="84138"/>
            </a:xfrm>
            <a:custGeom>
              <a:avLst/>
              <a:gdLst>
                <a:gd name="T0" fmla="*/ 0 w 11"/>
                <a:gd name="T1" fmla="*/ 0 h 53"/>
                <a:gd name="T2" fmla="*/ 8 w 11"/>
                <a:gd name="T3" fmla="*/ 0 h 53"/>
                <a:gd name="T4" fmla="*/ 11 w 11"/>
                <a:gd name="T5" fmla="*/ 53 h 53"/>
                <a:gd name="T6" fmla="*/ 3 w 11"/>
                <a:gd name="T7" fmla="*/ 53 h 53"/>
                <a:gd name="T8" fmla="*/ 0 w 11"/>
                <a:gd name="T9" fmla="*/ 0 h 53"/>
              </a:gdLst>
              <a:ahLst/>
              <a:cxnLst>
                <a:cxn ang="0">
                  <a:pos x="T0" y="T1"/>
                </a:cxn>
                <a:cxn ang="0">
                  <a:pos x="T2" y="T3"/>
                </a:cxn>
                <a:cxn ang="0">
                  <a:pos x="T4" y="T5"/>
                </a:cxn>
                <a:cxn ang="0">
                  <a:pos x="T6" y="T7"/>
                </a:cxn>
                <a:cxn ang="0">
                  <a:pos x="T8" y="T9"/>
                </a:cxn>
              </a:cxnLst>
              <a:rect l="0" t="0" r="r" b="b"/>
              <a:pathLst>
                <a:path w="11" h="53">
                  <a:moveTo>
                    <a:pt x="0" y="0"/>
                  </a:moveTo>
                  <a:lnTo>
                    <a:pt x="8" y="0"/>
                  </a:lnTo>
                  <a:lnTo>
                    <a:pt x="11" y="53"/>
                  </a:lnTo>
                  <a:lnTo>
                    <a:pt x="3" y="53"/>
                  </a:lnTo>
                  <a:lnTo>
                    <a:pt x="0" y="0"/>
                  </a:ln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0" name="Freeform 404">
              <a:extLst>
                <a:ext uri="{FF2B5EF4-FFF2-40B4-BE49-F238E27FC236}">
                  <a16:creationId xmlns:a16="http://schemas.microsoft.com/office/drawing/2014/main" id="{25C29770-97E0-713B-CB0F-D3359DA981BB}"/>
                </a:ext>
              </a:extLst>
            </p:cNvPr>
            <p:cNvSpPr>
              <a:spLocks/>
            </p:cNvSpPr>
            <p:nvPr/>
          </p:nvSpPr>
          <p:spPr bwMode="auto">
            <a:xfrm>
              <a:off x="1328887" y="2538761"/>
              <a:ext cx="84138" cy="131763"/>
            </a:xfrm>
            <a:custGeom>
              <a:avLst/>
              <a:gdLst>
                <a:gd name="T0" fmla="*/ 3 w 20"/>
                <a:gd name="T1" fmla="*/ 14 h 31"/>
                <a:gd name="T2" fmla="*/ 10 w 20"/>
                <a:gd name="T3" fmla="*/ 1 h 31"/>
                <a:gd name="T4" fmla="*/ 19 w 20"/>
                <a:gd name="T5" fmla="*/ 16 h 31"/>
                <a:gd name="T6" fmla="*/ 12 w 20"/>
                <a:gd name="T7" fmla="*/ 31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1"/>
                  </a:cubicBezTo>
                  <a:cubicBezTo>
                    <a:pt x="20" y="0"/>
                    <a:pt x="18" y="11"/>
                    <a:pt x="19" y="16"/>
                  </a:cubicBezTo>
                  <a:cubicBezTo>
                    <a:pt x="20" y="20"/>
                    <a:pt x="20" y="30"/>
                    <a:pt x="12" y="31"/>
                  </a:cubicBezTo>
                  <a:cubicBezTo>
                    <a:pt x="5" y="31"/>
                    <a:pt x="3" y="28"/>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1" name="Freeform 405">
              <a:extLst>
                <a:ext uri="{FF2B5EF4-FFF2-40B4-BE49-F238E27FC236}">
                  <a16:creationId xmlns:a16="http://schemas.microsoft.com/office/drawing/2014/main" id="{CB502030-C688-69B9-7BEE-36D2C0D5FA36}"/>
                </a:ext>
              </a:extLst>
            </p:cNvPr>
            <p:cNvSpPr>
              <a:spLocks/>
            </p:cNvSpPr>
            <p:nvPr/>
          </p:nvSpPr>
          <p:spPr bwMode="auto">
            <a:xfrm>
              <a:off x="1341587" y="2632423"/>
              <a:ext cx="66675" cy="38100"/>
            </a:xfrm>
            <a:custGeom>
              <a:avLst/>
              <a:gdLst>
                <a:gd name="T0" fmla="*/ 0 w 16"/>
                <a:gd name="T1" fmla="*/ 0 h 9"/>
                <a:gd name="T2" fmla="*/ 9 w 16"/>
                <a:gd name="T3" fmla="*/ 9 h 9"/>
                <a:gd name="T4" fmla="*/ 16 w 16"/>
                <a:gd name="T5" fmla="*/ 1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9"/>
                  </a:cubicBezTo>
                  <a:cubicBezTo>
                    <a:pt x="14" y="8"/>
                    <a:pt x="16" y="5"/>
                    <a:pt x="16" y="1"/>
                  </a:cubicBezTo>
                  <a:cubicBezTo>
                    <a:pt x="11" y="2"/>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2" name="Freeform 407">
              <a:extLst>
                <a:ext uri="{FF2B5EF4-FFF2-40B4-BE49-F238E27FC236}">
                  <a16:creationId xmlns:a16="http://schemas.microsoft.com/office/drawing/2014/main" id="{AAED9650-EBD8-3613-E684-8DE85EFDFC04}"/>
                </a:ext>
              </a:extLst>
            </p:cNvPr>
            <p:cNvSpPr>
              <a:spLocks noEditPoints="1"/>
            </p:cNvSpPr>
            <p:nvPr/>
          </p:nvSpPr>
          <p:spPr bwMode="auto">
            <a:xfrm>
              <a:off x="1370162" y="2543523"/>
              <a:ext cx="4762" cy="0"/>
            </a:xfrm>
            <a:custGeom>
              <a:avLst/>
              <a:gdLst>
                <a:gd name="T0" fmla="*/ 1 w 1"/>
                <a:gd name="T1" fmla="*/ 0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0" y="0"/>
                  </a:cubicBezTo>
                  <a:cubicBezTo>
                    <a:pt x="0" y="0"/>
                    <a:pt x="0" y="0"/>
                    <a:pt x="0" y="0"/>
                  </a:cubicBezTo>
                  <a:cubicBezTo>
                    <a:pt x="0" y="0"/>
                    <a:pt x="0"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3" name="Freeform 408">
              <a:extLst>
                <a:ext uri="{FF2B5EF4-FFF2-40B4-BE49-F238E27FC236}">
                  <a16:creationId xmlns:a16="http://schemas.microsoft.com/office/drawing/2014/main" id="{2C83674D-5E42-5F44-3A34-05B842D555D2}"/>
                </a:ext>
              </a:extLst>
            </p:cNvPr>
            <p:cNvSpPr>
              <a:spLocks noEditPoints="1"/>
            </p:cNvSpPr>
            <p:nvPr/>
          </p:nvSpPr>
          <p:spPr bwMode="auto">
            <a:xfrm>
              <a:off x="1374924" y="2602261"/>
              <a:ext cx="33337" cy="68263"/>
            </a:xfrm>
            <a:custGeom>
              <a:avLst/>
              <a:gdLst>
                <a:gd name="T0" fmla="*/ 1 w 8"/>
                <a:gd name="T1" fmla="*/ 16 h 16"/>
                <a:gd name="T2" fmla="*/ 0 w 8"/>
                <a:gd name="T3" fmla="*/ 16 h 16"/>
                <a:gd name="T4" fmla="*/ 0 w 8"/>
                <a:gd name="T5" fmla="*/ 16 h 16"/>
                <a:gd name="T6" fmla="*/ 0 w 8"/>
                <a:gd name="T7" fmla="*/ 16 h 16"/>
                <a:gd name="T8" fmla="*/ 1 w 8"/>
                <a:gd name="T9" fmla="*/ 16 h 16"/>
                <a:gd name="T10" fmla="*/ 8 w 8"/>
                <a:gd name="T11" fmla="*/ 0 h 16"/>
                <a:gd name="T12" fmla="*/ 8 w 8"/>
                <a:gd name="T13" fmla="*/ 0 h 16"/>
                <a:gd name="T14" fmla="*/ 8 w 8"/>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6">
                  <a:moveTo>
                    <a:pt x="1" y="16"/>
                  </a:moveTo>
                  <a:cubicBezTo>
                    <a:pt x="1" y="16"/>
                    <a:pt x="1" y="16"/>
                    <a:pt x="0" y="16"/>
                  </a:cubicBezTo>
                  <a:cubicBezTo>
                    <a:pt x="0" y="16"/>
                    <a:pt x="0" y="16"/>
                    <a:pt x="0" y="16"/>
                  </a:cubicBezTo>
                  <a:cubicBezTo>
                    <a:pt x="0" y="16"/>
                    <a:pt x="0" y="16"/>
                    <a:pt x="0" y="16"/>
                  </a:cubicBezTo>
                  <a:cubicBezTo>
                    <a:pt x="1" y="16"/>
                    <a:pt x="1" y="16"/>
                    <a:pt x="1" y="16"/>
                  </a:cubicBezTo>
                  <a:moveTo>
                    <a:pt x="8" y="0"/>
                  </a:moveTo>
                  <a:cubicBezTo>
                    <a:pt x="8" y="0"/>
                    <a:pt x="8" y="0"/>
                    <a:pt x="8" y="0"/>
                  </a:cubicBezTo>
                  <a:cubicBezTo>
                    <a:pt x="8" y="0"/>
                    <a:pt x="8" y="0"/>
                    <a:pt x="8"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4" name="Freeform 409">
              <a:extLst>
                <a:ext uri="{FF2B5EF4-FFF2-40B4-BE49-F238E27FC236}">
                  <a16:creationId xmlns:a16="http://schemas.microsoft.com/office/drawing/2014/main" id="{FC5F7328-C8EE-82C3-1CB4-A8D4663A8A32}"/>
                </a:ext>
              </a:extLst>
            </p:cNvPr>
            <p:cNvSpPr>
              <a:spLocks/>
            </p:cNvSpPr>
            <p:nvPr/>
          </p:nvSpPr>
          <p:spPr bwMode="auto">
            <a:xfrm>
              <a:off x="1357462" y="2543523"/>
              <a:ext cx="55562" cy="127000"/>
            </a:xfrm>
            <a:custGeom>
              <a:avLst/>
              <a:gdLst>
                <a:gd name="T0" fmla="*/ 4 w 13"/>
                <a:gd name="T1" fmla="*/ 0 h 30"/>
                <a:gd name="T2" fmla="*/ 4 w 13"/>
                <a:gd name="T3" fmla="*/ 0 h 30"/>
                <a:gd name="T4" fmla="*/ 3 w 13"/>
                <a:gd name="T5" fmla="*/ 0 h 30"/>
                <a:gd name="T6" fmla="*/ 3 w 13"/>
                <a:gd name="T7" fmla="*/ 0 h 30"/>
                <a:gd name="T8" fmla="*/ 0 w 13"/>
                <a:gd name="T9" fmla="*/ 0 h 30"/>
                <a:gd name="T10" fmla="*/ 5 w 13"/>
                <a:gd name="T11" fmla="*/ 15 h 30"/>
                <a:gd name="T12" fmla="*/ 5 w 13"/>
                <a:gd name="T13" fmla="*/ 22 h 30"/>
                <a:gd name="T14" fmla="*/ 12 w 13"/>
                <a:gd name="T15" fmla="*/ 22 h 30"/>
                <a:gd name="T16" fmla="*/ 12 w 13"/>
                <a:gd name="T17" fmla="*/ 22 h 30"/>
                <a:gd name="T18" fmla="*/ 12 w 13"/>
                <a:gd name="T19" fmla="*/ 22 h 30"/>
                <a:gd name="T20" fmla="*/ 5 w 13"/>
                <a:gd name="T21" fmla="*/ 30 h 30"/>
                <a:gd name="T22" fmla="*/ 12 w 13"/>
                <a:gd name="T23" fmla="*/ 19 h 30"/>
                <a:gd name="T24" fmla="*/ 12 w 13"/>
                <a:gd name="T25" fmla="*/ 15 h 30"/>
                <a:gd name="T26" fmla="*/ 12 w 13"/>
                <a:gd name="T27" fmla="*/ 15 h 30"/>
                <a:gd name="T28" fmla="*/ 12 w 13"/>
                <a:gd name="T29" fmla="*/ 14 h 30"/>
                <a:gd name="T30" fmla="*/ 12 w 13"/>
                <a:gd name="T31" fmla="*/ 14 h 30"/>
                <a:gd name="T32" fmla="*/ 4 w 13"/>
                <a:gd name="T33" fmla="*/ 0 h 30"/>
                <a:gd name="T34" fmla="*/ 4 w 13"/>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 h="30">
                  <a:moveTo>
                    <a:pt x="4" y="0"/>
                  </a:moveTo>
                  <a:cubicBezTo>
                    <a:pt x="4" y="0"/>
                    <a:pt x="4" y="0"/>
                    <a:pt x="4" y="0"/>
                  </a:cubicBezTo>
                  <a:cubicBezTo>
                    <a:pt x="4" y="0"/>
                    <a:pt x="4" y="0"/>
                    <a:pt x="3" y="0"/>
                  </a:cubicBezTo>
                  <a:cubicBezTo>
                    <a:pt x="3" y="0"/>
                    <a:pt x="3" y="0"/>
                    <a:pt x="3" y="0"/>
                  </a:cubicBezTo>
                  <a:cubicBezTo>
                    <a:pt x="2" y="0"/>
                    <a:pt x="1" y="0"/>
                    <a:pt x="0" y="0"/>
                  </a:cubicBezTo>
                  <a:cubicBezTo>
                    <a:pt x="6" y="3"/>
                    <a:pt x="4" y="11"/>
                    <a:pt x="5" y="15"/>
                  </a:cubicBezTo>
                  <a:cubicBezTo>
                    <a:pt x="6" y="17"/>
                    <a:pt x="6" y="20"/>
                    <a:pt x="5" y="22"/>
                  </a:cubicBezTo>
                  <a:cubicBezTo>
                    <a:pt x="7" y="22"/>
                    <a:pt x="10" y="22"/>
                    <a:pt x="12" y="22"/>
                  </a:cubicBezTo>
                  <a:cubicBezTo>
                    <a:pt x="12" y="22"/>
                    <a:pt x="12" y="22"/>
                    <a:pt x="12" y="22"/>
                  </a:cubicBezTo>
                  <a:cubicBezTo>
                    <a:pt x="12" y="22"/>
                    <a:pt x="12" y="22"/>
                    <a:pt x="12" y="22"/>
                  </a:cubicBezTo>
                  <a:cubicBezTo>
                    <a:pt x="12" y="26"/>
                    <a:pt x="10" y="29"/>
                    <a:pt x="5" y="30"/>
                  </a:cubicBezTo>
                  <a:cubicBezTo>
                    <a:pt x="11" y="29"/>
                    <a:pt x="12" y="23"/>
                    <a:pt x="12" y="19"/>
                  </a:cubicBezTo>
                  <a:cubicBezTo>
                    <a:pt x="12" y="17"/>
                    <a:pt x="12" y="16"/>
                    <a:pt x="12" y="15"/>
                  </a:cubicBezTo>
                  <a:cubicBezTo>
                    <a:pt x="12" y="15"/>
                    <a:pt x="12" y="15"/>
                    <a:pt x="12" y="15"/>
                  </a:cubicBezTo>
                  <a:cubicBezTo>
                    <a:pt x="12" y="15"/>
                    <a:pt x="12" y="15"/>
                    <a:pt x="12" y="14"/>
                  </a:cubicBezTo>
                  <a:cubicBezTo>
                    <a:pt x="12" y="14"/>
                    <a:pt x="12" y="14"/>
                    <a:pt x="12" y="14"/>
                  </a:cubicBezTo>
                  <a:cubicBezTo>
                    <a:pt x="11" y="10"/>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5" name="Freeform 410">
              <a:extLst>
                <a:ext uri="{FF2B5EF4-FFF2-40B4-BE49-F238E27FC236}">
                  <a16:creationId xmlns:a16="http://schemas.microsoft.com/office/drawing/2014/main" id="{962EAA2C-8A26-D874-3CDE-368613BFA97F}"/>
                </a:ext>
              </a:extLst>
            </p:cNvPr>
            <p:cNvSpPr>
              <a:spLocks/>
            </p:cNvSpPr>
            <p:nvPr/>
          </p:nvSpPr>
          <p:spPr bwMode="auto">
            <a:xfrm>
              <a:off x="1362224" y="2637186"/>
              <a:ext cx="46037" cy="33338"/>
            </a:xfrm>
            <a:custGeom>
              <a:avLst/>
              <a:gdLst>
                <a:gd name="T0" fmla="*/ 11 w 11"/>
                <a:gd name="T1" fmla="*/ 0 h 8"/>
                <a:gd name="T2" fmla="*/ 4 w 11"/>
                <a:gd name="T3" fmla="*/ 0 h 8"/>
                <a:gd name="T4" fmla="*/ 0 w 11"/>
                <a:gd name="T5" fmla="*/ 7 h 8"/>
                <a:gd name="T6" fmla="*/ 3 w 11"/>
                <a:gd name="T7" fmla="*/ 8 h 8"/>
                <a:gd name="T8" fmla="*/ 3 w 11"/>
                <a:gd name="T9" fmla="*/ 8 h 8"/>
                <a:gd name="T10" fmla="*/ 4 w 11"/>
                <a:gd name="T11" fmla="*/ 8 h 8"/>
                <a:gd name="T12" fmla="*/ 4 w 11"/>
                <a:gd name="T13" fmla="*/ 8 h 8"/>
                <a:gd name="T14" fmla="*/ 4 w 11"/>
                <a:gd name="T15" fmla="*/ 8 h 8"/>
                <a:gd name="T16" fmla="*/ 11 w 11"/>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8">
                  <a:moveTo>
                    <a:pt x="11" y="0"/>
                  </a:moveTo>
                  <a:cubicBezTo>
                    <a:pt x="9" y="0"/>
                    <a:pt x="6" y="0"/>
                    <a:pt x="4" y="0"/>
                  </a:cubicBezTo>
                  <a:cubicBezTo>
                    <a:pt x="4" y="3"/>
                    <a:pt x="2" y="6"/>
                    <a:pt x="0" y="7"/>
                  </a:cubicBezTo>
                  <a:cubicBezTo>
                    <a:pt x="1" y="7"/>
                    <a:pt x="2" y="8"/>
                    <a:pt x="3" y="8"/>
                  </a:cubicBezTo>
                  <a:cubicBezTo>
                    <a:pt x="3" y="8"/>
                    <a:pt x="3" y="8"/>
                    <a:pt x="3" y="8"/>
                  </a:cubicBezTo>
                  <a:cubicBezTo>
                    <a:pt x="4" y="8"/>
                    <a:pt x="4" y="8"/>
                    <a:pt x="4" y="8"/>
                  </a:cubicBezTo>
                  <a:cubicBezTo>
                    <a:pt x="4" y="8"/>
                    <a:pt x="4" y="8"/>
                    <a:pt x="4" y="8"/>
                  </a:cubicBezTo>
                  <a:cubicBezTo>
                    <a:pt x="4" y="8"/>
                    <a:pt x="4" y="8"/>
                    <a:pt x="4" y="8"/>
                  </a:cubicBezTo>
                  <a:cubicBezTo>
                    <a:pt x="9" y="7"/>
                    <a:pt x="11"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6" name="Freeform 411">
              <a:extLst>
                <a:ext uri="{FF2B5EF4-FFF2-40B4-BE49-F238E27FC236}">
                  <a16:creationId xmlns:a16="http://schemas.microsoft.com/office/drawing/2014/main" id="{57B52BCF-660D-A6B0-38B1-474A2B371CF6}"/>
                </a:ext>
              </a:extLst>
            </p:cNvPr>
            <p:cNvSpPr>
              <a:spLocks/>
            </p:cNvSpPr>
            <p:nvPr/>
          </p:nvSpPr>
          <p:spPr bwMode="auto">
            <a:xfrm>
              <a:off x="1328887" y="2526061"/>
              <a:ext cx="96837" cy="149225"/>
            </a:xfrm>
            <a:custGeom>
              <a:avLst/>
              <a:gdLst>
                <a:gd name="T0" fmla="*/ 4 w 23"/>
                <a:gd name="T1" fmla="*/ 17 h 35"/>
                <a:gd name="T2" fmla="*/ 6 w 23"/>
                <a:gd name="T3" fmla="*/ 6 h 35"/>
                <a:gd name="T4" fmla="*/ 17 w 23"/>
                <a:gd name="T5" fmla="*/ 10 h 35"/>
                <a:gd name="T6" fmla="*/ 18 w 23"/>
                <a:gd name="T7" fmla="*/ 17 h 35"/>
                <a:gd name="T8" fmla="*/ 11 w 23"/>
                <a:gd name="T9" fmla="*/ 33 h 35"/>
                <a:gd name="T10" fmla="*/ 5 w 23"/>
                <a:gd name="T11" fmla="*/ 17 h 35"/>
                <a:gd name="T12" fmla="*/ 2 w 23"/>
                <a:gd name="T13" fmla="*/ 17 h 35"/>
                <a:gd name="T14" fmla="*/ 11 w 23"/>
                <a:gd name="T15" fmla="*/ 35 h 35"/>
                <a:gd name="T16" fmla="*/ 20 w 23"/>
                <a:gd name="T17" fmla="*/ 17 h 35"/>
                <a:gd name="T18" fmla="*/ 8 w 23"/>
                <a:gd name="T19" fmla="*/ 3 h 35"/>
                <a:gd name="T20" fmla="*/ 2 w 23"/>
                <a:gd name="T21" fmla="*/ 18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4"/>
                    <a:pt x="4" y="9"/>
                    <a:pt x="6" y="6"/>
                  </a:cubicBezTo>
                  <a:cubicBezTo>
                    <a:pt x="10" y="1"/>
                    <a:pt x="16" y="6"/>
                    <a:pt x="17" y="10"/>
                  </a:cubicBezTo>
                  <a:cubicBezTo>
                    <a:pt x="18" y="12"/>
                    <a:pt x="17" y="15"/>
                    <a:pt x="18" y="17"/>
                  </a:cubicBezTo>
                  <a:cubicBezTo>
                    <a:pt x="18" y="22"/>
                    <a:pt x="20" y="32"/>
                    <a:pt x="11" y="33"/>
                  </a:cubicBezTo>
                  <a:cubicBezTo>
                    <a:pt x="3" y="33"/>
                    <a:pt x="4" y="21"/>
                    <a:pt x="5" y="17"/>
                  </a:cubicBezTo>
                  <a:cubicBezTo>
                    <a:pt x="5" y="16"/>
                    <a:pt x="2" y="16"/>
                    <a:pt x="2" y="17"/>
                  </a:cubicBezTo>
                  <a:cubicBezTo>
                    <a:pt x="2" y="23"/>
                    <a:pt x="0" y="34"/>
                    <a:pt x="11" y="35"/>
                  </a:cubicBezTo>
                  <a:cubicBezTo>
                    <a:pt x="23" y="35"/>
                    <a:pt x="20" y="22"/>
                    <a:pt x="20" y="17"/>
                  </a:cubicBezTo>
                  <a:cubicBezTo>
                    <a:pt x="20" y="11"/>
                    <a:pt x="20" y="0"/>
                    <a:pt x="8" y="3"/>
                  </a:cubicBezTo>
                  <a:cubicBezTo>
                    <a:pt x="1" y="5"/>
                    <a:pt x="1" y="13"/>
                    <a:pt x="2" y="18"/>
                  </a:cubicBezTo>
                  <a:cubicBezTo>
                    <a:pt x="2" y="19"/>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7" name="Freeform 412">
              <a:extLst>
                <a:ext uri="{FF2B5EF4-FFF2-40B4-BE49-F238E27FC236}">
                  <a16:creationId xmlns:a16="http://schemas.microsoft.com/office/drawing/2014/main" id="{539AC8A5-A39E-5918-EE71-B3B3DBB5AD2C}"/>
                </a:ext>
              </a:extLst>
            </p:cNvPr>
            <p:cNvSpPr>
              <a:spLocks/>
            </p:cNvSpPr>
            <p:nvPr/>
          </p:nvSpPr>
          <p:spPr bwMode="auto">
            <a:xfrm>
              <a:off x="1460649" y="2543523"/>
              <a:ext cx="84137" cy="131763"/>
            </a:xfrm>
            <a:custGeom>
              <a:avLst/>
              <a:gdLst>
                <a:gd name="T0" fmla="*/ 3 w 20"/>
                <a:gd name="T1" fmla="*/ 14 h 31"/>
                <a:gd name="T2" fmla="*/ 10 w 20"/>
                <a:gd name="T3" fmla="*/ 0 h 31"/>
                <a:gd name="T4" fmla="*/ 19 w 20"/>
                <a:gd name="T5" fmla="*/ 15 h 31"/>
                <a:gd name="T6" fmla="*/ 12 w 20"/>
                <a:gd name="T7" fmla="*/ 30 h 31"/>
                <a:gd name="T8" fmla="*/ 3 w 20"/>
                <a:gd name="T9" fmla="*/ 14 h 31"/>
              </a:gdLst>
              <a:ahLst/>
              <a:cxnLst>
                <a:cxn ang="0">
                  <a:pos x="T0" y="T1"/>
                </a:cxn>
                <a:cxn ang="0">
                  <a:pos x="T2" y="T3"/>
                </a:cxn>
                <a:cxn ang="0">
                  <a:pos x="T4" y="T5"/>
                </a:cxn>
                <a:cxn ang="0">
                  <a:pos x="T6" y="T7"/>
                </a:cxn>
                <a:cxn ang="0">
                  <a:pos x="T8" y="T9"/>
                </a:cxn>
              </a:cxnLst>
              <a:rect l="0" t="0" r="r" b="b"/>
              <a:pathLst>
                <a:path w="20" h="31">
                  <a:moveTo>
                    <a:pt x="3" y="14"/>
                  </a:moveTo>
                  <a:cubicBezTo>
                    <a:pt x="3" y="14"/>
                    <a:pt x="0" y="1"/>
                    <a:pt x="10" y="0"/>
                  </a:cubicBezTo>
                  <a:cubicBezTo>
                    <a:pt x="20" y="0"/>
                    <a:pt x="18" y="11"/>
                    <a:pt x="19" y="15"/>
                  </a:cubicBezTo>
                  <a:cubicBezTo>
                    <a:pt x="20" y="20"/>
                    <a:pt x="19" y="30"/>
                    <a:pt x="12" y="30"/>
                  </a:cubicBezTo>
                  <a:cubicBezTo>
                    <a:pt x="5" y="31"/>
                    <a:pt x="3" y="27"/>
                    <a:pt x="3" y="14"/>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8" name="Freeform 413">
              <a:extLst>
                <a:ext uri="{FF2B5EF4-FFF2-40B4-BE49-F238E27FC236}">
                  <a16:creationId xmlns:a16="http://schemas.microsoft.com/office/drawing/2014/main" id="{618976CF-EC2B-E241-A5AE-51FD593109F3}"/>
                </a:ext>
              </a:extLst>
            </p:cNvPr>
            <p:cNvSpPr>
              <a:spLocks/>
            </p:cNvSpPr>
            <p:nvPr/>
          </p:nvSpPr>
          <p:spPr bwMode="auto">
            <a:xfrm>
              <a:off x="1473349" y="2637186"/>
              <a:ext cx="66675" cy="38100"/>
            </a:xfrm>
            <a:custGeom>
              <a:avLst/>
              <a:gdLst>
                <a:gd name="T0" fmla="*/ 0 w 16"/>
                <a:gd name="T1" fmla="*/ 0 h 9"/>
                <a:gd name="T2" fmla="*/ 9 w 16"/>
                <a:gd name="T3" fmla="*/ 8 h 9"/>
                <a:gd name="T4" fmla="*/ 16 w 16"/>
                <a:gd name="T5" fmla="*/ 0 h 9"/>
                <a:gd name="T6" fmla="*/ 0 w 16"/>
                <a:gd name="T7" fmla="*/ 0 h 9"/>
              </a:gdLst>
              <a:ahLst/>
              <a:cxnLst>
                <a:cxn ang="0">
                  <a:pos x="T0" y="T1"/>
                </a:cxn>
                <a:cxn ang="0">
                  <a:pos x="T2" y="T3"/>
                </a:cxn>
                <a:cxn ang="0">
                  <a:pos x="T4" y="T5"/>
                </a:cxn>
                <a:cxn ang="0">
                  <a:pos x="T6" y="T7"/>
                </a:cxn>
              </a:cxnLst>
              <a:rect l="0" t="0" r="r" b="b"/>
              <a:pathLst>
                <a:path w="16" h="9">
                  <a:moveTo>
                    <a:pt x="0" y="0"/>
                  </a:moveTo>
                  <a:cubicBezTo>
                    <a:pt x="1" y="7"/>
                    <a:pt x="4" y="9"/>
                    <a:pt x="9" y="8"/>
                  </a:cubicBezTo>
                  <a:cubicBezTo>
                    <a:pt x="14" y="8"/>
                    <a:pt x="15" y="4"/>
                    <a:pt x="16" y="0"/>
                  </a:cubicBezTo>
                  <a:cubicBezTo>
                    <a:pt x="11" y="1"/>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9" name="Freeform 414">
              <a:extLst>
                <a:ext uri="{FF2B5EF4-FFF2-40B4-BE49-F238E27FC236}">
                  <a16:creationId xmlns:a16="http://schemas.microsoft.com/office/drawing/2014/main" id="{B58313DD-6B06-51D8-B91E-CDBEEE19DE18}"/>
                </a:ext>
              </a:extLst>
            </p:cNvPr>
            <p:cNvSpPr>
              <a:spLocks noEditPoints="1"/>
            </p:cNvSpPr>
            <p:nvPr/>
          </p:nvSpPr>
          <p:spPr bwMode="auto">
            <a:xfrm>
              <a:off x="1501924" y="2543523"/>
              <a:ext cx="4762" cy="0"/>
            </a:xfrm>
            <a:custGeom>
              <a:avLst/>
              <a:gdLst>
                <a:gd name="T0" fmla="*/ 1 w 1"/>
                <a:gd name="T1" fmla="*/ 0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0" y="0"/>
                  </a:cubicBezTo>
                  <a:cubicBezTo>
                    <a:pt x="1" y="0"/>
                    <a:pt x="1" y="0"/>
                    <a:pt x="1" y="0"/>
                  </a:cubicBezTo>
                  <a:moveTo>
                    <a:pt x="1" y="0"/>
                  </a:moveTo>
                  <a:cubicBezTo>
                    <a:pt x="1" y="0"/>
                    <a:pt x="1" y="0"/>
                    <a:pt x="1" y="0"/>
                  </a:cubicBezTo>
                  <a:cubicBezTo>
                    <a:pt x="1" y="0"/>
                    <a:pt x="1" y="0"/>
                    <a:pt x="1" y="0"/>
                  </a:cubicBezTo>
                  <a:cubicBezTo>
                    <a:pt x="1" y="0"/>
                    <a:pt x="1" y="0"/>
                    <a:pt x="1"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0" name="Freeform 415">
              <a:extLst>
                <a:ext uri="{FF2B5EF4-FFF2-40B4-BE49-F238E27FC236}">
                  <a16:creationId xmlns:a16="http://schemas.microsoft.com/office/drawing/2014/main" id="{31400540-CE57-F164-39D0-DC8140C134DC}"/>
                </a:ext>
              </a:extLst>
            </p:cNvPr>
            <p:cNvSpPr>
              <a:spLocks noEditPoints="1"/>
            </p:cNvSpPr>
            <p:nvPr/>
          </p:nvSpPr>
          <p:spPr bwMode="auto">
            <a:xfrm>
              <a:off x="1498749" y="2670523"/>
              <a:ext cx="12700" cy="0"/>
            </a:xfrm>
            <a:custGeom>
              <a:avLst/>
              <a:gdLst>
                <a:gd name="T0" fmla="*/ 0 w 3"/>
                <a:gd name="T1" fmla="*/ 2 w 3"/>
                <a:gd name="T2" fmla="*/ 3 w 3"/>
                <a:gd name="T3" fmla="*/ 2 w 3"/>
                <a:gd name="T4" fmla="*/ 0 w 3"/>
                <a:gd name="T5" fmla="*/ 0 w 3"/>
                <a:gd name="T6" fmla="*/ 0 w 3"/>
                <a:gd name="T7" fmla="*/ 0 w 3"/>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3">
                  <a:moveTo>
                    <a:pt x="0" y="0"/>
                  </a:moveTo>
                  <a:cubicBezTo>
                    <a:pt x="1" y="0"/>
                    <a:pt x="1" y="0"/>
                    <a:pt x="2" y="0"/>
                  </a:cubicBezTo>
                  <a:cubicBezTo>
                    <a:pt x="3" y="0"/>
                    <a:pt x="3" y="0"/>
                    <a:pt x="3" y="0"/>
                  </a:cubicBezTo>
                  <a:cubicBezTo>
                    <a:pt x="3" y="0"/>
                    <a:pt x="3" y="0"/>
                    <a:pt x="2" y="0"/>
                  </a:cubicBezTo>
                  <a:cubicBezTo>
                    <a:pt x="2" y="0"/>
                    <a:pt x="1" y="0"/>
                    <a:pt x="0" y="0"/>
                  </a:cubicBezTo>
                  <a:moveTo>
                    <a:pt x="0" y="0"/>
                  </a:moveTo>
                  <a:cubicBezTo>
                    <a:pt x="0" y="0"/>
                    <a:pt x="0" y="0"/>
                    <a:pt x="0" y="0"/>
                  </a:cubicBezTo>
                  <a:cubicBezTo>
                    <a:pt x="0" y="0"/>
                    <a:pt x="0" y="0"/>
                    <a:pt x="0" y="0"/>
                  </a:cubicBezTo>
                </a:path>
              </a:pathLst>
            </a:custGeom>
            <a:solidFill>
              <a:srgbClr val="3E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1" name="Freeform 416">
              <a:extLst>
                <a:ext uri="{FF2B5EF4-FFF2-40B4-BE49-F238E27FC236}">
                  <a16:creationId xmlns:a16="http://schemas.microsoft.com/office/drawing/2014/main" id="{43C38617-C4D4-414F-8C99-BC7557CD4FAF}"/>
                </a:ext>
              </a:extLst>
            </p:cNvPr>
            <p:cNvSpPr>
              <a:spLocks noEditPoints="1"/>
            </p:cNvSpPr>
            <p:nvPr/>
          </p:nvSpPr>
          <p:spPr bwMode="auto">
            <a:xfrm>
              <a:off x="1489224" y="2543523"/>
              <a:ext cx="55562" cy="127000"/>
            </a:xfrm>
            <a:custGeom>
              <a:avLst/>
              <a:gdLst>
                <a:gd name="T0" fmla="*/ 1 w 13"/>
                <a:gd name="T1" fmla="*/ 30 h 30"/>
                <a:gd name="T2" fmla="*/ 1 w 13"/>
                <a:gd name="T3" fmla="*/ 30 h 30"/>
                <a:gd name="T4" fmla="*/ 1 w 13"/>
                <a:gd name="T5" fmla="*/ 30 h 30"/>
                <a:gd name="T6" fmla="*/ 1 w 13"/>
                <a:gd name="T7" fmla="*/ 30 h 30"/>
                <a:gd name="T8" fmla="*/ 1 w 13"/>
                <a:gd name="T9" fmla="*/ 30 h 30"/>
                <a:gd name="T10" fmla="*/ 1 w 13"/>
                <a:gd name="T11" fmla="*/ 30 h 30"/>
                <a:gd name="T12" fmla="*/ 1 w 13"/>
                <a:gd name="T13" fmla="*/ 30 h 30"/>
                <a:gd name="T14" fmla="*/ 4 w 13"/>
                <a:gd name="T15" fmla="*/ 0 h 30"/>
                <a:gd name="T16" fmla="*/ 4 w 13"/>
                <a:gd name="T17" fmla="*/ 0 h 30"/>
                <a:gd name="T18" fmla="*/ 3 w 13"/>
                <a:gd name="T19" fmla="*/ 0 h 30"/>
                <a:gd name="T20" fmla="*/ 3 w 13"/>
                <a:gd name="T21" fmla="*/ 0 h 30"/>
                <a:gd name="T22" fmla="*/ 3 w 13"/>
                <a:gd name="T23" fmla="*/ 0 h 30"/>
                <a:gd name="T24" fmla="*/ 3 w 13"/>
                <a:gd name="T25" fmla="*/ 0 h 30"/>
                <a:gd name="T26" fmla="*/ 0 w 13"/>
                <a:gd name="T27" fmla="*/ 1 h 30"/>
                <a:gd name="T28" fmla="*/ 5 w 13"/>
                <a:gd name="T29" fmla="*/ 15 h 30"/>
                <a:gd name="T30" fmla="*/ 5 w 13"/>
                <a:gd name="T31" fmla="*/ 23 h 30"/>
                <a:gd name="T32" fmla="*/ 12 w 13"/>
                <a:gd name="T33" fmla="*/ 22 h 30"/>
                <a:gd name="T34" fmla="*/ 12 w 13"/>
                <a:gd name="T35" fmla="*/ 22 h 30"/>
                <a:gd name="T36" fmla="*/ 12 w 13"/>
                <a:gd name="T37" fmla="*/ 22 h 30"/>
                <a:gd name="T38" fmla="*/ 5 w 13"/>
                <a:gd name="T39" fmla="*/ 30 h 30"/>
                <a:gd name="T40" fmla="*/ 12 w 13"/>
                <a:gd name="T41" fmla="*/ 19 h 30"/>
                <a:gd name="T42" fmla="*/ 12 w 13"/>
                <a:gd name="T43" fmla="*/ 15 h 30"/>
                <a:gd name="T44" fmla="*/ 12 w 13"/>
                <a:gd name="T45" fmla="*/ 15 h 30"/>
                <a:gd name="T46" fmla="*/ 4 w 13"/>
                <a:gd name="T47" fmla="*/ 0 h 30"/>
                <a:gd name="T48" fmla="*/ 4 w 13"/>
                <a:gd name="T4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30">
                  <a:moveTo>
                    <a:pt x="1" y="30"/>
                  </a:moveTo>
                  <a:cubicBezTo>
                    <a:pt x="1" y="30"/>
                    <a:pt x="1" y="30"/>
                    <a:pt x="1" y="30"/>
                  </a:cubicBezTo>
                  <a:cubicBezTo>
                    <a:pt x="1" y="30"/>
                    <a:pt x="1" y="30"/>
                    <a:pt x="1" y="30"/>
                  </a:cubicBezTo>
                  <a:moveTo>
                    <a:pt x="1" y="30"/>
                  </a:moveTo>
                  <a:cubicBezTo>
                    <a:pt x="1" y="30"/>
                    <a:pt x="1" y="30"/>
                    <a:pt x="1" y="30"/>
                  </a:cubicBezTo>
                  <a:cubicBezTo>
                    <a:pt x="1" y="30"/>
                    <a:pt x="1" y="30"/>
                    <a:pt x="1" y="30"/>
                  </a:cubicBezTo>
                  <a:cubicBezTo>
                    <a:pt x="1" y="30"/>
                    <a:pt x="1" y="30"/>
                    <a:pt x="1" y="30"/>
                  </a:cubicBezTo>
                  <a:moveTo>
                    <a:pt x="4" y="0"/>
                  </a:move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2" y="0"/>
                    <a:pt x="1" y="1"/>
                    <a:pt x="0" y="1"/>
                  </a:cubicBezTo>
                  <a:cubicBezTo>
                    <a:pt x="6" y="3"/>
                    <a:pt x="4" y="12"/>
                    <a:pt x="5" y="15"/>
                  </a:cubicBezTo>
                  <a:cubicBezTo>
                    <a:pt x="5" y="17"/>
                    <a:pt x="6" y="20"/>
                    <a:pt x="5" y="23"/>
                  </a:cubicBezTo>
                  <a:cubicBezTo>
                    <a:pt x="7" y="23"/>
                    <a:pt x="10" y="23"/>
                    <a:pt x="12" y="22"/>
                  </a:cubicBezTo>
                  <a:cubicBezTo>
                    <a:pt x="12" y="22"/>
                    <a:pt x="12" y="22"/>
                    <a:pt x="12" y="22"/>
                  </a:cubicBezTo>
                  <a:cubicBezTo>
                    <a:pt x="12" y="22"/>
                    <a:pt x="12" y="22"/>
                    <a:pt x="12" y="22"/>
                  </a:cubicBezTo>
                  <a:cubicBezTo>
                    <a:pt x="11" y="26"/>
                    <a:pt x="10" y="30"/>
                    <a:pt x="5" y="30"/>
                  </a:cubicBezTo>
                  <a:cubicBezTo>
                    <a:pt x="11" y="30"/>
                    <a:pt x="12" y="24"/>
                    <a:pt x="12" y="19"/>
                  </a:cubicBezTo>
                  <a:cubicBezTo>
                    <a:pt x="12" y="18"/>
                    <a:pt x="12" y="17"/>
                    <a:pt x="12" y="15"/>
                  </a:cubicBezTo>
                  <a:cubicBezTo>
                    <a:pt x="12" y="15"/>
                    <a:pt x="12" y="15"/>
                    <a:pt x="12" y="15"/>
                  </a:cubicBezTo>
                  <a:cubicBezTo>
                    <a:pt x="11" y="11"/>
                    <a:pt x="13" y="0"/>
                    <a:pt x="4" y="0"/>
                  </a:cubicBezTo>
                  <a:cubicBezTo>
                    <a:pt x="4" y="0"/>
                    <a:pt x="4" y="0"/>
                    <a:pt x="4" y="0"/>
                  </a:cubicBezTo>
                </a:path>
              </a:pathLst>
            </a:custGeom>
            <a:solidFill>
              <a:srgbClr val="D30F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2" name="Freeform 417">
              <a:extLst>
                <a:ext uri="{FF2B5EF4-FFF2-40B4-BE49-F238E27FC236}">
                  <a16:creationId xmlns:a16="http://schemas.microsoft.com/office/drawing/2014/main" id="{D175BE12-4A72-D4D3-35DE-0C9B2E8723C1}"/>
                </a:ext>
              </a:extLst>
            </p:cNvPr>
            <p:cNvSpPr>
              <a:spLocks/>
            </p:cNvSpPr>
            <p:nvPr/>
          </p:nvSpPr>
          <p:spPr bwMode="auto">
            <a:xfrm>
              <a:off x="1493987" y="2637186"/>
              <a:ext cx="46037" cy="33338"/>
            </a:xfrm>
            <a:custGeom>
              <a:avLst/>
              <a:gdLst>
                <a:gd name="T0" fmla="*/ 11 w 11"/>
                <a:gd name="T1" fmla="*/ 0 h 8"/>
                <a:gd name="T2" fmla="*/ 4 w 11"/>
                <a:gd name="T3" fmla="*/ 1 h 8"/>
                <a:gd name="T4" fmla="*/ 0 w 11"/>
                <a:gd name="T5" fmla="*/ 8 h 8"/>
                <a:gd name="T6" fmla="*/ 0 w 11"/>
                <a:gd name="T7" fmla="*/ 8 h 8"/>
                <a:gd name="T8" fmla="*/ 0 w 11"/>
                <a:gd name="T9" fmla="*/ 8 h 8"/>
                <a:gd name="T10" fmla="*/ 0 w 11"/>
                <a:gd name="T11" fmla="*/ 8 h 8"/>
                <a:gd name="T12" fmla="*/ 1 w 11"/>
                <a:gd name="T13" fmla="*/ 8 h 8"/>
                <a:gd name="T14" fmla="*/ 1 w 11"/>
                <a:gd name="T15" fmla="*/ 8 h 8"/>
                <a:gd name="T16" fmla="*/ 1 w 11"/>
                <a:gd name="T17" fmla="*/ 8 h 8"/>
                <a:gd name="T18" fmla="*/ 3 w 11"/>
                <a:gd name="T19" fmla="*/ 8 h 8"/>
                <a:gd name="T20" fmla="*/ 4 w 11"/>
                <a:gd name="T21" fmla="*/ 8 h 8"/>
                <a:gd name="T22" fmla="*/ 4 w 11"/>
                <a:gd name="T23" fmla="*/ 8 h 8"/>
                <a:gd name="T24" fmla="*/ 4 w 11"/>
                <a:gd name="T25" fmla="*/ 8 h 8"/>
                <a:gd name="T26" fmla="*/ 11 w 11"/>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8">
                  <a:moveTo>
                    <a:pt x="11" y="0"/>
                  </a:moveTo>
                  <a:cubicBezTo>
                    <a:pt x="9" y="1"/>
                    <a:pt x="6" y="1"/>
                    <a:pt x="4" y="1"/>
                  </a:cubicBezTo>
                  <a:cubicBezTo>
                    <a:pt x="4" y="4"/>
                    <a:pt x="2" y="7"/>
                    <a:pt x="0" y="8"/>
                  </a:cubicBezTo>
                  <a:cubicBezTo>
                    <a:pt x="0" y="8"/>
                    <a:pt x="0" y="8"/>
                    <a:pt x="0" y="8"/>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2" y="8"/>
                    <a:pt x="3" y="8"/>
                    <a:pt x="3" y="8"/>
                  </a:cubicBezTo>
                  <a:cubicBezTo>
                    <a:pt x="4" y="8"/>
                    <a:pt x="4" y="8"/>
                    <a:pt x="4" y="8"/>
                  </a:cubicBezTo>
                  <a:cubicBezTo>
                    <a:pt x="4" y="8"/>
                    <a:pt x="4" y="8"/>
                    <a:pt x="4" y="8"/>
                  </a:cubicBezTo>
                  <a:cubicBezTo>
                    <a:pt x="4" y="8"/>
                    <a:pt x="4" y="8"/>
                    <a:pt x="4" y="8"/>
                  </a:cubicBezTo>
                  <a:cubicBezTo>
                    <a:pt x="9" y="8"/>
                    <a:pt x="10" y="4"/>
                    <a:pt x="11" y="0"/>
                  </a:cubicBezTo>
                </a:path>
              </a:pathLst>
            </a:custGeom>
            <a:solidFill>
              <a:srgbClr val="E83D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3" name="Freeform 418">
              <a:extLst>
                <a:ext uri="{FF2B5EF4-FFF2-40B4-BE49-F238E27FC236}">
                  <a16:creationId xmlns:a16="http://schemas.microsoft.com/office/drawing/2014/main" id="{83E32573-F905-E7C9-86CB-B75AC911EC0E}"/>
                </a:ext>
              </a:extLst>
            </p:cNvPr>
            <p:cNvSpPr>
              <a:spLocks/>
            </p:cNvSpPr>
            <p:nvPr/>
          </p:nvSpPr>
          <p:spPr bwMode="auto">
            <a:xfrm>
              <a:off x="1460649" y="2530823"/>
              <a:ext cx="96837" cy="149225"/>
            </a:xfrm>
            <a:custGeom>
              <a:avLst/>
              <a:gdLst>
                <a:gd name="T0" fmla="*/ 4 w 23"/>
                <a:gd name="T1" fmla="*/ 17 h 35"/>
                <a:gd name="T2" fmla="*/ 6 w 23"/>
                <a:gd name="T3" fmla="*/ 6 h 35"/>
                <a:gd name="T4" fmla="*/ 17 w 23"/>
                <a:gd name="T5" fmla="*/ 9 h 35"/>
                <a:gd name="T6" fmla="*/ 18 w 23"/>
                <a:gd name="T7" fmla="*/ 17 h 35"/>
                <a:gd name="T8" fmla="*/ 11 w 23"/>
                <a:gd name="T9" fmla="*/ 32 h 35"/>
                <a:gd name="T10" fmla="*/ 4 w 23"/>
                <a:gd name="T11" fmla="*/ 17 h 35"/>
                <a:gd name="T12" fmla="*/ 2 w 23"/>
                <a:gd name="T13" fmla="*/ 17 h 35"/>
                <a:gd name="T14" fmla="*/ 11 w 23"/>
                <a:gd name="T15" fmla="*/ 34 h 35"/>
                <a:gd name="T16" fmla="*/ 20 w 23"/>
                <a:gd name="T17" fmla="*/ 16 h 35"/>
                <a:gd name="T18" fmla="*/ 8 w 23"/>
                <a:gd name="T19" fmla="*/ 3 h 35"/>
                <a:gd name="T20" fmla="*/ 2 w 23"/>
                <a:gd name="T21" fmla="*/ 17 h 35"/>
                <a:gd name="T22" fmla="*/ 4 w 23"/>
                <a:gd name="T23"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5">
                  <a:moveTo>
                    <a:pt x="4" y="17"/>
                  </a:moveTo>
                  <a:cubicBezTo>
                    <a:pt x="4" y="13"/>
                    <a:pt x="4" y="9"/>
                    <a:pt x="6" y="6"/>
                  </a:cubicBezTo>
                  <a:cubicBezTo>
                    <a:pt x="10" y="1"/>
                    <a:pt x="16" y="6"/>
                    <a:pt x="17" y="9"/>
                  </a:cubicBezTo>
                  <a:cubicBezTo>
                    <a:pt x="18" y="12"/>
                    <a:pt x="17" y="15"/>
                    <a:pt x="18" y="17"/>
                  </a:cubicBezTo>
                  <a:cubicBezTo>
                    <a:pt x="18" y="21"/>
                    <a:pt x="20" y="32"/>
                    <a:pt x="11" y="32"/>
                  </a:cubicBezTo>
                  <a:cubicBezTo>
                    <a:pt x="3" y="33"/>
                    <a:pt x="4" y="21"/>
                    <a:pt x="4" y="17"/>
                  </a:cubicBezTo>
                  <a:cubicBezTo>
                    <a:pt x="4" y="16"/>
                    <a:pt x="2" y="16"/>
                    <a:pt x="2" y="17"/>
                  </a:cubicBezTo>
                  <a:cubicBezTo>
                    <a:pt x="2" y="23"/>
                    <a:pt x="0" y="34"/>
                    <a:pt x="11" y="34"/>
                  </a:cubicBezTo>
                  <a:cubicBezTo>
                    <a:pt x="23" y="35"/>
                    <a:pt x="20" y="22"/>
                    <a:pt x="20" y="16"/>
                  </a:cubicBezTo>
                  <a:cubicBezTo>
                    <a:pt x="20" y="11"/>
                    <a:pt x="19" y="0"/>
                    <a:pt x="8" y="3"/>
                  </a:cubicBezTo>
                  <a:cubicBezTo>
                    <a:pt x="1" y="4"/>
                    <a:pt x="1" y="13"/>
                    <a:pt x="2" y="17"/>
                  </a:cubicBezTo>
                  <a:cubicBezTo>
                    <a:pt x="2" y="18"/>
                    <a:pt x="5" y="18"/>
                    <a:pt x="4" y="17"/>
                  </a:cubicBezTo>
                  <a:close/>
                </a:path>
              </a:pathLst>
            </a:custGeom>
            <a:solidFill>
              <a:srgbClr val="44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pic>
        <p:nvPicPr>
          <p:cNvPr id="424" name="Picture 423">
            <a:extLst>
              <a:ext uri="{FF2B5EF4-FFF2-40B4-BE49-F238E27FC236}">
                <a16:creationId xmlns:a16="http://schemas.microsoft.com/office/drawing/2014/main" id="{0DA91558-55DC-C190-A4FA-ED6E07E3F525}"/>
              </a:ext>
            </a:extLst>
          </p:cNvPr>
          <p:cNvPicPr>
            <a:picLocks noChangeAspect="1"/>
          </p:cNvPicPr>
          <p:nvPr/>
        </p:nvPicPr>
        <p:blipFill rotWithShape="1">
          <a:blip r:embed="rId49">
            <a:extLst>
              <a:ext uri="{28A0092B-C50C-407E-A947-70E740481C1C}">
                <a14:useLocalDpi xmlns:a14="http://schemas.microsoft.com/office/drawing/2010/main" val="0"/>
              </a:ext>
            </a:extLst>
          </a:blip>
          <a:srcRect l="1" r="-458" b="79400"/>
          <a:stretch/>
        </p:blipFill>
        <p:spPr>
          <a:xfrm>
            <a:off x="-1668780" y="-275194"/>
            <a:ext cx="11200789" cy="1165539"/>
          </a:xfrm>
          <a:prstGeom prst="rect">
            <a:avLst/>
          </a:prstGeom>
        </p:spPr>
      </p:pic>
      <p:pic>
        <p:nvPicPr>
          <p:cNvPr id="425" name="Picture 424">
            <a:extLst>
              <a:ext uri="{FF2B5EF4-FFF2-40B4-BE49-F238E27FC236}">
                <a16:creationId xmlns:a16="http://schemas.microsoft.com/office/drawing/2014/main" id="{0C3DAEAE-A9E5-20B8-1753-858E2E6618DB}"/>
              </a:ext>
            </a:extLst>
          </p:cNvPr>
          <p:cNvPicPr>
            <a:picLocks noChangeAspect="1"/>
          </p:cNvPicPr>
          <p:nvPr/>
        </p:nvPicPr>
        <p:blipFill rotWithShape="1">
          <a:blip r:embed="rId49">
            <a:extLst>
              <a:ext uri="{28A0092B-C50C-407E-A947-70E740481C1C}">
                <a14:useLocalDpi xmlns:a14="http://schemas.microsoft.com/office/drawing/2010/main" val="0"/>
              </a:ext>
            </a:extLst>
          </a:blip>
          <a:srcRect l="1" r="-458" b="79400"/>
          <a:stretch/>
        </p:blipFill>
        <p:spPr>
          <a:xfrm>
            <a:off x="3026984" y="-282030"/>
            <a:ext cx="10104414" cy="1165539"/>
          </a:xfrm>
          <a:prstGeom prst="rect">
            <a:avLst/>
          </a:prstGeom>
        </p:spPr>
      </p:pic>
      <p:pic>
        <p:nvPicPr>
          <p:cNvPr id="426" name="Picture 425">
            <a:extLst>
              <a:ext uri="{FF2B5EF4-FFF2-40B4-BE49-F238E27FC236}">
                <a16:creationId xmlns:a16="http://schemas.microsoft.com/office/drawing/2014/main" id="{032B6156-5C50-2300-2F06-EC3F1A114679}"/>
              </a:ext>
            </a:extLst>
          </p:cNvPr>
          <p:cNvPicPr>
            <a:picLocks noChangeAspect="1"/>
          </p:cNvPicPr>
          <p:nvPr/>
        </p:nvPicPr>
        <p:blipFill rotWithShape="1">
          <a:blip r:embed="rId49">
            <a:extLst>
              <a:ext uri="{28A0092B-C50C-407E-A947-70E740481C1C}">
                <a14:useLocalDpi xmlns:a14="http://schemas.microsoft.com/office/drawing/2010/main" val="0"/>
              </a:ext>
            </a:extLst>
          </a:blip>
          <a:srcRect l="1" r="-458" b="79400"/>
          <a:stretch/>
        </p:blipFill>
        <p:spPr>
          <a:xfrm>
            <a:off x="7218863" y="-268358"/>
            <a:ext cx="10478028" cy="1165539"/>
          </a:xfrm>
          <a:prstGeom prst="rect">
            <a:avLst/>
          </a:prstGeom>
        </p:spPr>
      </p:pic>
      <p:pic>
        <p:nvPicPr>
          <p:cNvPr id="427" name="Picture 426">
            <a:extLst>
              <a:ext uri="{FF2B5EF4-FFF2-40B4-BE49-F238E27FC236}">
                <a16:creationId xmlns:a16="http://schemas.microsoft.com/office/drawing/2014/main" id="{CD9E139D-944D-65DE-2BCE-21052649A111}"/>
              </a:ext>
            </a:extLst>
          </p:cNvPr>
          <p:cNvPicPr>
            <a:picLocks noChangeAspect="1"/>
          </p:cNvPicPr>
          <p:nvPr/>
        </p:nvPicPr>
        <p:blipFill>
          <a:blip r:embed="rId50">
            <a:extLst>
              <a:ext uri="{BEBA8EAE-BF5A-486C-A8C5-ECC9F3942E4B}">
                <a14:imgProps xmlns:a14="http://schemas.microsoft.com/office/drawing/2010/main">
                  <a14:imgLayer r:embed="rId51">
                    <a14:imgEffect>
                      <a14:backgroundRemoval t="10000" b="90000" l="10000" r="90000">
                        <a14:foregroundMark x1="37057" y1="38652" x2="39007" y2="38652"/>
                        <a14:foregroundMark x1="38298" y1="35993" x2="39894" y2="40248"/>
                        <a14:foregroundMark x1="48582" y1="32624" x2="48582" y2="36879"/>
                      </a14:backgroundRemoval>
                    </a14:imgEffect>
                  </a14:imgLayer>
                </a14:imgProps>
              </a:ext>
              <a:ext uri="{28A0092B-C50C-407E-A947-70E740481C1C}">
                <a14:useLocalDpi xmlns:a14="http://schemas.microsoft.com/office/drawing/2010/main" val="0"/>
              </a:ext>
            </a:extLst>
          </a:blip>
          <a:stretch>
            <a:fillRect/>
          </a:stretch>
        </p:blipFill>
        <p:spPr>
          <a:xfrm>
            <a:off x="-802773" y="1136081"/>
            <a:ext cx="6268341" cy="6268341"/>
          </a:xfrm>
          <a:prstGeom prst="rect">
            <a:avLst/>
          </a:prstGeom>
        </p:spPr>
      </p:pic>
    </p:spTree>
    <p:extLst>
      <p:ext uri="{BB962C8B-B14F-4D97-AF65-F5344CB8AC3E}">
        <p14:creationId xmlns:p14="http://schemas.microsoft.com/office/powerpoint/2010/main" val="376162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27"/>
                                        </p:tgtEl>
                                        <p:attrNameLst>
                                          <p:attrName>style.visibility</p:attrName>
                                        </p:attrNameLst>
                                      </p:cBhvr>
                                      <p:to>
                                        <p:strVal val="visible"/>
                                      </p:to>
                                    </p:set>
                                    <p:anim calcmode="lin" valueType="num">
                                      <p:cBhvr additive="base">
                                        <p:cTn id="16" dur="500" fill="hold"/>
                                        <p:tgtEl>
                                          <p:spTgt spid="427"/>
                                        </p:tgtEl>
                                        <p:attrNameLst>
                                          <p:attrName>ppt_x</p:attrName>
                                        </p:attrNameLst>
                                      </p:cBhvr>
                                      <p:tavLst>
                                        <p:tav tm="0">
                                          <p:val>
                                            <p:strVal val="0-#ppt_w/2"/>
                                          </p:val>
                                        </p:tav>
                                        <p:tav tm="100000">
                                          <p:val>
                                            <p:strVal val="#ppt_x"/>
                                          </p:val>
                                        </p:tav>
                                      </p:tavLst>
                                    </p:anim>
                                    <p:anim calcmode="lin" valueType="num">
                                      <p:cBhvr additive="base">
                                        <p:cTn id="17" dur="500" fill="hold"/>
                                        <p:tgtEl>
                                          <p:spTgt spid="4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0A91C-6386-89B4-0AA9-18D6E69417B2}"/>
              </a:ext>
            </a:extLst>
          </p:cNvPr>
          <p:cNvPicPr>
            <a:picLocks noChangeAspect="1"/>
          </p:cNvPicPr>
          <p:nvPr/>
        </p:nvPicPr>
        <p:blipFill>
          <a:blip r:embed="rId2"/>
          <a:stretch>
            <a:fillRect/>
          </a:stretch>
        </p:blipFill>
        <p:spPr>
          <a:xfrm>
            <a:off x="696595" y="313372"/>
            <a:ext cx="10591800" cy="4010025"/>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AA38E133-6062-CEF4-B356-B38B3D7A2547}"/>
                  </a:ext>
                </a:extLst>
              </p:cNvPr>
              <p:cNvSpPr/>
              <p:nvPr/>
            </p:nvSpPr>
            <p:spPr>
              <a:xfrm>
                <a:off x="274320" y="4403090"/>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2060"/>
                    </a:solidFill>
                    <a:latin typeface="Cambria" panose="02040503050406030204" pitchFamily="18" charset="0"/>
                    <a:ea typeface="Cambria" panose="02040503050406030204" pitchFamily="18" charset="0"/>
                  </a:rPr>
                  <a:t>Chia </a:t>
                </a:r>
                <a:r>
                  <a:rPr lang="en-US" sz="2800" b="1" dirty="0" err="1">
                    <a:solidFill>
                      <a:srgbClr val="002060"/>
                    </a:solidFill>
                    <a:latin typeface="Cambria" panose="02040503050406030204" pitchFamily="18" charset="0"/>
                    <a:ea typeface="Cambria" panose="02040503050406030204" pitchFamily="18" charset="0"/>
                  </a:rPr>
                  <a:t>hình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tròn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hai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bằng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nhau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và</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tô</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màu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một</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phần</a:t>
                </a:r>
                <a:r>
                  <a:rPr lang="en-US" sz="2800" b="1" dirty="0">
                    <a:solidFill>
                      <a:srgbClr val="002060"/>
                    </a:solidFill>
                    <a:latin typeface="Cambria" panose="02040503050406030204" pitchFamily="18" charset="0"/>
                    <a:ea typeface="Cambria" panose="02040503050406030204" pitchFamily="18" charset="0"/>
                  </a:rPr>
                  <a:t>, ta </a:t>
                </a:r>
                <a:r>
                  <a:rPr lang="en-US" sz="2800" b="1" dirty="0" err="1">
                    <a:solidFill>
                      <a:srgbClr val="002060"/>
                    </a:solidFill>
                    <a:latin typeface="Cambria" panose="02040503050406030204" pitchFamily="18" charset="0"/>
                    <a:ea typeface="Cambria" panose="02040503050406030204" pitchFamily="18" charset="0"/>
                  </a:rPr>
                  <a:t>có</a:t>
                </a:r>
                <a:r>
                  <a:rPr lang="en-US" sz="28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2800" b="1" i="1">
                            <a:solidFill>
                              <a:prstClr val="black"/>
                            </a:solidFill>
                            <a:latin typeface="Cambria Math" panose="02040503050406030204" pitchFamily="18" charset="0"/>
                            <a:ea typeface="Calibri" panose="020F0502020204030204" pitchFamily="34" charset="0"/>
                          </a:rPr>
                        </m:ctrlPr>
                      </m:fPr>
                      <m:num>
                        <m:r>
                          <a:rPr lang="en-US" sz="2800" b="1" i="1">
                            <a:solidFill>
                              <a:prstClr val="black"/>
                            </a:solidFill>
                            <a:latin typeface="Cambria Math" panose="02040503050406030204" pitchFamily="18" charset="0"/>
                            <a:ea typeface="Calibri" panose="020F0502020204030204" pitchFamily="34" charset="0"/>
                          </a:rPr>
                          <m:t>𝟏</m:t>
                        </m:r>
                      </m:num>
                      <m:den>
                        <m:r>
                          <a:rPr lang="en-US" sz="2800" b="1" i="1" smtClean="0">
                            <a:solidFill>
                              <a:prstClr val="black"/>
                            </a:solidFill>
                            <a:latin typeface="Cambria Math" panose="02040503050406030204" pitchFamily="18" charset="0"/>
                            <a:ea typeface="Calibri" panose="020F0502020204030204" pitchFamily="34" charset="0"/>
                          </a:rPr>
                          <m:t>𝟐</m:t>
                        </m:r>
                      </m:den>
                    </m:f>
                  </m:oMath>
                </a14:m>
                <a:endParaRPr lang="en-US" sz="2800" b="1" dirty="0">
                  <a:solidFill>
                    <a:srgbClr val="002060"/>
                  </a:solidFill>
                  <a:latin typeface="Cambria" panose="02040503050406030204" pitchFamily="18" charset="0"/>
                  <a:ea typeface="Cambria" panose="02040503050406030204" pitchFamily="18" charset="0"/>
                </a:endParaRPr>
              </a:p>
            </p:txBody>
          </p:sp>
        </mc:Choice>
        <mc:Fallback xmlns="">
          <p:sp>
            <p:nvSpPr>
              <p:cNvPr id="3" name="Rectangle: Rounded Corners 2">
                <a:extLst>
                  <a:ext uri="{FF2B5EF4-FFF2-40B4-BE49-F238E27FC236}">
                    <a16:creationId xmlns:a16="http://schemas.microsoft.com/office/drawing/2014/main" id="{AA38E133-6062-CEF4-B356-B38B3D7A2547}"/>
                  </a:ext>
                </a:extLst>
              </p:cNvPr>
              <p:cNvSpPr>
                <a:spLocks noRot="1" noChangeAspect="1" noMove="1" noResize="1" noEditPoints="1" noAdjustHandles="1" noChangeArrowheads="1" noChangeShapeType="1" noTextEdit="1"/>
              </p:cNvSpPr>
              <p:nvPr/>
            </p:nvSpPr>
            <p:spPr>
              <a:xfrm>
                <a:off x="274320" y="4403090"/>
                <a:ext cx="11430001" cy="866776"/>
              </a:xfrm>
              <a:prstGeom prst="roundRect">
                <a:avLst/>
              </a:prstGeom>
              <a:blipFill>
                <a:blip r:embed="rId3"/>
                <a:stretch>
                  <a:fillRect l="-638"/>
                </a:stretch>
              </a:blipFill>
              <a:ln w="28575">
                <a:prstDash val="sysDot"/>
              </a:ln>
            </p:spPr>
            <p:txBody>
              <a:bodyPr/>
              <a:lstStyle/>
              <a:p>
                <a:r>
                  <a:rPr lang="vi-VN">
                    <a:noFill/>
                  </a:rPr>
                  <a:t> </a:t>
                </a:r>
              </a:p>
            </p:txBody>
          </p:sp>
        </mc:Fallback>
      </mc:AlternateContent>
      <p:sp>
        <p:nvSpPr>
          <p:cNvPr id="4" name="Rectangle: Rounded Corners 3">
            <a:extLst>
              <a:ext uri="{FF2B5EF4-FFF2-40B4-BE49-F238E27FC236}">
                <a16:creationId xmlns:a16="http://schemas.microsoft.com/office/drawing/2014/main" id="{3AB9F155-0EC3-ECAF-3316-AB06B242FD22}"/>
              </a:ext>
            </a:extLst>
          </p:cNvPr>
          <p:cNvSpPr/>
          <p:nvPr/>
        </p:nvSpPr>
        <p:spPr>
          <a:xfrm>
            <a:off x="226695" y="5479415"/>
            <a:ext cx="11430001" cy="866776"/>
          </a:xfrm>
          <a:prstGeom prst="roundRect">
            <a:avLst/>
          </a:prstGeom>
          <a:solidFill>
            <a:schemeClr val="accent4">
              <a:lumMod val="20000"/>
              <a:lumOff val="80000"/>
            </a:schemeClr>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Chia hình vuông thành bốn phần bằng nhau và tô màu ba phần thì có thể được diễn tả tương tự không?” </a:t>
            </a:r>
            <a:endParaRPr lang="en-US" sz="2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46D99-282B-EB6E-5DB4-C3A82E45EA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B8BF06C-1C01-2E1F-34B5-197E4752D406}"/>
              </a:ext>
            </a:extLst>
          </p:cNvPr>
          <p:cNvSpPr txBox="1">
            <a:spLocks noChangeArrowheads="1"/>
          </p:cNvSpPr>
          <p:nvPr/>
        </p:nvSpPr>
        <p:spPr bwMode="auto">
          <a:xfrm>
            <a:off x="1200149" y="296728"/>
            <a:ext cx="101060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vi-VN" altLang="en-US" sz="2800" b="1" dirty="0">
                <a:solidFill>
                  <a:srgbClr val="002060"/>
                </a:solidFill>
                <a:latin typeface="Cambria" panose="02040503050406030204" pitchFamily="18" charset="0"/>
                <a:ea typeface="Cambria" panose="02040503050406030204" pitchFamily="18" charset="0"/>
              </a:rPr>
              <a:t>Chia hình tròn thành 4 phần bằng nhau, tô màu 3 phần. Ta nói đã tô ba phần tư</a:t>
            </a:r>
            <a:r>
              <a:rPr lang="en-US" altLang="en-US" sz="2800" b="1" dirty="0">
                <a:solidFill>
                  <a:srgbClr val="002060"/>
                </a:solidFill>
                <a:latin typeface="Cambria" panose="02040503050406030204" pitchFamily="18" charset="0"/>
                <a:ea typeface="Cambria" panose="02040503050406030204" pitchFamily="18" charset="0"/>
              </a:rPr>
              <a:t>.</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3" name="Picture 2">
            <a:extLst>
              <a:ext uri="{FF2B5EF4-FFF2-40B4-BE49-F238E27FC236}">
                <a16:creationId xmlns:a16="http://schemas.microsoft.com/office/drawing/2014/main" id="{413955A7-AC51-3738-3F7C-6D4C8BA60396}"/>
              </a:ext>
            </a:extLst>
          </p:cNvPr>
          <p:cNvPicPr>
            <a:picLocks noChangeAspect="1"/>
          </p:cNvPicPr>
          <p:nvPr/>
        </p:nvPicPr>
        <p:blipFill>
          <a:blip r:embed="rId2"/>
          <a:stretch>
            <a:fillRect/>
          </a:stretch>
        </p:blipFill>
        <p:spPr>
          <a:xfrm>
            <a:off x="590549" y="1766887"/>
            <a:ext cx="2865175" cy="2747963"/>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DCD78F2-2F18-CBFB-A664-FC38F3744847}"/>
                  </a:ext>
                </a:extLst>
              </p:cNvPr>
              <p:cNvSpPr txBox="1">
                <a:spLocks noChangeArrowheads="1"/>
              </p:cNvSpPr>
              <p:nvPr/>
            </p:nvSpPr>
            <p:spPr bwMode="auto">
              <a:xfrm>
                <a:off x="3562349" y="134447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vi-VN" altLang="en-US" b="1" dirty="0">
                    <a:solidFill>
                      <a:srgbClr val="002060"/>
                    </a:solidFill>
                    <a:latin typeface="Cambria" panose="02040503050406030204" pitchFamily="18" charset="0"/>
                    <a:ea typeface="Cambria" panose="02040503050406030204" pitchFamily="18" charset="0"/>
                  </a:rPr>
                  <a:t>Viết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Đọc là "Ba phần tư"</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4" name="TextBox 3">
                <a:extLst>
                  <a:ext uri="{FF2B5EF4-FFF2-40B4-BE49-F238E27FC236}">
                    <a16:creationId xmlns:a16="http://schemas.microsoft.com/office/drawing/2014/main" id="{EDCD78F2-2F18-CBFB-A664-FC38F3744847}"/>
                  </a:ext>
                </a:extLst>
              </p:cNvPr>
              <p:cNvSpPr txBox="1">
                <a:spLocks noRot="1" noChangeAspect="1" noMove="1" noResize="1" noEditPoints="1" noAdjustHandles="1" noChangeArrowheads="1" noChangeShapeType="1" noTextEdit="1"/>
              </p:cNvSpPr>
              <p:nvPr/>
            </p:nvSpPr>
            <p:spPr bwMode="auto">
              <a:xfrm>
                <a:off x="3562349" y="1344478"/>
                <a:ext cx="7791451" cy="801310"/>
              </a:xfrm>
              <a:prstGeom prst="rect">
                <a:avLst/>
              </a:prstGeom>
              <a:blipFill>
                <a:blip r:embed="rId3"/>
                <a:stretch>
                  <a:fillRect l="-1798"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1FF8069-6D81-66AD-AFA9-4F77030735D8}"/>
                  </a:ext>
                </a:extLst>
              </p:cNvPr>
              <p:cNvSpPr txBox="1">
                <a:spLocks noChangeArrowheads="1"/>
              </p:cNvSpPr>
              <p:nvPr/>
            </p:nvSpPr>
            <p:spPr bwMode="auto">
              <a:xfrm>
                <a:off x="3571874" y="21636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a:solidFill>
                      <a:srgbClr val="002060"/>
                    </a:solidFill>
                    <a:latin typeface="Cambria" panose="02040503050406030204" pitchFamily="18" charset="0"/>
                    <a:ea typeface="Cambria" panose="02040503050406030204" pitchFamily="18" charset="0"/>
                  </a:rPr>
                  <a:t>Ta </a:t>
                </a:r>
                <a:r>
                  <a:rPr lang="en-US" altLang="en-US" b="1" dirty="0" err="1">
                    <a:solidFill>
                      <a:srgbClr val="002060"/>
                    </a:solidFill>
                    <a:latin typeface="Cambria" panose="02040503050406030204" pitchFamily="18" charset="0"/>
                    <a:ea typeface="Cambria" panose="02040503050406030204" pitchFamily="18" charset="0"/>
                  </a:rPr>
                  <a:t>gọi</a:t>
                </a:r>
                <a:r>
                  <a:rPr lang="vi-VN"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smtClean="0">
                            <a:solidFill>
                              <a:srgbClr val="002060"/>
                            </a:solidFill>
                            <a:latin typeface="Cambria Math" panose="02040503050406030204" pitchFamily="18" charset="0"/>
                            <a:ea typeface="Calibri" panose="020F0502020204030204" pitchFamily="34" charset="0"/>
                          </a:rPr>
                          <m:t>𝟑</m:t>
                        </m:r>
                      </m:num>
                      <m:den>
                        <m:r>
                          <a:rPr lang="en-US" b="1" i="1" smtClean="0">
                            <a:solidFill>
                              <a:srgbClr val="002060"/>
                            </a:solidFill>
                            <a:latin typeface="Cambria Math" panose="02040503050406030204" pitchFamily="18" charset="0"/>
                            <a:ea typeface="Calibri" panose="020F0502020204030204" pitchFamily="34" charset="0"/>
                          </a:rPr>
                          <m:t>𝟒</m:t>
                        </m:r>
                      </m:den>
                    </m:f>
                  </m:oMath>
                </a14:m>
                <a:r>
                  <a:rPr lang="vi-VN" altLang="en-US" b="1" dirty="0">
                    <a:solidFill>
                      <a:srgbClr val="002060"/>
                    </a:solidFill>
                    <a:latin typeface="Cambria" panose="02040503050406030204" pitchFamily="18" charset="0"/>
                    <a:ea typeface="Cambria" panose="02040503050406030204" pitchFamily="18" charset="0"/>
                  </a:rPr>
                  <a:t> </a:t>
                </a:r>
                <a:r>
                  <a:rPr lang="en-US" altLang="en-US" b="1" dirty="0">
                    <a:solidFill>
                      <a:srgbClr val="002060"/>
                    </a:solidFill>
                    <a:latin typeface="Cambria" panose="02040503050406030204" pitchFamily="18" charset="0"/>
                    <a:ea typeface="Cambria" panose="02040503050406030204" pitchFamily="18" charset="0"/>
                  </a:rPr>
                  <a:t>là </a:t>
                </a: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5" name="TextBox 4">
                <a:extLst>
                  <a:ext uri="{FF2B5EF4-FFF2-40B4-BE49-F238E27FC236}">
                    <a16:creationId xmlns:a16="http://schemas.microsoft.com/office/drawing/2014/main" id="{91FF8069-6D81-66AD-AFA9-4F77030735D8}"/>
                  </a:ext>
                </a:extLst>
              </p:cNvPr>
              <p:cNvSpPr txBox="1">
                <a:spLocks noRot="1" noChangeAspect="1" noMove="1" noResize="1" noEditPoints="1" noAdjustHandles="1" noChangeArrowheads="1" noChangeShapeType="1" noTextEdit="1"/>
              </p:cNvSpPr>
              <p:nvPr/>
            </p:nvSpPr>
            <p:spPr bwMode="auto">
              <a:xfrm>
                <a:off x="3571874" y="2163628"/>
                <a:ext cx="7791451" cy="801310"/>
              </a:xfrm>
              <a:prstGeom prst="rect">
                <a:avLst/>
              </a:prstGeom>
              <a:blipFill>
                <a:blip r:embed="rId4"/>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060FA07-80FA-41EF-DF7F-A51018909CDB}"/>
                  </a:ext>
                </a:extLst>
              </p:cNvPr>
              <p:cNvSpPr txBox="1">
                <a:spLocks noChangeArrowheads="1"/>
              </p:cNvSpPr>
              <p:nvPr/>
            </p:nvSpPr>
            <p:spPr bwMode="auto">
              <a:xfrm>
                <a:off x="3514724" y="3039928"/>
                <a:ext cx="7791451" cy="8013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571500" lvl="0" indent="-571500" algn="just">
                  <a:buFont typeface="Arial" panose="020B0604020202020204" pitchFamily="34" charset="0"/>
                  <a:buChar char="•"/>
                </a:pPr>
                <a:r>
                  <a:rPr lang="en-US" altLang="en-US" b="1" dirty="0" err="1">
                    <a:solidFill>
                      <a:srgbClr val="002060"/>
                    </a:solidFill>
                    <a:latin typeface="Cambria" panose="02040503050406030204" pitchFamily="18" charset="0"/>
                    <a:ea typeface="Cambria" panose="02040503050406030204" pitchFamily="18" charset="0"/>
                  </a:rPr>
                  <a:t>Phân</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b="1" i="1">
                            <a:solidFill>
                              <a:srgbClr val="002060"/>
                            </a:solidFill>
                            <a:latin typeface="Cambria Math" panose="02040503050406030204" pitchFamily="18" charset="0"/>
                            <a:ea typeface="Calibri" panose="020F0502020204030204" pitchFamily="34" charset="0"/>
                          </a:rPr>
                        </m:ctrlPr>
                      </m:fPr>
                      <m:num>
                        <m:r>
                          <a:rPr lang="en-US" b="1" i="1">
                            <a:solidFill>
                              <a:srgbClr val="002060"/>
                            </a:solidFill>
                            <a:latin typeface="Cambria Math" panose="02040503050406030204" pitchFamily="18" charset="0"/>
                            <a:ea typeface="Calibri" panose="020F0502020204030204" pitchFamily="34" charset="0"/>
                          </a:rPr>
                          <m:t>𝟑</m:t>
                        </m:r>
                      </m:num>
                      <m:den>
                        <m:r>
                          <a:rPr lang="en-US" b="1" i="1">
                            <a:solidFill>
                              <a:srgbClr val="002060"/>
                            </a:solidFill>
                            <a:latin typeface="Cambria Math" panose="02040503050406030204" pitchFamily="18" charset="0"/>
                            <a:ea typeface="Calibri" panose="020F0502020204030204" pitchFamily="34" charset="0"/>
                          </a:rPr>
                          <m:t>𝟒</m:t>
                        </m:r>
                      </m:den>
                    </m:f>
                  </m:oMath>
                </a14:m>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có</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tử</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3, </a:t>
                </a:r>
                <a:r>
                  <a:rPr lang="en-US" altLang="en-US" b="1" dirty="0" err="1">
                    <a:solidFill>
                      <a:srgbClr val="002060"/>
                    </a:solidFill>
                    <a:latin typeface="Cambria" panose="02040503050406030204" pitchFamily="18" charset="0"/>
                    <a:ea typeface="Cambria" panose="02040503050406030204" pitchFamily="18" charset="0"/>
                  </a:rPr>
                  <a:t>mẫu</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số</a:t>
                </a:r>
                <a:r>
                  <a:rPr lang="en-US" altLang="en-US" b="1" dirty="0">
                    <a:solidFill>
                      <a:srgbClr val="002060"/>
                    </a:solidFill>
                    <a:latin typeface="Cambria" panose="02040503050406030204" pitchFamily="18" charset="0"/>
                    <a:ea typeface="Cambria" panose="02040503050406030204" pitchFamily="18" charset="0"/>
                  </a:rPr>
                  <a:t> </a:t>
                </a:r>
                <a:r>
                  <a:rPr lang="en-US" altLang="en-US" b="1" dirty="0" err="1">
                    <a:solidFill>
                      <a:srgbClr val="002060"/>
                    </a:solidFill>
                    <a:latin typeface="Cambria" panose="02040503050406030204" pitchFamily="18" charset="0"/>
                    <a:ea typeface="Cambria" panose="02040503050406030204" pitchFamily="18" charset="0"/>
                  </a:rPr>
                  <a:t>là</a:t>
                </a:r>
                <a:r>
                  <a:rPr lang="en-US" altLang="en-US" b="1" dirty="0">
                    <a:solidFill>
                      <a:srgbClr val="002060"/>
                    </a:solidFill>
                    <a:latin typeface="Cambria" panose="02040503050406030204" pitchFamily="18" charset="0"/>
                    <a:ea typeface="Cambria" panose="02040503050406030204" pitchFamily="18" charset="0"/>
                  </a:rPr>
                  <a:t> 4.</a:t>
                </a:r>
                <a:endParaRPr kumimoji="0" lang="en-US" altLang="en-US"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mc:Choice>
        <mc:Fallback xmlns="">
          <p:sp>
            <p:nvSpPr>
              <p:cNvPr id="6" name="TextBox 5">
                <a:extLst>
                  <a:ext uri="{FF2B5EF4-FFF2-40B4-BE49-F238E27FC236}">
                    <a16:creationId xmlns:a16="http://schemas.microsoft.com/office/drawing/2014/main" id="{B060FA07-80FA-41EF-DF7F-A51018909CDB}"/>
                  </a:ext>
                </a:extLst>
              </p:cNvPr>
              <p:cNvSpPr txBox="1">
                <a:spLocks noRot="1" noChangeAspect="1" noMove="1" noResize="1" noEditPoints="1" noAdjustHandles="1" noChangeArrowheads="1" noChangeShapeType="1" noTextEdit="1"/>
              </p:cNvSpPr>
              <p:nvPr/>
            </p:nvSpPr>
            <p:spPr bwMode="auto">
              <a:xfrm>
                <a:off x="3514724" y="3039928"/>
                <a:ext cx="7791451" cy="801310"/>
              </a:xfrm>
              <a:prstGeom prst="rect">
                <a:avLst/>
              </a:prstGeom>
              <a:blipFill>
                <a:blip r:embed="rId5"/>
                <a:stretch>
                  <a:fillRect l="-1800" b="-106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noFill/>
                  </a:rPr>
                  <a:t> </a:t>
                </a:r>
              </a:p>
            </p:txBody>
          </p:sp>
        </mc:Fallback>
      </mc:AlternateContent>
      <p:sp>
        <p:nvSpPr>
          <p:cNvPr id="7" name="TextBox 6">
            <a:extLst>
              <a:ext uri="{FF2B5EF4-FFF2-40B4-BE49-F238E27FC236}">
                <a16:creationId xmlns:a16="http://schemas.microsoft.com/office/drawing/2014/main" id="{5696B889-9D54-AD80-369F-C472342D78C8}"/>
              </a:ext>
            </a:extLst>
          </p:cNvPr>
          <p:cNvSpPr txBox="1">
            <a:spLocks noChangeArrowheads="1"/>
          </p:cNvSpPr>
          <p:nvPr/>
        </p:nvSpPr>
        <p:spPr bwMode="auto">
          <a:xfrm>
            <a:off x="3486148" y="3916228"/>
            <a:ext cx="84772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lvl="0" algn="just"/>
            <a:r>
              <a:rPr lang="vi-VN" altLang="en-US" b="1" dirty="0">
                <a:solidFill>
                  <a:srgbClr val="002060"/>
                </a:solidFill>
                <a:latin typeface="Cambria" panose="02040503050406030204" pitchFamily="18" charset="0"/>
                <a:ea typeface="Cambria" panose="02040503050406030204" pitchFamily="18" charset="0"/>
              </a:rPr>
              <a:t>Mẫu số cho biết hình tròn được chia thành 4 phần bằng nhau.</a:t>
            </a:r>
            <a:r>
              <a:rPr lang="en-US" altLang="en-US" b="1" dirty="0">
                <a:solidFill>
                  <a:srgbClr val="002060"/>
                </a:solidFill>
                <a:latin typeface="Cambria" panose="02040503050406030204" pitchFamily="18" charset="0"/>
                <a:ea typeface="Cambria" panose="02040503050406030204" pitchFamily="18" charset="0"/>
              </a:rPr>
              <a:t> </a:t>
            </a:r>
            <a:r>
              <a:rPr lang="vi-VN" altLang="en-US" b="1" dirty="0">
                <a:solidFill>
                  <a:srgbClr val="002060"/>
                </a:solidFill>
                <a:latin typeface="Cambria" panose="02040503050406030204" pitchFamily="18" charset="0"/>
                <a:ea typeface="Cambria" panose="02040503050406030204" pitchFamily="18" charset="0"/>
              </a:rPr>
              <a:t>Tử số cho cho biết 3 phần bằng nhau đã được tô màu,</a:t>
            </a:r>
          </a:p>
        </p:txBody>
      </p:sp>
    </p:spTree>
    <p:extLst>
      <p:ext uri="{BB962C8B-B14F-4D97-AF65-F5344CB8AC3E}">
        <p14:creationId xmlns:p14="http://schemas.microsoft.com/office/powerpoint/2010/main" val="84364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9869-9A42-55FC-992B-F287991145E0}"/>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345532F-6207-BF42-5C09-18DF3849C437}"/>
              </a:ext>
            </a:extLst>
          </p:cNvPr>
          <p:cNvGrpSpPr/>
          <p:nvPr/>
        </p:nvGrpSpPr>
        <p:grpSpPr>
          <a:xfrm>
            <a:off x="3209697" y="989541"/>
            <a:ext cx="960521" cy="2125527"/>
            <a:chOff x="9612631" y="3160924"/>
            <a:chExt cx="960521" cy="2125527"/>
          </a:xfrm>
        </p:grpSpPr>
        <p:sp>
          <p:nvSpPr>
            <p:cNvPr id="3" name="Rectangle 2">
              <a:extLst>
                <a:ext uri="{FF2B5EF4-FFF2-40B4-BE49-F238E27FC236}">
                  <a16:creationId xmlns:a16="http://schemas.microsoft.com/office/drawing/2014/main" id="{CD7ABA0C-8CD9-DB8F-2FA1-E1482617B14D}"/>
                </a:ext>
              </a:extLst>
            </p:cNvPr>
            <p:cNvSpPr/>
            <p:nvPr/>
          </p:nvSpPr>
          <p:spPr>
            <a:xfrm>
              <a:off x="9711635" y="3160924"/>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3</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Rectangle 3">
              <a:extLst>
                <a:ext uri="{FF2B5EF4-FFF2-40B4-BE49-F238E27FC236}">
                  <a16:creationId xmlns:a16="http://schemas.microsoft.com/office/drawing/2014/main" id="{C6AA308A-2414-3F1D-63F6-DB09DED5261A}"/>
                </a:ext>
              </a:extLst>
            </p:cNvPr>
            <p:cNvSpPr/>
            <p:nvPr/>
          </p:nvSpPr>
          <p:spPr>
            <a:xfrm>
              <a:off x="9763541" y="4086122"/>
              <a:ext cx="731290"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n/>
                  <a:solidFill>
                    <a:srgbClr val="FF0000"/>
                  </a:solidFill>
                  <a:latin typeface="Cambria" panose="02040503050406030204" pitchFamily="18" charset="0"/>
                  <a:ea typeface="Cambria" panose="02040503050406030204" pitchFamily="18" charset="0"/>
                </a:rPr>
                <a:t>4</a:t>
              </a:r>
              <a:endParaRPr kumimoji="0" lang="en-US" sz="7200" b="1" i="0" u="none" strike="noStrike" kern="1200" cap="none" spc="0" normalizeH="0" baseline="0" noProof="0" dirty="0">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5" name="Straight Connector 4">
              <a:extLst>
                <a:ext uri="{FF2B5EF4-FFF2-40B4-BE49-F238E27FC236}">
                  <a16:creationId xmlns:a16="http://schemas.microsoft.com/office/drawing/2014/main" id="{B3402348-FDF5-2B94-6D02-7FC376185CDC}"/>
                </a:ext>
              </a:extLst>
            </p:cNvPr>
            <p:cNvCxnSpPr/>
            <p:nvPr/>
          </p:nvCxnSpPr>
          <p:spPr>
            <a:xfrm>
              <a:off x="9612631" y="4196437"/>
              <a:ext cx="960521" cy="11043"/>
            </a:xfrm>
            <a:prstGeom prst="line">
              <a:avLst/>
            </a:prstGeom>
            <a:ln w="117475" cmpd="sng">
              <a:solidFill>
                <a:srgbClr val="FF0000">
                  <a:alpha val="71000"/>
                </a:srgbClr>
              </a:solidFill>
            </a:ln>
          </p:spPr>
          <p:style>
            <a:lnRef idx="1">
              <a:schemeClr val="accent1"/>
            </a:lnRef>
            <a:fillRef idx="0">
              <a:schemeClr val="accent1"/>
            </a:fillRef>
            <a:effectRef idx="0">
              <a:schemeClr val="accent1"/>
            </a:effectRef>
            <a:fontRef idx="minor">
              <a:schemeClr val="tx1"/>
            </a:fontRef>
          </p:style>
        </p:cxnSp>
      </p:grpSp>
      <p:cxnSp>
        <p:nvCxnSpPr>
          <p:cNvPr id="6" name="Straight Arrow Connector 5">
            <a:extLst>
              <a:ext uri="{FF2B5EF4-FFF2-40B4-BE49-F238E27FC236}">
                <a16:creationId xmlns:a16="http://schemas.microsoft.com/office/drawing/2014/main" id="{0DC303E9-5414-2C1C-F03A-4413BEACB4AA}"/>
              </a:ext>
            </a:extLst>
          </p:cNvPr>
          <p:cNvCxnSpPr/>
          <p:nvPr/>
        </p:nvCxnSpPr>
        <p:spPr>
          <a:xfrm flipV="1">
            <a:off x="4131006" y="984356"/>
            <a:ext cx="1226732" cy="492370"/>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72817F-E467-3905-A267-EC96684B52CA}"/>
              </a:ext>
            </a:extLst>
          </p:cNvPr>
          <p:cNvCxnSpPr/>
          <p:nvPr/>
        </p:nvCxnSpPr>
        <p:spPr>
          <a:xfrm>
            <a:off x="4297691" y="2692725"/>
            <a:ext cx="1226732" cy="335117"/>
          </a:xfrm>
          <a:prstGeom prst="straightConnector1">
            <a:avLst/>
          </a:prstGeom>
          <a:ln w="101600" cmpd="sng">
            <a:solidFill>
              <a:srgbClr val="FF0066"/>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B1F6EECC-F4CC-9CDD-1FFA-76A2C0A73505}"/>
              </a:ext>
            </a:extLst>
          </p:cNvPr>
          <p:cNvGrpSpPr/>
          <p:nvPr/>
        </p:nvGrpSpPr>
        <p:grpSpPr>
          <a:xfrm>
            <a:off x="5509237" y="518511"/>
            <a:ext cx="2970681" cy="873638"/>
            <a:chOff x="2679831" y="2100457"/>
            <a:chExt cx="3215541" cy="873638"/>
          </a:xfrm>
          <a:solidFill>
            <a:schemeClr val="accent2">
              <a:lumMod val="20000"/>
              <a:lumOff val="80000"/>
            </a:schemeClr>
          </a:solidFill>
        </p:grpSpPr>
        <p:grpSp>
          <p:nvGrpSpPr>
            <p:cNvPr id="9" name="组合 40">
              <a:extLst>
                <a:ext uri="{FF2B5EF4-FFF2-40B4-BE49-F238E27FC236}">
                  <a16:creationId xmlns:a16="http://schemas.microsoft.com/office/drawing/2014/main" id="{6DB4A125-1A7E-5514-78E9-8FFAB728CC4A}"/>
                </a:ext>
              </a:extLst>
            </p:cNvPr>
            <p:cNvGrpSpPr/>
            <p:nvPr/>
          </p:nvGrpSpPr>
          <p:grpSpPr>
            <a:xfrm>
              <a:off x="2679831" y="2100457"/>
              <a:ext cx="3215541" cy="815463"/>
              <a:chOff x="1360229" y="-894320"/>
              <a:chExt cx="1449788" cy="455360"/>
            </a:xfrm>
            <a:grpFill/>
          </p:grpSpPr>
          <p:sp>
            <p:nvSpPr>
              <p:cNvPr id="11" name="矩形 45">
                <a:extLst>
                  <a:ext uri="{FF2B5EF4-FFF2-40B4-BE49-F238E27FC236}">
                    <a16:creationId xmlns:a16="http://schemas.microsoft.com/office/drawing/2014/main" id="{C8E042E3-491F-338B-A465-5449E350AACE}"/>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2" name="矩形 46">
                <a:extLst>
                  <a:ext uri="{FF2B5EF4-FFF2-40B4-BE49-F238E27FC236}">
                    <a16:creationId xmlns:a16="http://schemas.microsoft.com/office/drawing/2014/main" id="{1AA591ED-C1EF-D6D8-460E-68F29A675C99}"/>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0" name="Rectangle 9">
              <a:extLst>
                <a:ext uri="{FF2B5EF4-FFF2-40B4-BE49-F238E27FC236}">
                  <a16:creationId xmlns:a16="http://schemas.microsoft.com/office/drawing/2014/main" id="{95B7F62D-6AC4-8469-0180-3CC23146CE56}"/>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Tử</a:t>
              </a:r>
              <a:r>
                <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grpSp>
        <p:nvGrpSpPr>
          <p:cNvPr id="13" name="Group 12">
            <a:extLst>
              <a:ext uri="{FF2B5EF4-FFF2-40B4-BE49-F238E27FC236}">
                <a16:creationId xmlns:a16="http://schemas.microsoft.com/office/drawing/2014/main" id="{87091DB2-FD6A-4AA1-6AE3-2211D3BB805E}"/>
              </a:ext>
            </a:extLst>
          </p:cNvPr>
          <p:cNvGrpSpPr/>
          <p:nvPr/>
        </p:nvGrpSpPr>
        <p:grpSpPr>
          <a:xfrm>
            <a:off x="5670151" y="2636153"/>
            <a:ext cx="2970681" cy="873638"/>
            <a:chOff x="2679831" y="2100457"/>
            <a:chExt cx="3215541" cy="873638"/>
          </a:xfrm>
          <a:solidFill>
            <a:schemeClr val="accent1">
              <a:lumMod val="20000"/>
              <a:lumOff val="80000"/>
            </a:schemeClr>
          </a:solidFill>
        </p:grpSpPr>
        <p:grpSp>
          <p:nvGrpSpPr>
            <p:cNvPr id="14" name="组合 40">
              <a:extLst>
                <a:ext uri="{FF2B5EF4-FFF2-40B4-BE49-F238E27FC236}">
                  <a16:creationId xmlns:a16="http://schemas.microsoft.com/office/drawing/2014/main" id="{CE238178-0B1A-0477-62BD-966248752534}"/>
                </a:ext>
              </a:extLst>
            </p:cNvPr>
            <p:cNvGrpSpPr/>
            <p:nvPr/>
          </p:nvGrpSpPr>
          <p:grpSpPr>
            <a:xfrm>
              <a:off x="2679831" y="2100457"/>
              <a:ext cx="3215541" cy="815463"/>
              <a:chOff x="1360229" y="-894320"/>
              <a:chExt cx="1449788" cy="455360"/>
            </a:xfrm>
            <a:grpFill/>
          </p:grpSpPr>
          <p:sp>
            <p:nvSpPr>
              <p:cNvPr id="16" name="矩形 45">
                <a:extLst>
                  <a:ext uri="{FF2B5EF4-FFF2-40B4-BE49-F238E27FC236}">
                    <a16:creationId xmlns:a16="http://schemas.microsoft.com/office/drawing/2014/main" id="{C5B4A739-2F51-E902-F0F3-3D4554091A7C}"/>
                  </a:ext>
                </a:extLst>
              </p:cNvPr>
              <p:cNvSpPr/>
              <p:nvPr/>
            </p:nvSpPr>
            <p:spPr>
              <a:xfrm>
                <a:off x="1381267" y="-85806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mn-cs"/>
                </a:endParaRPr>
              </a:p>
            </p:txBody>
          </p:sp>
          <p:sp>
            <p:nvSpPr>
              <p:cNvPr id="17" name="矩形 46">
                <a:extLst>
                  <a:ext uri="{FF2B5EF4-FFF2-40B4-BE49-F238E27FC236}">
                    <a16:creationId xmlns:a16="http://schemas.microsoft.com/office/drawing/2014/main" id="{C0D6C7A3-D145-0722-8589-5E2FE9856AC5}"/>
                  </a:ext>
                </a:extLst>
              </p:cNvPr>
              <p:cNvSpPr/>
              <p:nvPr/>
            </p:nvSpPr>
            <p:spPr>
              <a:xfrm>
                <a:off x="1360229" y="-894320"/>
                <a:ext cx="1428750"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1" i="1" u="none" strike="noStrike" kern="1200" cap="none" spc="600" normalizeH="0" baseline="0" noProof="0" dirty="0">
                  <a:ln>
                    <a:noFill/>
                  </a:ln>
                  <a:solidFill>
                    <a:prstClr val="white"/>
                  </a:solidFill>
                  <a:effectLst/>
                  <a:uLnTx/>
                  <a:uFillTx/>
                  <a:latin typeface="Cambria" panose="02040503050406030204" pitchFamily="18" charset="0"/>
                  <a:ea typeface="字魂176号-创粗圆" panose="00000500000000000000" pitchFamily="2" charset="-122"/>
                  <a:cs typeface="字魂105号-简雅黑" panose="00000500000000000000" pitchFamily="2" charset="-122"/>
                </a:endParaRPr>
              </a:p>
            </p:txBody>
          </p:sp>
        </p:grpSp>
        <p:sp>
          <p:nvSpPr>
            <p:cNvPr id="15" name="Rectangle 14">
              <a:extLst>
                <a:ext uri="{FF2B5EF4-FFF2-40B4-BE49-F238E27FC236}">
                  <a16:creationId xmlns:a16="http://schemas.microsoft.com/office/drawing/2014/main" id="{0A00C19B-6876-1196-0B18-3BE049768B19}"/>
                </a:ext>
              </a:extLst>
            </p:cNvPr>
            <p:cNvSpPr/>
            <p:nvPr/>
          </p:nvSpPr>
          <p:spPr>
            <a:xfrm>
              <a:off x="2814339" y="2204654"/>
              <a:ext cx="2993185" cy="76944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Mẫu</a:t>
              </a:r>
              <a:r>
                <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rPr>
                <a:t>số</a:t>
              </a:r>
              <a:endParaRPr kumimoji="0" lang="en-US" sz="4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grpSp>
      <p:sp>
        <p:nvSpPr>
          <p:cNvPr id="18" name="Rectangle: Rounded Corners 17">
            <a:extLst>
              <a:ext uri="{FF2B5EF4-FFF2-40B4-BE49-F238E27FC236}">
                <a16:creationId xmlns:a16="http://schemas.microsoft.com/office/drawing/2014/main" id="{3D55D3A9-AC41-CB5B-031A-031408CEE3A7}"/>
              </a:ext>
            </a:extLst>
          </p:cNvPr>
          <p:cNvSpPr/>
          <p:nvPr/>
        </p:nvSpPr>
        <p:spPr>
          <a:xfrm>
            <a:off x="847725" y="4095749"/>
            <a:ext cx="11172825" cy="1333501"/>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tử</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nhiên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khác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0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gạch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ngang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324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26" presetClass="emph" presetSubtype="0" repeatCount="indefinite" fill="hold" nodeType="withEffect">
                                  <p:stCondLst>
                                    <p:cond delay="0"/>
                                  </p:stCondLst>
                                  <p:endCondLst>
                                    <p:cond evt="onNext" delay="0">
                                      <p:tgtEl>
                                        <p:sldTgt/>
                                      </p:tgtEl>
                                    </p:cond>
                                  </p:endCondLst>
                                  <p:childTnLst>
                                    <p:animEffect transition="out" filter="fade">
                                      <p:cBhvr>
                                        <p:cTn id="19" dur="500" tmFilter="0, 0; .2, .5; .8, .5; 1, 0"/>
                                        <p:tgtEl>
                                          <p:spTgt spid="8"/>
                                        </p:tgtEl>
                                      </p:cBhvr>
                                    </p:animEffect>
                                    <p:animScale>
                                      <p:cBhvr>
                                        <p:cTn id="20" dur="250" autoRev="1" fill="hold"/>
                                        <p:tgtEl>
                                          <p:spTgt spid="8"/>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32" presetClass="emph" presetSubtype="0" repeatCount="indefinite" fill="hold" nodeType="withEffect">
                                  <p:stCondLst>
                                    <p:cond delay="0"/>
                                  </p:stCondLst>
                                  <p:endCondLst>
                                    <p:cond evt="onNext" delay="0">
                                      <p:tgtEl>
                                        <p:sldTgt/>
                                      </p:tgtEl>
                                    </p:cond>
                                  </p:endCondLst>
                                  <p:childTnLst>
                                    <p:animRot by="120000">
                                      <p:cBhvr>
                                        <p:cTn id="30" dur="100" fill="hold">
                                          <p:stCondLst>
                                            <p:cond delay="0"/>
                                          </p:stCondLst>
                                        </p:cTn>
                                        <p:tgtEl>
                                          <p:spTgt spid="13"/>
                                        </p:tgtEl>
                                        <p:attrNameLst>
                                          <p:attrName>r</p:attrName>
                                        </p:attrNameLst>
                                      </p:cBhvr>
                                    </p:animRot>
                                    <p:animRot by="-240000">
                                      <p:cBhvr>
                                        <p:cTn id="31" dur="200" fill="hold">
                                          <p:stCondLst>
                                            <p:cond delay="200"/>
                                          </p:stCondLst>
                                        </p:cTn>
                                        <p:tgtEl>
                                          <p:spTgt spid="13"/>
                                        </p:tgtEl>
                                        <p:attrNameLst>
                                          <p:attrName>r</p:attrName>
                                        </p:attrNameLst>
                                      </p:cBhvr>
                                    </p:animRot>
                                    <p:animRot by="240000">
                                      <p:cBhvr>
                                        <p:cTn id="32" dur="200" fill="hold">
                                          <p:stCondLst>
                                            <p:cond delay="400"/>
                                          </p:stCondLst>
                                        </p:cTn>
                                        <p:tgtEl>
                                          <p:spTgt spid="13"/>
                                        </p:tgtEl>
                                        <p:attrNameLst>
                                          <p:attrName>r</p:attrName>
                                        </p:attrNameLst>
                                      </p:cBhvr>
                                    </p:animRot>
                                    <p:animRot by="-240000">
                                      <p:cBhvr>
                                        <p:cTn id="33" dur="200" fill="hold">
                                          <p:stCondLst>
                                            <p:cond delay="600"/>
                                          </p:stCondLst>
                                        </p:cTn>
                                        <p:tgtEl>
                                          <p:spTgt spid="13"/>
                                        </p:tgtEl>
                                        <p:attrNameLst>
                                          <p:attrName>r</p:attrName>
                                        </p:attrNameLst>
                                      </p:cBhvr>
                                    </p:animRot>
                                    <p:animRot by="120000">
                                      <p:cBhvr>
                                        <p:cTn id="34" dur="200" fill="hold">
                                          <p:stCondLst>
                                            <p:cond delay="800"/>
                                          </p:stCondLst>
                                        </p:cTn>
                                        <p:tgtEl>
                                          <p:spTgt spid="13"/>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F29C5-4B11-D3E0-6728-4097188508C6}"/>
            </a:ext>
          </a:extLst>
        </p:cNvPr>
        <p:cNvGrpSpPr/>
        <p:nvPr/>
      </p:nvGrpSpPr>
      <p:grpSpPr>
        <a:xfrm>
          <a:off x="0" y="0"/>
          <a:ext cx="0" cy="0"/>
          <a:chOff x="0" y="0"/>
          <a:chExt cx="0" cy="0"/>
        </a:xfrm>
      </p:grpSpPr>
      <p:sp>
        <p:nvSpPr>
          <p:cNvPr id="2" name="Text Box 22">
            <a:extLst>
              <a:ext uri="{FF2B5EF4-FFF2-40B4-BE49-F238E27FC236}">
                <a16:creationId xmlns:a16="http://schemas.microsoft.com/office/drawing/2014/main" id="{B3EBAE80-3BCF-0F9B-CC6D-4D2ADBD50E08}"/>
              </a:ext>
            </a:extLst>
          </p:cNvPr>
          <p:cNvSpPr txBox="1">
            <a:spLocks noChangeArrowheads="1"/>
          </p:cNvSpPr>
          <p:nvPr/>
        </p:nvSpPr>
        <p:spPr bwMode="auto">
          <a:xfrm>
            <a:off x="7355005" y="5341006"/>
            <a:ext cx="35496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bốn phần bảy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3" name="Text Box 22">
            <a:extLst>
              <a:ext uri="{FF2B5EF4-FFF2-40B4-BE49-F238E27FC236}">
                <a16:creationId xmlns:a16="http://schemas.microsoft.com/office/drawing/2014/main" id="{B37B48D9-73FA-64F2-52BB-42BF51936826}"/>
              </a:ext>
            </a:extLst>
          </p:cNvPr>
          <p:cNvSpPr txBox="1">
            <a:spLocks noChangeArrowheads="1"/>
          </p:cNvSpPr>
          <p:nvPr/>
        </p:nvSpPr>
        <p:spPr bwMode="auto">
          <a:xfrm>
            <a:off x="4341930" y="5341006"/>
            <a:ext cx="3013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ba phần tư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4" name="Text Box 16">
            <a:extLst>
              <a:ext uri="{FF2B5EF4-FFF2-40B4-BE49-F238E27FC236}">
                <a16:creationId xmlns:a16="http://schemas.microsoft.com/office/drawing/2014/main" id="{CF897BD2-3B68-C293-531D-784D1A2A77E7}"/>
              </a:ext>
            </a:extLst>
          </p:cNvPr>
          <p:cNvSpPr txBox="1">
            <a:spLocks noChangeArrowheads="1"/>
          </p:cNvSpPr>
          <p:nvPr/>
        </p:nvSpPr>
        <p:spPr bwMode="auto">
          <a:xfrm>
            <a:off x="946270" y="5375931"/>
            <a:ext cx="3395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Đọc: một phần hai </a:t>
            </a:r>
            <a:endParaRPr kumimoji="0" lang="en-US" altLang="en-US"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pic>
        <p:nvPicPr>
          <p:cNvPr id="5" name="Picture 50">
            <a:extLst>
              <a:ext uri="{FF2B5EF4-FFF2-40B4-BE49-F238E27FC236}">
                <a16:creationId xmlns:a16="http://schemas.microsoft.com/office/drawing/2014/main" id="{7AEFDDA0-2BAD-3901-A45C-6617EB45F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244" y="1949585"/>
            <a:ext cx="19208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0">
            <a:extLst>
              <a:ext uri="{FF2B5EF4-FFF2-40B4-BE49-F238E27FC236}">
                <a16:creationId xmlns:a16="http://schemas.microsoft.com/office/drawing/2014/main" id="{EFF66F21-68BC-8923-8731-737838D3D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942" y="1963873"/>
            <a:ext cx="28717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a:extLst>
              <a:ext uri="{FF2B5EF4-FFF2-40B4-BE49-F238E27FC236}">
                <a16:creationId xmlns:a16="http://schemas.microsoft.com/office/drawing/2014/main" id="{4D1FB383-CCFA-3B6F-DDFF-0320BB961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342" y="1963873"/>
            <a:ext cx="20955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3">
            <a:extLst>
              <a:ext uri="{FF2B5EF4-FFF2-40B4-BE49-F238E27FC236}">
                <a16:creationId xmlns:a16="http://schemas.microsoft.com/office/drawing/2014/main" id="{1A674220-3BA5-BBD8-C9D7-038D20160C97}"/>
              </a:ext>
            </a:extLst>
          </p:cNvPr>
          <p:cNvGrpSpPr>
            <a:grpSpLocks/>
          </p:cNvGrpSpPr>
          <p:nvPr/>
        </p:nvGrpSpPr>
        <p:grpSpPr bwMode="auto">
          <a:xfrm>
            <a:off x="1463242" y="4479325"/>
            <a:ext cx="1485900" cy="838200"/>
            <a:chOff x="422" y="3325"/>
            <a:chExt cx="591" cy="528"/>
          </a:xfrm>
        </p:grpSpPr>
        <p:sp>
          <p:nvSpPr>
            <p:cNvPr id="9" name="Text Box 14">
              <a:extLst>
                <a:ext uri="{FF2B5EF4-FFF2-40B4-BE49-F238E27FC236}">
                  <a16:creationId xmlns:a16="http://schemas.microsoft.com/office/drawing/2014/main" id="{3DE8C315-0F23-6701-8BAC-125FD4BF641E}"/>
                </a:ext>
              </a:extLst>
            </p:cNvPr>
            <p:cNvSpPr txBox="1">
              <a:spLocks noChangeArrowheads="1"/>
            </p:cNvSpPr>
            <p:nvPr/>
          </p:nvSpPr>
          <p:spPr bwMode="auto">
            <a:xfrm>
              <a:off x="422" y="344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10" name="Object 36">
              <a:extLst>
                <a:ext uri="{FF2B5EF4-FFF2-40B4-BE49-F238E27FC236}">
                  <a16:creationId xmlns:a16="http://schemas.microsoft.com/office/drawing/2014/main" id="{32DCC24E-F8AD-47EC-1A03-E3ABA912E788}"/>
                </a:ext>
              </a:extLst>
            </p:cNvPr>
            <p:cNvGraphicFramePr>
              <a:graphicFrameLocks noChangeAspect="1"/>
            </p:cNvGraphicFramePr>
            <p:nvPr/>
          </p:nvGraphicFramePr>
          <p:xfrm>
            <a:off x="807" y="3325"/>
            <a:ext cx="206" cy="528"/>
          </p:xfrm>
          <a:graphic>
            <a:graphicData uri="http://schemas.openxmlformats.org/presentationml/2006/ole">
              <mc:AlternateContent xmlns:mc="http://schemas.openxmlformats.org/markup-compatibility/2006">
                <mc:Choice xmlns:v="urn:schemas-microsoft-com:vml" Requires="v">
                  <p:oleObj r:id="rId5" imgW="152334" imgH="393529" progId="Equation.3">
                    <p:embed/>
                  </p:oleObj>
                </mc:Choice>
                <mc:Fallback>
                  <p:oleObj r:id="rId5" imgW="152334" imgH="393529" progId="Equation.3">
                    <p:embed/>
                    <p:pic>
                      <p:nvPicPr>
                        <p:cNvPr id="41" name="Object 36">
                          <a:extLst>
                            <a:ext uri="{FF2B5EF4-FFF2-40B4-BE49-F238E27FC236}">
                              <a16:creationId xmlns:a16="http://schemas.microsoft.com/office/drawing/2014/main" id="{F1E6CEAC-9098-D936-8E81-719E49D2C3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 y="3325"/>
                          <a:ext cx="20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
        <p:nvSpPr>
          <p:cNvPr id="11" name="TextBox 10">
            <a:extLst>
              <a:ext uri="{FF2B5EF4-FFF2-40B4-BE49-F238E27FC236}">
                <a16:creationId xmlns:a16="http://schemas.microsoft.com/office/drawing/2014/main" id="{B4C15064-0E88-7B6F-F07E-D62A7EEBBFF5}"/>
              </a:ext>
            </a:extLst>
          </p:cNvPr>
          <p:cNvSpPr txBox="1">
            <a:spLocks noChangeArrowheads="1"/>
          </p:cNvSpPr>
          <p:nvPr/>
        </p:nvSpPr>
        <p:spPr bwMode="auto">
          <a:xfrm>
            <a:off x="1096121" y="636791"/>
            <a:ext cx="2228851"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Ví</a:t>
            </a:r>
            <a:r>
              <a:rPr kumimoji="0" lang="en-US" altLang="en-US" sz="28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altLang="en-US" sz="28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dụ</a:t>
            </a:r>
            <a:r>
              <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alt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12" name="TextBox 11">
            <a:extLst>
              <a:ext uri="{FF2B5EF4-FFF2-40B4-BE49-F238E27FC236}">
                <a16:creationId xmlns:a16="http://schemas.microsoft.com/office/drawing/2014/main" id="{04A858CB-957C-BAAF-D153-0B5358496EA2}"/>
              </a:ext>
            </a:extLst>
          </p:cNvPr>
          <p:cNvSpPr txBox="1">
            <a:spLocks noChangeArrowheads="1"/>
          </p:cNvSpPr>
          <p:nvPr/>
        </p:nvSpPr>
        <p:spPr bwMode="auto">
          <a:xfrm>
            <a:off x="2288742" y="3761603"/>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1</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13" name="TextBox 12">
            <a:extLst>
              <a:ext uri="{FF2B5EF4-FFF2-40B4-BE49-F238E27FC236}">
                <a16:creationId xmlns:a16="http://schemas.microsoft.com/office/drawing/2014/main" id="{4A5EB18E-3713-73C1-3E1D-6C4836720925}"/>
              </a:ext>
            </a:extLst>
          </p:cNvPr>
          <p:cNvSpPr txBox="1">
            <a:spLocks noChangeArrowheads="1"/>
          </p:cNvSpPr>
          <p:nvPr/>
        </p:nvSpPr>
        <p:spPr bwMode="auto">
          <a:xfrm>
            <a:off x="5177991" y="3780654"/>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2</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14" name="TextBox 13">
            <a:extLst>
              <a:ext uri="{FF2B5EF4-FFF2-40B4-BE49-F238E27FC236}">
                <a16:creationId xmlns:a16="http://schemas.microsoft.com/office/drawing/2014/main" id="{FA3BF4A7-AEAF-DB24-6D96-1E15D3F31518}"/>
              </a:ext>
            </a:extLst>
          </p:cNvPr>
          <p:cNvSpPr txBox="1">
            <a:spLocks noChangeArrowheads="1"/>
          </p:cNvSpPr>
          <p:nvPr/>
        </p:nvSpPr>
        <p:spPr bwMode="auto">
          <a:xfrm>
            <a:off x="8479991" y="3704450"/>
            <a:ext cx="132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Hình 3</a:t>
            </a:r>
            <a:endParaRPr kumimoji="0" lang="en-US" altLang="en-US"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itchFamily="18" charset="0"/>
            </a:endParaRPr>
          </a:p>
        </p:txBody>
      </p:sp>
      <p:sp>
        <p:nvSpPr>
          <p:cNvPr id="15" name="TextBox 14">
            <a:extLst>
              <a:ext uri="{FF2B5EF4-FFF2-40B4-BE49-F238E27FC236}">
                <a16:creationId xmlns:a16="http://schemas.microsoft.com/office/drawing/2014/main" id="{D00ECBAB-4D15-38EA-9008-ADFA3D3091B9}"/>
              </a:ext>
            </a:extLst>
          </p:cNvPr>
          <p:cNvSpPr txBox="1">
            <a:spLocks noChangeArrowheads="1"/>
          </p:cNvSpPr>
          <p:nvPr/>
        </p:nvSpPr>
        <p:spPr bwMode="auto">
          <a:xfrm>
            <a:off x="2401045" y="522485"/>
            <a:ext cx="8255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Viết</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rồi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phân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chỉ</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tô</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à</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u</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mỗi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alt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đây</a:t>
            </a:r>
            <a:r>
              <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endParaRPr>
          </a:p>
        </p:txBody>
      </p:sp>
      <p:grpSp>
        <p:nvGrpSpPr>
          <p:cNvPr id="16" name="Group 13">
            <a:extLst>
              <a:ext uri="{FF2B5EF4-FFF2-40B4-BE49-F238E27FC236}">
                <a16:creationId xmlns:a16="http://schemas.microsoft.com/office/drawing/2014/main" id="{273F1766-1967-2A85-3D4A-0BA75E61EB77}"/>
              </a:ext>
            </a:extLst>
          </p:cNvPr>
          <p:cNvGrpSpPr>
            <a:grpSpLocks/>
          </p:cNvGrpSpPr>
          <p:nvPr/>
        </p:nvGrpSpPr>
        <p:grpSpPr bwMode="auto">
          <a:xfrm>
            <a:off x="4653085" y="4472640"/>
            <a:ext cx="1592263" cy="838200"/>
            <a:chOff x="389" y="3325"/>
            <a:chExt cx="633" cy="528"/>
          </a:xfrm>
        </p:grpSpPr>
        <p:sp>
          <p:nvSpPr>
            <p:cNvPr id="17" name="Text Box 14">
              <a:extLst>
                <a:ext uri="{FF2B5EF4-FFF2-40B4-BE49-F238E27FC236}">
                  <a16:creationId xmlns:a16="http://schemas.microsoft.com/office/drawing/2014/main" id="{A77E9BBD-459F-A4EA-2A12-B159BA0FA126}"/>
                </a:ext>
              </a:extLst>
            </p:cNvPr>
            <p:cNvSpPr txBox="1">
              <a:spLocks noChangeArrowheads="1"/>
            </p:cNvSpPr>
            <p:nvPr/>
          </p:nvSpPr>
          <p:spPr bwMode="auto">
            <a:xfrm>
              <a:off x="389" y="3433"/>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r>
                <a:rPr kumimoji="0" lang="en-US" alt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rPr>
                <a:t>:</a:t>
              </a:r>
              <a:endParaRPr kumimoji="0" lang="en-US" altLang="en-US" sz="2800" b="1" i="0" u="none" strike="noStrike" kern="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18" name="Object 7">
              <a:extLst>
                <a:ext uri="{FF2B5EF4-FFF2-40B4-BE49-F238E27FC236}">
                  <a16:creationId xmlns:a16="http://schemas.microsoft.com/office/drawing/2014/main" id="{AE915511-C8B3-CB50-7076-7F786A92149E}"/>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r:id="rId7" imgW="164957" imgH="393359" progId="Equation.3">
                    <p:embed/>
                  </p:oleObj>
                </mc:Choice>
                <mc:Fallback>
                  <p:oleObj r:id="rId7" imgW="164957" imgH="393359" progId="Equation.3">
                    <p:embed/>
                    <p:pic>
                      <p:nvPicPr>
                        <p:cNvPr id="21" name="Object 7">
                          <a:extLst>
                            <a:ext uri="{FF2B5EF4-FFF2-40B4-BE49-F238E27FC236}">
                              <a16:creationId xmlns:a16="http://schemas.microsoft.com/office/drawing/2014/main" id="{8309936E-615C-3096-C2ED-31207B4736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9" name="Group 13">
            <a:extLst>
              <a:ext uri="{FF2B5EF4-FFF2-40B4-BE49-F238E27FC236}">
                <a16:creationId xmlns:a16="http://schemas.microsoft.com/office/drawing/2014/main" id="{789C045E-12A6-ACE9-B28B-59DACBD4122A}"/>
              </a:ext>
            </a:extLst>
          </p:cNvPr>
          <p:cNvGrpSpPr>
            <a:grpSpLocks/>
          </p:cNvGrpSpPr>
          <p:nvPr/>
        </p:nvGrpSpPr>
        <p:grpSpPr bwMode="auto">
          <a:xfrm>
            <a:off x="7628060" y="4483752"/>
            <a:ext cx="1597025" cy="838200"/>
            <a:chOff x="387" y="3325"/>
            <a:chExt cx="635" cy="528"/>
          </a:xfrm>
        </p:grpSpPr>
        <p:sp>
          <p:nvSpPr>
            <p:cNvPr id="20" name="Text Box 14">
              <a:extLst>
                <a:ext uri="{FF2B5EF4-FFF2-40B4-BE49-F238E27FC236}">
                  <a16:creationId xmlns:a16="http://schemas.microsoft.com/office/drawing/2014/main" id="{C96581DC-3FCD-6DB7-5957-0ED5326287D7}"/>
                </a:ext>
              </a:extLst>
            </p:cNvPr>
            <p:cNvSpPr txBox="1">
              <a:spLocks noChangeArrowheads="1"/>
            </p:cNvSpPr>
            <p:nvPr/>
          </p:nvSpPr>
          <p:spPr bwMode="auto">
            <a:xfrm>
              <a:off x="387" y="3436"/>
              <a:ext cx="49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rPr>
                <a:t>Viết:</a:t>
              </a:r>
              <a:endParaRPr kumimoji="0" lang="en-US" altLang="en-US" sz="2800" b="1" i="0" u="none" strike="noStrike" kern="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Times New Roman" pitchFamily="18" charset="0"/>
              </a:endParaRPr>
            </a:p>
          </p:txBody>
        </p:sp>
        <p:graphicFrame>
          <p:nvGraphicFramePr>
            <p:cNvPr id="21" name="Object 8">
              <a:extLst>
                <a:ext uri="{FF2B5EF4-FFF2-40B4-BE49-F238E27FC236}">
                  <a16:creationId xmlns:a16="http://schemas.microsoft.com/office/drawing/2014/main" id="{0145FD19-8EA9-4668-6DC1-599C310652B4}"/>
                </a:ext>
              </a:extLst>
            </p:cNvPr>
            <p:cNvGraphicFramePr>
              <a:graphicFrameLocks noChangeAspect="1"/>
            </p:cNvGraphicFramePr>
            <p:nvPr/>
          </p:nvGraphicFramePr>
          <p:xfrm>
            <a:off x="799" y="3325"/>
            <a:ext cx="223" cy="528"/>
          </p:xfrm>
          <a:graphic>
            <a:graphicData uri="http://schemas.openxmlformats.org/presentationml/2006/ole">
              <mc:AlternateContent xmlns:mc="http://schemas.openxmlformats.org/markup-compatibility/2006">
                <mc:Choice xmlns:v="urn:schemas-microsoft-com:vml" Requires="v">
                  <p:oleObj r:id="rId9" imgW="164957" imgH="393359" progId="Equation.3">
                    <p:embed/>
                  </p:oleObj>
                </mc:Choice>
                <mc:Fallback>
                  <p:oleObj r:id="rId9" imgW="164957" imgH="393359" progId="Equation.3">
                    <p:embed/>
                    <p:pic>
                      <p:nvPicPr>
                        <p:cNvPr id="26" name="Object 8">
                          <a:extLst>
                            <a:ext uri="{FF2B5EF4-FFF2-40B4-BE49-F238E27FC236}">
                              <a16:creationId xmlns:a16="http://schemas.microsoft.com/office/drawing/2014/main" id="{7260E3CF-45D2-6B73-D199-9FB08B5D0DA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9" y="3325"/>
                          <a:ext cx="223"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87329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ppt_x"/>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par>
                                <p:cTn id="12" presetID="8"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amond(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amond(in)">
                                      <p:cBhvr>
                                        <p:cTn id="24" dur="10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500"/>
                                        <p:tgtEl>
                                          <p:spTgt spid="7"/>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500"/>
                                        <p:tgtEl>
                                          <p:spTgt spid="14"/>
                                        </p:tgtEl>
                                      </p:cBhvr>
                                    </p:animEffect>
                                  </p:childTnLst>
                                </p:cTn>
                              </p:par>
                              <p:par>
                                <p:cTn id="39" presetID="5" presetClass="entr" presetSubtype="1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checkerboard(across)">
                                      <p:cBhvr>
                                        <p:cTn id="41" dur="500"/>
                                        <p:tgtEl>
                                          <p:spTgt spid="5"/>
                                        </p:tgtEl>
                                      </p:cBhvr>
                                    </p:animEffect>
                                  </p:childTnLst>
                                </p:cTn>
                              </p:par>
                              <p:par>
                                <p:cTn id="42" presetID="8" presetClass="entr" presetSubtype="16"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amond(in)">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1000" fill="hold"/>
                                        <p:tgtEl>
                                          <p:spTgt spid="8"/>
                                        </p:tgtEl>
                                        <p:attrNameLst>
                                          <p:attrName>ppt_x</p:attrName>
                                        </p:attrNameLst>
                                      </p:cBhvr>
                                      <p:tavLst>
                                        <p:tav tm="0">
                                          <p:val>
                                            <p:strVal val="#ppt_x"/>
                                          </p:val>
                                        </p:tav>
                                        <p:tav tm="100000">
                                          <p:val>
                                            <p:strVal val="#ppt_x"/>
                                          </p:val>
                                        </p:tav>
                                      </p:tavLst>
                                    </p:anim>
                                    <p:anim calcmode="lin" valueType="num">
                                      <p:cBhvr additive="base">
                                        <p:cTn id="5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amond(in)">
                                      <p:cBhvr>
                                        <p:cTn id="55" dur="20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diamond(in)">
                                      <p:cBhvr>
                                        <p:cTn id="6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0C585-7918-9142-489C-29F4411E82C4}"/>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5A5455-0893-9897-2762-891A8D824B39}"/>
              </a:ext>
            </a:extLst>
          </p:cNvPr>
          <p:cNvSpPr/>
          <p:nvPr/>
        </p:nvSpPr>
        <p:spPr>
          <a:xfrm>
            <a:off x="704850" y="1924051"/>
            <a:ext cx="11172825" cy="2981324"/>
          </a:xfrm>
          <a:prstGeom prst="roundRect">
            <a:avLst/>
          </a:prstGeom>
          <a:solidFill>
            <a:srgbClr val="FBD5F1"/>
          </a:solidFill>
          <a:ln w="285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a:solidFill>
                  <a:srgbClr val="002060"/>
                </a:solidFill>
                <a:latin typeface="Cambria" panose="02040503050406030204" pitchFamily="18" charset="0"/>
                <a:ea typeface="Cambria" panose="02040503050406030204" pitchFamily="18" charset="0"/>
              </a:rPr>
              <a:t>Mỗi phân số có tử số và mẫu số. Tử số là số tự nhiên viết trên gạch ngang và diễn tả cái "toàn thể". Mẫu số là số tự nhiên khác 0 viết dưới gạch ngang diễn tả phần lấy đi.</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AB84E84F-8909-8125-FD90-E780F48043A1}"/>
              </a:ext>
            </a:extLst>
          </p:cNvPr>
          <p:cNvPicPr>
            <a:picLocks noChangeAspect="1"/>
          </p:cNvPicPr>
          <p:nvPr/>
        </p:nvPicPr>
        <p:blipFill>
          <a:blip r:embed="rId2"/>
          <a:stretch>
            <a:fillRect/>
          </a:stretch>
        </p:blipFill>
        <p:spPr>
          <a:xfrm>
            <a:off x="3799143" y="627836"/>
            <a:ext cx="4365114" cy="1182727"/>
          </a:xfrm>
          <a:prstGeom prst="rect">
            <a:avLst/>
          </a:prstGeom>
        </p:spPr>
      </p:pic>
    </p:spTree>
    <p:extLst>
      <p:ext uri="{BB962C8B-B14F-4D97-AF65-F5344CB8AC3E}">
        <p14:creationId xmlns:p14="http://schemas.microsoft.com/office/powerpoint/2010/main" val="424399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CD055661-89DC-AF29-E347-FD76E984AF5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818E349-6F12-BD12-8C73-BB0F405DB634}"/>
              </a:ext>
            </a:extLst>
          </p:cNvPr>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389947" y="-136032"/>
            <a:ext cx="10104414" cy="1165539"/>
          </a:xfrm>
          <a:prstGeom prst="rect">
            <a:avLst/>
          </a:prstGeom>
        </p:spPr>
      </p:pic>
      <p:pic>
        <p:nvPicPr>
          <p:cNvPr id="3" name="Picture 2">
            <a:extLst>
              <a:ext uri="{FF2B5EF4-FFF2-40B4-BE49-F238E27FC236}">
                <a16:creationId xmlns:a16="http://schemas.microsoft.com/office/drawing/2014/main" id="{5D330DF3-18FC-2385-B50E-784CECBC6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4084389" y="-135436"/>
            <a:ext cx="8118208" cy="8118208"/>
          </a:xfrm>
          <a:prstGeom prst="rect">
            <a:avLst/>
          </a:prstGeom>
        </p:spPr>
      </p:pic>
      <p:pic>
        <p:nvPicPr>
          <p:cNvPr id="4" name="Picture 3">
            <a:extLst>
              <a:ext uri="{FF2B5EF4-FFF2-40B4-BE49-F238E27FC236}">
                <a16:creationId xmlns:a16="http://schemas.microsoft.com/office/drawing/2014/main" id="{DFC1522D-6BB3-6966-9DFA-6432D1781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16497"/>
            <a:ext cx="3909059" cy="5830137"/>
          </a:xfrm>
          <a:prstGeom prst="rect">
            <a:avLst/>
          </a:prstGeom>
        </p:spPr>
      </p:pic>
      <p:pic>
        <p:nvPicPr>
          <p:cNvPr id="5" name="Picture 8" descr="Cute happy smiling cupcake Royalty Free Vector Image">
            <a:extLst>
              <a:ext uri="{FF2B5EF4-FFF2-40B4-BE49-F238E27FC236}">
                <a16:creationId xmlns:a16="http://schemas.microsoft.com/office/drawing/2014/main" id="{8EEA268D-0D57-9A82-1062-5ECDCA2ED9E9}"/>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7DFF665-9A29-44FF-9516-E38EB296AB4B}"/>
              </a:ext>
            </a:extLst>
          </p:cNvPr>
          <p:cNvPicPr>
            <a:picLocks noChangeAspect="1"/>
          </p:cNvPicPr>
          <p:nvPr/>
        </p:nvPicPr>
        <p:blipFill>
          <a:blip r:embed="rId7"/>
          <a:stretch>
            <a:fillRect/>
          </a:stretch>
        </p:blipFill>
        <p:spPr>
          <a:xfrm>
            <a:off x="5224038" y="2029974"/>
            <a:ext cx="5401524" cy="4371211"/>
          </a:xfrm>
          <a:prstGeom prst="rect">
            <a:avLst/>
          </a:prstGeom>
        </p:spPr>
      </p:pic>
      <p:pic>
        <p:nvPicPr>
          <p:cNvPr id="7" name="Picture 6">
            <a:extLst>
              <a:ext uri="{FF2B5EF4-FFF2-40B4-BE49-F238E27FC236}">
                <a16:creationId xmlns:a16="http://schemas.microsoft.com/office/drawing/2014/main" id="{D704FCBB-376E-3314-7FD6-6EE663BC151C}"/>
              </a:ext>
            </a:extLst>
          </p:cNvPr>
          <p:cNvPicPr>
            <a:picLocks noChangeAspect="1"/>
          </p:cNvPicPr>
          <p:nvPr/>
        </p:nvPicPr>
        <p:blipFill rotWithShape="1">
          <a:blip r:embed="rId2">
            <a:extLst>
              <a:ext uri="{28A0092B-C50C-407E-A947-70E740481C1C}">
                <a14:useLocalDpi xmlns:a14="http://schemas.microsoft.com/office/drawing/2010/main" val="0"/>
              </a:ext>
            </a:extLst>
          </a:blip>
          <a:srcRect l="1" r="-458" b="79400"/>
          <a:stretch/>
        </p:blipFill>
        <p:spPr>
          <a:xfrm>
            <a:off x="3909058" y="-136032"/>
            <a:ext cx="10568941" cy="1165539"/>
          </a:xfrm>
          <a:prstGeom prst="rect">
            <a:avLst/>
          </a:prstGeom>
        </p:spPr>
      </p:pic>
    </p:spTree>
    <p:extLst>
      <p:ext uri="{BB962C8B-B14F-4D97-AF65-F5344CB8AC3E}">
        <p14:creationId xmlns:p14="http://schemas.microsoft.com/office/powerpoint/2010/main" val="268952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6"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125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7D277-DD95-F901-7E25-3FC6E178A8A7}"/>
            </a:ext>
          </a:extLst>
        </p:cNvPr>
        <p:cNvGrpSpPr/>
        <p:nvPr/>
      </p:nvGrpSpPr>
      <p:grpSpPr>
        <a:xfrm>
          <a:off x="0" y="0"/>
          <a:ext cx="0" cy="0"/>
          <a:chOff x="0" y="0"/>
          <a:chExt cx="0" cy="0"/>
        </a:xfrm>
      </p:grpSpPr>
      <p:sp>
        <p:nvSpPr>
          <p:cNvPr id="2" name="矩形: 圆角 6">
            <a:extLst>
              <a:ext uri="{FF2B5EF4-FFF2-40B4-BE49-F238E27FC236}">
                <a16:creationId xmlns:a16="http://schemas.microsoft.com/office/drawing/2014/main" id="{04C911D9-7024-86C2-6B37-4CC9FB8869F8}"/>
              </a:ext>
            </a:extLst>
          </p:cNvPr>
          <p:cNvSpPr/>
          <p:nvPr/>
        </p:nvSpPr>
        <p:spPr>
          <a:xfrm>
            <a:off x="376612" y="33785"/>
            <a:ext cx="11908908" cy="1686744"/>
          </a:xfrm>
          <a:prstGeom prst="roundRect">
            <a:avLst>
              <a:gd name="adj" fmla="val 50000"/>
            </a:avLst>
          </a:prstGeom>
          <a:solidFill>
            <a:schemeClr val="bg1"/>
          </a:solidFill>
          <a:ln w="44450" cap="flat" cmpd="sng" algn="ctr">
            <a:noFill/>
            <a:prstDash val="sysDash"/>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lvl="0" algn="ctr">
              <a:spcBef>
                <a:spcPct val="0"/>
              </a:spcBef>
              <a:defRPr/>
            </a:pPr>
            <a:r>
              <a:rPr lang="en-US"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vi-VN" altLang="en-US" sz="4400" b="1" dirty="0">
                <a:solidFill>
                  <a:srgbClr val="FF0066"/>
                </a:solidFill>
                <a:latin typeface="Cambria" panose="02040503050406030204" pitchFamily="18" charset="0"/>
                <a:ea typeface="Cambria" panose="02040503050406030204" pitchFamily="18" charset="0"/>
                <a:cs typeface="Times New Roman" panose="02020603050405020304" pitchFamily="18" charset="0"/>
              </a:rPr>
              <a:t>a) Chọn các thẻ tương ứng với mỗi hình:</a:t>
            </a:r>
            <a:endParaRPr kumimoji="0" lang="en-US" altLang="en-US"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93C6FE4-2B54-691A-C624-7592D4207EEF}"/>
              </a:ext>
            </a:extLst>
          </p:cNvPr>
          <p:cNvPicPr>
            <a:picLocks noChangeAspect="1"/>
          </p:cNvPicPr>
          <p:nvPr/>
        </p:nvPicPr>
        <p:blipFill>
          <a:blip r:embed="rId2"/>
          <a:stretch>
            <a:fillRect/>
          </a:stretch>
        </p:blipFill>
        <p:spPr>
          <a:xfrm>
            <a:off x="1038225" y="2080476"/>
            <a:ext cx="10348912" cy="4567974"/>
          </a:xfrm>
          <a:prstGeom prst="rect">
            <a:avLst/>
          </a:prstGeom>
        </p:spPr>
      </p:pic>
      <p:cxnSp>
        <p:nvCxnSpPr>
          <p:cNvPr id="4" name="Straight Connector 3">
            <a:extLst>
              <a:ext uri="{FF2B5EF4-FFF2-40B4-BE49-F238E27FC236}">
                <a16:creationId xmlns:a16="http://schemas.microsoft.com/office/drawing/2014/main" id="{77FC3F77-0A2B-9C57-EFF2-54CB2D49CAC1}"/>
              </a:ext>
            </a:extLst>
          </p:cNvPr>
          <p:cNvCxnSpPr/>
          <p:nvPr/>
        </p:nvCxnSpPr>
        <p:spPr>
          <a:xfrm>
            <a:off x="3028950" y="3457575"/>
            <a:ext cx="2390775" cy="10001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2849A9F-5725-3862-02DB-D7CCA7ADEBA7}"/>
              </a:ext>
            </a:extLst>
          </p:cNvPr>
          <p:cNvCxnSpPr>
            <a:cxnSpLocks/>
          </p:cNvCxnSpPr>
          <p:nvPr/>
        </p:nvCxnSpPr>
        <p:spPr>
          <a:xfrm>
            <a:off x="3048000" y="4514850"/>
            <a:ext cx="2314575" cy="13239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2F42F2E-4923-51E4-8EA8-4BDD06A437BE}"/>
              </a:ext>
            </a:extLst>
          </p:cNvPr>
          <p:cNvCxnSpPr>
            <a:cxnSpLocks/>
          </p:cNvCxnSpPr>
          <p:nvPr/>
        </p:nvCxnSpPr>
        <p:spPr>
          <a:xfrm flipV="1">
            <a:off x="4543425" y="2876550"/>
            <a:ext cx="866775" cy="3057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7AC777D-282B-333A-B624-CEB75914976B}"/>
              </a:ext>
            </a:extLst>
          </p:cNvPr>
          <p:cNvCxnSpPr>
            <a:cxnSpLocks/>
          </p:cNvCxnSpPr>
          <p:nvPr/>
        </p:nvCxnSpPr>
        <p:spPr>
          <a:xfrm>
            <a:off x="8677275" y="2819400"/>
            <a:ext cx="2076450" cy="311467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C9376BA-3FFB-DDA0-B460-E1FB9A8E1AB7}"/>
              </a:ext>
            </a:extLst>
          </p:cNvPr>
          <p:cNvCxnSpPr>
            <a:cxnSpLocks/>
          </p:cNvCxnSpPr>
          <p:nvPr/>
        </p:nvCxnSpPr>
        <p:spPr>
          <a:xfrm flipV="1">
            <a:off x="8715375" y="279082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60BEC27-A741-FC3E-CA1F-CE1AEA5B9553}"/>
              </a:ext>
            </a:extLst>
          </p:cNvPr>
          <p:cNvCxnSpPr>
            <a:cxnSpLocks/>
          </p:cNvCxnSpPr>
          <p:nvPr/>
        </p:nvCxnSpPr>
        <p:spPr>
          <a:xfrm flipV="1">
            <a:off x="8705850" y="4448175"/>
            <a:ext cx="2057400" cy="15811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49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476</Words>
  <Application>Microsoft Office PowerPoint</Application>
  <PresentationFormat>Widescreen</PresentationFormat>
  <Paragraphs>56</Paragraphs>
  <Slides>19</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Cambria</vt:lpstr>
      <vt:lpstr>Cambria Math</vt:lpstr>
      <vt:lpstr>UTM Cooper Black</vt:lpstr>
      <vt:lpstr>Custom Design</vt:lpstr>
      <vt:lpstr>1_Custom Design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2023-12-12T03:41:59Z</dcterms:created>
  <dcterms:modified xsi:type="dcterms:W3CDTF">2025-04-15T02:20:34Z</dcterms:modified>
</cp:coreProperties>
</file>