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25"/>
  </p:notesMasterIdLst>
  <p:sldIdLst>
    <p:sldId id="351" r:id="rId3"/>
    <p:sldId id="279" r:id="rId4"/>
    <p:sldId id="280" r:id="rId5"/>
    <p:sldId id="281" r:id="rId6"/>
    <p:sldId id="283" r:id="rId7"/>
    <p:sldId id="282" r:id="rId8"/>
    <p:sldId id="292" r:id="rId9"/>
    <p:sldId id="284" r:id="rId10"/>
    <p:sldId id="289" r:id="rId11"/>
    <p:sldId id="352" r:id="rId12"/>
    <p:sldId id="353" r:id="rId13"/>
    <p:sldId id="354" r:id="rId14"/>
    <p:sldId id="355" r:id="rId15"/>
    <p:sldId id="357" r:id="rId16"/>
    <p:sldId id="358" r:id="rId17"/>
    <p:sldId id="359" r:id="rId18"/>
    <p:sldId id="360" r:id="rId19"/>
    <p:sldId id="361" r:id="rId20"/>
    <p:sldId id="295" r:id="rId21"/>
    <p:sldId id="285" r:id="rId22"/>
    <p:sldId id="296" r:id="rId23"/>
    <p:sldId id="34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0DE7F-34D7-4B6E-A63A-FA553B989968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7FE2C-49B1-4E4C-B535-8D4637AAD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27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4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8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8987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051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922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707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5320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5516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798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18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99182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9414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675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56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0674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798479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6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9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5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3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4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47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5" Type="http://schemas.openxmlformats.org/officeDocument/2006/relationships/image" Target="../media/image39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35.png"/><Relationship Id="rId10" Type="http://schemas.openxmlformats.org/officeDocument/2006/relationships/image" Target="../media/image9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wm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wmf"/><Relationship Id="rId5" Type="http://schemas.openxmlformats.org/officeDocument/2006/relationships/image" Target="../media/image54.png"/><Relationship Id="rId4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gif"/><Relationship Id="rId5" Type="http://schemas.openxmlformats.org/officeDocument/2006/relationships/image" Target="../media/image55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5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gif"/><Relationship Id="rId5" Type="http://schemas.openxmlformats.org/officeDocument/2006/relationships/image" Target="../media/image56.pn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6.gif"/><Relationship Id="rId18" Type="http://schemas.openxmlformats.org/officeDocument/2006/relationships/image" Target="../media/image25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20.PNG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20" Type="http://schemas.openxmlformats.org/officeDocument/2006/relationships/image" Target="../media/image26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19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15.gif"/><Relationship Id="rId10" Type="http://schemas.openxmlformats.org/officeDocument/2006/relationships/image" Target="../media/image29.gif"/><Relationship Id="rId4" Type="http://schemas.openxmlformats.org/officeDocument/2006/relationships/image" Target="../media/image16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openxmlformats.org/officeDocument/2006/relationships/image" Target="../media/image31.jpeg"/><Relationship Id="rId10" Type="http://schemas.openxmlformats.org/officeDocument/2006/relationships/image" Target="../media/image30.gif"/><Relationship Id="rId4" Type="http://schemas.openxmlformats.org/officeDocument/2006/relationships/image" Target="../media/image28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openxmlformats.org/officeDocument/2006/relationships/customXml" Target="../ink/ink1.xml"/><Relationship Id="rId10" Type="http://schemas.openxmlformats.org/officeDocument/2006/relationships/image" Target="../media/image32.gif"/><Relationship Id="rId4" Type="http://schemas.openxmlformats.org/officeDocument/2006/relationships/image" Target="../media/image28.gif"/><Relationship Id="rId9" Type="http://schemas.openxmlformats.org/officeDocument/2006/relationships/image" Target="../media/image19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NULL"/><Relationship Id="rId3" Type="http://schemas.openxmlformats.org/officeDocument/2006/relationships/audio" Target="../media/audio2.wav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6.gif"/><Relationship Id="rId15" Type="http://schemas.openxmlformats.org/officeDocument/2006/relationships/image" Target="../media/image31.jpeg"/><Relationship Id="rId10" Type="http://schemas.openxmlformats.org/officeDocument/2006/relationships/image" Target="../media/image19.png"/><Relationship Id="rId4" Type="http://schemas.openxmlformats.org/officeDocument/2006/relationships/image" Target="../media/image28.gif"/><Relationship Id="rId9" Type="http://schemas.openxmlformats.org/officeDocument/2006/relationships/image" Target="../media/image32.gif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D20AB2-2EFE-FD37-6700-BB4EBAE8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EFB25-4556-40A3-A7FA-823384AA5839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44CF8-4F24-AFBD-CAC9-472CA0DD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2C3AB-C642-6A8E-9685-C8C6C427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546E-3D05-41F5-8AB3-4E8386902CF0}" type="slidenum">
              <a:rPr lang="en-US" altLang="vi-VN" smtClean="0"/>
              <a:pPr/>
              <a:t>1</a:t>
            </a:fld>
            <a:endParaRPr lang="en-US" altLang="vi-VN"/>
          </a:p>
        </p:txBody>
      </p:sp>
      <p:pic>
        <p:nvPicPr>
          <p:cNvPr id="5" name="图片 55">
            <a:extLst>
              <a:ext uri="{FF2B5EF4-FFF2-40B4-BE49-F238E27FC236}">
                <a16:creationId xmlns:a16="http://schemas.microsoft.com/office/drawing/2014/main" id="{80CC92B9-4DF9-083C-D72D-46A708FC7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6" name="图片 45">
            <a:extLst>
              <a:ext uri="{FF2B5EF4-FFF2-40B4-BE49-F238E27FC236}">
                <a16:creationId xmlns:a16="http://schemas.microsoft.com/office/drawing/2014/main" id="{38E52BFD-4A18-2210-22FC-91488713463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7" name="图片 36">
            <a:extLst>
              <a:ext uri="{FF2B5EF4-FFF2-40B4-BE49-F238E27FC236}">
                <a16:creationId xmlns:a16="http://schemas.microsoft.com/office/drawing/2014/main" id="{47C16EE5-B241-88A1-F69E-7C34E5BD5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8" name="图片 10">
            <a:extLst>
              <a:ext uri="{FF2B5EF4-FFF2-40B4-BE49-F238E27FC236}">
                <a16:creationId xmlns:a16="http://schemas.microsoft.com/office/drawing/2014/main" id="{00C1BCDF-D296-5522-4E0E-C4026C7D0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C792DACE-8C23-CA99-7B32-B86E09376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10" name="图片 24">
            <a:extLst>
              <a:ext uri="{FF2B5EF4-FFF2-40B4-BE49-F238E27FC236}">
                <a16:creationId xmlns:a16="http://schemas.microsoft.com/office/drawing/2014/main" id="{C8C2E6A9-537E-25AA-8227-3B52CCDAC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1" name="图片 26">
            <a:extLst>
              <a:ext uri="{FF2B5EF4-FFF2-40B4-BE49-F238E27FC236}">
                <a16:creationId xmlns:a16="http://schemas.microsoft.com/office/drawing/2014/main" id="{E6BDF850-566D-F84F-07D9-8B5C0C4086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9F8F82EB-AB96-6BF5-16A5-68EEA1335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3" name="图片 51">
            <a:extLst>
              <a:ext uri="{FF2B5EF4-FFF2-40B4-BE49-F238E27FC236}">
                <a16:creationId xmlns:a16="http://schemas.microsoft.com/office/drawing/2014/main" id="{0E170A0A-698C-984D-DEB6-E74E0F2EAC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14" name="图片 53">
            <a:extLst>
              <a:ext uri="{FF2B5EF4-FFF2-40B4-BE49-F238E27FC236}">
                <a16:creationId xmlns:a16="http://schemas.microsoft.com/office/drawing/2014/main" id="{E9C287F7-5CD2-6BE9-49AD-94814BFC9D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15" name="图片 57">
            <a:extLst>
              <a:ext uri="{FF2B5EF4-FFF2-40B4-BE49-F238E27FC236}">
                <a16:creationId xmlns:a16="http://schemas.microsoft.com/office/drawing/2014/main" id="{66DC0965-7842-1EA0-63D9-4EEE268A8F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16" name="图片 63">
            <a:extLst>
              <a:ext uri="{FF2B5EF4-FFF2-40B4-BE49-F238E27FC236}">
                <a16:creationId xmlns:a16="http://schemas.microsoft.com/office/drawing/2014/main" id="{CC40A5D5-72DB-11AF-42A7-A79FD49198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17" name="图片 28">
            <a:extLst>
              <a:ext uri="{FF2B5EF4-FFF2-40B4-BE49-F238E27FC236}">
                <a16:creationId xmlns:a16="http://schemas.microsoft.com/office/drawing/2014/main" id="{718BCEFE-0F00-364E-7F77-5E7E5F6176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B8ECF5F-5B1D-625D-A20B-7ACABE2645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A12502-B742-B579-BDB5-3C818C54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1B00D-BBA5-F5FE-C37A-9E2800EF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64CDD-E5C5-8D55-FA51-BB290D679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10</a:t>
            </a:fld>
            <a:endParaRPr lang="en-US" altLang="vi-VN"/>
          </a:p>
        </p:txBody>
      </p:sp>
      <p:pic>
        <p:nvPicPr>
          <p:cNvPr id="6" name="图片 55">
            <a:extLst>
              <a:ext uri="{FF2B5EF4-FFF2-40B4-BE49-F238E27FC236}">
                <a16:creationId xmlns:a16="http://schemas.microsoft.com/office/drawing/2014/main" id="{399E7FA5-408E-74E2-B60B-F96C7BC2D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7" name="图片 45">
            <a:extLst>
              <a:ext uri="{FF2B5EF4-FFF2-40B4-BE49-F238E27FC236}">
                <a16:creationId xmlns:a16="http://schemas.microsoft.com/office/drawing/2014/main" id="{0BD701F0-FDC6-AC0A-6452-BEEC295078B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8" name="图片 36">
            <a:extLst>
              <a:ext uri="{FF2B5EF4-FFF2-40B4-BE49-F238E27FC236}">
                <a16:creationId xmlns:a16="http://schemas.microsoft.com/office/drawing/2014/main" id="{2AA7586B-B641-864D-AA0B-9A1270937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C412A2B4-51C3-9B50-273D-D3AF1DA0A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92FECD66-3344-87ED-90D6-E4A3580F0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170082AA-D9F0-8C1D-3DEA-ABD9265FE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12" name="图片 26">
            <a:extLst>
              <a:ext uri="{FF2B5EF4-FFF2-40B4-BE49-F238E27FC236}">
                <a16:creationId xmlns:a16="http://schemas.microsoft.com/office/drawing/2014/main" id="{6C1A4320-5749-118C-2056-D1E892536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13" name="图片 28">
            <a:extLst>
              <a:ext uri="{FF2B5EF4-FFF2-40B4-BE49-F238E27FC236}">
                <a16:creationId xmlns:a16="http://schemas.microsoft.com/office/drawing/2014/main" id="{D72DAED1-9949-E53B-3B2D-E6E4E789DA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14" name="图片 32">
            <a:extLst>
              <a:ext uri="{FF2B5EF4-FFF2-40B4-BE49-F238E27FC236}">
                <a16:creationId xmlns:a16="http://schemas.microsoft.com/office/drawing/2014/main" id="{258666D4-E557-0F0F-1CFE-2F678496E1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5" name="图片 51">
            <a:extLst>
              <a:ext uri="{FF2B5EF4-FFF2-40B4-BE49-F238E27FC236}">
                <a16:creationId xmlns:a16="http://schemas.microsoft.com/office/drawing/2014/main" id="{542FA543-0DA3-FF10-048B-7CAE6B0354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16" name="图片 53">
            <a:extLst>
              <a:ext uri="{FF2B5EF4-FFF2-40B4-BE49-F238E27FC236}">
                <a16:creationId xmlns:a16="http://schemas.microsoft.com/office/drawing/2014/main" id="{8C12200C-9563-B22D-297B-A3699405DB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53F205FD-1AFE-9794-B5A3-53F53A59B7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18" name="图片 65">
            <a:extLst>
              <a:ext uri="{FF2B5EF4-FFF2-40B4-BE49-F238E27FC236}">
                <a16:creationId xmlns:a16="http://schemas.microsoft.com/office/drawing/2014/main" id="{E35AD64D-D1D3-F47B-B528-F1CD21B645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F476F9-E954-07F0-E2E9-D362B8EA0E70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D7196EE-85F0-A494-09CE-14C4E9814ED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4B4AE1-692C-FE2F-6CE0-51B10E3837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CC695EC-C8EF-9C73-88A6-3681FD13364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659" y="2544276"/>
            <a:ext cx="187773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7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8ABDC-7B98-C71C-1000-0B9041C2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89893-96BA-5811-37B9-A50F0A53F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5392E-126D-7FB3-1828-80B99879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276B4-02F7-7E59-FD81-AA4FFFF9A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11</a:t>
            </a:fld>
            <a:endParaRPr lang="en-US" altLang="vi-VN"/>
          </a:p>
        </p:txBody>
      </p:sp>
      <p:pic>
        <p:nvPicPr>
          <p:cNvPr id="6" name="图片 55">
            <a:extLst>
              <a:ext uri="{FF2B5EF4-FFF2-40B4-BE49-F238E27FC236}">
                <a16:creationId xmlns:a16="http://schemas.microsoft.com/office/drawing/2014/main" id="{165F1CBB-1A00-7DF4-3D86-933CD00C3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7" name="图片 45">
            <a:extLst>
              <a:ext uri="{FF2B5EF4-FFF2-40B4-BE49-F238E27FC236}">
                <a16:creationId xmlns:a16="http://schemas.microsoft.com/office/drawing/2014/main" id="{B00E54E9-E38C-8C9E-D9B9-7E8B9CE25C2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8" name="图片 36">
            <a:extLst>
              <a:ext uri="{FF2B5EF4-FFF2-40B4-BE49-F238E27FC236}">
                <a16:creationId xmlns:a16="http://schemas.microsoft.com/office/drawing/2014/main" id="{DB748199-93B4-3213-01D9-82D56200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2279BDBC-9A7F-52A6-0246-99C76A717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AD4A22E8-8094-21BE-7540-DFDC65C865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BCF87563-BB3F-F1FF-4AB7-3A1EB59A1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12" name="图片 26">
            <a:extLst>
              <a:ext uri="{FF2B5EF4-FFF2-40B4-BE49-F238E27FC236}">
                <a16:creationId xmlns:a16="http://schemas.microsoft.com/office/drawing/2014/main" id="{9705445E-2512-15CE-435F-BD362EF291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13" name="图片 28">
            <a:extLst>
              <a:ext uri="{FF2B5EF4-FFF2-40B4-BE49-F238E27FC236}">
                <a16:creationId xmlns:a16="http://schemas.microsoft.com/office/drawing/2014/main" id="{1DFF4E70-87D7-1746-9A05-25FCFE22E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14" name="图片 32">
            <a:extLst>
              <a:ext uri="{FF2B5EF4-FFF2-40B4-BE49-F238E27FC236}">
                <a16:creationId xmlns:a16="http://schemas.microsoft.com/office/drawing/2014/main" id="{0995067C-5551-D69B-E4B6-A78E2A24D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5" name="图片 51">
            <a:extLst>
              <a:ext uri="{FF2B5EF4-FFF2-40B4-BE49-F238E27FC236}">
                <a16:creationId xmlns:a16="http://schemas.microsoft.com/office/drawing/2014/main" id="{25FF42B7-C1F4-8066-302A-07EABE72E2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16" name="图片 53">
            <a:extLst>
              <a:ext uri="{FF2B5EF4-FFF2-40B4-BE49-F238E27FC236}">
                <a16:creationId xmlns:a16="http://schemas.microsoft.com/office/drawing/2014/main" id="{772EED52-5281-F6B9-DD31-E9DD66875A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23358182-5576-9B06-E524-D43726A7FC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18" name="图片 65">
            <a:extLst>
              <a:ext uri="{FF2B5EF4-FFF2-40B4-BE49-F238E27FC236}">
                <a16:creationId xmlns:a16="http://schemas.microsoft.com/office/drawing/2014/main" id="{F7A71A3D-D08A-BA9D-A65A-EAF9441B37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C8EB0A-EA7F-D0B9-1F1B-2ACAA58E91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8885F1E-EF36-27B4-FF24-8DCBA842BA86}"/>
              </a:ext>
            </a:extLst>
          </p:cNvPr>
          <p:cNvSpPr/>
          <p:nvPr/>
        </p:nvSpPr>
        <p:spPr>
          <a:xfrm>
            <a:off x="736746" y="108155"/>
            <a:ext cx="10570350" cy="90149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528E0C-CF30-E75D-07CD-50DA0A41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590675"/>
            <a:ext cx="9840802" cy="3810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4AFA9E-5B67-F006-4E42-9AC364E38430}"/>
              </a:ext>
            </a:extLst>
          </p:cNvPr>
          <p:cNvSpPr/>
          <p:nvPr/>
        </p:nvSpPr>
        <p:spPr>
          <a:xfrm>
            <a:off x="5829300" y="360045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4696360-2A7B-E411-77A3-2EF3990FA34A}"/>
              </a:ext>
            </a:extLst>
          </p:cNvPr>
          <p:cNvSpPr/>
          <p:nvPr/>
        </p:nvSpPr>
        <p:spPr>
          <a:xfrm>
            <a:off x="9029700" y="3581401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0777354-AD42-0022-99D1-5F9D2C07D838}"/>
              </a:ext>
            </a:extLst>
          </p:cNvPr>
          <p:cNvSpPr/>
          <p:nvPr/>
        </p:nvSpPr>
        <p:spPr>
          <a:xfrm>
            <a:off x="5772150" y="4581526"/>
            <a:ext cx="819150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527A4F-A7F5-6980-193C-D8E58DE606E6}"/>
              </a:ext>
            </a:extLst>
          </p:cNvPr>
          <p:cNvSpPr/>
          <p:nvPr/>
        </p:nvSpPr>
        <p:spPr>
          <a:xfrm>
            <a:off x="9020174" y="4543426"/>
            <a:ext cx="1019175" cy="5143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4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42714-472A-81CD-3EE1-1A18F23DD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5248C-A44B-6CCF-CD3B-62206CB0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27EC8-F49B-5826-625D-C455ACBE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12F49-7E1D-B9CC-93A0-08407087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13</a:t>
            </a:fld>
            <a:endParaRPr lang="en-US" altLang="vi-VN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9FAA2E-2744-3B40-BA0A-BB5D2E1567D5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1A3B7-BACD-CEB9-E7CC-7AD8CED433C6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6C330A-C29D-3A6D-52CA-88C8B96E15F6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91EE56-EA8E-6D78-C2E6-BB1835F56183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97C95E-4825-1651-5B61-9F1DFA431D28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B1EF88-A66E-54E5-EE8B-1F0A77A7A788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8DB26F-904D-828E-8B3F-5A257D382FEB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EBDF3B-8943-5C61-5E93-0C8E1C28E4A0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22BEC2-C16C-D519-639E-7B331E4D8DE7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B6011-F416-9F1B-280A-02B078AA82EA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C1475EA-E43D-94AE-F9B3-183D9A479700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5AA657C-EC14-C1D2-8E22-A5FE42C78726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BA1F12-B682-FCE7-4C89-1AC5FE40C294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1119FCB-0EA3-849F-7AFC-A2DC0529545A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17F73D-F6E1-D1F2-1D43-F81128F0666A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FECF5D-3192-6D2B-557F-C7BD47294177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9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B9943-0A0F-E3F3-01B1-ECC359F2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C7319-3895-789A-0B2E-675DE12E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1667B-1DB6-9029-485F-C144898D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4013A-AC41-8CEC-4701-A1CB7CB8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14</a:t>
            </a:fld>
            <a:endParaRPr lang="en-US" altLang="vi-VN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50157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231B3B"/>
                </a:solidFill>
                <a:cs typeface="Arial" panose="020B0604020202020204" pitchFamily="34" charset="0"/>
              </a:rPr>
              <a:t>b) Viết các phân số: ba phần bảy, năm phần mười hai, chín phần mười.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52156A-DC84-331C-B532-36BEF1932C02}"/>
              </a:ext>
            </a:extLst>
          </p:cNvPr>
          <p:cNvSpPr txBox="1"/>
          <p:nvPr/>
        </p:nvSpPr>
        <p:spPr>
          <a:xfrm>
            <a:off x="1057275" y="2143125"/>
            <a:ext cx="3829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ba phần bảy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ADF698-695F-AEA2-2B7C-6987204039C2}"/>
              </a:ext>
            </a:extLst>
          </p:cNvPr>
          <p:cNvSpPr txBox="1"/>
          <p:nvPr/>
        </p:nvSpPr>
        <p:spPr>
          <a:xfrm>
            <a:off x="1038225" y="317182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mười hai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8C768B-BCDA-2338-4F2E-350020FE915C}"/>
              </a:ext>
            </a:extLst>
          </p:cNvPr>
          <p:cNvSpPr txBox="1"/>
          <p:nvPr/>
        </p:nvSpPr>
        <p:spPr>
          <a:xfrm>
            <a:off x="1104900" y="4181475"/>
            <a:ext cx="6115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231B3B"/>
                </a:solidFill>
                <a:cs typeface="Arial" panose="020B0604020202020204" pitchFamily="34" charset="0"/>
              </a:rPr>
              <a:t>chín phần mười</a:t>
            </a:r>
            <a:r>
              <a:rPr lang="en-US" sz="4400" b="1" dirty="0">
                <a:solidFill>
                  <a:srgbClr val="231B3B"/>
                </a:solidFill>
                <a:cs typeface="Arial" panose="020B0604020202020204" pitchFamily="34" charset="0"/>
              </a:rPr>
              <a:t>:</a:t>
            </a:r>
            <a:endParaRPr lang="en-US" sz="4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4853142" y="1837265"/>
            <a:ext cx="923115" cy="1380007"/>
            <a:chOff x="9659870" y="3160924"/>
            <a:chExt cx="923115" cy="13800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840642" y="3771490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C15D52F-3647-FBCF-1143-527685D5A1C3}"/>
              </a:ext>
            </a:extLst>
          </p:cNvPr>
          <p:cNvGrpSpPr/>
          <p:nvPr/>
        </p:nvGrpSpPr>
        <p:grpSpPr>
          <a:xfrm>
            <a:off x="6700992" y="2789765"/>
            <a:ext cx="923115" cy="1380007"/>
            <a:chOff x="9659870" y="3160924"/>
            <a:chExt cx="923115" cy="138000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40B6E4-8DE5-AFBA-1F5C-3DCF94C557F4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C6C581-D3D9-51BA-8DC1-680ADE02CE74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4D2089-EF4D-D4F0-861E-1DCD7898D998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F329BB-D50C-0842-3773-F7C774FE075B}"/>
              </a:ext>
            </a:extLst>
          </p:cNvPr>
          <p:cNvGrpSpPr/>
          <p:nvPr/>
        </p:nvGrpSpPr>
        <p:grpSpPr>
          <a:xfrm>
            <a:off x="5748492" y="3904190"/>
            <a:ext cx="923115" cy="1380007"/>
            <a:chOff x="9659870" y="3160924"/>
            <a:chExt cx="923115" cy="13800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40118BD-EB27-3E87-D63E-544F92DC46E5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EA0084-F874-FCBE-F7AB-A4BDEB4A5946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1FE9228-2164-4200-BC56-D40821D695AE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25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680F7-9BEB-E657-9053-176615DCE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CF995-1552-4008-41FA-139B0105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3179D-ACFB-754F-6FC3-DF10076C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ABE1F0-C99B-A9B0-9A08-B905392DB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15</a:t>
            </a:fld>
            <a:endParaRPr lang="en-US" altLang="vi-VN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/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solidFill>
                <a:srgbClr val="FFC3C3"/>
              </a:solid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c) 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Đọc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các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phân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𝟏𝟎𝟎</m:t>
                        </m:r>
                      </m:den>
                    </m:f>
                  </m:oMath>
                </a14:m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402F5782-8A9A-49EE-BE7A-A3739A1BED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746" y="108155"/>
                <a:ext cx="10570350" cy="1177720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 b="-5025"/>
                </a:stretch>
              </a:blipFill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652E398-3319-FCB0-AF62-9CF5509A337C}"/>
              </a:ext>
            </a:extLst>
          </p:cNvPr>
          <p:cNvGrpSpPr/>
          <p:nvPr/>
        </p:nvGrpSpPr>
        <p:grpSpPr>
          <a:xfrm>
            <a:off x="2548092" y="1322915"/>
            <a:ext cx="923115" cy="1256897"/>
            <a:chOff x="9659870" y="3160924"/>
            <a:chExt cx="923115" cy="125689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D5C6D4-AD26-F5A8-7FC1-4689866B5A8C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8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8238EE-1373-ACFB-D1B7-277BA8D49033}"/>
                </a:ext>
              </a:extLst>
            </p:cNvPr>
            <p:cNvSpPr/>
            <p:nvPr/>
          </p:nvSpPr>
          <p:spPr>
            <a:xfrm>
              <a:off x="9733241" y="3771490"/>
              <a:ext cx="73289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7C4989-9C0B-F3A3-2E62-B40028A4021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A804F-AA20-BD6D-DE5D-47DBACC98A41}"/>
              </a:ext>
            </a:extLst>
          </p:cNvPr>
          <p:cNvGrpSpPr/>
          <p:nvPr/>
        </p:nvGrpSpPr>
        <p:grpSpPr>
          <a:xfrm>
            <a:off x="2548092" y="2399240"/>
            <a:ext cx="923115" cy="1256897"/>
            <a:chOff x="9659870" y="3160924"/>
            <a:chExt cx="923115" cy="12568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EF8607C-1784-974A-6AF4-1C1E162BEE2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6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8DC02D8-3831-8553-F2BD-3C6DCF2FDE12}"/>
                </a:ext>
              </a:extLst>
            </p:cNvPr>
            <p:cNvSpPr/>
            <p:nvPr/>
          </p:nvSpPr>
          <p:spPr>
            <a:xfrm>
              <a:off x="9870297" y="3771490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7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B34B771-35A2-2D50-4DE2-C04EF6A227D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CCED50-FBC0-26B9-8787-9FCA2E56AF49}"/>
              </a:ext>
            </a:extLst>
          </p:cNvPr>
          <p:cNvGrpSpPr/>
          <p:nvPr/>
        </p:nvGrpSpPr>
        <p:grpSpPr>
          <a:xfrm>
            <a:off x="2557617" y="3504140"/>
            <a:ext cx="923115" cy="1209272"/>
            <a:chOff x="9678920" y="3160924"/>
            <a:chExt cx="923115" cy="12092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66EFDD-F458-5EC8-EE55-11456A1BF014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91089B3-CA7F-F69E-9872-BC631EAC2972}"/>
                </a:ext>
              </a:extLst>
            </p:cNvPr>
            <p:cNvSpPr/>
            <p:nvPr/>
          </p:nvSpPr>
          <p:spPr>
            <a:xfrm>
              <a:off x="9870297" y="3723865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D43704-B416-E255-F16C-170142A8D23D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4CC0BED-A2FE-8320-3BA3-4F3E7B923126}"/>
              </a:ext>
            </a:extLst>
          </p:cNvPr>
          <p:cNvGrpSpPr/>
          <p:nvPr/>
        </p:nvGrpSpPr>
        <p:grpSpPr>
          <a:xfrm>
            <a:off x="2493931" y="4685240"/>
            <a:ext cx="1007007" cy="1209272"/>
            <a:chOff x="9596184" y="3160924"/>
            <a:chExt cx="1007007" cy="120927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2901A23-F0B9-B28F-FEEF-E91467C217FE}"/>
                </a:ext>
              </a:extLst>
            </p:cNvPr>
            <p:cNvSpPr/>
            <p:nvPr/>
          </p:nvSpPr>
          <p:spPr>
            <a:xfrm>
              <a:off x="9847888" y="3160924"/>
              <a:ext cx="4587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C88A82D-399C-7480-A709-3B71524E63C4}"/>
                </a:ext>
              </a:extLst>
            </p:cNvPr>
            <p:cNvSpPr/>
            <p:nvPr/>
          </p:nvSpPr>
          <p:spPr>
            <a:xfrm>
              <a:off x="9596184" y="3723865"/>
              <a:ext cx="100700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0CA5E29-A1A7-9296-0279-178597FD2BCA}"/>
                </a:ext>
              </a:extLst>
            </p:cNvPr>
            <p:cNvCxnSpPr>
              <a:cxnSpLocks/>
            </p:cNvCxnSpPr>
            <p:nvPr/>
          </p:nvCxnSpPr>
          <p:spPr>
            <a:xfrm>
              <a:off x="9678920" y="3806201"/>
              <a:ext cx="923115" cy="0"/>
            </a:xfrm>
            <a:prstGeom prst="line">
              <a:avLst/>
            </a:prstGeom>
            <a:ln w="57150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1BEF0B2-EF52-206A-34CC-8493AA9CB160}"/>
              </a:ext>
            </a:extLst>
          </p:cNvPr>
          <p:cNvSpPr txBox="1"/>
          <p:nvPr/>
        </p:nvSpPr>
        <p:spPr>
          <a:xfrm>
            <a:off x="3571874" y="1685925"/>
            <a:ext cx="734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 Tám phần mười một</a:t>
            </a:r>
            <a:endParaRPr lang="en-US" sz="4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7C27DA-926A-4B3E-6D15-406E99FFCA8C}"/>
              </a:ext>
            </a:extLst>
          </p:cNvPr>
          <p:cNvSpPr txBox="1"/>
          <p:nvPr/>
        </p:nvSpPr>
        <p:spPr>
          <a:xfrm>
            <a:off x="3781425" y="26765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Sáu phần bảy</a:t>
            </a:r>
            <a:endParaRPr lang="en-US" sz="4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FD81CA-1644-5EE9-9EF6-3A66290B50D4}"/>
              </a:ext>
            </a:extLst>
          </p:cNvPr>
          <p:cNvSpPr txBox="1"/>
          <p:nvPr/>
        </p:nvSpPr>
        <p:spPr>
          <a:xfrm>
            <a:off x="3733800" y="3771900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Bốn phần chín</a:t>
            </a:r>
            <a:endParaRPr lang="en-US" sz="4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A9B3F6-6702-861B-1B86-BCA92BC39710}"/>
              </a:ext>
            </a:extLst>
          </p:cNvPr>
          <p:cNvSpPr txBox="1"/>
          <p:nvPr/>
        </p:nvSpPr>
        <p:spPr>
          <a:xfrm>
            <a:off x="3695700" y="4924425"/>
            <a:ext cx="7143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231B3B"/>
                </a:solidFill>
                <a:cs typeface="Arial" panose="020B0604020202020204" pitchFamily="34" charset="0"/>
              </a:rPr>
              <a:t>Năm phần một trăm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6900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16A62-FF69-7FD0-CDF7-999081545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887A2-5419-3F41-5A44-7154C18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CF831-5170-393B-E274-71CD377D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09DF7-0C68-4E01-C23F-7631C3B3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16</a:t>
            </a:fld>
            <a:endParaRPr lang="en-US" altLang="vi-VN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15328" y="389539"/>
            <a:ext cx="1286513" cy="1226953"/>
            <a:chOff x="1878803" y="1813847"/>
            <a:chExt cx="1286513" cy="1226953"/>
          </a:xfrm>
        </p:grpSpPr>
        <p:pic>
          <p:nvPicPr>
            <p:cNvPr id="6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7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5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1949995" y="678576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Đố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FC912-00C6-321F-EC00-C26EDE6B3782}"/>
              </a:ext>
            </a:extLst>
          </p:cNvPr>
          <p:cNvSpPr txBox="1"/>
          <p:nvPr/>
        </p:nvSpPr>
        <p:spPr>
          <a:xfrm>
            <a:off x="1609725" y="1476375"/>
            <a:ext cx="10077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873F19-3CB4-38E8-3151-5A04C9E0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2776338"/>
            <a:ext cx="6781800" cy="33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5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35A27-AC6A-01F5-C584-AB42F624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6C82E-8798-3ED5-93C9-B48FC435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AD7009-BEEA-FD7B-B66A-624CE959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17</a:t>
            </a:fld>
            <a:endParaRPr lang="en-US" altLang="vi-VN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724853" y="572050"/>
            <a:ext cx="1286513" cy="1226953"/>
            <a:chOff x="1878803" y="1813847"/>
            <a:chExt cx="1286513" cy="1226953"/>
          </a:xfrm>
        </p:grpSpPr>
        <p:pic>
          <p:nvPicPr>
            <p:cNvPr id="7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8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6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Người ta đã ngăn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 đường để tiến hành sửa chữa. Em hiểu thông tin trên như thế nào?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9463" y="641090"/>
                <a:ext cx="9189087" cy="1293752"/>
              </a:xfrm>
              <a:prstGeom prst="rect">
                <a:avLst/>
              </a:prstGeom>
              <a:blipFill>
                <a:blip r:embed="rId3"/>
                <a:stretch>
                  <a:fillRect l="-1725" r="-2588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4E54EFB-BB44-11C9-7A06-39CCC9197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" y="2074999"/>
            <a:ext cx="5805487" cy="38733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/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Người ta đã ngă</a:t>
                </a:r>
                <a:r>
                  <a:rPr lang="en-US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en-US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mặt đường để tiến hành sửa chữa nghĩa là mặt đường được chia làm 4 làn bằng nhau, trong đó 3 làn đường không được đi vào do cần sửa chữa, 1 làn đường còn lại được phép đi.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0DCC3A-5DAA-C25D-47B0-C17CDD3E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925" y="2371725"/>
                <a:ext cx="4791075" cy="3297954"/>
              </a:xfrm>
              <a:prstGeom prst="rect">
                <a:avLst/>
              </a:prstGeom>
              <a:blipFill>
                <a:blip r:embed="rId5"/>
                <a:stretch>
                  <a:fillRect l="-2545" r="-4326" b="-42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5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77CFD-6CAE-D65F-46A6-792FAB13A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E801F8-3191-851E-23C7-C3ACEC705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98B3CD-41B8-49CF-953D-641D838AF9D5}" type="datetime1">
              <a:rPr lang="en-US" smtClean="0"/>
              <a:pPr>
                <a:defRPr/>
              </a:pPr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CC43-4B35-8B31-09AA-BE8DF72D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18D9-6FE5-F650-D95E-349A5BBD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7DE8C-6D38-45D2-8CE8-AF3E29A0AFB6}" type="slidenum">
              <a:rPr lang="en-US" altLang="vi-VN" smtClean="0"/>
              <a:pPr/>
              <a:t>18</a:t>
            </a:fld>
            <a:endParaRPr lang="en-US" altLang="vi-VN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72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 câu trả lời đúng sẽ giúp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486</Words>
  <Application>Microsoft Office PowerPoint</Application>
  <PresentationFormat>Widescreen</PresentationFormat>
  <Paragraphs>133</Paragraphs>
  <Slides>22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1_Office Theme</vt:lpstr>
      <vt:lpstr>2_Office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2023-12-12T05:13:50Z</dcterms:created>
  <dcterms:modified xsi:type="dcterms:W3CDTF">2025-04-15T02:24:17Z</dcterms:modified>
</cp:coreProperties>
</file>