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3"/>
    <p:sldId id="275" r:id="rId4"/>
    <p:sldId id="277" r:id="rId5"/>
    <p:sldId id="377" r:id="rId6"/>
    <p:sldId id="276" r:id="rId7"/>
    <p:sldId id="11693" r:id="rId8"/>
    <p:sldId id="11694" r:id="rId9"/>
    <p:sldId id="11695" r:id="rId10"/>
    <p:sldId id="378" r:id="rId11"/>
    <p:sldId id="11696" r:id="rId12"/>
    <p:sldId id="11697" r:id="rId13"/>
    <p:sldId id="11698" r:id="rId14"/>
    <p:sldId id="11699" r:id="rId15"/>
    <p:sldId id="11700" r:id="rId16"/>
    <p:sldId id="117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EE2CA-A65E-4088-B512-56D24DC3508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BD5AD-F62E-45E9-8FBC-3B9D9F3E699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18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8.png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5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3.png"/><Relationship Id="rId4" Type="http://schemas.openxmlformats.org/officeDocument/2006/relationships/image" Target="../media/image5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4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1" Type="http://schemas.openxmlformats.org/officeDocument/2006/relationships/image" Target="../media/image10.png"/><Relationship Id="rId10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350874" y="393405"/>
            <a:ext cx="11504428" cy="6113721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직사각형 3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5" y="5629618"/>
            <a:ext cx="1521772" cy="122504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47" y="140411"/>
            <a:ext cx="1633952" cy="119977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813" y="5866989"/>
            <a:ext cx="1097412" cy="71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2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직사각형 4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54" name="그림 5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427" y="124775"/>
            <a:ext cx="1054855" cy="1818716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9" y="5464592"/>
            <a:ext cx="1885745" cy="1393408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942" y="6120848"/>
            <a:ext cx="896666" cy="481790"/>
          </a:xfrm>
          <a:prstGeom prst="rect">
            <a:avLst/>
          </a:prstGeom>
        </p:spPr>
      </p:pic>
      <p:pic>
        <p:nvPicPr>
          <p:cNvPr id="60" name="그림 5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5" y="71800"/>
            <a:ext cx="1067299" cy="970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2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>
            <a:fillRect/>
          </a:stretch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6045" flipH="1">
            <a:off x="10646353" y="5685884"/>
            <a:ext cx="1521772" cy="1225040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6"/>
          <a:stretch>
            <a:fillRect/>
          </a:stretch>
        </p:blipFill>
        <p:spPr>
          <a:xfrm>
            <a:off x="303882" y="0"/>
            <a:ext cx="1885745" cy="11997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6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7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8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947" y="154004"/>
            <a:ext cx="1633952" cy="119977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893" y="5579917"/>
            <a:ext cx="1656154" cy="1278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773" y="193255"/>
            <a:ext cx="1633952" cy="1199778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372" y="4987430"/>
            <a:ext cx="1054855" cy="1818716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156" y="49090"/>
            <a:ext cx="1017113" cy="101711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3" y="5783001"/>
            <a:ext cx="1010422" cy="896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2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91" y="5505762"/>
            <a:ext cx="1521772" cy="1225040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5"/>
          <a:stretch>
            <a:fillRect/>
          </a:stretch>
        </p:blipFill>
        <p:spPr>
          <a:xfrm>
            <a:off x="10306255" y="0"/>
            <a:ext cx="1885745" cy="116161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893" y="5559539"/>
            <a:ext cx="1130869" cy="1117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33915" y="329609"/>
            <a:ext cx="11674549" cy="6092455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>
            <a:fillRect/>
          </a:stretch>
        </p:blipFill>
        <p:spPr>
          <a:xfrm>
            <a:off x="0" y="5019437"/>
            <a:ext cx="1016748" cy="18385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50240" y="658980"/>
            <a:ext cx="4924480" cy="554004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552" y="164380"/>
            <a:ext cx="1633952" cy="119977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291" y="5502316"/>
            <a:ext cx="1885745" cy="1393408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0"/>
          <a:stretch>
            <a:fillRect/>
          </a:stretch>
        </p:blipFill>
        <p:spPr>
          <a:xfrm>
            <a:off x="10859819" y="4449047"/>
            <a:ext cx="1332181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89058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743905" y="752478"/>
            <a:ext cx="3404344" cy="535309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bIns="972000" anchor="b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12"/>
          <a:stretch>
            <a:fillRect/>
          </a:stretch>
        </p:blipFill>
        <p:spPr>
          <a:xfrm>
            <a:off x="10854544" y="5493048"/>
            <a:ext cx="1337456" cy="1225040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4566" y="95154"/>
            <a:ext cx="1097412" cy="719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8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BC9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직사각형 18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53" b="1"/>
          <a:stretch>
            <a:fillRect/>
          </a:stretch>
        </p:blipFill>
        <p:spPr>
          <a:xfrm rot="16200000">
            <a:off x="4357564" y="-77413"/>
            <a:ext cx="1054855" cy="1870578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38" y="5550808"/>
            <a:ext cx="1885745" cy="139340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840" y="82032"/>
            <a:ext cx="1444160" cy="1844197"/>
          </a:xfrm>
          <a:prstGeom prst="rect">
            <a:avLst/>
          </a:prstGeom>
        </p:spPr>
      </p:pic>
      <p:sp>
        <p:nvSpPr>
          <p:cNvPr id="12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5185196" y="1601107"/>
            <a:ext cx="5867556" cy="365578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직사각형 10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FF8F2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7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1346200" y="1549400"/>
            <a:ext cx="3759200" cy="3759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99" y="303459"/>
            <a:ext cx="1521772" cy="122504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60" y="202880"/>
            <a:ext cx="1633952" cy="1199778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" y="5429292"/>
            <a:ext cx="1885745" cy="1393408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82" y="5039392"/>
            <a:ext cx="1656154" cy="12780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0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5032829" y="861827"/>
            <a:ext cx="3037114" cy="303711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5032829" y="4103896"/>
            <a:ext cx="3037114" cy="1892277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2" name="그림 개체 틀 4"/>
          <p:cNvSpPr>
            <a:spLocks noGrp="1"/>
          </p:cNvSpPr>
          <p:nvPr>
            <p:ph type="pic" sz="quarter" idx="14"/>
          </p:nvPr>
        </p:nvSpPr>
        <p:spPr>
          <a:xfrm>
            <a:off x="8275143" y="861827"/>
            <a:ext cx="3037114" cy="5134346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1" name="그림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" y="4829173"/>
            <a:ext cx="1054855" cy="1818716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>
            <a:fillRect/>
          </a:stretch>
        </p:blipFill>
        <p:spPr>
          <a:xfrm>
            <a:off x="10162717" y="0"/>
            <a:ext cx="1885745" cy="1187484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26" y="261881"/>
            <a:ext cx="896666" cy="48179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06" y="5080578"/>
            <a:ext cx="1017113" cy="10171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직사각형 60"/>
          <p:cNvSpPr/>
          <p:nvPr userDrawn="1"/>
        </p:nvSpPr>
        <p:spPr>
          <a:xfrm>
            <a:off x="-96000" y="1092200"/>
            <a:ext cx="12384000" cy="46736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63" name="그림 6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02561" y="240583"/>
            <a:ext cx="1979175" cy="1453268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9"/>
          <a:stretch>
            <a:fillRect/>
          </a:stretch>
        </p:blipFill>
        <p:spPr>
          <a:xfrm flipH="1">
            <a:off x="0" y="4125369"/>
            <a:ext cx="1304332" cy="3052123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341" y="369486"/>
            <a:ext cx="1582277" cy="1221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sp>
        <p:nvSpPr>
          <p:cNvPr id="13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98502" y="698501"/>
            <a:ext cx="10794996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612" y="5546979"/>
            <a:ext cx="1521772" cy="1225040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396" y="5458274"/>
            <a:ext cx="1633952" cy="1199778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9" y="5630574"/>
            <a:ext cx="1067299" cy="97027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876" y="5341055"/>
            <a:ext cx="1130869" cy="11174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05" y="3805877"/>
            <a:ext cx="1770231" cy="3052123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764" y="137739"/>
            <a:ext cx="3080438" cy="2276186"/>
          </a:xfrm>
          <a:prstGeom prst="rect">
            <a:avLst/>
          </a:prstGeom>
        </p:spPr>
      </p:pic>
      <p:sp>
        <p:nvSpPr>
          <p:cNvPr id="8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직사각형 12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3" y="-107662"/>
            <a:ext cx="2420933" cy="1948873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43899" y="5169341"/>
            <a:ext cx="1979175" cy="1453268"/>
          </a:xfrm>
          <a:prstGeom prst="rect">
            <a:avLst/>
          </a:prstGeom>
        </p:spPr>
      </p:pic>
      <p:sp>
        <p:nvSpPr>
          <p:cNvPr id="9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34" y="5026739"/>
            <a:ext cx="1645220" cy="15638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>
            <a:fillRect/>
          </a:stretch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2" name="Title 1"/>
          <p:cNvSpPr txBox="1"/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  <p:sp>
        <p:nvSpPr>
          <p:cNvPr id="14" name="Title 1"/>
          <p:cNvSpPr txBox="1"/>
          <p:nvPr userDrawn="1"/>
        </p:nvSpPr>
        <p:spPr>
          <a:xfrm>
            <a:off x="9127819" y="640418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SVN-Riesling" panose="02000400000000000000" pitchFamily="2" charset="0"/>
                <a:cs typeface="+mj-cs"/>
              </a:rPr>
              <a:t>By PHƯỚC TRANG</a:t>
            </a:r>
            <a:endParaRPr kumimoji="0" lang="en-US" sz="4265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SVN-Riesling" panose="02000400000000000000" pitchFamily="2" charset="0"/>
              <a:cs typeface="+mj-cs"/>
            </a:endParaRPr>
          </a:p>
        </p:txBody>
      </p:sp>
      <p:sp>
        <p:nvSpPr>
          <p:cNvPr id="15" name="Title 1"/>
          <p:cNvSpPr txBox="1"/>
          <p:nvPr userDrawn="1"/>
        </p:nvSpPr>
        <p:spPr>
          <a:xfrm>
            <a:off x="-760470" y="5856534"/>
            <a:ext cx="2914996" cy="107258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Măng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HoneyCream" pitchFamily="2" charset="0"/>
                <a:cs typeface="+mj-cs"/>
              </a:rPr>
              <a:t>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7 HoneyCream" pitchFamily="2" charset="0"/>
              <a:cs typeface="+mj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PPTMON slide">
    <p:bg>
      <p:bgPr>
        <a:solidFill>
          <a:srgbClr val="FFCD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539400" y="540000"/>
            <a:ext cx="11113200" cy="5778000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525" y="100803"/>
            <a:ext cx="1979175" cy="1453268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2"/>
          <a:stretch>
            <a:fillRect/>
          </a:stretch>
        </p:blipFill>
        <p:spPr>
          <a:xfrm>
            <a:off x="4637616" y="4751011"/>
            <a:ext cx="3080438" cy="2006186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20" y="4149964"/>
            <a:ext cx="1886410" cy="24089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title">
    <p:bg>
      <p:bgPr>
        <a:solidFill>
          <a:srgbClr val="AC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직사각형 17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AF0D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/>
          <a:stretch>
            <a:fillRect/>
          </a:stretch>
        </p:blipFill>
        <p:spPr>
          <a:xfrm>
            <a:off x="929303" y="0"/>
            <a:ext cx="3080438" cy="2070262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760" y="4093516"/>
            <a:ext cx="2420933" cy="1948873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18" y="61516"/>
            <a:ext cx="1979175" cy="1453268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5" y="3463440"/>
            <a:ext cx="1770231" cy="305212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684" y="6037747"/>
            <a:ext cx="1145472" cy="61547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33" y="5543164"/>
            <a:ext cx="1299341" cy="129934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2" y="567583"/>
            <a:ext cx="1363453" cy="1239503"/>
          </a:xfrm>
          <a:prstGeom prst="rect">
            <a:avLst/>
          </a:prstGeom>
        </p:spPr>
      </p:pic>
      <p:pic>
        <p:nvPicPr>
          <p:cNvPr id="49" name="그림 4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89" y="1807086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bg>
      <p:bgPr>
        <a:solidFill>
          <a:srgbClr val="FF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ACDFC9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7" y="3679247"/>
            <a:ext cx="1770231" cy="3052123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5" b="12569"/>
          <a:stretch>
            <a:fillRect/>
          </a:stretch>
        </p:blipFill>
        <p:spPr>
          <a:xfrm>
            <a:off x="9159776" y="4867913"/>
            <a:ext cx="3032224" cy="199008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488" y="5317592"/>
            <a:ext cx="1363453" cy="1239503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26" y="466747"/>
            <a:ext cx="2115703" cy="1632724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" y="4015356"/>
            <a:ext cx="2325378" cy="2251132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26" y="554410"/>
            <a:ext cx="1979175" cy="14532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>
            <a:fillRect/>
          </a:stretch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직사각형 19"/>
          <p:cNvSpPr/>
          <p:nvPr userDrawn="1"/>
        </p:nvSpPr>
        <p:spPr>
          <a:xfrm>
            <a:off x="2702471" y="1525604"/>
            <a:ext cx="6787058" cy="3806792"/>
          </a:xfrm>
          <a:prstGeom prst="rect">
            <a:avLst/>
          </a:prstGeom>
          <a:solidFill>
            <a:srgbClr val="FFCD51"/>
          </a:solidFill>
          <a:ln w="25400">
            <a:solidFill>
              <a:schemeClr val="tx1"/>
            </a:solidFill>
          </a:ln>
          <a:effectLst>
            <a:outerShdw dist="88900" dir="2700000" algn="tl" rotWithShape="0">
              <a:srgbClr val="F89059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mmetto One"/>
              <a:cs typeface="+mn-cs"/>
            </a:endParaRPr>
          </a:p>
        </p:txBody>
      </p:sp>
      <p:pic>
        <p:nvPicPr>
          <p:cNvPr id="26" name="그림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" y="4347354"/>
            <a:ext cx="2420933" cy="1948873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423" y="4781060"/>
            <a:ext cx="1979175" cy="1453268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2" y="212811"/>
            <a:ext cx="1770231" cy="3052123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"/>
          <a:stretch>
            <a:fillRect/>
          </a:stretch>
        </p:blipFill>
        <p:spPr>
          <a:xfrm>
            <a:off x="9111562" y="0"/>
            <a:ext cx="3080438" cy="2228836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36" y="5175249"/>
            <a:ext cx="1290793" cy="1145472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26" y="89747"/>
            <a:ext cx="2025523" cy="307738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11" y="152362"/>
            <a:ext cx="2101735" cy="1997821"/>
          </a:xfrm>
          <a:prstGeom prst="rect">
            <a:avLst/>
          </a:prstGeom>
        </p:spPr>
      </p:pic>
      <p:pic>
        <p:nvPicPr>
          <p:cNvPr id="44" name="그림 4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77" y="3628251"/>
            <a:ext cx="2409850" cy="3077387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12" y="272842"/>
            <a:ext cx="1444662" cy="14275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2" Type="http://schemas.openxmlformats.org/officeDocument/2006/relationships/theme" Target="../theme/theme1.xml"/><Relationship Id="rId51" Type="http://schemas.openxmlformats.org/officeDocument/2006/relationships/image" Target="../media/image19.jpeg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0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7750" y="314326"/>
            <a:ext cx="1677506" cy="16775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6.png"/><Relationship Id="rId7" Type="http://schemas.openxmlformats.org/officeDocument/2006/relationships/image" Target="../media/image5.png"/><Relationship Id="rId6" Type="http://schemas.microsoft.com/office/2007/relationships/hdphoto" Target="../media/image25.wdp"/><Relationship Id="rId5" Type="http://schemas.openxmlformats.org/officeDocument/2006/relationships/image" Target="../media/image24.png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2.xml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9460" y="1273119"/>
            <a:ext cx="2354690" cy="3578314"/>
            <a:chOff x="111884" y="1341945"/>
            <a:chExt cx="2354690" cy="3578314"/>
          </a:xfrm>
        </p:grpSpPr>
        <p:pic>
          <p:nvPicPr>
            <p:cNvPr id="7" name="그림 7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297760" y="1751589"/>
              <a:ext cx="3173977" cy="235469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44975" y="4137066"/>
              <a:ext cx="2113737" cy="78319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solid"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ko-KR" sz="4000" b="1" i="0" u="none" strike="noStrike" kern="1200" cap="none" spc="0" normalizeH="0" baseline="0" noProof="0" dirty="0">
                  <a:ln w="3175">
                    <a:solidFill>
                      <a:prstClr val="black"/>
                    </a:solidFill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BÀI 6</a:t>
              </a:r>
              <a:endParaRPr kumimoji="0" lang="ko-KR" altLang="en-US" sz="4000" b="1" i="0" u="none" strike="noStrike" kern="120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26" name="Picture 2" descr="Danh mục 5 bộ sách giáo khoa lớp 1 mới | Bộ sách lớp 1 mớ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3" y="-280159"/>
            <a:ext cx="2317778" cy="23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ultiplication Sign Png Background Image - Multiplication Clipart Black And  White, Transparent Png - 666x567 PNG - DLF.P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6" b="9582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9160" y="1090975"/>
            <a:ext cx="1545342" cy="11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vision Symbol clipart - Number, Sign, Yellow, transparent clip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758" b="100000" l="38222" r="69889">
                        <a14:foregroundMark x1="52778" y1="62121" x2="57333" y2="72424"/>
                        <a14:foregroundMark x1="50889" y1="88485" x2="57444" y2="97424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57948" r="26869" b="-8286"/>
          <a:stretch>
            <a:fillRect/>
          </a:stretch>
        </p:blipFill>
        <p:spPr bwMode="auto">
          <a:xfrm rot="561589">
            <a:off x="10960285" y="4516040"/>
            <a:ext cx="1475947" cy="14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6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1"/>
          <a:stretch>
            <a:fillRect/>
          </a:stretch>
        </p:blipFill>
        <p:spPr>
          <a:xfrm flipH="1">
            <a:off x="3316227" y="5179389"/>
            <a:ext cx="3080438" cy="1678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8734" y="2029466"/>
            <a:ext cx="7846232" cy="2780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4884" y="563526"/>
            <a:ext cx="9739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Viết các số sau rồi cho biết mỗi số có bao nhiêu chữ số, mỗi số có bao nhiêu chữ số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2691618"/>
            <a:ext cx="10420350" cy="1799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8650" y="557212"/>
            <a:ext cx="4267200" cy="1019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67299" y="7143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80 000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799" y="1704975"/>
            <a:ext cx="5495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 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19800" y="1323975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3381375"/>
            <a:ext cx="41910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60 000 000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14775" y="4705350"/>
            <a:ext cx="5829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60 000 000 có 8 chữ số và có 7 chữ số 0.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32 000 000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32 000 000 có 8 chữ số và có 6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712" y="438150"/>
            <a:ext cx="4905375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438525"/>
            <a:ext cx="419100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124449" y="36385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4 000 000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1449" y="47053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4 000 000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34150" y="43243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81649" y="65722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500 000 000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14898" y="1733550"/>
            <a:ext cx="5905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500 000 000 có 9 chữ số và có 8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00900" y="13525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547687"/>
            <a:ext cx="4171950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3557587"/>
            <a:ext cx="4800600" cy="1076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476874" y="3676650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240 000 000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33874" y="4743450"/>
            <a:ext cx="5762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240 000 000 có 9 chữ số và có 7 chữ số 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86575" y="4362450"/>
            <a:ext cx="0" cy="44767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471487"/>
            <a:ext cx="2247900" cy="1133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2082874"/>
            <a:ext cx="10744200" cy="11520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49" y="3932090"/>
            <a:ext cx="11020425" cy="1368111"/>
          </a:xfrm>
          <a:prstGeom prst="rect">
            <a:avLst/>
          </a:prstGeom>
        </p:spPr>
      </p:pic>
      <p:sp>
        <p:nvSpPr>
          <p:cNvPr id="18" name="Left Brace 17"/>
          <p:cNvSpPr/>
          <p:nvPr/>
        </p:nvSpPr>
        <p:spPr>
          <a:xfrm rot="16200000">
            <a:off x="2447929" y="2433637"/>
            <a:ext cx="385760" cy="1347790"/>
          </a:xfrm>
          <a:prstGeom prst="leftBrace">
            <a:avLst>
              <a:gd name="adj1" fmla="val 35494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09700" y="333375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+ 1 000 000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45243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3 000 000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7800975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5 000 000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/>
          <p:cNvSpPr/>
          <p:nvPr/>
        </p:nvSpPr>
        <p:spPr>
          <a:xfrm>
            <a:off x="9486900" y="2476500"/>
            <a:ext cx="135255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6 000 000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2752725" y="4476750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20 000 000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6191250" y="452437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40 000 000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7829550" y="4505325"/>
            <a:ext cx="1524000" cy="7239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50 000 000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7234" y="58700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20676"/>
            <a:ext cx="1011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 cho bạn nghe giá bán của một số đồ vật sau: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76524" y="1481687"/>
            <a:ext cx="7248525" cy="46000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239" y="1793285"/>
            <a:ext cx="2479711" cy="1130889"/>
            <a:chOff x="6856" y="7538"/>
            <a:chExt cx="24894" cy="7945"/>
          </a:xfrm>
          <a:solidFill>
            <a:srgbClr val="FFE6E8"/>
          </a:solidFill>
        </p:grpSpPr>
        <p:sp>
          <p:nvSpPr>
            <p:cNvPr id="8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 Box 27"/>
            <p:cNvSpPr txBox="1"/>
            <p:nvPr/>
          </p:nvSpPr>
          <p:spPr>
            <a:xfrm>
              <a:off x="7286" y="7815"/>
              <a:ext cx="23695" cy="7668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mốt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97889" y="1517061"/>
            <a:ext cx="2784511" cy="692740"/>
            <a:chOff x="6856" y="7538"/>
            <a:chExt cx="24894" cy="7481"/>
          </a:xfrm>
          <a:solidFill>
            <a:srgbClr val="FFE6E8"/>
          </a:solidFill>
        </p:grpSpPr>
        <p:sp>
          <p:nvSpPr>
            <p:cNvPr id="11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 Box 27"/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Chín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789" y="3812585"/>
            <a:ext cx="2479711" cy="1064843"/>
            <a:chOff x="6856" y="7538"/>
            <a:chExt cx="24894" cy="7481"/>
          </a:xfrm>
          <a:solidFill>
            <a:srgbClr val="FFE6E8"/>
          </a:solidFill>
        </p:grpSpPr>
        <p:sp>
          <p:nvSpPr>
            <p:cNvPr id="14" name="Rounded Rectangular Callout 2"/>
            <p:cNvSpPr/>
            <p:nvPr/>
          </p:nvSpPr>
          <p:spPr>
            <a:xfrm>
              <a:off x="6856" y="7538"/>
              <a:ext cx="24894" cy="748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 Box 27"/>
            <p:cNvSpPr txBox="1"/>
            <p:nvPr/>
          </p:nvSpPr>
          <p:spPr>
            <a:xfrm>
              <a:off x="7286" y="7815"/>
              <a:ext cx="23695" cy="670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Mười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hai</a:t>
              </a:r>
              <a:r>
                <a:rPr lang="en-US" sz="280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kumimoji="0" lang="en-US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264614" y="3926885"/>
            <a:ext cx="2765461" cy="835676"/>
            <a:chOff x="6856" y="7538"/>
            <a:chExt cx="24894" cy="5871"/>
          </a:xfrm>
          <a:solidFill>
            <a:srgbClr val="FFE6E8"/>
          </a:solidFill>
        </p:grpSpPr>
        <p:sp>
          <p:nvSpPr>
            <p:cNvPr id="17" name="Rounded Rectangular Callout 2"/>
            <p:cNvSpPr/>
            <p:nvPr/>
          </p:nvSpPr>
          <p:spPr>
            <a:xfrm>
              <a:off x="6856" y="7538"/>
              <a:ext cx="24894" cy="5871"/>
            </a:xfrm>
            <a:prstGeom prst="wedgeRoundRectCallout">
              <a:avLst>
                <a:gd name="adj1" fmla="val -30633"/>
                <a:gd name="adj2" fmla="val 43446"/>
                <a:gd name="adj3" fmla="val 16667"/>
              </a:avLst>
            </a:prstGeom>
            <a:grpFill/>
            <a:ln>
              <a:solidFill>
                <a:srgbClr val="F488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 Box 27"/>
            <p:cNvSpPr txBox="1"/>
            <p:nvPr/>
          </p:nvSpPr>
          <p:spPr>
            <a:xfrm>
              <a:off x="7286" y="7815"/>
              <a:ext cx="23695" cy="497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năm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mươi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triệu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đồng</a:t>
              </a:r>
              <a:r>
                <a:rPr lang="en-US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 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200" y="581025"/>
            <a:ext cx="3676770" cy="2547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cartoon of a child with a red ti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33" y="514350"/>
            <a:ext cx="4528458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3695266"/>
            <a:ext cx="3290887" cy="2567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A cartoon of a child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54" y="3266014"/>
            <a:ext cx="4492696" cy="3179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" y="1228725"/>
            <a:ext cx="10925175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chục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40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1 000 000 000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288" y="1838927"/>
            <a:ext cx="5316173" cy="3694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917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79376"/>
            <a:ext cx="105632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4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134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38200" y="1943101"/>
            <a:ext cx="10648950" cy="2409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1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86759" y="615581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150" y="669851"/>
            <a:ext cx="10677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57250" y="2219325"/>
            <a:ext cx="10648950" cy="28765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lvl="0" algn="just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c)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2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3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4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5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6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7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8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9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trăm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triệu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1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tỉ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86809" y="606056"/>
            <a:ext cx="776177" cy="65921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4884" y="563526"/>
            <a:ext cx="9739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 Đọc các số sau: 2 000 000, 5 000 000, 40 000 000, 600 000 000.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2266950" y="208597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2 000 000</a:t>
            </a:r>
            <a:endParaRPr lang="en-US" sz="4000" dirty="0">
              <a:solidFill>
                <a:srgbClr val="D6F4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524" y="2162175"/>
            <a:ext cx="54959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276475" y="3286125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5 000 000</a:t>
            </a:r>
            <a:endParaRPr lang="en-US" sz="4000" dirty="0">
              <a:solidFill>
                <a:srgbClr val="D6F4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3049" y="3362325"/>
            <a:ext cx="4762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295525" y="4381500"/>
            <a:ext cx="2867025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40 000 000</a:t>
            </a:r>
            <a:endParaRPr lang="en-US" sz="4000" dirty="0">
              <a:solidFill>
                <a:srgbClr val="D6F4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2099" y="4457700"/>
            <a:ext cx="5019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mươi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1876426" y="5372100"/>
            <a:ext cx="3219450" cy="752475"/>
          </a:xfrm>
          <a:prstGeom prst="roundRect">
            <a:avLst>
              <a:gd name="adj" fmla="val 3692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dirty="0">
                <a:solidFill>
                  <a:srgbClr val="D6F4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600 000 000</a:t>
            </a:r>
            <a:endParaRPr lang="en-US" sz="4000" dirty="0">
              <a:solidFill>
                <a:srgbClr val="D6F4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424" y="5448300"/>
            <a:ext cx="6448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ammetto One - Poppins Light">
      <a:majorFont>
        <a:latin typeface="Rammetto On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665B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1665</Words>
  <Application>WPS Presentation</Application>
  <PresentationFormat>Widescreen</PresentationFormat>
  <Paragraphs>105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SimSun</vt:lpstr>
      <vt:lpstr>Wingdings</vt:lpstr>
      <vt:lpstr>Rammetto One</vt:lpstr>
      <vt:lpstr>#9Slide07 HoneyCream</vt:lpstr>
      <vt:lpstr>Segoe Print</vt:lpstr>
      <vt:lpstr>SVN-Riesling</vt:lpstr>
      <vt:lpstr>Orelega One</vt:lpstr>
      <vt:lpstr>Bebas Neue</vt:lpstr>
      <vt:lpstr>Inter</vt:lpstr>
      <vt:lpstr>Arial</vt:lpstr>
      <vt:lpstr>Poppins Light</vt:lpstr>
      <vt:lpstr>Calibri</vt:lpstr>
      <vt:lpstr>SVN-Poky's</vt:lpstr>
      <vt:lpstr>Calibri</vt:lpstr>
      <vt:lpstr>Microsoft YaHei</vt:lpstr>
      <vt:lpstr>Arial Unicode MS</vt:lpstr>
      <vt:lpstr>Cambria</vt:lpstr>
      <vt:lpstr>Source Sans Pro Light</vt:lpstr>
      <vt:lpstr>PPTMON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2023-08-19T02:15:00Z</dcterms:created>
  <dcterms:modified xsi:type="dcterms:W3CDTF">2024-09-24T13:37:29Z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169DF980F4944FD497F5F6644EE5AA98_12</vt:lpwstr>
  </property>
  <property fmtid="{D5CDD505-2E9C-101B-9397-08002B2CF9AE}" pid="3" name="KSOProductBuildVer">
    <vt:lpwstr>1033-12.2.0.18283</vt:lpwstr>
  </property>
</Properties>
</file>