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8" r:id="rId3"/>
    <p:sldId id="464" r:id="rId4"/>
    <p:sldId id="469" r:id="rId5"/>
    <p:sldId id="357" r:id="rId6"/>
    <p:sldId id="4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6" y="238124"/>
            <a:ext cx="1590676" cy="1590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7057" y="907415"/>
            <a:ext cx="8949018" cy="3935085"/>
            <a:chOff x="688903" y="402771"/>
            <a:chExt cx="6740941" cy="4272259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608" y="889843"/>
              <a:ext cx="6660236" cy="74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8230" y="1746250"/>
            <a:ext cx="7174865" cy="168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219075" y="161925"/>
            <a:ext cx="11668125" cy="6619875"/>
          </a:xfrm>
          <a:custGeom>
            <a:avLst/>
            <a:gdLst>
              <a:gd name="connsiteX0" fmla="*/ 0 w 11668125"/>
              <a:gd name="connsiteY0" fmla="*/ 1103335 h 6619875"/>
              <a:gd name="connsiteX1" fmla="*/ 1103335 w 11668125"/>
              <a:gd name="connsiteY1" fmla="*/ 0 h 6619875"/>
              <a:gd name="connsiteX2" fmla="*/ 10564790 w 11668125"/>
              <a:gd name="connsiteY2" fmla="*/ 0 h 6619875"/>
              <a:gd name="connsiteX3" fmla="*/ 11668125 w 11668125"/>
              <a:gd name="connsiteY3" fmla="*/ 1103335 h 6619875"/>
              <a:gd name="connsiteX4" fmla="*/ 11668125 w 11668125"/>
              <a:gd name="connsiteY4" fmla="*/ 5516540 h 6619875"/>
              <a:gd name="connsiteX5" fmla="*/ 10564790 w 11668125"/>
              <a:gd name="connsiteY5" fmla="*/ 6619875 h 6619875"/>
              <a:gd name="connsiteX6" fmla="*/ 1103335 w 11668125"/>
              <a:gd name="connsiteY6" fmla="*/ 6619875 h 6619875"/>
              <a:gd name="connsiteX7" fmla="*/ 0 w 11668125"/>
              <a:gd name="connsiteY7" fmla="*/ 5516540 h 6619875"/>
              <a:gd name="connsiteX8" fmla="*/ 0 w 11668125"/>
              <a:gd name="connsiteY8" fmla="*/ 1103335 h 66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25" h="6619875" fill="none" extrusionOk="0">
                <a:moveTo>
                  <a:pt x="0" y="1103335"/>
                </a:moveTo>
                <a:cubicBezTo>
                  <a:pt x="-35135" y="496165"/>
                  <a:pt x="492141" y="10445"/>
                  <a:pt x="1103335" y="0"/>
                </a:cubicBezTo>
                <a:cubicBezTo>
                  <a:pt x="5004020" y="77600"/>
                  <a:pt x="6448256" y="-27269"/>
                  <a:pt x="10564790" y="0"/>
                </a:cubicBezTo>
                <a:cubicBezTo>
                  <a:pt x="11210430" y="-47866"/>
                  <a:pt x="11709112" y="506046"/>
                  <a:pt x="11668125" y="1103335"/>
                </a:cubicBezTo>
                <a:cubicBezTo>
                  <a:pt x="11777125" y="2287060"/>
                  <a:pt x="11589916" y="4910904"/>
                  <a:pt x="11668125" y="5516540"/>
                </a:cubicBezTo>
                <a:cubicBezTo>
                  <a:pt x="11561313" y="6084111"/>
                  <a:pt x="11068277" y="6666565"/>
                  <a:pt x="10564790" y="6619875"/>
                </a:cubicBezTo>
                <a:cubicBezTo>
                  <a:pt x="8125933" y="6669052"/>
                  <a:pt x="4129961" y="6497173"/>
                  <a:pt x="1103335" y="6619875"/>
                </a:cubicBezTo>
                <a:cubicBezTo>
                  <a:pt x="492173" y="6633754"/>
                  <a:pt x="-24406" y="6146909"/>
                  <a:pt x="0" y="5516540"/>
                </a:cubicBezTo>
                <a:cubicBezTo>
                  <a:pt x="47022" y="4005358"/>
                  <a:pt x="104569" y="3044998"/>
                  <a:pt x="0" y="1103335"/>
                </a:cubicBezTo>
                <a:close/>
              </a:path>
              <a:path w="11668125" h="6619875" stroke="0" extrusionOk="0">
                <a:moveTo>
                  <a:pt x="0" y="1103335"/>
                </a:moveTo>
                <a:cubicBezTo>
                  <a:pt x="16507" y="492093"/>
                  <a:pt x="594538" y="-6710"/>
                  <a:pt x="1103335" y="0"/>
                </a:cubicBezTo>
                <a:cubicBezTo>
                  <a:pt x="4092527" y="-129276"/>
                  <a:pt x="6879828" y="-77778"/>
                  <a:pt x="10564790" y="0"/>
                </a:cubicBezTo>
                <a:cubicBezTo>
                  <a:pt x="11167509" y="-21157"/>
                  <a:pt x="11660422" y="538396"/>
                  <a:pt x="11668125" y="1103335"/>
                </a:cubicBezTo>
                <a:cubicBezTo>
                  <a:pt x="11749724" y="2559387"/>
                  <a:pt x="11822425" y="3331734"/>
                  <a:pt x="11668125" y="5516540"/>
                </a:cubicBezTo>
                <a:cubicBezTo>
                  <a:pt x="11712158" y="6218756"/>
                  <a:pt x="11087819" y="6649214"/>
                  <a:pt x="10564790" y="6619875"/>
                </a:cubicBezTo>
                <a:cubicBezTo>
                  <a:pt x="8091517" y="6664095"/>
                  <a:pt x="4672179" y="6590493"/>
                  <a:pt x="1103335" y="6619875"/>
                </a:cubicBezTo>
                <a:cubicBezTo>
                  <a:pt x="482254" y="6574819"/>
                  <a:pt x="-26795" y="6119702"/>
                  <a:pt x="0" y="5516540"/>
                </a:cubicBezTo>
                <a:cubicBezTo>
                  <a:pt x="-159954" y="3466944"/>
                  <a:pt x="22140" y="2465672"/>
                  <a:pt x="0" y="1103335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52425"/>
            <a:ext cx="38862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209675"/>
            <a:ext cx="10067925" cy="5238750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2838450" y="37814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933825" y="37528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5038725" y="37623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5981700" y="37718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000875" y="37433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972425" y="37718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905874" y="3762374"/>
            <a:ext cx="2219326" cy="409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 trăm ba mươi sáu nghìn năm trăm bảy mươi hai</a:t>
            </a: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2828925" y="43148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924300" y="42862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5029200" y="42957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5972175" y="43052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991350" y="42767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7962900" y="43052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8896349" y="4295774"/>
            <a:ext cx="2219326" cy="409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bốn mươi lăm nghìn sáu trăm chín mươi tư</a:t>
            </a: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2809875" y="48577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905250" y="48291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5010150" y="48386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5953125" y="48482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972300" y="48196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7943850" y="48482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8877299" y="4838699"/>
            <a:ext cx="2219326" cy="409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linh ba nghìn sáu trăm bốn mươi chín</a:t>
            </a: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2790825" y="54101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3886200" y="53816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4991100" y="53911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5934075" y="54006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6953250" y="53720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7924800" y="54006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8858249" y="5391149"/>
            <a:ext cx="2219326" cy="409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trăm hai mươi ba nghìn không trăm hai mươi lăm</a:t>
            </a: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2800350" y="59054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3895725" y="587692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5000625" y="588644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5943600" y="58959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6962775" y="5867399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7934325" y="5895974"/>
            <a:ext cx="609600" cy="3714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8867774" y="5886449"/>
            <a:ext cx="2219326" cy="4095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trăm năm mươi tư nghìn tám trăm bảy mươi</a:t>
            </a: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919" y="219075"/>
            <a:ext cx="4327281" cy="715089"/>
            <a:chOff x="216913" y="109983"/>
            <a:chExt cx="4327281" cy="760915"/>
          </a:xfrm>
        </p:grpSpPr>
        <p:sp>
          <p:nvSpPr>
            <p:cNvPr id="10" name="TextBox 9"/>
            <p:cNvSpPr txBox="1"/>
            <p:nvPr/>
          </p:nvSpPr>
          <p:spPr>
            <a:xfrm>
              <a:off x="800869" y="109983"/>
              <a:ext cx="3743325" cy="760915"/>
            </a:xfrm>
            <a:custGeom>
              <a:avLst/>
              <a:gdLst>
                <a:gd name="connsiteX0" fmla="*/ 0 w 3743325"/>
                <a:gd name="connsiteY0" fmla="*/ 119184 h 715089"/>
                <a:gd name="connsiteX1" fmla="*/ 119184 w 3743325"/>
                <a:gd name="connsiteY1" fmla="*/ 0 h 715089"/>
                <a:gd name="connsiteX2" fmla="*/ 598195 w 3743325"/>
                <a:gd name="connsiteY2" fmla="*/ 0 h 715089"/>
                <a:gd name="connsiteX3" fmla="*/ 1112255 w 3743325"/>
                <a:gd name="connsiteY3" fmla="*/ 0 h 715089"/>
                <a:gd name="connsiteX4" fmla="*/ 1591266 w 3743325"/>
                <a:gd name="connsiteY4" fmla="*/ 0 h 715089"/>
                <a:gd name="connsiteX5" fmla="*/ 2070277 w 3743325"/>
                <a:gd name="connsiteY5" fmla="*/ 0 h 715089"/>
                <a:gd name="connsiteX6" fmla="*/ 2619387 w 3743325"/>
                <a:gd name="connsiteY6" fmla="*/ 0 h 715089"/>
                <a:gd name="connsiteX7" fmla="*/ 3624141 w 3743325"/>
                <a:gd name="connsiteY7" fmla="*/ 0 h 715089"/>
                <a:gd name="connsiteX8" fmla="*/ 3743325 w 3743325"/>
                <a:gd name="connsiteY8" fmla="*/ 119184 h 715089"/>
                <a:gd name="connsiteX9" fmla="*/ 3743325 w 3743325"/>
                <a:gd name="connsiteY9" fmla="*/ 595905 h 715089"/>
                <a:gd name="connsiteX10" fmla="*/ 3624141 w 3743325"/>
                <a:gd name="connsiteY10" fmla="*/ 715089 h 715089"/>
                <a:gd name="connsiteX11" fmla="*/ 3110081 w 3743325"/>
                <a:gd name="connsiteY11" fmla="*/ 715089 h 715089"/>
                <a:gd name="connsiteX12" fmla="*/ 2455822 w 3743325"/>
                <a:gd name="connsiteY12" fmla="*/ 715089 h 715089"/>
                <a:gd name="connsiteX13" fmla="*/ 1906712 w 3743325"/>
                <a:gd name="connsiteY13" fmla="*/ 715089 h 715089"/>
                <a:gd name="connsiteX14" fmla="*/ 1287503 w 3743325"/>
                <a:gd name="connsiteY14" fmla="*/ 715089 h 715089"/>
                <a:gd name="connsiteX15" fmla="*/ 633244 w 3743325"/>
                <a:gd name="connsiteY15" fmla="*/ 715089 h 715089"/>
                <a:gd name="connsiteX16" fmla="*/ 119184 w 3743325"/>
                <a:gd name="connsiteY16" fmla="*/ 715089 h 715089"/>
                <a:gd name="connsiteX17" fmla="*/ 0 w 3743325"/>
                <a:gd name="connsiteY17" fmla="*/ 595905 h 715089"/>
                <a:gd name="connsiteX18" fmla="*/ 0 w 3743325"/>
                <a:gd name="connsiteY18" fmla="*/ 119184 h 71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43325" h="715089" fill="none" extrusionOk="0">
                  <a:moveTo>
                    <a:pt x="0" y="119184"/>
                  </a:moveTo>
                  <a:cubicBezTo>
                    <a:pt x="-9703" y="48371"/>
                    <a:pt x="54927" y="2701"/>
                    <a:pt x="119184" y="0"/>
                  </a:cubicBezTo>
                  <a:cubicBezTo>
                    <a:pt x="302136" y="19754"/>
                    <a:pt x="361136" y="3381"/>
                    <a:pt x="598195" y="0"/>
                  </a:cubicBezTo>
                  <a:cubicBezTo>
                    <a:pt x="835254" y="-3381"/>
                    <a:pt x="867827" y="17212"/>
                    <a:pt x="1112255" y="0"/>
                  </a:cubicBezTo>
                  <a:cubicBezTo>
                    <a:pt x="1356683" y="-17212"/>
                    <a:pt x="1433566" y="8495"/>
                    <a:pt x="1591266" y="0"/>
                  </a:cubicBezTo>
                  <a:cubicBezTo>
                    <a:pt x="1748966" y="-8495"/>
                    <a:pt x="1892058" y="-21603"/>
                    <a:pt x="2070277" y="0"/>
                  </a:cubicBezTo>
                  <a:cubicBezTo>
                    <a:pt x="2248496" y="21603"/>
                    <a:pt x="2443785" y="-7393"/>
                    <a:pt x="2619387" y="0"/>
                  </a:cubicBezTo>
                  <a:cubicBezTo>
                    <a:pt x="2794989" y="7393"/>
                    <a:pt x="3325769" y="12231"/>
                    <a:pt x="3624141" y="0"/>
                  </a:cubicBezTo>
                  <a:cubicBezTo>
                    <a:pt x="3688860" y="2384"/>
                    <a:pt x="3748196" y="38177"/>
                    <a:pt x="3743325" y="119184"/>
                  </a:cubicBezTo>
                  <a:cubicBezTo>
                    <a:pt x="3730828" y="352502"/>
                    <a:pt x="3766046" y="422901"/>
                    <a:pt x="3743325" y="595905"/>
                  </a:cubicBezTo>
                  <a:cubicBezTo>
                    <a:pt x="3740558" y="663931"/>
                    <a:pt x="3688022" y="725922"/>
                    <a:pt x="3624141" y="715089"/>
                  </a:cubicBezTo>
                  <a:cubicBezTo>
                    <a:pt x="3487444" y="713256"/>
                    <a:pt x="3322812" y="695560"/>
                    <a:pt x="3110081" y="715089"/>
                  </a:cubicBezTo>
                  <a:cubicBezTo>
                    <a:pt x="2897350" y="734618"/>
                    <a:pt x="2643422" y="736515"/>
                    <a:pt x="2455822" y="715089"/>
                  </a:cubicBezTo>
                  <a:cubicBezTo>
                    <a:pt x="2268222" y="693663"/>
                    <a:pt x="2066111" y="734314"/>
                    <a:pt x="1906712" y="715089"/>
                  </a:cubicBezTo>
                  <a:cubicBezTo>
                    <a:pt x="1747313" y="695865"/>
                    <a:pt x="1565905" y="726941"/>
                    <a:pt x="1287503" y="715089"/>
                  </a:cubicBezTo>
                  <a:cubicBezTo>
                    <a:pt x="1009101" y="703237"/>
                    <a:pt x="905421" y="699787"/>
                    <a:pt x="633244" y="715089"/>
                  </a:cubicBezTo>
                  <a:cubicBezTo>
                    <a:pt x="361067" y="730391"/>
                    <a:pt x="274072" y="733243"/>
                    <a:pt x="119184" y="715089"/>
                  </a:cubicBezTo>
                  <a:cubicBezTo>
                    <a:pt x="64011" y="715374"/>
                    <a:pt x="-4706" y="649054"/>
                    <a:pt x="0" y="595905"/>
                  </a:cubicBezTo>
                  <a:cubicBezTo>
                    <a:pt x="6532" y="424618"/>
                    <a:pt x="17646" y="319787"/>
                    <a:pt x="0" y="119184"/>
                  </a:cubicBezTo>
                  <a:close/>
                </a:path>
                <a:path w="3743325" h="715089" stroke="0" extrusionOk="0">
                  <a:moveTo>
                    <a:pt x="0" y="119184"/>
                  </a:moveTo>
                  <a:cubicBezTo>
                    <a:pt x="-3365" y="66713"/>
                    <a:pt x="61294" y="9864"/>
                    <a:pt x="119184" y="0"/>
                  </a:cubicBezTo>
                  <a:cubicBezTo>
                    <a:pt x="384452" y="-12610"/>
                    <a:pt x="505994" y="-12272"/>
                    <a:pt x="773443" y="0"/>
                  </a:cubicBezTo>
                  <a:cubicBezTo>
                    <a:pt x="1040892" y="12272"/>
                    <a:pt x="1127110" y="20245"/>
                    <a:pt x="1252453" y="0"/>
                  </a:cubicBezTo>
                  <a:cubicBezTo>
                    <a:pt x="1377796" y="-20245"/>
                    <a:pt x="1632792" y="-10253"/>
                    <a:pt x="1731464" y="0"/>
                  </a:cubicBezTo>
                  <a:cubicBezTo>
                    <a:pt x="1830136" y="10253"/>
                    <a:pt x="2041166" y="6784"/>
                    <a:pt x="2210475" y="0"/>
                  </a:cubicBezTo>
                  <a:cubicBezTo>
                    <a:pt x="2379784" y="-6784"/>
                    <a:pt x="2550166" y="-22894"/>
                    <a:pt x="2759585" y="0"/>
                  </a:cubicBezTo>
                  <a:cubicBezTo>
                    <a:pt x="2969004" y="22894"/>
                    <a:pt x="3431702" y="30073"/>
                    <a:pt x="3624141" y="0"/>
                  </a:cubicBezTo>
                  <a:cubicBezTo>
                    <a:pt x="3692550" y="9646"/>
                    <a:pt x="3747721" y="54236"/>
                    <a:pt x="3743325" y="119184"/>
                  </a:cubicBezTo>
                  <a:cubicBezTo>
                    <a:pt x="3764389" y="352529"/>
                    <a:pt x="3736053" y="447739"/>
                    <a:pt x="3743325" y="595905"/>
                  </a:cubicBezTo>
                  <a:cubicBezTo>
                    <a:pt x="3745470" y="663945"/>
                    <a:pt x="3690100" y="712819"/>
                    <a:pt x="3624141" y="715089"/>
                  </a:cubicBezTo>
                  <a:cubicBezTo>
                    <a:pt x="3413594" y="699326"/>
                    <a:pt x="3358677" y="719706"/>
                    <a:pt x="3110081" y="715089"/>
                  </a:cubicBezTo>
                  <a:cubicBezTo>
                    <a:pt x="2861485" y="710472"/>
                    <a:pt x="2823084" y="731939"/>
                    <a:pt x="2560971" y="715089"/>
                  </a:cubicBezTo>
                  <a:cubicBezTo>
                    <a:pt x="2298858" y="698240"/>
                    <a:pt x="2152222" y="725166"/>
                    <a:pt x="1941762" y="715089"/>
                  </a:cubicBezTo>
                  <a:cubicBezTo>
                    <a:pt x="1731302" y="705012"/>
                    <a:pt x="1627171" y="707057"/>
                    <a:pt x="1462751" y="715089"/>
                  </a:cubicBezTo>
                  <a:cubicBezTo>
                    <a:pt x="1298331" y="723121"/>
                    <a:pt x="1189460" y="694766"/>
                    <a:pt x="983740" y="715089"/>
                  </a:cubicBezTo>
                  <a:cubicBezTo>
                    <a:pt x="778020" y="735412"/>
                    <a:pt x="354290" y="747637"/>
                    <a:pt x="119184" y="715089"/>
                  </a:cubicBezTo>
                  <a:cubicBezTo>
                    <a:pt x="48261" y="703597"/>
                    <a:pt x="-8688" y="662494"/>
                    <a:pt x="0" y="595905"/>
                  </a:cubicBezTo>
                  <a:cubicBezTo>
                    <a:pt x="300" y="441696"/>
                    <a:pt x="7647" y="355223"/>
                    <a:pt x="0" y="119184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6913" y="140731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028700"/>
            <a:ext cx="216217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2438400"/>
            <a:ext cx="1905000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848100"/>
            <a:ext cx="2019300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5138737"/>
            <a:ext cx="1885950" cy="1019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09875" y="1238250"/>
            <a:ext cx="8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 mươi tám nghìn bốn trăm năm mươi sáu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925" y="2590800"/>
            <a:ext cx="8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trăm linh chín nghìn tám trăm hai mươi tư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0" y="4048125"/>
            <a:ext cx="8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trăm mười lăm nghìn hai trăm mười một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175" y="5324475"/>
            <a:ext cx="8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trăm bảy mươi ba nghìn một trăm linh năm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369000"/>
            <a:ext cx="11340000" cy="6340144"/>
          </a:xfrm>
          <a:custGeom>
            <a:avLst/>
            <a:gdLst>
              <a:gd name="connsiteX0" fmla="*/ 0 w 11340000"/>
              <a:gd name="connsiteY0" fmla="*/ 1056712 h 6340144"/>
              <a:gd name="connsiteX1" fmla="*/ 1056712 w 11340000"/>
              <a:gd name="connsiteY1" fmla="*/ 0 h 6340144"/>
              <a:gd name="connsiteX2" fmla="*/ 10283288 w 11340000"/>
              <a:gd name="connsiteY2" fmla="*/ 0 h 6340144"/>
              <a:gd name="connsiteX3" fmla="*/ 11340000 w 11340000"/>
              <a:gd name="connsiteY3" fmla="*/ 1056712 h 6340144"/>
              <a:gd name="connsiteX4" fmla="*/ 11340000 w 11340000"/>
              <a:gd name="connsiteY4" fmla="*/ 5283432 h 6340144"/>
              <a:gd name="connsiteX5" fmla="*/ 10283288 w 11340000"/>
              <a:gd name="connsiteY5" fmla="*/ 6340144 h 6340144"/>
              <a:gd name="connsiteX6" fmla="*/ 1056712 w 11340000"/>
              <a:gd name="connsiteY6" fmla="*/ 6340144 h 6340144"/>
              <a:gd name="connsiteX7" fmla="*/ 0 w 11340000"/>
              <a:gd name="connsiteY7" fmla="*/ 5283432 h 6340144"/>
              <a:gd name="connsiteX8" fmla="*/ 0 w 11340000"/>
              <a:gd name="connsiteY8" fmla="*/ 1056712 h 634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340144" fill="none" extrusionOk="0">
                <a:moveTo>
                  <a:pt x="0" y="1056712"/>
                </a:moveTo>
                <a:cubicBezTo>
                  <a:pt x="-67883" y="477327"/>
                  <a:pt x="465301" y="44319"/>
                  <a:pt x="1056712" y="0"/>
                </a:cubicBezTo>
                <a:cubicBezTo>
                  <a:pt x="3811030" y="77600"/>
                  <a:pt x="6674394" y="-27269"/>
                  <a:pt x="10283288" y="0"/>
                </a:cubicBezTo>
                <a:cubicBezTo>
                  <a:pt x="10918682" y="-68316"/>
                  <a:pt x="11407478" y="492971"/>
                  <a:pt x="11340000" y="1056712"/>
                </a:cubicBezTo>
                <a:cubicBezTo>
                  <a:pt x="11449000" y="2023954"/>
                  <a:pt x="11261791" y="3432571"/>
                  <a:pt x="11340000" y="5283432"/>
                </a:cubicBezTo>
                <a:cubicBezTo>
                  <a:pt x="11242252" y="5828800"/>
                  <a:pt x="10833931" y="6354681"/>
                  <a:pt x="10283288" y="6340144"/>
                </a:cubicBezTo>
                <a:cubicBezTo>
                  <a:pt x="8145233" y="6389321"/>
                  <a:pt x="2058077" y="6217442"/>
                  <a:pt x="1056712" y="6340144"/>
                </a:cubicBezTo>
                <a:cubicBezTo>
                  <a:pt x="469793" y="6365586"/>
                  <a:pt x="-27429" y="5890655"/>
                  <a:pt x="0" y="5283432"/>
                </a:cubicBezTo>
                <a:cubicBezTo>
                  <a:pt x="47022" y="3607312"/>
                  <a:pt x="104569" y="3046195"/>
                  <a:pt x="0" y="1056712"/>
                </a:cubicBezTo>
                <a:close/>
              </a:path>
              <a:path w="11340000" h="6340144" stroke="0" extrusionOk="0">
                <a:moveTo>
                  <a:pt x="0" y="1056712"/>
                </a:moveTo>
                <a:cubicBezTo>
                  <a:pt x="88231" y="463021"/>
                  <a:pt x="509356" y="-2419"/>
                  <a:pt x="1056712" y="0"/>
                </a:cubicBezTo>
                <a:cubicBezTo>
                  <a:pt x="4151967" y="-129276"/>
                  <a:pt x="7375696" y="-77778"/>
                  <a:pt x="10283288" y="0"/>
                </a:cubicBezTo>
                <a:cubicBezTo>
                  <a:pt x="10836539" y="-96771"/>
                  <a:pt x="11329468" y="533835"/>
                  <a:pt x="11340000" y="1056712"/>
                </a:cubicBezTo>
                <a:cubicBezTo>
                  <a:pt x="11421599" y="2253160"/>
                  <a:pt x="11494300" y="4268632"/>
                  <a:pt x="11340000" y="5283432"/>
                </a:cubicBezTo>
                <a:cubicBezTo>
                  <a:pt x="11349599" y="5887281"/>
                  <a:pt x="10801330" y="6362427"/>
                  <a:pt x="10283288" y="6340144"/>
                </a:cubicBezTo>
                <a:cubicBezTo>
                  <a:pt x="8108547" y="6384364"/>
                  <a:pt x="2113872" y="6310762"/>
                  <a:pt x="1056712" y="6340144"/>
                </a:cubicBezTo>
                <a:cubicBezTo>
                  <a:pt x="470513" y="6330183"/>
                  <a:pt x="-27147" y="5860764"/>
                  <a:pt x="0" y="5283432"/>
                </a:cubicBezTo>
                <a:cubicBezTo>
                  <a:pt x="-159954" y="4418090"/>
                  <a:pt x="22140" y="1627537"/>
                  <a:pt x="0" y="1056712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1419" y="647700"/>
            <a:ext cx="10718555" cy="3915966"/>
            <a:chOff x="245488" y="109983"/>
            <a:chExt cx="10718555" cy="4166917"/>
          </a:xfrm>
        </p:grpSpPr>
        <p:sp>
          <p:nvSpPr>
            <p:cNvPr id="10" name="TextBox 9"/>
            <p:cNvSpPr txBox="1"/>
            <p:nvPr/>
          </p:nvSpPr>
          <p:spPr>
            <a:xfrm>
              <a:off x="800868" y="109983"/>
              <a:ext cx="10163175" cy="4166917"/>
            </a:xfrm>
            <a:custGeom>
              <a:avLst/>
              <a:gdLst>
                <a:gd name="connsiteX0" fmla="*/ 0 w 10163175"/>
                <a:gd name="connsiteY0" fmla="*/ 652674 h 3915966"/>
                <a:gd name="connsiteX1" fmla="*/ 652674 w 10163175"/>
                <a:gd name="connsiteY1" fmla="*/ 0 h 3915966"/>
                <a:gd name="connsiteX2" fmla="*/ 1511202 w 10163175"/>
                <a:gd name="connsiteY2" fmla="*/ 0 h 3915966"/>
                <a:gd name="connsiteX3" fmla="*/ 2015417 w 10163175"/>
                <a:gd name="connsiteY3" fmla="*/ 0 h 3915966"/>
                <a:gd name="connsiteX4" fmla="*/ 2608210 w 10163175"/>
                <a:gd name="connsiteY4" fmla="*/ 0 h 3915966"/>
                <a:gd name="connsiteX5" fmla="*/ 3466738 w 10163175"/>
                <a:gd name="connsiteY5" fmla="*/ 0 h 3915966"/>
                <a:gd name="connsiteX6" fmla="*/ 3970952 w 10163175"/>
                <a:gd name="connsiteY6" fmla="*/ 0 h 3915966"/>
                <a:gd name="connsiteX7" fmla="*/ 4829480 w 10163175"/>
                <a:gd name="connsiteY7" fmla="*/ 0 h 3915966"/>
                <a:gd name="connsiteX8" fmla="*/ 5333695 w 10163175"/>
                <a:gd name="connsiteY8" fmla="*/ 0 h 3915966"/>
                <a:gd name="connsiteX9" fmla="*/ 5837910 w 10163175"/>
                <a:gd name="connsiteY9" fmla="*/ 0 h 3915966"/>
                <a:gd name="connsiteX10" fmla="*/ 6607859 w 10163175"/>
                <a:gd name="connsiteY10" fmla="*/ 0 h 3915966"/>
                <a:gd name="connsiteX11" fmla="*/ 7200652 w 10163175"/>
                <a:gd name="connsiteY11" fmla="*/ 0 h 3915966"/>
                <a:gd name="connsiteX12" fmla="*/ 7704867 w 10163175"/>
                <a:gd name="connsiteY12" fmla="*/ 0 h 3915966"/>
                <a:gd name="connsiteX13" fmla="*/ 8386238 w 10163175"/>
                <a:gd name="connsiteY13" fmla="*/ 0 h 3915966"/>
                <a:gd name="connsiteX14" fmla="*/ 9510501 w 10163175"/>
                <a:gd name="connsiteY14" fmla="*/ 0 h 3915966"/>
                <a:gd name="connsiteX15" fmla="*/ 10163175 w 10163175"/>
                <a:gd name="connsiteY15" fmla="*/ 652674 h 3915966"/>
                <a:gd name="connsiteX16" fmla="*/ 10163175 w 10163175"/>
                <a:gd name="connsiteY16" fmla="*/ 1253116 h 3915966"/>
                <a:gd name="connsiteX17" fmla="*/ 10163175 w 10163175"/>
                <a:gd name="connsiteY17" fmla="*/ 1827452 h 3915966"/>
                <a:gd name="connsiteX18" fmla="*/ 10163175 w 10163175"/>
                <a:gd name="connsiteY18" fmla="*/ 2480107 h 3915966"/>
                <a:gd name="connsiteX19" fmla="*/ 10163175 w 10163175"/>
                <a:gd name="connsiteY19" fmla="*/ 3263292 h 3915966"/>
                <a:gd name="connsiteX20" fmla="*/ 9510501 w 10163175"/>
                <a:gd name="connsiteY20" fmla="*/ 3915966 h 3915966"/>
                <a:gd name="connsiteX21" fmla="*/ 8651973 w 10163175"/>
                <a:gd name="connsiteY21" fmla="*/ 3915966 h 3915966"/>
                <a:gd name="connsiteX22" fmla="*/ 7970602 w 10163175"/>
                <a:gd name="connsiteY22" fmla="*/ 3915966 h 3915966"/>
                <a:gd name="connsiteX23" fmla="*/ 7289231 w 10163175"/>
                <a:gd name="connsiteY23" fmla="*/ 3915966 h 3915966"/>
                <a:gd name="connsiteX24" fmla="*/ 6873594 w 10163175"/>
                <a:gd name="connsiteY24" fmla="*/ 3915966 h 3915966"/>
                <a:gd name="connsiteX25" fmla="*/ 6369379 w 10163175"/>
                <a:gd name="connsiteY25" fmla="*/ 3915966 h 3915966"/>
                <a:gd name="connsiteX26" fmla="*/ 5510851 w 10163175"/>
                <a:gd name="connsiteY26" fmla="*/ 3915966 h 3915966"/>
                <a:gd name="connsiteX27" fmla="*/ 5006637 w 10163175"/>
                <a:gd name="connsiteY27" fmla="*/ 3915966 h 3915966"/>
                <a:gd name="connsiteX28" fmla="*/ 4325265 w 10163175"/>
                <a:gd name="connsiteY28" fmla="*/ 3915966 h 3915966"/>
                <a:gd name="connsiteX29" fmla="*/ 3821051 w 10163175"/>
                <a:gd name="connsiteY29" fmla="*/ 3915966 h 3915966"/>
                <a:gd name="connsiteX30" fmla="*/ 2962523 w 10163175"/>
                <a:gd name="connsiteY30" fmla="*/ 3915966 h 3915966"/>
                <a:gd name="connsiteX31" fmla="*/ 2192573 w 10163175"/>
                <a:gd name="connsiteY31" fmla="*/ 3915966 h 3915966"/>
                <a:gd name="connsiteX32" fmla="*/ 1511202 w 10163175"/>
                <a:gd name="connsiteY32" fmla="*/ 3915966 h 3915966"/>
                <a:gd name="connsiteX33" fmla="*/ 652674 w 10163175"/>
                <a:gd name="connsiteY33" fmla="*/ 3915966 h 3915966"/>
                <a:gd name="connsiteX34" fmla="*/ 0 w 10163175"/>
                <a:gd name="connsiteY34" fmla="*/ 3263292 h 3915966"/>
                <a:gd name="connsiteX35" fmla="*/ 0 w 10163175"/>
                <a:gd name="connsiteY35" fmla="*/ 2662850 h 3915966"/>
                <a:gd name="connsiteX36" fmla="*/ 0 w 10163175"/>
                <a:gd name="connsiteY36" fmla="*/ 1984089 h 3915966"/>
                <a:gd name="connsiteX37" fmla="*/ 0 w 10163175"/>
                <a:gd name="connsiteY37" fmla="*/ 1383647 h 3915966"/>
                <a:gd name="connsiteX38" fmla="*/ 0 w 10163175"/>
                <a:gd name="connsiteY38" fmla="*/ 652674 h 391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63175" h="3915966" fill="none" extrusionOk="0">
                  <a:moveTo>
                    <a:pt x="0" y="652674"/>
                  </a:moveTo>
                  <a:cubicBezTo>
                    <a:pt x="-9832" y="306377"/>
                    <a:pt x="306570" y="-2366"/>
                    <a:pt x="652674" y="0"/>
                  </a:cubicBezTo>
                  <a:cubicBezTo>
                    <a:pt x="863294" y="37363"/>
                    <a:pt x="1121772" y="18985"/>
                    <a:pt x="1511202" y="0"/>
                  </a:cubicBezTo>
                  <a:cubicBezTo>
                    <a:pt x="1900632" y="-18985"/>
                    <a:pt x="1846269" y="-2744"/>
                    <a:pt x="2015417" y="0"/>
                  </a:cubicBezTo>
                  <a:cubicBezTo>
                    <a:pt x="2184566" y="2744"/>
                    <a:pt x="2472527" y="19781"/>
                    <a:pt x="2608210" y="0"/>
                  </a:cubicBezTo>
                  <a:cubicBezTo>
                    <a:pt x="2743893" y="-19781"/>
                    <a:pt x="3091838" y="-24306"/>
                    <a:pt x="3466738" y="0"/>
                  </a:cubicBezTo>
                  <a:cubicBezTo>
                    <a:pt x="3841638" y="24306"/>
                    <a:pt x="3749159" y="-23113"/>
                    <a:pt x="3970952" y="0"/>
                  </a:cubicBezTo>
                  <a:cubicBezTo>
                    <a:pt x="4192745" y="23113"/>
                    <a:pt x="4471240" y="-42689"/>
                    <a:pt x="4829480" y="0"/>
                  </a:cubicBezTo>
                  <a:cubicBezTo>
                    <a:pt x="5187720" y="42689"/>
                    <a:pt x="5133546" y="14712"/>
                    <a:pt x="5333695" y="0"/>
                  </a:cubicBezTo>
                  <a:cubicBezTo>
                    <a:pt x="5533844" y="-14712"/>
                    <a:pt x="5648834" y="-19492"/>
                    <a:pt x="5837910" y="0"/>
                  </a:cubicBezTo>
                  <a:cubicBezTo>
                    <a:pt x="6026986" y="19492"/>
                    <a:pt x="6407909" y="-26000"/>
                    <a:pt x="6607859" y="0"/>
                  </a:cubicBezTo>
                  <a:cubicBezTo>
                    <a:pt x="6807809" y="26000"/>
                    <a:pt x="7004676" y="-25934"/>
                    <a:pt x="7200652" y="0"/>
                  </a:cubicBezTo>
                  <a:cubicBezTo>
                    <a:pt x="7396628" y="25934"/>
                    <a:pt x="7554537" y="-228"/>
                    <a:pt x="7704867" y="0"/>
                  </a:cubicBezTo>
                  <a:cubicBezTo>
                    <a:pt x="7855198" y="228"/>
                    <a:pt x="8114979" y="21187"/>
                    <a:pt x="8386238" y="0"/>
                  </a:cubicBezTo>
                  <a:cubicBezTo>
                    <a:pt x="8657497" y="-21187"/>
                    <a:pt x="8987405" y="3242"/>
                    <a:pt x="9510501" y="0"/>
                  </a:cubicBezTo>
                  <a:cubicBezTo>
                    <a:pt x="9906358" y="30246"/>
                    <a:pt x="10123858" y="324361"/>
                    <a:pt x="10163175" y="652674"/>
                  </a:cubicBezTo>
                  <a:cubicBezTo>
                    <a:pt x="10175533" y="871996"/>
                    <a:pt x="10172263" y="1057042"/>
                    <a:pt x="10163175" y="1253116"/>
                  </a:cubicBezTo>
                  <a:cubicBezTo>
                    <a:pt x="10154087" y="1449190"/>
                    <a:pt x="10176270" y="1618721"/>
                    <a:pt x="10163175" y="1827452"/>
                  </a:cubicBezTo>
                  <a:cubicBezTo>
                    <a:pt x="10150080" y="2036183"/>
                    <a:pt x="10167575" y="2179880"/>
                    <a:pt x="10163175" y="2480107"/>
                  </a:cubicBezTo>
                  <a:cubicBezTo>
                    <a:pt x="10158775" y="2780335"/>
                    <a:pt x="10165794" y="2906799"/>
                    <a:pt x="10163175" y="3263292"/>
                  </a:cubicBezTo>
                  <a:cubicBezTo>
                    <a:pt x="10124553" y="3643042"/>
                    <a:pt x="9927006" y="3901297"/>
                    <a:pt x="9510501" y="3915966"/>
                  </a:cubicBezTo>
                  <a:cubicBezTo>
                    <a:pt x="9117968" y="3887962"/>
                    <a:pt x="9001256" y="3908802"/>
                    <a:pt x="8651973" y="3915966"/>
                  </a:cubicBezTo>
                  <a:cubicBezTo>
                    <a:pt x="8302690" y="3923130"/>
                    <a:pt x="8128213" y="3931911"/>
                    <a:pt x="7970602" y="3915966"/>
                  </a:cubicBezTo>
                  <a:cubicBezTo>
                    <a:pt x="7812991" y="3900021"/>
                    <a:pt x="7600047" y="3894368"/>
                    <a:pt x="7289231" y="3915966"/>
                  </a:cubicBezTo>
                  <a:cubicBezTo>
                    <a:pt x="6978415" y="3937564"/>
                    <a:pt x="7036850" y="3897073"/>
                    <a:pt x="6873594" y="3915966"/>
                  </a:cubicBezTo>
                  <a:cubicBezTo>
                    <a:pt x="6710338" y="3934859"/>
                    <a:pt x="6510668" y="3894942"/>
                    <a:pt x="6369379" y="3915966"/>
                  </a:cubicBezTo>
                  <a:cubicBezTo>
                    <a:pt x="6228090" y="3936990"/>
                    <a:pt x="5713277" y="3903080"/>
                    <a:pt x="5510851" y="3915966"/>
                  </a:cubicBezTo>
                  <a:cubicBezTo>
                    <a:pt x="5308425" y="3928852"/>
                    <a:pt x="5254373" y="3897743"/>
                    <a:pt x="5006637" y="3915966"/>
                  </a:cubicBezTo>
                  <a:cubicBezTo>
                    <a:pt x="4758901" y="3934189"/>
                    <a:pt x="4493699" y="3942113"/>
                    <a:pt x="4325265" y="3915966"/>
                  </a:cubicBezTo>
                  <a:cubicBezTo>
                    <a:pt x="4156831" y="3889819"/>
                    <a:pt x="4048572" y="3925429"/>
                    <a:pt x="3821051" y="3915966"/>
                  </a:cubicBezTo>
                  <a:cubicBezTo>
                    <a:pt x="3593530" y="3906503"/>
                    <a:pt x="3318452" y="3921979"/>
                    <a:pt x="2962523" y="3915966"/>
                  </a:cubicBezTo>
                  <a:cubicBezTo>
                    <a:pt x="2606594" y="3909953"/>
                    <a:pt x="2460965" y="3937812"/>
                    <a:pt x="2192573" y="3915966"/>
                  </a:cubicBezTo>
                  <a:cubicBezTo>
                    <a:pt x="1924181" y="3894121"/>
                    <a:pt x="1753892" y="3891342"/>
                    <a:pt x="1511202" y="3915966"/>
                  </a:cubicBezTo>
                  <a:cubicBezTo>
                    <a:pt x="1268512" y="3940590"/>
                    <a:pt x="1016182" y="3909901"/>
                    <a:pt x="652674" y="3915966"/>
                  </a:cubicBezTo>
                  <a:cubicBezTo>
                    <a:pt x="287068" y="3902875"/>
                    <a:pt x="-20940" y="3578133"/>
                    <a:pt x="0" y="3263292"/>
                  </a:cubicBezTo>
                  <a:cubicBezTo>
                    <a:pt x="-19959" y="3115529"/>
                    <a:pt x="4996" y="2908685"/>
                    <a:pt x="0" y="2662850"/>
                  </a:cubicBezTo>
                  <a:cubicBezTo>
                    <a:pt x="-4996" y="2417015"/>
                    <a:pt x="29997" y="2307883"/>
                    <a:pt x="0" y="1984089"/>
                  </a:cubicBezTo>
                  <a:cubicBezTo>
                    <a:pt x="-29997" y="1660295"/>
                    <a:pt x="7276" y="1527048"/>
                    <a:pt x="0" y="1383647"/>
                  </a:cubicBezTo>
                  <a:cubicBezTo>
                    <a:pt x="-7276" y="1240246"/>
                    <a:pt x="-26145" y="974024"/>
                    <a:pt x="0" y="652674"/>
                  </a:cubicBezTo>
                  <a:close/>
                </a:path>
                <a:path w="10163175" h="3915966" stroke="0" extrusionOk="0">
                  <a:moveTo>
                    <a:pt x="0" y="652674"/>
                  </a:moveTo>
                  <a:cubicBezTo>
                    <a:pt x="-12235" y="340759"/>
                    <a:pt x="333889" y="51814"/>
                    <a:pt x="652674" y="0"/>
                  </a:cubicBezTo>
                  <a:cubicBezTo>
                    <a:pt x="1040084" y="-40990"/>
                    <a:pt x="1277374" y="-37145"/>
                    <a:pt x="1511202" y="0"/>
                  </a:cubicBezTo>
                  <a:cubicBezTo>
                    <a:pt x="1745030" y="37145"/>
                    <a:pt x="1805201" y="17942"/>
                    <a:pt x="1926838" y="0"/>
                  </a:cubicBezTo>
                  <a:cubicBezTo>
                    <a:pt x="2048475" y="-17942"/>
                    <a:pt x="2147149" y="18360"/>
                    <a:pt x="2342475" y="0"/>
                  </a:cubicBezTo>
                  <a:cubicBezTo>
                    <a:pt x="2537801" y="-18360"/>
                    <a:pt x="2577911" y="3453"/>
                    <a:pt x="2758111" y="0"/>
                  </a:cubicBezTo>
                  <a:cubicBezTo>
                    <a:pt x="2938311" y="-3453"/>
                    <a:pt x="3142425" y="24997"/>
                    <a:pt x="3350904" y="0"/>
                  </a:cubicBezTo>
                  <a:cubicBezTo>
                    <a:pt x="3559383" y="-24997"/>
                    <a:pt x="3884849" y="31417"/>
                    <a:pt x="4209432" y="0"/>
                  </a:cubicBezTo>
                  <a:cubicBezTo>
                    <a:pt x="4534015" y="-31417"/>
                    <a:pt x="4648457" y="7069"/>
                    <a:pt x="4979382" y="0"/>
                  </a:cubicBezTo>
                  <a:cubicBezTo>
                    <a:pt x="5310307" y="-7069"/>
                    <a:pt x="5331350" y="-17450"/>
                    <a:pt x="5572175" y="0"/>
                  </a:cubicBezTo>
                  <a:cubicBezTo>
                    <a:pt x="5813000" y="17450"/>
                    <a:pt x="6002353" y="-25576"/>
                    <a:pt x="6164968" y="0"/>
                  </a:cubicBezTo>
                  <a:cubicBezTo>
                    <a:pt x="6327583" y="25576"/>
                    <a:pt x="6512172" y="5068"/>
                    <a:pt x="6669183" y="0"/>
                  </a:cubicBezTo>
                  <a:cubicBezTo>
                    <a:pt x="6826195" y="-5068"/>
                    <a:pt x="7233165" y="-38091"/>
                    <a:pt x="7527710" y="0"/>
                  </a:cubicBezTo>
                  <a:cubicBezTo>
                    <a:pt x="7822255" y="38091"/>
                    <a:pt x="7786296" y="9067"/>
                    <a:pt x="7943347" y="0"/>
                  </a:cubicBezTo>
                  <a:cubicBezTo>
                    <a:pt x="8100398" y="-9067"/>
                    <a:pt x="8286076" y="2826"/>
                    <a:pt x="8536140" y="0"/>
                  </a:cubicBezTo>
                  <a:cubicBezTo>
                    <a:pt x="8786204" y="-2826"/>
                    <a:pt x="9076088" y="-32176"/>
                    <a:pt x="9510501" y="0"/>
                  </a:cubicBezTo>
                  <a:cubicBezTo>
                    <a:pt x="9873973" y="64263"/>
                    <a:pt x="10239310" y="322162"/>
                    <a:pt x="10163175" y="652674"/>
                  </a:cubicBezTo>
                  <a:cubicBezTo>
                    <a:pt x="10148786" y="925914"/>
                    <a:pt x="10158289" y="1168450"/>
                    <a:pt x="10163175" y="1357541"/>
                  </a:cubicBezTo>
                  <a:cubicBezTo>
                    <a:pt x="10168061" y="1546632"/>
                    <a:pt x="10132462" y="1815395"/>
                    <a:pt x="10163175" y="2062408"/>
                  </a:cubicBezTo>
                  <a:cubicBezTo>
                    <a:pt x="10193888" y="2309421"/>
                    <a:pt x="10179295" y="2411712"/>
                    <a:pt x="10163175" y="2662850"/>
                  </a:cubicBezTo>
                  <a:cubicBezTo>
                    <a:pt x="10147055" y="2913988"/>
                    <a:pt x="10192069" y="3109910"/>
                    <a:pt x="10163175" y="3263292"/>
                  </a:cubicBezTo>
                  <a:cubicBezTo>
                    <a:pt x="10099837" y="3591189"/>
                    <a:pt x="9883542" y="3937652"/>
                    <a:pt x="9510501" y="3915966"/>
                  </a:cubicBezTo>
                  <a:cubicBezTo>
                    <a:pt x="9333918" y="3928882"/>
                    <a:pt x="9184260" y="3929708"/>
                    <a:pt x="9094865" y="3915966"/>
                  </a:cubicBezTo>
                  <a:cubicBezTo>
                    <a:pt x="9005470" y="3902224"/>
                    <a:pt x="8802356" y="3926661"/>
                    <a:pt x="8590650" y="3915966"/>
                  </a:cubicBezTo>
                  <a:cubicBezTo>
                    <a:pt x="8378944" y="3905271"/>
                    <a:pt x="8327519" y="3929361"/>
                    <a:pt x="8175013" y="3915966"/>
                  </a:cubicBezTo>
                  <a:cubicBezTo>
                    <a:pt x="8022507" y="3902571"/>
                    <a:pt x="7924672" y="3899271"/>
                    <a:pt x="7759377" y="3915966"/>
                  </a:cubicBezTo>
                  <a:cubicBezTo>
                    <a:pt x="7594082" y="3932661"/>
                    <a:pt x="7438612" y="3934346"/>
                    <a:pt x="7166584" y="3915966"/>
                  </a:cubicBezTo>
                  <a:cubicBezTo>
                    <a:pt x="6894556" y="3897586"/>
                    <a:pt x="6649667" y="3947314"/>
                    <a:pt x="6308056" y="3915966"/>
                  </a:cubicBezTo>
                  <a:cubicBezTo>
                    <a:pt x="5966445" y="3884618"/>
                    <a:pt x="5956104" y="3921882"/>
                    <a:pt x="5803841" y="3915966"/>
                  </a:cubicBezTo>
                  <a:cubicBezTo>
                    <a:pt x="5651578" y="3910050"/>
                    <a:pt x="5445705" y="3907584"/>
                    <a:pt x="5122470" y="3915966"/>
                  </a:cubicBezTo>
                  <a:cubicBezTo>
                    <a:pt x="4799235" y="3924348"/>
                    <a:pt x="4761921" y="3902414"/>
                    <a:pt x="4529677" y="3915966"/>
                  </a:cubicBezTo>
                  <a:cubicBezTo>
                    <a:pt x="4297433" y="3929518"/>
                    <a:pt x="4059284" y="3910003"/>
                    <a:pt x="3848305" y="3915966"/>
                  </a:cubicBezTo>
                  <a:cubicBezTo>
                    <a:pt x="3637326" y="3921929"/>
                    <a:pt x="3259977" y="3903281"/>
                    <a:pt x="2989778" y="3915966"/>
                  </a:cubicBezTo>
                  <a:cubicBezTo>
                    <a:pt x="2719579" y="3928651"/>
                    <a:pt x="2688194" y="3906075"/>
                    <a:pt x="2396985" y="3915966"/>
                  </a:cubicBezTo>
                  <a:cubicBezTo>
                    <a:pt x="2105776" y="3925857"/>
                    <a:pt x="1813661" y="3902227"/>
                    <a:pt x="1538457" y="3915966"/>
                  </a:cubicBezTo>
                  <a:cubicBezTo>
                    <a:pt x="1263253" y="3929705"/>
                    <a:pt x="854256" y="3900436"/>
                    <a:pt x="652674" y="3915966"/>
                  </a:cubicBezTo>
                  <a:cubicBezTo>
                    <a:pt x="316097" y="3882403"/>
                    <a:pt x="-42699" y="3645145"/>
                    <a:pt x="0" y="3263292"/>
                  </a:cubicBezTo>
                  <a:cubicBezTo>
                    <a:pt x="4936" y="3142007"/>
                    <a:pt x="16436" y="2962851"/>
                    <a:pt x="0" y="2688956"/>
                  </a:cubicBezTo>
                  <a:cubicBezTo>
                    <a:pt x="-16436" y="2415061"/>
                    <a:pt x="9134" y="2229883"/>
                    <a:pt x="0" y="2088514"/>
                  </a:cubicBezTo>
                  <a:cubicBezTo>
                    <a:pt x="-9134" y="1947145"/>
                    <a:pt x="-4032" y="1700963"/>
                    <a:pt x="0" y="1383647"/>
                  </a:cubicBezTo>
                  <a:cubicBezTo>
                    <a:pt x="4032" y="1066331"/>
                    <a:pt x="-4062" y="951322"/>
                    <a:pt x="0" y="652674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Viết các số sau: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Tám mươi bảy nghìn sáu trăm linh một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Chín nghìn không trăm ba mươi tư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Hai mươi hai nghìn năm trăm hai mươi lăm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Bốn trăm mười tám nghìn ba trăm linh bốn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Năm trăm hai mươi bảy nghìn sáu trăm bốn mươi mốt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5488" y="302897"/>
              <a:ext cx="688258" cy="63909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8077200" y="1314450"/>
            <a:ext cx="1857375" cy="466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87 601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439025" y="1857375"/>
            <a:ext cx="1857375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9 034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753475" y="2352675"/>
            <a:ext cx="1857375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22 525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734425" y="2914650"/>
            <a:ext cx="1857375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418 304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639175" y="3848100"/>
            <a:ext cx="1857375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527 641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426000" y="180975"/>
            <a:ext cx="11340000" cy="6553199"/>
          </a:xfrm>
          <a:custGeom>
            <a:avLst/>
            <a:gdLst>
              <a:gd name="connsiteX0" fmla="*/ 0 w 11340000"/>
              <a:gd name="connsiteY0" fmla="*/ 1092222 h 6553199"/>
              <a:gd name="connsiteX1" fmla="*/ 1092222 w 11340000"/>
              <a:gd name="connsiteY1" fmla="*/ 0 h 6553199"/>
              <a:gd name="connsiteX2" fmla="*/ 10247778 w 11340000"/>
              <a:gd name="connsiteY2" fmla="*/ 0 h 6553199"/>
              <a:gd name="connsiteX3" fmla="*/ 11340000 w 11340000"/>
              <a:gd name="connsiteY3" fmla="*/ 1092222 h 6553199"/>
              <a:gd name="connsiteX4" fmla="*/ 11340000 w 11340000"/>
              <a:gd name="connsiteY4" fmla="*/ 5460977 h 6553199"/>
              <a:gd name="connsiteX5" fmla="*/ 10247778 w 11340000"/>
              <a:gd name="connsiteY5" fmla="*/ 6553199 h 6553199"/>
              <a:gd name="connsiteX6" fmla="*/ 1092222 w 11340000"/>
              <a:gd name="connsiteY6" fmla="*/ 6553199 h 6553199"/>
              <a:gd name="connsiteX7" fmla="*/ 0 w 11340000"/>
              <a:gd name="connsiteY7" fmla="*/ 5460977 h 6553199"/>
              <a:gd name="connsiteX8" fmla="*/ 0 w 11340000"/>
              <a:gd name="connsiteY8" fmla="*/ 1092222 h 65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553199" fill="none" extrusionOk="0">
                <a:moveTo>
                  <a:pt x="0" y="1092222"/>
                </a:moveTo>
                <a:cubicBezTo>
                  <a:pt x="-94038" y="494851"/>
                  <a:pt x="478043" y="62240"/>
                  <a:pt x="1092222" y="0"/>
                </a:cubicBezTo>
                <a:cubicBezTo>
                  <a:pt x="4871760" y="77600"/>
                  <a:pt x="6563171" y="-27269"/>
                  <a:pt x="10247778" y="0"/>
                </a:cubicBezTo>
                <a:cubicBezTo>
                  <a:pt x="10865307" y="-18879"/>
                  <a:pt x="11405616" y="508320"/>
                  <a:pt x="11340000" y="1092222"/>
                </a:cubicBezTo>
                <a:cubicBezTo>
                  <a:pt x="11449000" y="2759216"/>
                  <a:pt x="11261791" y="4547519"/>
                  <a:pt x="11340000" y="5460977"/>
                </a:cubicBezTo>
                <a:cubicBezTo>
                  <a:pt x="11293182" y="6045880"/>
                  <a:pt x="10798345" y="6576419"/>
                  <a:pt x="10247778" y="6553199"/>
                </a:cubicBezTo>
                <a:cubicBezTo>
                  <a:pt x="6828830" y="6602376"/>
                  <a:pt x="5601851" y="6430497"/>
                  <a:pt x="1092222" y="6553199"/>
                </a:cubicBezTo>
                <a:cubicBezTo>
                  <a:pt x="486912" y="6569262"/>
                  <a:pt x="-85820" y="6138087"/>
                  <a:pt x="0" y="5460977"/>
                </a:cubicBezTo>
                <a:cubicBezTo>
                  <a:pt x="47022" y="3397640"/>
                  <a:pt x="104569" y="2528771"/>
                  <a:pt x="0" y="1092222"/>
                </a:cubicBezTo>
                <a:close/>
              </a:path>
              <a:path w="11340000" h="6553199" stroke="0" extrusionOk="0">
                <a:moveTo>
                  <a:pt x="0" y="1092222"/>
                </a:moveTo>
                <a:cubicBezTo>
                  <a:pt x="11393" y="487702"/>
                  <a:pt x="567660" y="-5248"/>
                  <a:pt x="1092222" y="0"/>
                </a:cubicBezTo>
                <a:cubicBezTo>
                  <a:pt x="2156676" y="-129276"/>
                  <a:pt x="8261162" y="-77778"/>
                  <a:pt x="10247778" y="0"/>
                </a:cubicBezTo>
                <a:cubicBezTo>
                  <a:pt x="10834508" y="-52562"/>
                  <a:pt x="11332063" y="534768"/>
                  <a:pt x="11340000" y="1092222"/>
                </a:cubicBezTo>
                <a:cubicBezTo>
                  <a:pt x="11421599" y="3138461"/>
                  <a:pt x="11494300" y="3804128"/>
                  <a:pt x="11340000" y="5460977"/>
                </a:cubicBezTo>
                <a:cubicBezTo>
                  <a:pt x="11378695" y="6145799"/>
                  <a:pt x="10772808" y="6579772"/>
                  <a:pt x="10247778" y="6553199"/>
                </a:cubicBezTo>
                <a:cubicBezTo>
                  <a:pt x="6105535" y="6597419"/>
                  <a:pt x="5053852" y="6523817"/>
                  <a:pt x="1092222" y="6553199"/>
                </a:cubicBezTo>
                <a:cubicBezTo>
                  <a:pt x="479998" y="6518596"/>
                  <a:pt x="-16246" y="6060440"/>
                  <a:pt x="0" y="5460977"/>
                </a:cubicBezTo>
                <a:cubicBezTo>
                  <a:pt x="-159954" y="4642527"/>
                  <a:pt x="22140" y="1599146"/>
                  <a:pt x="0" y="1092222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300037"/>
            <a:ext cx="317182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014412"/>
            <a:ext cx="8705850" cy="1133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2409825"/>
            <a:ext cx="9915525" cy="3943350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>
            <a:off x="4105275" y="2428874"/>
            <a:ext cx="523875" cy="4476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191250" y="241934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8362950" y="240982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9715500" y="240982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562100" y="306704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905125" y="303847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114800" y="377189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210300" y="375284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8353425" y="374332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725025" y="377189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571625" y="439102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2876550" y="438149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4095750" y="509587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6181725" y="510539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8372475" y="512444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9715500" y="511492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1552575" y="5743574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2876550" y="5772149"/>
            <a:ext cx="523875" cy="485776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Presentation</Application>
  <PresentationFormat>Widescreen</PresentationFormat>
  <Paragraphs>138</Paragraphs>
  <Slides>5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Arial</vt:lpstr>
      <vt:lpstr>Cambria</vt:lpstr>
      <vt:lpstr>Calibri</vt:lpstr>
      <vt:lpstr>Tahoma</vt:lpstr>
      <vt:lpstr>Times New Roman</vt:lpstr>
      <vt:lpstr>Lato Regular</vt:lpstr>
      <vt:lpstr>Lato</vt:lpstr>
      <vt:lpstr>等线</vt:lpstr>
      <vt:lpstr>Microsoft YaHei</vt:lpstr>
      <vt:lpstr>Arial Unicode MS</vt:lpstr>
      <vt:lpstr>Calibri Light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2023-08-18T03:06:00Z</dcterms:created>
  <dcterms:modified xsi:type="dcterms:W3CDTF">2024-09-24T13:41:28Z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D3645B3FEB8749B48F184C9F9D5EA18E_12</vt:lpwstr>
  </property>
  <property fmtid="{D5CDD505-2E9C-101B-9397-08002B2CF9AE}" pid="3" name="KSOProductBuildVer">
    <vt:lpwstr>1033-12.2.0.18283</vt:lpwstr>
  </property>
</Properties>
</file>