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2" r:id="rId3"/>
  </p:sldMasterIdLst>
  <p:notesMasterIdLst>
    <p:notesMasterId r:id="rId6"/>
  </p:notesMasterIdLst>
  <p:sldIdLst>
    <p:sldId id="257" r:id="rId4"/>
    <p:sldId id="11088512" r:id="rId5"/>
    <p:sldId id="11088513" r:id="rId7"/>
    <p:sldId id="325" r:id="rId8"/>
    <p:sldId id="11088524" r:id="rId9"/>
    <p:sldId id="11088514" r:id="rId10"/>
    <p:sldId id="11088515" r:id="rId11"/>
    <p:sldId id="11088525" r:id="rId12"/>
    <p:sldId id="11088516" r:id="rId13"/>
    <p:sldId id="11088526" r:id="rId14"/>
    <p:sldId id="1108852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E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84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A0C072-3BFE-4A57-94F5-8976EA0A68A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4557DD-7E68-470B-B696-A91882E5D08A}"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982188-9484-49FB-8F37-4A727462BF1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仅标题">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l="40189"/>
          <a:stretch>
            <a:fillRect/>
          </a:stretch>
        </p:blipFill>
        <p:spPr>
          <a:xfrm>
            <a:off x="5003799" y="323851"/>
            <a:ext cx="6658587" cy="1767968"/>
          </a:xfrm>
          <a:prstGeom prst="rect">
            <a:avLst/>
          </a:prstGeom>
        </p:spPr>
      </p:pic>
      <p:pic>
        <p:nvPicPr>
          <p:cNvPr id="4" name="Picture 3"/>
          <p:cNvPicPr>
            <a:picLocks noChangeAspect="1"/>
          </p:cNvPicPr>
          <p:nvPr userDrawn="1"/>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a:extLst>
              <a:ext uri="{28A0092B-C50C-407E-A947-70E740481C1C}">
                <a14:useLocalDpi xmlns:a14="http://schemas.microsoft.com/office/drawing/2010/main" val="0"/>
              </a:ext>
            </a:extLst>
          </a:blip>
          <a:srcRect l="40189"/>
          <a:stretch>
            <a:fillRect/>
          </a:stretch>
        </p:blipFill>
        <p:spPr>
          <a:xfrm>
            <a:off x="5003799" y="323851"/>
            <a:ext cx="6658587" cy="17679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image" Target="../media/image1.jpeg"/><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1" Type="http://schemas.openxmlformats.org/officeDocument/2006/relationships/theme" Target="../theme/theme2.xml"/><Relationship Id="rId10" Type="http://schemas.openxmlformats.org/officeDocument/2006/relationships/hyperlink" Target="https://www.facebook.com/teamKTUTS" TargetMode="Externa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nk background with white leaves and black text&#10;&#10;Description automatically generated"/>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924050" y="376989"/>
            <a:ext cx="1606215" cy="160621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background pattern&#10;&#10;Description automatically generated"/>
          <p:cNvPicPr>
            <a:picLocks noChangeAspect="1"/>
          </p:cNvPicPr>
          <p:nvPr userDrawn="1"/>
        </p:nvPicPr>
        <p:blipFill rotWithShape="1">
          <a:blip r:embed="rId8" cstate="print">
            <a:extLst>
              <a:ext uri="{28A0092B-C50C-407E-A947-70E740481C1C}">
                <a14:useLocalDpi xmlns:a14="http://schemas.microsoft.com/office/drawing/2010/main" val="0"/>
              </a:ext>
            </a:extLst>
          </a:blip>
          <a:srcRect r="598"/>
          <a:stretch>
            <a:fillRect/>
          </a:stretch>
        </p:blipFill>
        <p:spPr>
          <a:xfrm>
            <a:off x="-47297" y="0"/>
            <a:ext cx="12239297" cy="6858000"/>
          </a:xfrm>
          <a:prstGeom prst="rect">
            <a:avLst/>
          </a:prstGeom>
        </p:spPr>
      </p:pic>
      <p:pic>
        <p:nvPicPr>
          <p:cNvPr id="8" name="Picture 7"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520187" y="19660394"/>
            <a:ext cx="1881378" cy="1625303"/>
          </a:xfrm>
          <a:prstGeom prst="rect">
            <a:avLst/>
          </a:prstGeom>
        </p:spPr>
      </p:pic>
      <p:pic>
        <p:nvPicPr>
          <p:cNvPr id="9" name="Picture 8"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882327" y="19660394"/>
            <a:ext cx="1881378" cy="1625303"/>
          </a:xfrm>
          <a:prstGeom prst="rect">
            <a:avLst/>
          </a:prstGeom>
        </p:spPr>
      </p:pic>
      <p:pic>
        <p:nvPicPr>
          <p:cNvPr id="10" name="Picture 9"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34520187" y="-6125688"/>
            <a:ext cx="1881378" cy="1625303"/>
          </a:xfrm>
          <a:prstGeom prst="rect">
            <a:avLst/>
          </a:prstGeom>
        </p:spPr>
      </p:pic>
      <p:pic>
        <p:nvPicPr>
          <p:cNvPr id="11" name="Picture 10"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1901758" y="-5313037"/>
            <a:ext cx="1881378" cy="1625303"/>
          </a:xfrm>
          <a:prstGeom prst="rect">
            <a:avLst/>
          </a:prstGeom>
        </p:spPr>
      </p:pic>
      <p:sp>
        <p:nvSpPr>
          <p:cNvPr id="12" name="TextBox 11"/>
          <p:cNvSpPr txBox="1"/>
          <p:nvPr userDrawn="1"/>
        </p:nvSpPr>
        <p:spPr>
          <a:xfrm>
            <a:off x="2860142" y="9754394"/>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hlinkClick r:id="rId10"/>
              </a:rPr>
              <a:t>https://www.facebook.com/teamKTUTS</a:t>
            </a:r>
            <a:endParaRPr lang="en-US"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endParaRPr lang="en-US" dirty="0">
              <a:latin typeface="Times New Roman" panose="02020603050405020304" pitchFamily="18" charset="0"/>
              <a:cs typeface="Times New Roman" panose="02020603050405020304" pitchFamily="18" charset="0"/>
            </a:endParaRPr>
          </a:p>
        </p:txBody>
      </p:sp>
      <p:pic>
        <p:nvPicPr>
          <p:cNvPr id="13" name="Picture 12" descr="A picture containing diagram&#10;&#10;Description automatically generated"/>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4987" y="9449594"/>
            <a:ext cx="1881378" cy="162530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image" Target="../media/image25.png"/><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11.png"/></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30.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emf"/></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20.png"/><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image" Target="../media/image21.png"/><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emf"/></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23.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24.png"/><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image" Target="../media/image25.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10" y="0"/>
            <a:ext cx="12416510" cy="7207425"/>
          </a:xfrm>
          <a:prstGeom prst="rect">
            <a:avLst/>
          </a:prstGeom>
        </p:spPr>
      </p:pic>
      <p:pic>
        <p:nvPicPr>
          <p:cNvPr id="2" name="Picture 1"/>
          <p:cNvPicPr>
            <a:picLocks noChangeAspect="1"/>
          </p:cNvPicPr>
          <p:nvPr/>
        </p:nvPicPr>
        <p:blipFill>
          <a:blip r:embed="rId3"/>
          <a:stretch>
            <a:fillRect/>
          </a:stretch>
        </p:blipFill>
        <p:spPr>
          <a:xfrm>
            <a:off x="125331" y="113856"/>
            <a:ext cx="2725148" cy="975445"/>
          </a:xfrm>
          <a:prstGeom prst="rect">
            <a:avLst/>
          </a:prstGeom>
        </p:spPr>
      </p:pic>
      <p:pic>
        <p:nvPicPr>
          <p:cNvPr id="5" name="Picture 4"/>
          <p:cNvPicPr>
            <a:picLocks noChangeAspect="1"/>
          </p:cNvPicPr>
          <p:nvPr/>
        </p:nvPicPr>
        <p:blipFill>
          <a:blip r:embed="rId4"/>
          <a:stretch>
            <a:fillRect/>
          </a:stretch>
        </p:blipFill>
        <p:spPr>
          <a:xfrm>
            <a:off x="1581527" y="1057949"/>
            <a:ext cx="8876545" cy="201795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123825" y="296584"/>
            <a:ext cx="11832949"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pic>
        <p:nvPicPr>
          <p:cNvPr id="3" name="Picture 2"/>
          <p:cNvPicPr>
            <a:picLocks noChangeAspect="1"/>
          </p:cNvPicPr>
          <p:nvPr/>
        </p:nvPicPr>
        <p:blipFill>
          <a:blip r:embed="rId2" cstate="print"/>
          <a:stretch>
            <a:fillRect/>
          </a:stretch>
        </p:blipFill>
        <p:spPr>
          <a:xfrm>
            <a:off x="-149087" y="-185788"/>
            <a:ext cx="2104336" cy="1052168"/>
          </a:xfrm>
          <a:prstGeom prst="rect">
            <a:avLst/>
          </a:prstGeom>
        </p:spPr>
      </p:pic>
      <p:sp>
        <p:nvSpPr>
          <p:cNvPr id="2" name="Google Shape;8497;p43"/>
          <p:cNvSpPr/>
          <p:nvPr/>
        </p:nvSpPr>
        <p:spPr>
          <a:xfrm>
            <a:off x="5228725" y="193181"/>
            <a:ext cx="2429375"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2:</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sp>
        <p:nvSpPr>
          <p:cNvPr id="4" name="TextBox 3"/>
          <p:cNvSpPr txBox="1"/>
          <p:nvPr/>
        </p:nvSpPr>
        <p:spPr>
          <a:xfrm>
            <a:off x="304799" y="1066800"/>
            <a:ext cx="11706225"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 Viết các số sau:</a:t>
            </a:r>
            <a:endParaRPr kumimoji="0" lang="vi-VN"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Hai trăm bảy mươi lăm triệu.</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Sáu trăm bốn mươi mốt triệu tám trăm hai mươi nghìn.</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Chín trăm mười lăm triệu một trăm bốn mươi tư nghìn bốn trăm linh bảy.</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Hai trăm linh bốn triệu năm trăm sáu mươi bảy nghìn hai trăm. </a:t>
            </a:r>
            <a:endParaRPr kumimoji="0" lang="vi-VN"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Rounded Corners 5"/>
          <p:cNvSpPr/>
          <p:nvPr/>
        </p:nvSpPr>
        <p:spPr>
          <a:xfrm>
            <a:off x="7014912" y="1746526"/>
            <a:ext cx="2967288" cy="644249"/>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275 000 000</a:t>
            </a:r>
            <a:endPar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Rectangle: Rounded Corners 8"/>
          <p:cNvSpPr/>
          <p:nvPr/>
        </p:nvSpPr>
        <p:spPr>
          <a:xfrm>
            <a:off x="1814262" y="2908576"/>
            <a:ext cx="3081588" cy="644249"/>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srgbClr val="002060"/>
                </a:solidFill>
                <a:latin typeface="Tahoma" panose="020B0604030504040204" pitchFamily="34" charset="0"/>
                <a:ea typeface="Tahoma" panose="020B0604030504040204" pitchFamily="34" charset="0"/>
                <a:cs typeface="Tahoma" panose="020B0604030504040204" pitchFamily="34" charset="0"/>
              </a:rPr>
              <a:t>641 820 000</a:t>
            </a:r>
            <a:endPar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Rectangle: Rounded Corners 9"/>
          <p:cNvSpPr/>
          <p:nvPr/>
        </p:nvSpPr>
        <p:spPr>
          <a:xfrm>
            <a:off x="5729037" y="4175401"/>
            <a:ext cx="3081588" cy="644249"/>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srgbClr val="002060"/>
                </a:solidFill>
                <a:latin typeface="Tahoma" panose="020B0604030504040204" pitchFamily="34" charset="0"/>
                <a:ea typeface="Tahoma" panose="020B0604030504040204" pitchFamily="34" charset="0"/>
                <a:cs typeface="Tahoma" panose="020B0604030504040204" pitchFamily="34" charset="0"/>
              </a:rPr>
              <a:t>915 144 407</a:t>
            </a:r>
            <a:endPar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Rectangle: Rounded Corners 10"/>
          <p:cNvSpPr/>
          <p:nvPr/>
        </p:nvSpPr>
        <p:spPr>
          <a:xfrm>
            <a:off x="3833562" y="5404126"/>
            <a:ext cx="3081588" cy="644249"/>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200" b="1" dirty="0">
                <a:solidFill>
                  <a:srgbClr val="002060"/>
                </a:solidFill>
                <a:latin typeface="Tahoma" panose="020B0604030504040204" pitchFamily="34" charset="0"/>
                <a:ea typeface="Tahoma" panose="020B0604030504040204" pitchFamily="34" charset="0"/>
                <a:cs typeface="Tahoma" panose="020B0604030504040204" pitchFamily="34" charset="0"/>
              </a:rPr>
              <a:t>204 567 200</a:t>
            </a:r>
            <a:endParaRPr kumimoji="0" lang="en-US" sz="32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123825" y="296584"/>
            <a:ext cx="11832949"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pic>
        <p:nvPicPr>
          <p:cNvPr id="3" name="Picture 2"/>
          <p:cNvPicPr>
            <a:picLocks noChangeAspect="1"/>
          </p:cNvPicPr>
          <p:nvPr/>
        </p:nvPicPr>
        <p:blipFill>
          <a:blip r:embed="rId2" cstate="print"/>
          <a:stretch>
            <a:fillRect/>
          </a:stretch>
        </p:blipFill>
        <p:spPr>
          <a:xfrm>
            <a:off x="-149087" y="-185788"/>
            <a:ext cx="2104336" cy="1052168"/>
          </a:xfrm>
          <a:prstGeom prst="rect">
            <a:avLst/>
          </a:prstGeom>
        </p:spPr>
      </p:pic>
      <p:sp>
        <p:nvSpPr>
          <p:cNvPr id="2" name="Google Shape;8497;p43"/>
          <p:cNvSpPr/>
          <p:nvPr/>
        </p:nvSpPr>
        <p:spPr>
          <a:xfrm>
            <a:off x="5228725" y="193181"/>
            <a:ext cx="2429375"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2:</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sp>
        <p:nvSpPr>
          <p:cNvPr id="4" name="TextBox 3"/>
          <p:cNvSpPr txBox="1"/>
          <p:nvPr/>
        </p:nvSpPr>
        <p:spPr>
          <a:xfrm>
            <a:off x="257174" y="1000125"/>
            <a:ext cx="117062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giá</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trị</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chữ</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3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mỗi</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số</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ở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bảng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theo</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mẫu</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214312" y="2181225"/>
            <a:ext cx="11382375" cy="1752600"/>
          </a:xfrm>
          <a:prstGeom prst="rect">
            <a:avLst/>
          </a:prstGeom>
        </p:spPr>
      </p:pic>
      <p:sp>
        <p:nvSpPr>
          <p:cNvPr id="10" name="Rectangle: Rounded Corners 9"/>
          <p:cNvSpPr/>
          <p:nvPr/>
        </p:nvSpPr>
        <p:spPr>
          <a:xfrm>
            <a:off x="5324475" y="3276599"/>
            <a:ext cx="1323975" cy="38100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30 000</a:t>
            </a:r>
            <a:endParaRPr lang="en-US" sz="2400" b="1" dirty="0">
              <a:solidFill>
                <a:srgbClr val="FF0000"/>
              </a:solidFill>
              <a:latin typeface="Cambria" panose="02040503050406030204" pitchFamily="18" charset="0"/>
              <a:ea typeface="Cambria" panose="02040503050406030204" pitchFamily="18" charset="0"/>
            </a:endParaRPr>
          </a:p>
        </p:txBody>
      </p:sp>
      <p:sp>
        <p:nvSpPr>
          <p:cNvPr id="11" name="Rectangle: Rounded Corners 10"/>
          <p:cNvSpPr/>
          <p:nvPr/>
        </p:nvSpPr>
        <p:spPr>
          <a:xfrm>
            <a:off x="6781800" y="3276599"/>
            <a:ext cx="1323975" cy="38100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300</a:t>
            </a:r>
            <a:endParaRPr lang="en-US" sz="28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p:cNvSpPr/>
          <p:nvPr/>
        </p:nvSpPr>
        <p:spPr>
          <a:xfrm>
            <a:off x="8410575" y="3248024"/>
            <a:ext cx="1095375" cy="38100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endParaRPr lang="en-US" sz="32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p:cNvSpPr/>
          <p:nvPr/>
        </p:nvSpPr>
        <p:spPr>
          <a:xfrm>
            <a:off x="9753600" y="3248024"/>
            <a:ext cx="1724025" cy="38100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3 000 000</a:t>
            </a:r>
            <a:endParaRPr lang="en-US" sz="24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857829" y="464261"/>
            <a:ext cx="7315200" cy="539548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497" y="2781808"/>
            <a:ext cx="3943348" cy="3943348"/>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repeatCount="indefinite" fill="hold" nodeType="clickEffect">
                                  <p:stCondLst>
                                    <p:cond delay="0"/>
                                  </p:stCondLst>
                                  <p:childTnLst>
                                    <p:animRot by="120000">
                                      <p:cBhvr>
                                        <p:cTn id="23" dur="100" fill="hold">
                                          <p:stCondLst>
                                            <p:cond delay="0"/>
                                          </p:stCondLst>
                                        </p:cTn>
                                        <p:tgtEl>
                                          <p:spTgt spid="15"/>
                                        </p:tgtEl>
                                        <p:attrNameLst>
                                          <p:attrName>r</p:attrName>
                                        </p:attrNameLst>
                                      </p:cBhvr>
                                    </p:animRot>
                                    <p:animRot by="-240000">
                                      <p:cBhvr>
                                        <p:cTn id="24" dur="200" fill="hold">
                                          <p:stCondLst>
                                            <p:cond delay="200"/>
                                          </p:stCondLst>
                                        </p:cTn>
                                        <p:tgtEl>
                                          <p:spTgt spid="15"/>
                                        </p:tgtEl>
                                        <p:attrNameLst>
                                          <p:attrName>r</p:attrName>
                                        </p:attrNameLst>
                                      </p:cBhvr>
                                    </p:animRot>
                                    <p:animRot by="240000">
                                      <p:cBhvr>
                                        <p:cTn id="25" dur="200" fill="hold">
                                          <p:stCondLst>
                                            <p:cond delay="400"/>
                                          </p:stCondLst>
                                        </p:cTn>
                                        <p:tgtEl>
                                          <p:spTgt spid="15"/>
                                        </p:tgtEl>
                                        <p:attrNameLst>
                                          <p:attrName>r</p:attrName>
                                        </p:attrNameLst>
                                      </p:cBhvr>
                                    </p:animRot>
                                    <p:animRot by="-240000">
                                      <p:cBhvr>
                                        <p:cTn id="26" dur="200" fill="hold">
                                          <p:stCondLst>
                                            <p:cond delay="600"/>
                                          </p:stCondLst>
                                        </p:cTn>
                                        <p:tgtEl>
                                          <p:spTgt spid="15"/>
                                        </p:tgtEl>
                                        <p:attrNameLst>
                                          <p:attrName>r</p:attrName>
                                        </p:attrNameLst>
                                      </p:cBhvr>
                                    </p:animRot>
                                    <p:animRot by="120000">
                                      <p:cBhvr>
                                        <p:cTn id="27" dur="200" fill="hold">
                                          <p:stCondLst>
                                            <p:cond delay="800"/>
                                          </p:stCondLst>
                                        </p:cTn>
                                        <p:tgtEl>
                                          <p:spTgt spid="15"/>
                                        </p:tgtEl>
                                        <p:attrNameLst>
                                          <p:attrName>r</p:attrName>
                                        </p:attrNameLst>
                                      </p:cBhvr>
                                    </p:animRot>
                                  </p:childTnLst>
                                </p:cTn>
                              </p:par>
                              <p:par>
                                <p:cTn id="28" presetID="3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11673"/>
                </a:solidFill>
                <a:effectLst/>
                <a:uLnTx/>
                <a:uFillTx/>
                <a:latin typeface="Cambria" panose="02040503050406030204" pitchFamily="18" charset="0"/>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11673"/>
                </a:solidFill>
                <a:effectLst/>
                <a:uLnTx/>
                <a:uFillTx/>
                <a:latin typeface="Cambria" panose="02040503050406030204" pitchFamily="18" charset="0"/>
                <a:ea typeface="字魂20号-石头体" panose="00000500000000000000" charset="-122"/>
                <a:cs typeface="+mn-ea"/>
                <a:sym typeface="+mn-lt"/>
              </a:endParaRPr>
            </a:p>
          </p:txBody>
        </p:sp>
      </p:grpSp>
      <p:pic>
        <p:nvPicPr>
          <p:cNvPr id="23" name="Picture 22"/>
          <p:cNvPicPr>
            <a:picLocks noChangeAspect="1"/>
          </p:cNvPicPr>
          <p:nvPr/>
        </p:nvPicPr>
        <p:blipFill>
          <a:blip r:embed="rId2"/>
          <a:stretch>
            <a:fillRect/>
          </a:stretch>
        </p:blipFill>
        <p:spPr>
          <a:xfrm>
            <a:off x="681902" y="930676"/>
            <a:ext cx="10809145" cy="2462997"/>
          </a:xfrm>
          <a:prstGeom prst="rect">
            <a:avLst/>
          </a:prstGeom>
        </p:spPr>
      </p:pic>
      <p:sp>
        <p:nvSpPr>
          <p:cNvPr id="24" name="TextBox 23"/>
          <p:cNvSpPr txBox="1"/>
          <p:nvPr/>
        </p:nvSpPr>
        <p:spPr>
          <a:xfrm>
            <a:off x="2771775" y="2771775"/>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5</a:t>
            </a:r>
            <a:endParaRPr lang="en-US" sz="3200" b="1" dirty="0">
              <a:solidFill>
                <a:srgbClr val="FF0000"/>
              </a:solidFill>
              <a:latin typeface="Cambria" panose="02040503050406030204" pitchFamily="18" charset="0"/>
              <a:ea typeface="Cambria" panose="02040503050406030204" pitchFamily="18" charset="0"/>
            </a:endParaRPr>
          </a:p>
        </p:txBody>
      </p:sp>
      <p:sp>
        <p:nvSpPr>
          <p:cNvPr id="25" name="TextBox 24"/>
          <p:cNvSpPr txBox="1"/>
          <p:nvPr/>
        </p:nvSpPr>
        <p:spPr>
          <a:xfrm>
            <a:off x="3771900" y="276225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3</a:t>
            </a:r>
            <a:endParaRPr lang="en-US" sz="3200" b="1" dirty="0">
              <a:solidFill>
                <a:srgbClr val="FF0000"/>
              </a:solidFill>
              <a:latin typeface="Cambria" panose="02040503050406030204" pitchFamily="18" charset="0"/>
              <a:ea typeface="Cambria" panose="02040503050406030204" pitchFamily="18" charset="0"/>
            </a:endParaRPr>
          </a:p>
        </p:txBody>
      </p:sp>
      <p:sp>
        <p:nvSpPr>
          <p:cNvPr id="26" name="TextBox 25"/>
          <p:cNvSpPr txBox="1"/>
          <p:nvPr/>
        </p:nvSpPr>
        <p:spPr>
          <a:xfrm>
            <a:off x="4838700" y="2752725"/>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2</a:t>
            </a:r>
            <a:endParaRPr lang="en-US" sz="3200" b="1" dirty="0">
              <a:solidFill>
                <a:srgbClr val="FF0000"/>
              </a:solidFill>
              <a:latin typeface="Cambria" panose="02040503050406030204" pitchFamily="18" charset="0"/>
              <a:ea typeface="Cambria" panose="02040503050406030204" pitchFamily="18" charset="0"/>
            </a:endParaRPr>
          </a:p>
        </p:txBody>
      </p:sp>
      <p:sp>
        <p:nvSpPr>
          <p:cNvPr id="27" name="TextBox 26"/>
          <p:cNvSpPr txBox="1"/>
          <p:nvPr/>
        </p:nvSpPr>
        <p:spPr>
          <a:xfrm>
            <a:off x="5810250" y="274320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1</a:t>
            </a:r>
            <a:endParaRPr lang="en-US" sz="3200" b="1" dirty="0">
              <a:solidFill>
                <a:srgbClr val="FF0000"/>
              </a:solidFill>
              <a:latin typeface="Cambria" panose="02040503050406030204" pitchFamily="18" charset="0"/>
              <a:ea typeface="Cambria" panose="02040503050406030204" pitchFamily="18" charset="0"/>
            </a:endParaRPr>
          </a:p>
        </p:txBody>
      </p:sp>
      <p:sp>
        <p:nvSpPr>
          <p:cNvPr id="28" name="TextBox 27"/>
          <p:cNvSpPr txBox="1"/>
          <p:nvPr/>
        </p:nvSpPr>
        <p:spPr>
          <a:xfrm>
            <a:off x="6848475" y="272415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8</a:t>
            </a:r>
            <a:endParaRPr lang="en-US" sz="3200" b="1" dirty="0">
              <a:solidFill>
                <a:srgbClr val="FF0000"/>
              </a:solidFill>
              <a:latin typeface="Cambria" panose="02040503050406030204" pitchFamily="18" charset="0"/>
              <a:ea typeface="Cambria" panose="02040503050406030204" pitchFamily="18" charset="0"/>
            </a:endParaRPr>
          </a:p>
        </p:txBody>
      </p:sp>
      <p:sp>
        <p:nvSpPr>
          <p:cNvPr id="29" name="TextBox 28"/>
          <p:cNvSpPr txBox="1"/>
          <p:nvPr/>
        </p:nvSpPr>
        <p:spPr>
          <a:xfrm>
            <a:off x="7753350" y="272415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7</a:t>
            </a:r>
            <a:endParaRPr lang="en-US" sz="3200" b="1" dirty="0">
              <a:solidFill>
                <a:srgbClr val="FF0000"/>
              </a:solidFill>
              <a:latin typeface="Cambria" panose="02040503050406030204" pitchFamily="18" charset="0"/>
              <a:ea typeface="Cambria" panose="02040503050406030204" pitchFamily="18" charset="0"/>
            </a:endParaRPr>
          </a:p>
        </p:txBody>
      </p:sp>
      <p:sp>
        <p:nvSpPr>
          <p:cNvPr id="30" name="TextBox 29"/>
          <p:cNvSpPr txBox="1"/>
          <p:nvPr/>
        </p:nvSpPr>
        <p:spPr>
          <a:xfrm>
            <a:off x="8791575" y="2714625"/>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6</a:t>
            </a:r>
            <a:endParaRPr lang="en-US" sz="3200" b="1" dirty="0">
              <a:solidFill>
                <a:srgbClr val="FF0000"/>
              </a:solidFill>
              <a:latin typeface="Cambria" panose="02040503050406030204" pitchFamily="18" charset="0"/>
              <a:ea typeface="Cambria" panose="02040503050406030204" pitchFamily="18" charset="0"/>
            </a:endParaRPr>
          </a:p>
        </p:txBody>
      </p:sp>
      <p:sp>
        <p:nvSpPr>
          <p:cNvPr id="31" name="TextBox 30"/>
          <p:cNvSpPr txBox="1"/>
          <p:nvPr/>
        </p:nvSpPr>
        <p:spPr>
          <a:xfrm>
            <a:off x="9725025" y="2733675"/>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2</a:t>
            </a:r>
            <a:endParaRPr lang="en-US" sz="3200" b="1" dirty="0">
              <a:solidFill>
                <a:srgbClr val="FF0000"/>
              </a:solidFill>
              <a:latin typeface="Cambria" panose="02040503050406030204" pitchFamily="18" charset="0"/>
              <a:ea typeface="Cambria" panose="02040503050406030204" pitchFamily="18" charset="0"/>
            </a:endParaRPr>
          </a:p>
        </p:txBody>
      </p:sp>
      <p:sp>
        <p:nvSpPr>
          <p:cNvPr id="64" name="TextBox 63"/>
          <p:cNvSpPr txBox="1"/>
          <p:nvPr/>
        </p:nvSpPr>
        <p:spPr>
          <a:xfrm>
            <a:off x="10572750" y="2724150"/>
            <a:ext cx="1000125"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9</a:t>
            </a:r>
            <a:endParaRPr lang="en-US" sz="3200" b="1" dirty="0">
              <a:solidFill>
                <a:srgbClr val="FF0000"/>
              </a:solidFill>
              <a:latin typeface="Cambria" panose="02040503050406030204" pitchFamily="18" charset="0"/>
              <a:ea typeface="Cambria" panose="02040503050406030204" pitchFamily="18" charset="0"/>
            </a:endParaRPr>
          </a:p>
        </p:txBody>
      </p:sp>
      <p:sp>
        <p:nvSpPr>
          <p:cNvPr id="65" name="TextBox 64"/>
          <p:cNvSpPr txBox="1"/>
          <p:nvPr/>
        </p:nvSpPr>
        <p:spPr>
          <a:xfrm>
            <a:off x="1247775" y="3562350"/>
            <a:ext cx="5686425" cy="769441"/>
          </a:xfrm>
          <a:prstGeom prst="rect">
            <a:avLst/>
          </a:prstGeom>
          <a:noFill/>
        </p:spPr>
        <p:txBody>
          <a:bodyPr wrap="square" rtlCol="0">
            <a:spAutoFit/>
          </a:bodyPr>
          <a:lstStyle/>
          <a:p>
            <a:r>
              <a:rPr lang="en-US" sz="4400" b="1" dirty="0" err="1">
                <a:effectLst/>
                <a:latin typeface="Cambria" panose="02040503050406030204" pitchFamily="18" charset="0"/>
                <a:ea typeface="Cambria" panose="02040503050406030204" pitchFamily="18" charset="0"/>
              </a:rPr>
              <a:t>Viết</a:t>
            </a:r>
            <a:r>
              <a:rPr lang="en-US" sz="4400" b="1" dirty="0">
                <a:effectLst/>
                <a:latin typeface="Cambria" panose="02040503050406030204" pitchFamily="18" charset="0"/>
                <a:ea typeface="Cambria" panose="02040503050406030204" pitchFamily="18" charset="0"/>
              </a:rPr>
              <a:t> </a:t>
            </a:r>
            <a:r>
              <a:rPr lang="en-US" sz="4400" b="1" dirty="0" err="1">
                <a:effectLst/>
                <a:latin typeface="Cambria" panose="02040503050406030204" pitchFamily="18" charset="0"/>
                <a:ea typeface="Cambria" panose="02040503050406030204" pitchFamily="18" charset="0"/>
              </a:rPr>
              <a:t>số</a:t>
            </a:r>
            <a:r>
              <a:rPr lang="en-US" sz="4400" b="1" dirty="0">
                <a:effectLst/>
                <a:latin typeface="Cambria" panose="02040503050406030204" pitchFamily="18" charset="0"/>
                <a:ea typeface="Cambria" panose="02040503050406030204" pitchFamily="18" charset="0"/>
              </a:rPr>
              <a:t>: 532 187 629 </a:t>
            </a:r>
            <a:endParaRPr lang="en-US" sz="4400" b="1" dirty="0">
              <a:latin typeface="Cambria" panose="02040503050406030204" pitchFamily="18" charset="0"/>
              <a:ea typeface="Cambria" panose="02040503050406030204" pitchFamily="18" charset="0"/>
            </a:endParaRPr>
          </a:p>
        </p:txBody>
      </p:sp>
      <p:sp>
        <p:nvSpPr>
          <p:cNvPr id="66" name="TextBox 65"/>
          <p:cNvSpPr txBox="1"/>
          <p:nvPr/>
        </p:nvSpPr>
        <p:spPr>
          <a:xfrm>
            <a:off x="1314450" y="4381500"/>
            <a:ext cx="10287000" cy="2123658"/>
          </a:xfrm>
          <a:prstGeom prst="rect">
            <a:avLst/>
          </a:prstGeom>
          <a:noFill/>
        </p:spPr>
        <p:txBody>
          <a:bodyPr wrap="square" rtlCol="0">
            <a:spAutoFit/>
          </a:bodyPr>
          <a:lstStyle/>
          <a:p>
            <a:pPr algn="just"/>
            <a:r>
              <a:rPr lang="en-US" sz="4400" b="1" dirty="0">
                <a:latin typeface="Cambria" panose="02040503050406030204" pitchFamily="18" charset="0"/>
                <a:ea typeface="Cambria" panose="02040503050406030204" pitchFamily="18" charset="0"/>
              </a:rPr>
              <a:t>Đ</a:t>
            </a:r>
            <a:r>
              <a:rPr lang="vi-VN" sz="4400" b="1" dirty="0">
                <a:latin typeface="Cambria" panose="02040503050406030204" pitchFamily="18" charset="0"/>
                <a:ea typeface="Cambria" panose="02040503050406030204" pitchFamily="18" charset="0"/>
              </a:rPr>
              <a:t>ọc số: Năm trăm ba mươi hai triệu một trăm tám mươi bảy nghìn sáu trăm hai mươi chín. </a:t>
            </a:r>
            <a:endParaRPr lang="en-US" sz="44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inVertical)">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arn(inVertic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barn(inVertic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barn(inVertical)">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barn(inVertical)">
                                      <p:cBhvr>
                                        <p:cTn id="52" dur="500"/>
                                        <p:tgtEl>
                                          <p:spTgt spid="6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barn(inVertical)">
                                      <p:cBhvr>
                                        <p:cTn id="57" dur="500"/>
                                        <p:tgtEl>
                                          <p:spTgt spid="6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barn(inVertical)">
                                      <p:cBhvr>
                                        <p:cTn id="6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64" grpId="0"/>
      <p:bldP spid="65"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pic>
        <p:nvPicPr>
          <p:cNvPr id="4" name="Picture 3"/>
          <p:cNvPicPr>
            <a:picLocks noChangeAspect="1"/>
          </p:cNvPicPr>
          <p:nvPr/>
        </p:nvPicPr>
        <p:blipFill>
          <a:blip r:embed="rId2"/>
          <a:stretch>
            <a:fillRect/>
          </a:stretch>
        </p:blipFill>
        <p:spPr>
          <a:xfrm>
            <a:off x="1133475" y="800099"/>
            <a:ext cx="9906000" cy="2281719"/>
          </a:xfrm>
          <a:prstGeom prst="rect">
            <a:avLst/>
          </a:prstGeom>
        </p:spPr>
      </p:pic>
      <p:sp>
        <p:nvSpPr>
          <p:cNvPr id="5" name="TextBox 4"/>
          <p:cNvSpPr txBox="1"/>
          <p:nvPr/>
        </p:nvSpPr>
        <p:spPr>
          <a:xfrm>
            <a:off x="695325" y="3467100"/>
            <a:ext cx="10944225" cy="3046988"/>
          </a:xfrm>
          <a:prstGeom prst="rect">
            <a:avLst/>
          </a:prstGeom>
          <a:noFill/>
        </p:spPr>
        <p:txBody>
          <a:bodyPr wrap="square" rtlCol="0">
            <a:spAutoFit/>
          </a:bodyPr>
          <a:lstStyle/>
          <a:p>
            <a:r>
              <a:rPr lang="en-US" sz="3200" b="1" i="1" u="sng" dirty="0" err="1">
                <a:latin typeface="Cambria" panose="02040503050406030204" pitchFamily="18" charset="0"/>
                <a:ea typeface="Cambria" panose="02040503050406030204" pitchFamily="18" charset="0"/>
              </a:rPr>
              <a:t>Chú</a:t>
            </a:r>
            <a:r>
              <a:rPr lang="en-US" sz="3200" b="1" i="1" u="sng" dirty="0">
                <a:latin typeface="Cambria" panose="02040503050406030204" pitchFamily="18" charset="0"/>
                <a:ea typeface="Cambria" panose="02040503050406030204" pitchFamily="18" charset="0"/>
              </a:rPr>
              <a:t> ý:</a:t>
            </a:r>
            <a:endParaRPr lang="en-US" sz="3200" b="1" i="1" u="sng"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Hàng đơn vị, hàng chục, hàng trăm hợp thành </a:t>
            </a:r>
            <a:r>
              <a:rPr lang="vi-VN" sz="3200" b="1" dirty="0">
                <a:latin typeface="Cambria" panose="02040503050406030204" pitchFamily="18" charset="0"/>
                <a:ea typeface="Cambria" panose="02040503050406030204" pitchFamily="18" charset="0"/>
              </a:rPr>
              <a:t>lớp đơn vị</a:t>
            </a:r>
            <a:r>
              <a:rPr lang="vi-VN" sz="3200" dirty="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Hàng nghìn, hàng chục nghìn, hàng trăm nghìn hợp thành </a:t>
            </a:r>
            <a:r>
              <a:rPr lang="vi-VN" sz="3200" b="1" dirty="0">
                <a:latin typeface="Cambria" panose="02040503050406030204" pitchFamily="18" charset="0"/>
                <a:ea typeface="Cambria" panose="02040503050406030204" pitchFamily="18" charset="0"/>
              </a:rPr>
              <a:t>lớp nghìn. </a:t>
            </a:r>
            <a:endParaRPr lang="vi-VN" sz="3200" b="1" dirty="0">
              <a:latin typeface="Cambria" panose="02040503050406030204" pitchFamily="18" charset="0"/>
              <a:ea typeface="Cambria" panose="02040503050406030204" pitchFamily="18" charset="0"/>
            </a:endParaRP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Hàng triệu, hàng chục triệu, hàng trăm triệu hợp thành </a:t>
            </a:r>
            <a:r>
              <a:rPr lang="vi-VN" sz="3200" b="1" dirty="0">
                <a:latin typeface="Cambria" panose="02040503050406030204" pitchFamily="18" charset="0"/>
                <a:ea typeface="Cambria" panose="02040503050406030204" pitchFamily="18" charset="0"/>
              </a:rPr>
              <a:t>lớp triệu</a:t>
            </a:r>
            <a:r>
              <a:rPr lang="vi-VN" sz="3200" dirty="0">
                <a:latin typeface="Cambria" panose="02040503050406030204" pitchFamily="18" charset="0"/>
                <a:ea typeface="Cambria" panose="02040503050406030204" pitchFamily="18" charset="0"/>
              </a:rPr>
              <a:t>.</a:t>
            </a:r>
            <a:endParaRPr lang="vi-VN" sz="3200" dirty="0">
              <a:latin typeface="Cambria" panose="02040503050406030204" pitchFamily="18" charset="0"/>
              <a:ea typeface="Cambria" panose="02040503050406030204" pitchFamily="18" charset="0"/>
            </a:endParaRPr>
          </a:p>
        </p:txBody>
      </p:sp>
      <p:sp>
        <p:nvSpPr>
          <p:cNvPr id="6" name="Left Brace 5"/>
          <p:cNvSpPr/>
          <p:nvPr/>
        </p:nvSpPr>
        <p:spPr>
          <a:xfrm rot="16200000">
            <a:off x="3819527" y="2033589"/>
            <a:ext cx="385760" cy="2262186"/>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Left Brace 6"/>
          <p:cNvSpPr/>
          <p:nvPr/>
        </p:nvSpPr>
        <p:spPr>
          <a:xfrm rot="16200000">
            <a:off x="6691935" y="2033589"/>
            <a:ext cx="385760" cy="2262186"/>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Left Brace 7"/>
          <p:cNvSpPr/>
          <p:nvPr/>
        </p:nvSpPr>
        <p:spPr>
          <a:xfrm rot="16200000">
            <a:off x="9554404" y="1993832"/>
            <a:ext cx="385760" cy="2262186"/>
          </a:xfrm>
          <a:prstGeom prst="leftBrace">
            <a:avLst>
              <a:gd name="adj1" fmla="val 35494"/>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wipe(up)">
                                      <p:cBhvr>
                                        <p:cTn id="16" dur="500"/>
                                        <p:tgtEl>
                                          <p:spTgt spid="5">
                                            <p:txEl>
                                              <p:pRg st="2" end="2"/>
                                            </p:txEl>
                                          </p:spTgt>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up)">
                                      <p:cBhvr>
                                        <p:cTn id="25" dur="500"/>
                                        <p:tgtEl>
                                          <p:spTgt spid="5">
                                            <p:txEl>
                                              <p:pRg st="3" end="3"/>
                                            </p:txEl>
                                          </p:spTgt>
                                        </p:tgtEl>
                                      </p:cBhvr>
                                    </p:animEffect>
                                  </p:childTnLst>
                                </p:cTn>
                              </p:par>
                            </p:childTnLst>
                          </p:cTn>
                        </p:par>
                        <p:par>
                          <p:cTn id="26" fill="hold">
                            <p:stCondLst>
                              <p:cond delay="500"/>
                            </p:stCondLst>
                            <p:childTnLst>
                              <p:par>
                                <p:cTn id="27" presetID="22" presetClass="entr" presetSubtype="4"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11673"/>
                </a:solidFill>
                <a:effectLst/>
                <a:uLnTx/>
                <a:uFillTx/>
                <a:latin typeface="Cambria" panose="02040503050406030204" pitchFamily="18" charset="0"/>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srgbClr val="011673"/>
                </a:solidFill>
                <a:effectLst/>
                <a:uLnTx/>
                <a:uFillTx/>
                <a:latin typeface="Cambria" panose="02040503050406030204" pitchFamily="18" charset="0"/>
                <a:ea typeface="字魂20号-石头体" panose="00000500000000000000" charset="-122"/>
                <a:cs typeface="+mn-ea"/>
                <a:sym typeface="+mn-lt"/>
              </a:endParaRPr>
            </a:p>
          </p:txBody>
        </p:sp>
      </p:grpSp>
      <p:sp>
        <p:nvSpPr>
          <p:cNvPr id="66" name="TextBox 65"/>
          <p:cNvSpPr txBox="1"/>
          <p:nvPr/>
        </p:nvSpPr>
        <p:spPr>
          <a:xfrm>
            <a:off x="476250" y="819150"/>
            <a:ext cx="11115675" cy="2862322"/>
          </a:xfrm>
          <a:prstGeom prst="rect">
            <a:avLst/>
          </a:prstGeom>
          <a:noFill/>
        </p:spPr>
        <p:txBody>
          <a:bodyPr wrap="square" rtlCol="0">
            <a:spAutoFit/>
          </a:bodyPr>
          <a:lstStyle/>
          <a:p>
            <a:pPr lvl="0" algn="just"/>
            <a:r>
              <a:rPr lang="vi-VN" sz="3600" b="1" i="1">
                <a:solidFill>
                  <a:prstClr val="black"/>
                </a:solidFill>
                <a:latin typeface="Cambria" panose="02040503050406030204" pitchFamily="18" charset="0"/>
                <a:ea typeface="Cambria" panose="02040503050406030204" pitchFamily="18" charset="0"/>
              </a:rPr>
              <a:t>Quy tắc đọc số có nhiều chữ số: </a:t>
            </a:r>
            <a:endParaRPr lang="vi-VN" sz="3600" b="1" i="1">
              <a:solidFill>
                <a:prstClr val="black"/>
              </a:solidFill>
              <a:latin typeface="Cambria" panose="02040503050406030204" pitchFamily="18" charset="0"/>
              <a:ea typeface="Cambria" panose="02040503050406030204" pitchFamily="18" charset="0"/>
            </a:endParaRPr>
          </a:p>
          <a:p>
            <a:pPr marL="571500" lvl="0" indent="-571500" algn="just">
              <a:buFont typeface="Arial" panose="020B0604020202020204" pitchFamily="34" charset="0"/>
              <a:buChar char="•"/>
            </a:pPr>
            <a:r>
              <a:rPr lang="vi-VN" sz="3600">
                <a:solidFill>
                  <a:prstClr val="black"/>
                </a:solidFill>
                <a:latin typeface="Cambria" panose="02040503050406030204" pitchFamily="18" charset="0"/>
                <a:ea typeface="Cambria" panose="02040503050406030204" pitchFamily="18" charset="0"/>
              </a:rPr>
              <a:t>Khi đọc số có nhiều chữ số, ta tách số thành từng lớp, lớp đơn vị đến lớp nghìn rồi lớp triệu, mỗi lớp có ba hàng. Sau đó, dựa vào cách đọc số có tới ba chữ số thuộc từng lớp để đọc và đọc từ trái sang phải.</a:t>
            </a:r>
            <a:endParaRPr lang="vi-VN" sz="3600" dirty="0">
              <a:solidFill>
                <a:prstClr val="black"/>
              </a:solidFill>
              <a:latin typeface="Cambria" panose="02040503050406030204" pitchFamily="18" charset="0"/>
              <a:ea typeface="Cambria" panose="02040503050406030204" pitchFamily="18" charset="0"/>
            </a:endParaRPr>
          </a:p>
        </p:txBody>
      </p:sp>
      <p:sp>
        <p:nvSpPr>
          <p:cNvPr id="3" name="TextBox 2"/>
          <p:cNvSpPr txBox="1"/>
          <p:nvPr/>
        </p:nvSpPr>
        <p:spPr>
          <a:xfrm>
            <a:off x="1085850" y="3697364"/>
            <a:ext cx="9013030" cy="1063304"/>
          </a:xfrm>
          <a:prstGeom prst="rect">
            <a:avLst/>
          </a:prstGeom>
          <a:noFill/>
        </p:spPr>
        <p:txBody>
          <a:bodyPr wrap="square">
            <a:spAutoFit/>
          </a:bodyPr>
          <a:lstStyle/>
          <a:p>
            <a:pPr marL="0" marR="0" algn="just">
              <a:lnSpc>
                <a:spcPct val="150000"/>
              </a:lnSpc>
              <a:spcBef>
                <a:spcPts val="0"/>
              </a:spcBef>
              <a:spcAft>
                <a:spcPts val="1000"/>
              </a:spcAft>
            </a:pPr>
            <a:r>
              <a:rPr lang="en-US" sz="4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Ví</a:t>
            </a:r>
            <a:r>
              <a:rPr lang="en-US" sz="4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dụ</a:t>
            </a:r>
            <a:r>
              <a:rPr lang="en-US" sz="48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               327 658 412</a:t>
            </a:r>
            <a:endParaRPr lang="en-US" sz="4000" b="1"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4" name="Left Bracket 3"/>
          <p:cNvSpPr/>
          <p:nvPr/>
        </p:nvSpPr>
        <p:spPr>
          <a:xfrm rot="16200000">
            <a:off x="5231583" y="4302262"/>
            <a:ext cx="245688" cy="748069"/>
          </a:xfrm>
          <a:prstGeom prst="leftBracket">
            <a:avLst>
              <a:gd name="adj" fmla="val 8542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 name="Straight Arrow Connector 5"/>
          <p:cNvCxnSpPr>
            <a:stCxn id="7" idx="0"/>
          </p:cNvCxnSpPr>
          <p:nvPr/>
        </p:nvCxnSpPr>
        <p:spPr>
          <a:xfrm flipV="1">
            <a:off x="4262438" y="4857750"/>
            <a:ext cx="1062037" cy="4286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p:cNvSpPr/>
          <p:nvPr/>
        </p:nvSpPr>
        <p:spPr>
          <a:xfrm>
            <a:off x="3333750" y="5286375"/>
            <a:ext cx="1857375" cy="590550"/>
          </a:xfrm>
          <a:prstGeom prst="roundRect">
            <a:avLst>
              <a:gd name="adj" fmla="val 2957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Lớp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triệu</a:t>
            </a:r>
            <a:endParaRPr lang="en-US" sz="2800" b="1" dirty="0">
              <a:solidFill>
                <a:srgbClr val="002060"/>
              </a:solidFill>
              <a:latin typeface="Cambria" panose="02040503050406030204" pitchFamily="18" charset="0"/>
              <a:ea typeface="Cambria" panose="02040503050406030204" pitchFamily="18" charset="0"/>
            </a:endParaRPr>
          </a:p>
        </p:txBody>
      </p:sp>
      <p:sp>
        <p:nvSpPr>
          <p:cNvPr id="10" name="Left Bracket 9"/>
          <p:cNvSpPr/>
          <p:nvPr/>
        </p:nvSpPr>
        <p:spPr>
          <a:xfrm rot="16200000">
            <a:off x="6498408" y="4368937"/>
            <a:ext cx="245688" cy="748069"/>
          </a:xfrm>
          <a:prstGeom prst="leftBracket">
            <a:avLst>
              <a:gd name="adj" fmla="val 8542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Arrow Connector 10"/>
          <p:cNvCxnSpPr/>
          <p:nvPr/>
        </p:nvCxnSpPr>
        <p:spPr>
          <a:xfrm flipV="1">
            <a:off x="6638925" y="4867275"/>
            <a:ext cx="0" cy="47625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2" name="Rectangle: Rounded Corners 11"/>
          <p:cNvSpPr/>
          <p:nvPr/>
        </p:nvSpPr>
        <p:spPr>
          <a:xfrm>
            <a:off x="5581650" y="5324475"/>
            <a:ext cx="2047875" cy="590550"/>
          </a:xfrm>
          <a:prstGeom prst="roundRect">
            <a:avLst>
              <a:gd name="adj" fmla="val 2957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Lớp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nghìn</a:t>
            </a:r>
            <a:endParaRPr lang="en-US" sz="2800" b="1" dirty="0">
              <a:solidFill>
                <a:srgbClr val="002060"/>
              </a:solidFill>
              <a:latin typeface="Cambria" panose="02040503050406030204" pitchFamily="18" charset="0"/>
              <a:ea typeface="Cambria" panose="02040503050406030204" pitchFamily="18" charset="0"/>
            </a:endParaRPr>
          </a:p>
        </p:txBody>
      </p:sp>
      <p:sp>
        <p:nvSpPr>
          <p:cNvPr id="14" name="Left Bracket 13"/>
          <p:cNvSpPr/>
          <p:nvPr/>
        </p:nvSpPr>
        <p:spPr>
          <a:xfrm rot="16200000">
            <a:off x="7727133" y="4321312"/>
            <a:ext cx="245688" cy="748069"/>
          </a:xfrm>
          <a:prstGeom prst="leftBracket">
            <a:avLst>
              <a:gd name="adj" fmla="val 8542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5" name="Straight Arrow Connector 14"/>
          <p:cNvCxnSpPr>
            <a:stCxn id="16" idx="0"/>
            <a:endCxn id="14" idx="1"/>
          </p:cNvCxnSpPr>
          <p:nvPr/>
        </p:nvCxnSpPr>
        <p:spPr>
          <a:xfrm flipH="1" flipV="1">
            <a:off x="7849978" y="4818191"/>
            <a:ext cx="1432135" cy="4777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Rectangle: Rounded Corners 15"/>
          <p:cNvSpPr/>
          <p:nvPr/>
        </p:nvSpPr>
        <p:spPr>
          <a:xfrm>
            <a:off x="8096250" y="5295900"/>
            <a:ext cx="2371725" cy="590550"/>
          </a:xfrm>
          <a:prstGeom prst="roundRect">
            <a:avLst>
              <a:gd name="adj" fmla="val 29570"/>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2060"/>
                </a:solidFill>
                <a:latin typeface="Cambria" panose="02040503050406030204" pitchFamily="18" charset="0"/>
                <a:ea typeface="Cambria" panose="02040503050406030204" pitchFamily="18" charset="0"/>
              </a:rPr>
              <a:t>Lớp</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đơn</a:t>
            </a:r>
            <a:r>
              <a:rPr lang="en-US" sz="2800" b="1" dirty="0">
                <a:solidFill>
                  <a:srgbClr val="002060"/>
                </a:solidFill>
                <a:latin typeface="Cambria" panose="02040503050406030204" pitchFamily="18" charset="0"/>
                <a:ea typeface="Cambria" panose="02040503050406030204" pitchFamily="18" charset="0"/>
              </a:rPr>
              <a:t> </a:t>
            </a:r>
            <a:r>
              <a:rPr lang="en-US" sz="2800" b="1" dirty="0" err="1">
                <a:solidFill>
                  <a:srgbClr val="002060"/>
                </a:solidFill>
                <a:latin typeface="Cambria" panose="02040503050406030204" pitchFamily="18" charset="0"/>
                <a:ea typeface="Cambria" panose="02040503050406030204" pitchFamily="18" charset="0"/>
              </a:rPr>
              <a:t>vị</a:t>
            </a:r>
            <a:endParaRPr lang="en-US" sz="2800" b="1"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6">
                                            <p:txEl>
                                              <p:pRg st="0" end="0"/>
                                            </p:txEl>
                                          </p:spTgt>
                                        </p:tgtEl>
                                        <p:attrNameLst>
                                          <p:attrName>style.visibility</p:attrName>
                                        </p:attrNameLst>
                                      </p:cBhvr>
                                      <p:to>
                                        <p:strVal val="visible"/>
                                      </p:to>
                                    </p:set>
                                    <p:animEffect transition="in" filter="barn(inVertical)">
                                      <p:cBhvr>
                                        <p:cTn id="7" dur="500"/>
                                        <p:tgtEl>
                                          <p:spTgt spid="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6">
                                            <p:txEl>
                                              <p:pRg st="1" end="1"/>
                                            </p:txEl>
                                          </p:spTgt>
                                        </p:tgtEl>
                                        <p:attrNameLst>
                                          <p:attrName>style.visibility</p:attrName>
                                        </p:attrNameLst>
                                      </p:cBhvr>
                                      <p:to>
                                        <p:strVal val="visible"/>
                                      </p:to>
                                    </p:set>
                                    <p:animEffect transition="in" filter="barn(inVertical)">
                                      <p:cBhvr>
                                        <p:cTn id="12" dur="500"/>
                                        <p:tgtEl>
                                          <p:spTgt spid="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anim calcmode="lin" valueType="num">
                                      <p:cBhvr>
                                        <p:cTn id="68" dur="1000" fill="hold"/>
                                        <p:tgtEl>
                                          <p:spTgt spid="16"/>
                                        </p:tgtEl>
                                        <p:attrNameLst>
                                          <p:attrName>ppt_x</p:attrName>
                                        </p:attrNameLst>
                                      </p:cBhvr>
                                      <p:tavLst>
                                        <p:tav tm="0">
                                          <p:val>
                                            <p:strVal val="#ppt_x"/>
                                          </p:val>
                                        </p:tav>
                                        <p:tav tm="100000">
                                          <p:val>
                                            <p:strVal val="#ppt_x"/>
                                          </p:val>
                                        </p:tav>
                                      </p:tavLst>
                                    </p:anim>
                                    <p:anim calcmode="lin" valueType="num">
                                      <p:cBhvr>
                                        <p:cTn id="6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uiExpand="1" build="p"/>
      <p:bldP spid="4" grpId="0" animBg="1"/>
      <p:bldP spid="7" grpId="0" animBg="1"/>
      <p:bldP spid="10" grpId="0" animBg="1"/>
      <p:bldP spid="12"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1857829" y="464261"/>
            <a:ext cx="7315200" cy="539548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016252"/>
            <a:ext cx="12192000" cy="3479800"/>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4654549"/>
            <a:ext cx="12192000" cy="2203451"/>
          </a:xfrm>
          <a:prstGeom prst="rect">
            <a:avLst/>
          </a:prstGeom>
        </p:spPr>
      </p:pic>
      <p:pic>
        <p:nvPicPr>
          <p:cNvPr id="1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2497" y="2781808"/>
            <a:ext cx="3943348" cy="3943348"/>
          </a:xfrm>
          <a:prstGeom prst="rect">
            <a:avLst/>
          </a:prstGeom>
        </p:spPr>
      </p:pic>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424" y="224398"/>
            <a:ext cx="1972428" cy="2541954"/>
          </a:xfrm>
          <a:prstGeom prst="rect">
            <a:avLst/>
          </a:prstGeom>
        </p:spPr>
      </p:pic>
      <p:pic>
        <p:nvPicPr>
          <p:cNvPr id="4" name="Picture 3"/>
          <p:cNvPicPr>
            <a:picLocks noChangeAspect="1"/>
          </p:cNvPicPr>
          <p:nvPr/>
        </p:nvPicPr>
        <p:blipFill>
          <a:blip r:embed="rId6"/>
          <a:stretch>
            <a:fillRect/>
          </a:stretch>
        </p:blipFill>
        <p:spPr>
          <a:xfrm>
            <a:off x="3570617" y="1591730"/>
            <a:ext cx="4176122" cy="278001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repeatCount="indefinite" fill="hold" nodeType="clickEffect">
                                  <p:stCondLst>
                                    <p:cond delay="0"/>
                                  </p:stCondLst>
                                  <p:childTnLst>
                                    <p:animRot by="120000">
                                      <p:cBhvr>
                                        <p:cTn id="23" dur="100" fill="hold">
                                          <p:stCondLst>
                                            <p:cond delay="0"/>
                                          </p:stCondLst>
                                        </p:cTn>
                                        <p:tgtEl>
                                          <p:spTgt spid="15"/>
                                        </p:tgtEl>
                                        <p:attrNameLst>
                                          <p:attrName>r</p:attrName>
                                        </p:attrNameLst>
                                      </p:cBhvr>
                                    </p:animRot>
                                    <p:animRot by="-240000">
                                      <p:cBhvr>
                                        <p:cTn id="24" dur="200" fill="hold">
                                          <p:stCondLst>
                                            <p:cond delay="200"/>
                                          </p:stCondLst>
                                        </p:cTn>
                                        <p:tgtEl>
                                          <p:spTgt spid="15"/>
                                        </p:tgtEl>
                                        <p:attrNameLst>
                                          <p:attrName>r</p:attrName>
                                        </p:attrNameLst>
                                      </p:cBhvr>
                                    </p:animRot>
                                    <p:animRot by="240000">
                                      <p:cBhvr>
                                        <p:cTn id="25" dur="200" fill="hold">
                                          <p:stCondLst>
                                            <p:cond delay="400"/>
                                          </p:stCondLst>
                                        </p:cTn>
                                        <p:tgtEl>
                                          <p:spTgt spid="15"/>
                                        </p:tgtEl>
                                        <p:attrNameLst>
                                          <p:attrName>r</p:attrName>
                                        </p:attrNameLst>
                                      </p:cBhvr>
                                    </p:animRot>
                                    <p:animRot by="-240000">
                                      <p:cBhvr>
                                        <p:cTn id="26" dur="200" fill="hold">
                                          <p:stCondLst>
                                            <p:cond delay="600"/>
                                          </p:stCondLst>
                                        </p:cTn>
                                        <p:tgtEl>
                                          <p:spTgt spid="15"/>
                                        </p:tgtEl>
                                        <p:attrNameLst>
                                          <p:attrName>r</p:attrName>
                                        </p:attrNameLst>
                                      </p:cBhvr>
                                    </p:animRot>
                                    <p:animRot by="120000">
                                      <p:cBhvr>
                                        <p:cTn id="27" dur="200" fill="hold">
                                          <p:stCondLst>
                                            <p:cond delay="800"/>
                                          </p:stCondLst>
                                        </p:cTn>
                                        <p:tgtEl>
                                          <p:spTgt spid="15"/>
                                        </p:tgtEl>
                                        <p:attrNameLst>
                                          <p:attrName>r</p:attrName>
                                        </p:attrNameLst>
                                      </p:cBhvr>
                                    </p:animRot>
                                  </p:childTnLst>
                                </p:cTn>
                              </p:par>
                              <p:par>
                                <p:cTn id="28" presetID="31"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sp>
        <p:nvSpPr>
          <p:cNvPr id="2" name="Google Shape;8497;p43"/>
          <p:cNvSpPr/>
          <p:nvPr/>
        </p:nvSpPr>
        <p:spPr>
          <a:xfrm>
            <a:off x="1852854" y="265370"/>
            <a:ext cx="8602588"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1: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Thực</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hiện</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theo</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mẫu</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pic>
        <p:nvPicPr>
          <p:cNvPr id="4" name="Picture 3"/>
          <p:cNvPicPr>
            <a:picLocks noChangeAspect="1"/>
          </p:cNvPicPr>
          <p:nvPr/>
        </p:nvPicPr>
        <p:blipFill>
          <a:blip r:embed="rId2"/>
          <a:stretch>
            <a:fillRect/>
          </a:stretch>
        </p:blipFill>
        <p:spPr>
          <a:xfrm>
            <a:off x="466724" y="1508041"/>
            <a:ext cx="11306175" cy="3610439"/>
          </a:xfrm>
          <a:prstGeom prst="rect">
            <a:avLst/>
          </a:prstGeom>
        </p:spPr>
      </p:pic>
      <p:sp>
        <p:nvSpPr>
          <p:cNvPr id="9" name="Rectangle: Rounded Corners 8"/>
          <p:cNvSpPr/>
          <p:nvPr/>
        </p:nvSpPr>
        <p:spPr>
          <a:xfrm>
            <a:off x="3800475" y="42767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10" name="Rectangle: Rounded Corners 9"/>
          <p:cNvSpPr/>
          <p:nvPr/>
        </p:nvSpPr>
        <p:spPr>
          <a:xfrm>
            <a:off x="4791075" y="42671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9</a:t>
            </a:r>
            <a:endParaRPr lang="en-US" sz="2800" b="1" dirty="0">
              <a:solidFill>
                <a:srgbClr val="FF0000"/>
              </a:solidFill>
              <a:latin typeface="Cambria" panose="02040503050406030204" pitchFamily="18" charset="0"/>
              <a:ea typeface="Cambria" panose="02040503050406030204" pitchFamily="18" charset="0"/>
            </a:endParaRPr>
          </a:p>
        </p:txBody>
      </p:sp>
      <p:sp>
        <p:nvSpPr>
          <p:cNvPr id="11" name="Rectangle: Rounded Corners 10"/>
          <p:cNvSpPr/>
          <p:nvPr/>
        </p:nvSpPr>
        <p:spPr>
          <a:xfrm>
            <a:off x="5753100" y="42576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8</a:t>
            </a:r>
            <a:endParaRPr lang="en-US" sz="2800" b="1" dirty="0">
              <a:solidFill>
                <a:srgbClr val="FF0000"/>
              </a:solidFill>
              <a:latin typeface="Cambria" panose="02040503050406030204" pitchFamily="18" charset="0"/>
              <a:ea typeface="Cambria" panose="02040503050406030204" pitchFamily="18" charset="0"/>
            </a:endParaRPr>
          </a:p>
        </p:txBody>
      </p:sp>
      <p:sp>
        <p:nvSpPr>
          <p:cNvPr id="12" name="Rectangle: Rounded Corners 11"/>
          <p:cNvSpPr/>
          <p:nvPr/>
        </p:nvSpPr>
        <p:spPr>
          <a:xfrm>
            <a:off x="6800850" y="42481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p:cNvSpPr/>
          <p:nvPr/>
        </p:nvSpPr>
        <p:spPr>
          <a:xfrm>
            <a:off x="7810500" y="42671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14" name="Rectangle: Rounded Corners 13"/>
          <p:cNvSpPr/>
          <p:nvPr/>
        </p:nvSpPr>
        <p:spPr>
          <a:xfrm>
            <a:off x="8820150" y="42767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15" name="Rectangle: Rounded Corners 14"/>
          <p:cNvSpPr/>
          <p:nvPr/>
        </p:nvSpPr>
        <p:spPr>
          <a:xfrm>
            <a:off x="9810750" y="42576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16" name="Rectangle: Rounded Corners 15"/>
          <p:cNvSpPr/>
          <p:nvPr/>
        </p:nvSpPr>
        <p:spPr>
          <a:xfrm>
            <a:off x="10829925" y="42386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6</a:t>
            </a:r>
            <a:endParaRPr lang="en-US" sz="2800" b="1" dirty="0">
              <a:solidFill>
                <a:srgbClr val="FF0000"/>
              </a:solidFill>
              <a:latin typeface="Cambria" panose="02040503050406030204" pitchFamily="18" charset="0"/>
              <a:ea typeface="Cambria" panose="02040503050406030204" pitchFamily="18" charset="0"/>
            </a:endParaRPr>
          </a:p>
        </p:txBody>
      </p:sp>
      <p:sp>
        <p:nvSpPr>
          <p:cNvPr id="17" name="Rectangle: Rounded Corners 16"/>
          <p:cNvSpPr/>
          <p:nvPr/>
        </p:nvSpPr>
        <p:spPr>
          <a:xfrm>
            <a:off x="4791075" y="46958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18" name="Rectangle: Rounded Corners 17"/>
          <p:cNvSpPr/>
          <p:nvPr/>
        </p:nvSpPr>
        <p:spPr>
          <a:xfrm>
            <a:off x="5753100" y="46862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7</a:t>
            </a:r>
            <a:endParaRPr lang="en-US" sz="2800" b="1" dirty="0">
              <a:solidFill>
                <a:srgbClr val="FF0000"/>
              </a:solidFill>
              <a:latin typeface="Cambria" panose="02040503050406030204" pitchFamily="18" charset="0"/>
              <a:ea typeface="Cambria" panose="02040503050406030204" pitchFamily="18" charset="0"/>
            </a:endParaRPr>
          </a:p>
        </p:txBody>
      </p:sp>
      <p:sp>
        <p:nvSpPr>
          <p:cNvPr id="19" name="Rectangle: Rounded Corners 18"/>
          <p:cNvSpPr/>
          <p:nvPr/>
        </p:nvSpPr>
        <p:spPr>
          <a:xfrm>
            <a:off x="6800850" y="46767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20" name="Rectangle: Rounded Corners 19"/>
          <p:cNvSpPr/>
          <p:nvPr/>
        </p:nvSpPr>
        <p:spPr>
          <a:xfrm>
            <a:off x="7810500" y="46958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21" name="Rectangle: Rounded Corners 20"/>
          <p:cNvSpPr/>
          <p:nvPr/>
        </p:nvSpPr>
        <p:spPr>
          <a:xfrm>
            <a:off x="8820150" y="47053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6</a:t>
            </a:r>
            <a:endParaRPr lang="en-US" sz="2800" b="1" dirty="0">
              <a:solidFill>
                <a:srgbClr val="FF0000"/>
              </a:solidFill>
              <a:latin typeface="Cambria" panose="02040503050406030204" pitchFamily="18" charset="0"/>
              <a:ea typeface="Cambria" panose="02040503050406030204" pitchFamily="18" charset="0"/>
            </a:endParaRPr>
          </a:p>
        </p:txBody>
      </p:sp>
      <p:sp>
        <p:nvSpPr>
          <p:cNvPr id="22" name="Rectangle: Rounded Corners 21"/>
          <p:cNvSpPr/>
          <p:nvPr/>
        </p:nvSpPr>
        <p:spPr>
          <a:xfrm>
            <a:off x="9810750" y="46862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23" name="Rectangle: Rounded Corners 22"/>
          <p:cNvSpPr/>
          <p:nvPr/>
        </p:nvSpPr>
        <p:spPr>
          <a:xfrm>
            <a:off x="10829925" y="46672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1000"/>
                                        <p:tgtEl>
                                          <p:spTgt spid="13"/>
                                        </p:tgtEl>
                                      </p:cBhvr>
                                    </p:animEffect>
                                    <p:anim calcmode="lin" valueType="num">
                                      <p:cBhvr>
                                        <p:cTn id="41" dur="1000" fill="hold"/>
                                        <p:tgtEl>
                                          <p:spTgt spid="13"/>
                                        </p:tgtEl>
                                        <p:attrNameLst>
                                          <p:attrName>ppt_x</p:attrName>
                                        </p:attrNameLst>
                                      </p:cBhvr>
                                      <p:tavLst>
                                        <p:tav tm="0">
                                          <p:val>
                                            <p:strVal val="#ppt_x"/>
                                          </p:val>
                                        </p:tav>
                                        <p:tav tm="100000">
                                          <p:val>
                                            <p:strVal val="#ppt_x"/>
                                          </p:val>
                                        </p:tav>
                                      </p:tavLst>
                                    </p:anim>
                                    <p:anim calcmode="lin" valueType="num">
                                      <p:cBhvr>
                                        <p:cTn id="4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1000"/>
                                        <p:tgtEl>
                                          <p:spTgt spid="15"/>
                                        </p:tgtEl>
                                      </p:cBhvr>
                                    </p:animEffect>
                                    <p:anim calcmode="lin" valueType="num">
                                      <p:cBhvr>
                                        <p:cTn id="55" dur="1000" fill="hold"/>
                                        <p:tgtEl>
                                          <p:spTgt spid="15"/>
                                        </p:tgtEl>
                                        <p:attrNameLst>
                                          <p:attrName>ppt_x</p:attrName>
                                        </p:attrNameLst>
                                      </p:cBhvr>
                                      <p:tavLst>
                                        <p:tav tm="0">
                                          <p:val>
                                            <p:strVal val="#ppt_x"/>
                                          </p:val>
                                        </p:tav>
                                        <p:tav tm="100000">
                                          <p:val>
                                            <p:strVal val="#ppt_x"/>
                                          </p:val>
                                        </p:tav>
                                      </p:tavLst>
                                    </p:anim>
                                    <p:anim calcmode="lin" valueType="num">
                                      <p:cBhvr>
                                        <p:cTn id="5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1000"/>
                                        <p:tgtEl>
                                          <p:spTgt spid="16"/>
                                        </p:tgtEl>
                                      </p:cBhvr>
                                    </p:animEffect>
                                    <p:anim calcmode="lin" valueType="num">
                                      <p:cBhvr>
                                        <p:cTn id="62" dur="1000" fill="hold"/>
                                        <p:tgtEl>
                                          <p:spTgt spid="16"/>
                                        </p:tgtEl>
                                        <p:attrNameLst>
                                          <p:attrName>ppt_x</p:attrName>
                                        </p:attrNameLst>
                                      </p:cBhvr>
                                      <p:tavLst>
                                        <p:tav tm="0">
                                          <p:val>
                                            <p:strVal val="#ppt_x"/>
                                          </p:val>
                                        </p:tav>
                                        <p:tav tm="100000">
                                          <p:val>
                                            <p:strVal val="#ppt_x"/>
                                          </p:val>
                                        </p:tav>
                                      </p:tavLst>
                                    </p:anim>
                                    <p:anim calcmode="lin" valueType="num">
                                      <p:cBhvr>
                                        <p:cTn id="6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fade">
                                      <p:cBhvr>
                                        <p:cTn id="103" dur="1000"/>
                                        <p:tgtEl>
                                          <p:spTgt spid="22"/>
                                        </p:tgtEl>
                                      </p:cBhvr>
                                    </p:animEffect>
                                    <p:anim calcmode="lin" valueType="num">
                                      <p:cBhvr>
                                        <p:cTn id="104" dur="1000" fill="hold"/>
                                        <p:tgtEl>
                                          <p:spTgt spid="22"/>
                                        </p:tgtEl>
                                        <p:attrNameLst>
                                          <p:attrName>ppt_x</p:attrName>
                                        </p:attrNameLst>
                                      </p:cBhvr>
                                      <p:tavLst>
                                        <p:tav tm="0">
                                          <p:val>
                                            <p:strVal val="#ppt_x"/>
                                          </p:val>
                                        </p:tav>
                                        <p:tav tm="100000">
                                          <p:val>
                                            <p:strVal val="#ppt_x"/>
                                          </p:val>
                                        </p:tav>
                                      </p:tavLst>
                                    </p:anim>
                                    <p:anim calcmode="lin" valueType="num">
                                      <p:cBhvr>
                                        <p:cTn id="10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anim calcmode="lin" valueType="num">
                                      <p:cBhvr>
                                        <p:cTn id="111" dur="1000" fill="hold"/>
                                        <p:tgtEl>
                                          <p:spTgt spid="23"/>
                                        </p:tgtEl>
                                        <p:attrNameLst>
                                          <p:attrName>ppt_x</p:attrName>
                                        </p:attrNameLst>
                                      </p:cBhvr>
                                      <p:tavLst>
                                        <p:tav tm="0">
                                          <p:val>
                                            <p:strVal val="#ppt_x"/>
                                          </p:val>
                                        </p:tav>
                                        <p:tav tm="100000">
                                          <p:val>
                                            <p:strVal val="#ppt_x"/>
                                          </p:val>
                                        </p:tav>
                                      </p:tavLst>
                                    </p:anim>
                                    <p:anim calcmode="lin" valueType="num">
                                      <p:cBhvr>
                                        <p:cTn id="11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324134" y="296584"/>
            <a:ext cx="11632640"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sp>
        <p:nvSpPr>
          <p:cNvPr id="2" name="Google Shape;8497;p43"/>
          <p:cNvSpPr/>
          <p:nvPr/>
        </p:nvSpPr>
        <p:spPr>
          <a:xfrm>
            <a:off x="1852854" y="265370"/>
            <a:ext cx="8602588"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1: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Thực</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hiện</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theo</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 </a:t>
            </a:r>
            <a:r>
              <a:rPr kumimoji="0" lang="en-US" sz="3335" b="1" i="0" u="none" strike="noStrike" kern="0" cap="none" spc="0" normalizeH="0" baseline="0" noProof="0" dirty="0" err="1">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mẫu</a:t>
            </a: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pic>
        <p:nvPicPr>
          <p:cNvPr id="5" name="Picture 4"/>
          <p:cNvPicPr>
            <a:picLocks noChangeAspect="1"/>
          </p:cNvPicPr>
          <p:nvPr/>
        </p:nvPicPr>
        <p:blipFill>
          <a:blip r:embed="rId2"/>
          <a:stretch>
            <a:fillRect/>
          </a:stretch>
        </p:blipFill>
        <p:spPr>
          <a:xfrm>
            <a:off x="2124075" y="1128712"/>
            <a:ext cx="7620000" cy="5514975"/>
          </a:xfrm>
          <a:prstGeom prst="rect">
            <a:avLst/>
          </a:prstGeom>
        </p:spPr>
      </p:pic>
      <p:sp>
        <p:nvSpPr>
          <p:cNvPr id="6" name="Rectangle: Rounded Corners 5"/>
          <p:cNvSpPr/>
          <p:nvPr/>
        </p:nvSpPr>
        <p:spPr>
          <a:xfrm>
            <a:off x="4514850" y="53054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6</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Rectangle: Rounded Corners 6"/>
          <p:cNvSpPr/>
          <p:nvPr/>
        </p:nvSpPr>
        <p:spPr>
          <a:xfrm>
            <a:off x="5048250" y="52958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8" name="Rectangle: Rounded Corners 7"/>
          <p:cNvSpPr/>
          <p:nvPr/>
        </p:nvSpPr>
        <p:spPr>
          <a:xfrm>
            <a:off x="5619750" y="52958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24" name="Rectangle: Rounded Corners 23"/>
          <p:cNvSpPr/>
          <p:nvPr/>
        </p:nvSpPr>
        <p:spPr>
          <a:xfrm>
            <a:off x="6134100" y="52958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a:t>
            </a:r>
            <a:endParaRPr lang="en-US" sz="2800" b="1" dirty="0">
              <a:solidFill>
                <a:srgbClr val="FF0000"/>
              </a:solidFill>
              <a:latin typeface="Cambria" panose="02040503050406030204" pitchFamily="18" charset="0"/>
              <a:ea typeface="Cambria" panose="02040503050406030204" pitchFamily="18" charset="0"/>
            </a:endParaRPr>
          </a:p>
        </p:txBody>
      </p:sp>
      <p:sp>
        <p:nvSpPr>
          <p:cNvPr id="25" name="Rectangle: Rounded Corners 24"/>
          <p:cNvSpPr/>
          <p:nvPr/>
        </p:nvSpPr>
        <p:spPr>
          <a:xfrm>
            <a:off x="6743700" y="53244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26" name="Rectangle: Rounded Corners 25"/>
          <p:cNvSpPr/>
          <p:nvPr/>
        </p:nvSpPr>
        <p:spPr>
          <a:xfrm>
            <a:off x="7353300" y="53149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27" name="Rectangle: Rounded Corners 26"/>
          <p:cNvSpPr/>
          <p:nvPr/>
        </p:nvSpPr>
        <p:spPr>
          <a:xfrm>
            <a:off x="7962900" y="53149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28" name="Rectangle: Rounded Corners 27"/>
          <p:cNvSpPr/>
          <p:nvPr/>
        </p:nvSpPr>
        <p:spPr>
          <a:xfrm>
            <a:off x="8648700" y="53054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29" name="Rectangle: Rounded Corners 28"/>
          <p:cNvSpPr/>
          <p:nvPr/>
        </p:nvSpPr>
        <p:spPr>
          <a:xfrm>
            <a:off x="9144000" y="53054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30" name="Rectangle: Rounded Corners 29"/>
          <p:cNvSpPr/>
          <p:nvPr/>
        </p:nvSpPr>
        <p:spPr>
          <a:xfrm>
            <a:off x="2324100" y="5114924"/>
            <a:ext cx="847725" cy="5905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620 403 500</a:t>
            </a:r>
            <a:endParaRPr lang="en-US" sz="2400" b="1" dirty="0">
              <a:solidFill>
                <a:srgbClr val="FF0000"/>
              </a:solidFill>
              <a:latin typeface="Cambria" panose="02040503050406030204" pitchFamily="18" charset="0"/>
              <a:ea typeface="Cambria" panose="02040503050406030204" pitchFamily="18" charset="0"/>
            </a:endParaRPr>
          </a:p>
        </p:txBody>
      </p:sp>
      <p:sp>
        <p:nvSpPr>
          <p:cNvPr id="31" name="Rectangle: Rounded Corners 30"/>
          <p:cNvSpPr/>
          <p:nvPr/>
        </p:nvSpPr>
        <p:spPr>
          <a:xfrm>
            <a:off x="4524375" y="61340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a:t>
            </a:r>
            <a:endParaRPr lang="en-US" sz="2800" b="1" dirty="0">
              <a:solidFill>
                <a:srgbClr val="FF0000"/>
              </a:solidFill>
              <a:latin typeface="Cambria" panose="02040503050406030204" pitchFamily="18" charset="0"/>
              <a:ea typeface="Cambria" panose="02040503050406030204" pitchFamily="18" charset="0"/>
            </a:endParaRPr>
          </a:p>
        </p:txBody>
      </p:sp>
      <p:sp>
        <p:nvSpPr>
          <p:cNvPr id="64" name="Rectangle: Rounded Corners 63"/>
          <p:cNvSpPr/>
          <p:nvPr/>
        </p:nvSpPr>
        <p:spPr>
          <a:xfrm>
            <a:off x="5057775" y="61245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65" name="Rectangle: Rounded Corners 64"/>
          <p:cNvSpPr/>
          <p:nvPr/>
        </p:nvSpPr>
        <p:spPr>
          <a:xfrm>
            <a:off x="5629275" y="61245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2</a:t>
            </a:r>
            <a:endParaRPr lang="en-US" sz="2800" b="1" dirty="0">
              <a:solidFill>
                <a:srgbClr val="FF0000"/>
              </a:solidFill>
              <a:latin typeface="Cambria" panose="02040503050406030204" pitchFamily="18" charset="0"/>
              <a:ea typeface="Cambria" panose="02040503050406030204" pitchFamily="18" charset="0"/>
            </a:endParaRPr>
          </a:p>
        </p:txBody>
      </p:sp>
      <p:sp>
        <p:nvSpPr>
          <p:cNvPr id="66" name="Rectangle: Rounded Corners 65"/>
          <p:cNvSpPr/>
          <p:nvPr/>
        </p:nvSpPr>
        <p:spPr>
          <a:xfrm>
            <a:off x="6143625" y="612457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8</a:t>
            </a:r>
            <a:endParaRPr lang="en-US" sz="2800" b="1" dirty="0">
              <a:solidFill>
                <a:srgbClr val="FF0000"/>
              </a:solidFill>
              <a:latin typeface="Cambria" panose="02040503050406030204" pitchFamily="18" charset="0"/>
              <a:ea typeface="Cambria" panose="02040503050406030204" pitchFamily="18" charset="0"/>
            </a:endParaRPr>
          </a:p>
        </p:txBody>
      </p:sp>
      <p:sp>
        <p:nvSpPr>
          <p:cNvPr id="67" name="Rectangle: Rounded Corners 66"/>
          <p:cNvSpPr/>
          <p:nvPr/>
        </p:nvSpPr>
        <p:spPr>
          <a:xfrm>
            <a:off x="6753225" y="615314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7</a:t>
            </a:r>
            <a:endParaRPr lang="en-US" sz="2800" b="1" dirty="0">
              <a:solidFill>
                <a:srgbClr val="FF0000"/>
              </a:solidFill>
              <a:latin typeface="Cambria" panose="02040503050406030204" pitchFamily="18" charset="0"/>
              <a:ea typeface="Cambria" panose="02040503050406030204" pitchFamily="18" charset="0"/>
            </a:endParaRPr>
          </a:p>
        </p:txBody>
      </p:sp>
      <p:sp>
        <p:nvSpPr>
          <p:cNvPr id="68" name="Rectangle: Rounded Corners 67"/>
          <p:cNvSpPr/>
          <p:nvPr/>
        </p:nvSpPr>
        <p:spPr>
          <a:xfrm>
            <a:off x="7362825" y="61436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69" name="Rectangle: Rounded Corners 68"/>
          <p:cNvSpPr/>
          <p:nvPr/>
        </p:nvSpPr>
        <p:spPr>
          <a:xfrm>
            <a:off x="7972425" y="6143624"/>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0</a:t>
            </a:r>
            <a:endParaRPr lang="en-US" sz="2800" b="1" dirty="0">
              <a:solidFill>
                <a:srgbClr val="FF0000"/>
              </a:solidFill>
              <a:latin typeface="Cambria" panose="02040503050406030204" pitchFamily="18" charset="0"/>
              <a:ea typeface="Cambria" panose="02040503050406030204" pitchFamily="18" charset="0"/>
            </a:endParaRPr>
          </a:p>
        </p:txBody>
      </p:sp>
      <p:sp>
        <p:nvSpPr>
          <p:cNvPr id="70" name="Rectangle: Rounded Corners 69"/>
          <p:cNvSpPr/>
          <p:nvPr/>
        </p:nvSpPr>
        <p:spPr>
          <a:xfrm>
            <a:off x="8658225" y="61340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a:t>
            </a:r>
            <a:endParaRPr lang="en-US" sz="2800" b="1" dirty="0">
              <a:solidFill>
                <a:srgbClr val="FF0000"/>
              </a:solidFill>
              <a:latin typeface="Cambria" panose="02040503050406030204" pitchFamily="18" charset="0"/>
              <a:ea typeface="Cambria" panose="02040503050406030204" pitchFamily="18" charset="0"/>
            </a:endParaRPr>
          </a:p>
        </p:txBody>
      </p:sp>
      <p:sp>
        <p:nvSpPr>
          <p:cNvPr id="71" name="Rectangle: Rounded Corners 70"/>
          <p:cNvSpPr/>
          <p:nvPr/>
        </p:nvSpPr>
        <p:spPr>
          <a:xfrm>
            <a:off x="9153525" y="6134099"/>
            <a:ext cx="371475" cy="2857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1</a:t>
            </a:r>
            <a:endParaRPr lang="en-US" sz="2800" b="1" dirty="0">
              <a:solidFill>
                <a:srgbClr val="FF0000"/>
              </a:solidFill>
              <a:latin typeface="Cambria" panose="02040503050406030204" pitchFamily="18" charset="0"/>
              <a:ea typeface="Cambria" panose="02040503050406030204" pitchFamily="18" charset="0"/>
            </a:endParaRPr>
          </a:p>
        </p:txBody>
      </p:sp>
      <p:sp>
        <p:nvSpPr>
          <p:cNvPr id="73" name="Rectangle: Rounded Corners 72"/>
          <p:cNvSpPr/>
          <p:nvPr/>
        </p:nvSpPr>
        <p:spPr>
          <a:xfrm>
            <a:off x="3190875" y="6086474"/>
            <a:ext cx="1304925" cy="590551"/>
          </a:xfrm>
          <a:prstGeom prst="roundRect">
            <a:avLst>
              <a:gd name="adj" fmla="val 29570"/>
            </a:avLst>
          </a:prstGeom>
          <a:solidFill>
            <a:srgbClr val="FCFEF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900" b="1" dirty="0">
                <a:solidFill>
                  <a:srgbClr val="FF0000"/>
                </a:solidFill>
                <a:latin typeface="Cambria" panose="02040503050406030204" pitchFamily="18" charset="0"/>
                <a:ea typeface="Cambria" panose="02040503050406030204" pitchFamily="18" charset="0"/>
              </a:rPr>
              <a:t>Năm trăm linh hai triệu tám trăm bảy mươi nghìn không trăm ba mươi mốt</a:t>
            </a:r>
            <a:endParaRPr lang="en-US" sz="9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1000"/>
                                        <p:tgtEl>
                                          <p:spTgt spid="28"/>
                                        </p:tgtEl>
                                      </p:cBhvr>
                                    </p:animEffect>
                                    <p:anim calcmode="lin" valueType="num">
                                      <p:cBhvr>
                                        <p:cTn id="62" dur="1000" fill="hold"/>
                                        <p:tgtEl>
                                          <p:spTgt spid="28"/>
                                        </p:tgtEl>
                                        <p:attrNameLst>
                                          <p:attrName>ppt_x</p:attrName>
                                        </p:attrNameLst>
                                      </p:cBhvr>
                                      <p:tavLst>
                                        <p:tav tm="0">
                                          <p:val>
                                            <p:strVal val="#ppt_x"/>
                                          </p:val>
                                        </p:tav>
                                        <p:tav tm="100000">
                                          <p:val>
                                            <p:strVal val="#ppt_x"/>
                                          </p:val>
                                        </p:tav>
                                      </p:tavLst>
                                    </p:anim>
                                    <p:anim calcmode="lin" valueType="num">
                                      <p:cBhvr>
                                        <p:cTn id="6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1000"/>
                                        <p:tgtEl>
                                          <p:spTgt spid="30"/>
                                        </p:tgtEl>
                                      </p:cBhvr>
                                    </p:animEffect>
                                    <p:anim calcmode="lin" valueType="num">
                                      <p:cBhvr>
                                        <p:cTn id="76" dur="1000" fill="hold"/>
                                        <p:tgtEl>
                                          <p:spTgt spid="30"/>
                                        </p:tgtEl>
                                        <p:attrNameLst>
                                          <p:attrName>ppt_x</p:attrName>
                                        </p:attrNameLst>
                                      </p:cBhvr>
                                      <p:tavLst>
                                        <p:tav tm="0">
                                          <p:val>
                                            <p:strVal val="#ppt_x"/>
                                          </p:val>
                                        </p:tav>
                                        <p:tav tm="100000">
                                          <p:val>
                                            <p:strVal val="#ppt_x"/>
                                          </p:val>
                                        </p:tav>
                                      </p:tavLst>
                                    </p:anim>
                                    <p:anim calcmode="lin" valueType="num">
                                      <p:cBhvr>
                                        <p:cTn id="77"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64"/>
                                        </p:tgtEl>
                                        <p:attrNameLst>
                                          <p:attrName>style.visibility</p:attrName>
                                        </p:attrNameLst>
                                      </p:cBhvr>
                                      <p:to>
                                        <p:strVal val="visible"/>
                                      </p:to>
                                    </p:set>
                                    <p:animEffect transition="in" filter="fade">
                                      <p:cBhvr>
                                        <p:cTn id="89" dur="1000"/>
                                        <p:tgtEl>
                                          <p:spTgt spid="64"/>
                                        </p:tgtEl>
                                      </p:cBhvr>
                                    </p:animEffect>
                                    <p:anim calcmode="lin" valueType="num">
                                      <p:cBhvr>
                                        <p:cTn id="90" dur="1000" fill="hold"/>
                                        <p:tgtEl>
                                          <p:spTgt spid="64"/>
                                        </p:tgtEl>
                                        <p:attrNameLst>
                                          <p:attrName>ppt_x</p:attrName>
                                        </p:attrNameLst>
                                      </p:cBhvr>
                                      <p:tavLst>
                                        <p:tav tm="0">
                                          <p:val>
                                            <p:strVal val="#ppt_x"/>
                                          </p:val>
                                        </p:tav>
                                        <p:tav tm="100000">
                                          <p:val>
                                            <p:strVal val="#ppt_x"/>
                                          </p:val>
                                        </p:tav>
                                      </p:tavLst>
                                    </p:anim>
                                    <p:anim calcmode="lin" valueType="num">
                                      <p:cBhvr>
                                        <p:cTn id="91"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fade">
                                      <p:cBhvr>
                                        <p:cTn id="96" dur="1000"/>
                                        <p:tgtEl>
                                          <p:spTgt spid="65"/>
                                        </p:tgtEl>
                                      </p:cBhvr>
                                    </p:animEffect>
                                    <p:anim calcmode="lin" valueType="num">
                                      <p:cBhvr>
                                        <p:cTn id="97" dur="1000" fill="hold"/>
                                        <p:tgtEl>
                                          <p:spTgt spid="65"/>
                                        </p:tgtEl>
                                        <p:attrNameLst>
                                          <p:attrName>ppt_x</p:attrName>
                                        </p:attrNameLst>
                                      </p:cBhvr>
                                      <p:tavLst>
                                        <p:tav tm="0">
                                          <p:val>
                                            <p:strVal val="#ppt_x"/>
                                          </p:val>
                                        </p:tav>
                                        <p:tav tm="100000">
                                          <p:val>
                                            <p:strVal val="#ppt_x"/>
                                          </p:val>
                                        </p:tav>
                                      </p:tavLst>
                                    </p:anim>
                                    <p:anim calcmode="lin" valueType="num">
                                      <p:cBhvr>
                                        <p:cTn id="9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66"/>
                                        </p:tgtEl>
                                        <p:attrNameLst>
                                          <p:attrName>style.visibility</p:attrName>
                                        </p:attrNameLst>
                                      </p:cBhvr>
                                      <p:to>
                                        <p:strVal val="visible"/>
                                      </p:to>
                                    </p:set>
                                    <p:animEffect transition="in" filter="fade">
                                      <p:cBhvr>
                                        <p:cTn id="103" dur="1000"/>
                                        <p:tgtEl>
                                          <p:spTgt spid="66"/>
                                        </p:tgtEl>
                                      </p:cBhvr>
                                    </p:animEffect>
                                    <p:anim calcmode="lin" valueType="num">
                                      <p:cBhvr>
                                        <p:cTn id="104" dur="1000" fill="hold"/>
                                        <p:tgtEl>
                                          <p:spTgt spid="66"/>
                                        </p:tgtEl>
                                        <p:attrNameLst>
                                          <p:attrName>ppt_x</p:attrName>
                                        </p:attrNameLst>
                                      </p:cBhvr>
                                      <p:tavLst>
                                        <p:tav tm="0">
                                          <p:val>
                                            <p:strVal val="#ppt_x"/>
                                          </p:val>
                                        </p:tav>
                                        <p:tav tm="100000">
                                          <p:val>
                                            <p:strVal val="#ppt_x"/>
                                          </p:val>
                                        </p:tav>
                                      </p:tavLst>
                                    </p:anim>
                                    <p:anim calcmode="lin" valueType="num">
                                      <p:cBhvr>
                                        <p:cTn id="10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1000"/>
                                        <p:tgtEl>
                                          <p:spTgt spid="67"/>
                                        </p:tgtEl>
                                      </p:cBhvr>
                                    </p:animEffect>
                                    <p:anim calcmode="lin" valueType="num">
                                      <p:cBhvr>
                                        <p:cTn id="111" dur="1000" fill="hold"/>
                                        <p:tgtEl>
                                          <p:spTgt spid="67"/>
                                        </p:tgtEl>
                                        <p:attrNameLst>
                                          <p:attrName>ppt_x</p:attrName>
                                        </p:attrNameLst>
                                      </p:cBhvr>
                                      <p:tavLst>
                                        <p:tav tm="0">
                                          <p:val>
                                            <p:strVal val="#ppt_x"/>
                                          </p:val>
                                        </p:tav>
                                        <p:tav tm="100000">
                                          <p:val>
                                            <p:strVal val="#ppt_x"/>
                                          </p:val>
                                        </p:tav>
                                      </p:tavLst>
                                    </p:anim>
                                    <p:anim calcmode="lin" valueType="num">
                                      <p:cBhvr>
                                        <p:cTn id="112"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grpId="0" nodeType="clickEffect">
                                  <p:stCondLst>
                                    <p:cond delay="0"/>
                                  </p:stCondLst>
                                  <p:childTnLst>
                                    <p:set>
                                      <p:cBhvr>
                                        <p:cTn id="116" dur="1" fill="hold">
                                          <p:stCondLst>
                                            <p:cond delay="0"/>
                                          </p:stCondLst>
                                        </p:cTn>
                                        <p:tgtEl>
                                          <p:spTgt spid="68"/>
                                        </p:tgtEl>
                                        <p:attrNameLst>
                                          <p:attrName>style.visibility</p:attrName>
                                        </p:attrNameLst>
                                      </p:cBhvr>
                                      <p:to>
                                        <p:strVal val="visible"/>
                                      </p:to>
                                    </p:set>
                                    <p:animEffect transition="in" filter="fade">
                                      <p:cBhvr>
                                        <p:cTn id="117" dur="1000"/>
                                        <p:tgtEl>
                                          <p:spTgt spid="68"/>
                                        </p:tgtEl>
                                      </p:cBhvr>
                                    </p:animEffect>
                                    <p:anim calcmode="lin" valueType="num">
                                      <p:cBhvr>
                                        <p:cTn id="118" dur="1000" fill="hold"/>
                                        <p:tgtEl>
                                          <p:spTgt spid="68"/>
                                        </p:tgtEl>
                                        <p:attrNameLst>
                                          <p:attrName>ppt_x</p:attrName>
                                        </p:attrNameLst>
                                      </p:cBhvr>
                                      <p:tavLst>
                                        <p:tav tm="0">
                                          <p:val>
                                            <p:strVal val="#ppt_x"/>
                                          </p:val>
                                        </p:tav>
                                        <p:tav tm="100000">
                                          <p:val>
                                            <p:strVal val="#ppt_x"/>
                                          </p:val>
                                        </p:tav>
                                      </p:tavLst>
                                    </p:anim>
                                    <p:anim calcmode="lin" valueType="num">
                                      <p:cBhvr>
                                        <p:cTn id="11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69"/>
                                        </p:tgtEl>
                                        <p:attrNameLst>
                                          <p:attrName>style.visibility</p:attrName>
                                        </p:attrNameLst>
                                      </p:cBhvr>
                                      <p:to>
                                        <p:strVal val="visible"/>
                                      </p:to>
                                    </p:set>
                                    <p:animEffect transition="in" filter="fade">
                                      <p:cBhvr>
                                        <p:cTn id="124" dur="1000"/>
                                        <p:tgtEl>
                                          <p:spTgt spid="69"/>
                                        </p:tgtEl>
                                      </p:cBhvr>
                                    </p:animEffect>
                                    <p:anim calcmode="lin" valueType="num">
                                      <p:cBhvr>
                                        <p:cTn id="125" dur="1000" fill="hold"/>
                                        <p:tgtEl>
                                          <p:spTgt spid="69"/>
                                        </p:tgtEl>
                                        <p:attrNameLst>
                                          <p:attrName>ppt_x</p:attrName>
                                        </p:attrNameLst>
                                      </p:cBhvr>
                                      <p:tavLst>
                                        <p:tav tm="0">
                                          <p:val>
                                            <p:strVal val="#ppt_x"/>
                                          </p:val>
                                        </p:tav>
                                        <p:tav tm="100000">
                                          <p:val>
                                            <p:strVal val="#ppt_x"/>
                                          </p:val>
                                        </p:tav>
                                      </p:tavLst>
                                    </p:anim>
                                    <p:anim calcmode="lin" valueType="num">
                                      <p:cBhvr>
                                        <p:cTn id="126"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70"/>
                                        </p:tgtEl>
                                        <p:attrNameLst>
                                          <p:attrName>style.visibility</p:attrName>
                                        </p:attrNameLst>
                                      </p:cBhvr>
                                      <p:to>
                                        <p:strVal val="visible"/>
                                      </p:to>
                                    </p:set>
                                    <p:animEffect transition="in" filter="fade">
                                      <p:cBhvr>
                                        <p:cTn id="131" dur="1000"/>
                                        <p:tgtEl>
                                          <p:spTgt spid="70"/>
                                        </p:tgtEl>
                                      </p:cBhvr>
                                    </p:animEffect>
                                    <p:anim calcmode="lin" valueType="num">
                                      <p:cBhvr>
                                        <p:cTn id="132" dur="1000" fill="hold"/>
                                        <p:tgtEl>
                                          <p:spTgt spid="70"/>
                                        </p:tgtEl>
                                        <p:attrNameLst>
                                          <p:attrName>ppt_x</p:attrName>
                                        </p:attrNameLst>
                                      </p:cBhvr>
                                      <p:tavLst>
                                        <p:tav tm="0">
                                          <p:val>
                                            <p:strVal val="#ppt_x"/>
                                          </p:val>
                                        </p:tav>
                                        <p:tav tm="100000">
                                          <p:val>
                                            <p:strVal val="#ppt_x"/>
                                          </p:val>
                                        </p:tav>
                                      </p:tavLst>
                                    </p:anim>
                                    <p:anim calcmode="lin" valueType="num">
                                      <p:cBhvr>
                                        <p:cTn id="133"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1000"/>
                                        <p:tgtEl>
                                          <p:spTgt spid="71"/>
                                        </p:tgtEl>
                                      </p:cBhvr>
                                    </p:animEffect>
                                    <p:anim calcmode="lin" valueType="num">
                                      <p:cBhvr>
                                        <p:cTn id="139" dur="1000" fill="hold"/>
                                        <p:tgtEl>
                                          <p:spTgt spid="71"/>
                                        </p:tgtEl>
                                        <p:attrNameLst>
                                          <p:attrName>ppt_x</p:attrName>
                                        </p:attrNameLst>
                                      </p:cBhvr>
                                      <p:tavLst>
                                        <p:tav tm="0">
                                          <p:val>
                                            <p:strVal val="#ppt_x"/>
                                          </p:val>
                                        </p:tav>
                                        <p:tav tm="100000">
                                          <p:val>
                                            <p:strVal val="#ppt_x"/>
                                          </p:val>
                                        </p:tav>
                                      </p:tavLst>
                                    </p:anim>
                                    <p:anim calcmode="lin" valueType="num">
                                      <p:cBhvr>
                                        <p:cTn id="140"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grpId="0" nodeType="clickEffect">
                                  <p:stCondLst>
                                    <p:cond delay="0"/>
                                  </p:stCondLst>
                                  <p:childTnLst>
                                    <p:set>
                                      <p:cBhvr>
                                        <p:cTn id="144" dur="1" fill="hold">
                                          <p:stCondLst>
                                            <p:cond delay="0"/>
                                          </p:stCondLst>
                                        </p:cTn>
                                        <p:tgtEl>
                                          <p:spTgt spid="73"/>
                                        </p:tgtEl>
                                        <p:attrNameLst>
                                          <p:attrName>style.visibility</p:attrName>
                                        </p:attrNameLst>
                                      </p:cBhvr>
                                      <p:to>
                                        <p:strVal val="visible"/>
                                      </p:to>
                                    </p:set>
                                    <p:animEffect transition="in" filter="fade">
                                      <p:cBhvr>
                                        <p:cTn id="145" dur="1000"/>
                                        <p:tgtEl>
                                          <p:spTgt spid="73"/>
                                        </p:tgtEl>
                                      </p:cBhvr>
                                    </p:animEffect>
                                    <p:anim calcmode="lin" valueType="num">
                                      <p:cBhvr>
                                        <p:cTn id="146" dur="1000" fill="hold"/>
                                        <p:tgtEl>
                                          <p:spTgt spid="73"/>
                                        </p:tgtEl>
                                        <p:attrNameLst>
                                          <p:attrName>ppt_x</p:attrName>
                                        </p:attrNameLst>
                                      </p:cBhvr>
                                      <p:tavLst>
                                        <p:tav tm="0">
                                          <p:val>
                                            <p:strVal val="#ppt_x"/>
                                          </p:val>
                                        </p:tav>
                                        <p:tav tm="100000">
                                          <p:val>
                                            <p:strVal val="#ppt_x"/>
                                          </p:val>
                                        </p:tav>
                                      </p:tavLst>
                                    </p:anim>
                                    <p:anim calcmode="lin" valueType="num">
                                      <p:cBhvr>
                                        <p:cTn id="147"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24" grpId="0" animBg="1"/>
      <p:bldP spid="25" grpId="0" animBg="1"/>
      <p:bldP spid="26" grpId="0" animBg="1"/>
      <p:bldP spid="27" grpId="0" animBg="1"/>
      <p:bldP spid="28" grpId="0" animBg="1"/>
      <p:bldP spid="29" grpId="0" animBg="1"/>
      <p:bldP spid="30" grpId="0" animBg="1"/>
      <p:bldP spid="31" grpId="0" animBg="1"/>
      <p:bldP spid="64" grpId="0" animBg="1"/>
      <p:bldP spid="65" grpId="0" animBg="1"/>
      <p:bldP spid="66" grpId="0" animBg="1"/>
      <p:bldP spid="67" grpId="0" animBg="1"/>
      <p:bldP spid="68" grpId="0" animBg="1"/>
      <p:bldP spid="69" grpId="0" animBg="1"/>
      <p:bldP spid="70" grpId="0" animBg="1"/>
      <p:bldP spid="7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grpSp>
        <p:nvGrpSpPr>
          <p:cNvPr id="91" name="组合 90"/>
          <p:cNvGrpSpPr/>
          <p:nvPr/>
        </p:nvGrpSpPr>
        <p:grpSpPr>
          <a:xfrm>
            <a:off x="123825" y="296584"/>
            <a:ext cx="11832949" cy="6402390"/>
            <a:chOff x="1937" y="1655"/>
            <a:chExt cx="15466" cy="7351"/>
          </a:xfrm>
        </p:grpSpPr>
        <p:sp>
          <p:nvSpPr>
            <p:cNvPr id="95" name="圆角矩形 94"/>
            <p:cNvSpPr/>
            <p:nvPr/>
          </p:nvSpPr>
          <p:spPr>
            <a:xfrm>
              <a:off x="2186" y="1655"/>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sp>
          <p:nvSpPr>
            <p:cNvPr id="96" name="圆角矩形 95"/>
            <p:cNvSpPr/>
            <p:nvPr/>
          </p:nvSpPr>
          <p:spPr>
            <a:xfrm>
              <a:off x="1937" y="1869"/>
              <a:ext cx="15217" cy="7137"/>
            </a:xfrm>
            <a:prstGeom prst="roundRect">
              <a:avLst>
                <a:gd name="adj" fmla="val 11328"/>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11673"/>
                </a:solidFill>
                <a:effectLst/>
                <a:uLnTx/>
                <a:uFillTx/>
                <a:latin typeface="字魂20号-石头体" panose="00000500000000000000" charset="-122"/>
                <a:ea typeface="字魂20号-石头体" panose="00000500000000000000" charset="-122"/>
                <a:cs typeface="+mn-ea"/>
                <a:sym typeface="+mn-lt"/>
              </a:endParaRPr>
            </a:p>
          </p:txBody>
        </p:sp>
      </p:grpSp>
      <p:pic>
        <p:nvPicPr>
          <p:cNvPr id="3" name="Picture 2"/>
          <p:cNvPicPr>
            <a:picLocks noChangeAspect="1"/>
          </p:cNvPicPr>
          <p:nvPr/>
        </p:nvPicPr>
        <p:blipFill>
          <a:blip r:embed="rId2" cstate="print"/>
          <a:stretch>
            <a:fillRect/>
          </a:stretch>
        </p:blipFill>
        <p:spPr>
          <a:xfrm>
            <a:off x="-149087" y="-185788"/>
            <a:ext cx="2104336" cy="1052168"/>
          </a:xfrm>
          <a:prstGeom prst="rect">
            <a:avLst/>
          </a:prstGeom>
        </p:spPr>
      </p:pic>
      <p:sp>
        <p:nvSpPr>
          <p:cNvPr id="2" name="Google Shape;8497;p43"/>
          <p:cNvSpPr/>
          <p:nvPr/>
        </p:nvSpPr>
        <p:spPr>
          <a:xfrm>
            <a:off x="5228725" y="193181"/>
            <a:ext cx="2429375" cy="638400"/>
          </a:xfrm>
          <a:prstGeom prst="roundRect">
            <a:avLst>
              <a:gd name="adj" fmla="val 50000"/>
            </a:avLst>
          </a:prstGeom>
          <a:solidFill>
            <a:srgbClr val="DB3B44"/>
          </a:solidFill>
          <a:ln>
            <a:noFill/>
          </a:ln>
        </p:spPr>
        <p:txBody>
          <a:bodyPr spcFirstLastPara="1" wrap="square" lIns="121900" tIns="121900" rIns="121900" bIns="121900" anchor="ctr" anchorCtr="0">
            <a:noAutofit/>
          </a:bodyPr>
          <a:lstStyle/>
          <a:p>
            <a:pPr marL="0" marR="0" lvl="0" indent="0" algn="ctr" defTabSz="1219200" rtl="0" eaLnBrk="1" fontAlgn="auto" latinLnBrk="0" hangingPunct="1">
              <a:lnSpc>
                <a:spcPct val="100000"/>
              </a:lnSpc>
              <a:spcBef>
                <a:spcPts val="0"/>
              </a:spcBef>
              <a:spcAft>
                <a:spcPts val="0"/>
              </a:spcAft>
              <a:buClr>
                <a:srgbClr val="000000"/>
              </a:buClr>
              <a:buSzTx/>
              <a:buFontTx/>
              <a:buNone/>
              <a:defRPr/>
            </a:pPr>
            <a:r>
              <a:rPr kumimoji="0" lang="en-US"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rPr>
              <a:t>Bài 2:</a:t>
            </a:r>
            <a:endParaRPr kumimoji="0" sz="3335" b="1" i="0" u="none" strike="noStrike" kern="0" cap="none" spc="0" normalizeH="0" baseline="0" noProof="0" dirty="0">
              <a:ln>
                <a:noFill/>
              </a:ln>
              <a:solidFill>
                <a:srgbClr val="FAEFCC"/>
              </a:solidFill>
              <a:effectLst/>
              <a:uLnTx/>
              <a:uFillTx/>
              <a:latin typeface="Tahoma" panose="020B0604030504040204" pitchFamily="34" charset="0"/>
              <a:ea typeface="Tahoma" panose="020B0604030504040204" pitchFamily="34" charset="0"/>
              <a:cs typeface="Tahoma" panose="020B0604030504040204" pitchFamily="34" charset="0"/>
              <a:sym typeface="Kavoon"/>
            </a:endParaRPr>
          </a:p>
        </p:txBody>
      </p:sp>
      <p:sp>
        <p:nvSpPr>
          <p:cNvPr id="4" name="TextBox 3"/>
          <p:cNvSpPr txBox="1"/>
          <p:nvPr/>
        </p:nvSpPr>
        <p:spPr>
          <a:xfrm>
            <a:off x="123824" y="1047750"/>
            <a:ext cx="11706225" cy="584775"/>
          </a:xfrm>
          <a:prstGeom prst="rect">
            <a:avLst/>
          </a:prstGeom>
          <a:noFill/>
        </p:spPr>
        <p:txBody>
          <a:bodyPr wrap="square" rtlCol="0">
            <a:spAutoFit/>
          </a:bodyPr>
          <a:lstStyle/>
          <a:p>
            <a:r>
              <a:rPr lang="en-US" sz="3200" dirty="0">
                <a:effectLst/>
                <a:latin typeface="Cambria" panose="02040503050406030204" pitchFamily="18" charset="0"/>
                <a:ea typeface="Cambria" panose="02040503050406030204" pitchFamily="18" charset="0"/>
                <a:cs typeface="Times New Roman" panose="02020603050405020304" pitchFamily="18" charset="0"/>
              </a:rPr>
              <a:t>a)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Đọc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các</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số</a:t>
            </a:r>
            <a:r>
              <a:rPr lang="en-US" sz="3200" dirty="0">
                <a:effectLst/>
                <a:latin typeface="Cambria" panose="02040503050406030204" pitchFamily="18" charset="0"/>
                <a:ea typeface="Cambria" panose="02040503050406030204" pitchFamily="18" charset="0"/>
                <a:cs typeface="Times New Roman" panose="02020603050405020304" pitchFamily="18" charset="0"/>
              </a:rPr>
              <a:t> </a:t>
            </a:r>
            <a:r>
              <a:rPr lang="en-US" sz="3200" dirty="0" err="1">
                <a:effectLst/>
                <a:latin typeface="Cambria" panose="02040503050406030204" pitchFamily="18" charset="0"/>
                <a:ea typeface="Cambria" panose="02040503050406030204" pitchFamily="18" charset="0"/>
                <a:cs typeface="Times New Roman" panose="02020603050405020304" pitchFamily="18" charset="0"/>
              </a:rPr>
              <a:t>sau</a:t>
            </a:r>
            <a:r>
              <a:rPr lang="en-US" sz="3200" dirty="0">
                <a:effectLst/>
                <a:latin typeface="Cambria" panose="02040503050406030204" pitchFamily="18" charset="0"/>
                <a:ea typeface="Cambria" panose="02040503050406030204" pitchFamily="18" charset="0"/>
                <a:cs typeface="Times New Roman" panose="02020603050405020304" pitchFamily="18" charset="0"/>
              </a:rPr>
              <a:t>: 48 320 103, 2 600 332, 710 108 280, 8 000 001.</a:t>
            </a:r>
            <a:endParaRPr lang="en-US" sz="32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Rounded Corners 4"/>
          <p:cNvSpPr/>
          <p:nvPr/>
        </p:nvSpPr>
        <p:spPr>
          <a:xfrm>
            <a:off x="433137" y="2070376"/>
            <a:ext cx="2967288" cy="914400"/>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48 320 103</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3619500" y="2047875"/>
            <a:ext cx="8048625"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Bốn mươi tám triệu ba trăm hai mươi nghìn một trăm linh ba</a:t>
            </a:r>
            <a:endParaRPr lang="en-US" sz="2800" b="1" dirty="0">
              <a:solidFill>
                <a:srgbClr val="FF0000"/>
              </a:solidFill>
              <a:latin typeface="Cambria" panose="02040503050406030204" pitchFamily="18" charset="0"/>
              <a:ea typeface="Cambria" panose="02040503050406030204" pitchFamily="18" charset="0"/>
            </a:endParaRPr>
          </a:p>
        </p:txBody>
      </p:sp>
      <p:sp>
        <p:nvSpPr>
          <p:cNvPr id="8" name="Rectangle: Rounded Corners 7"/>
          <p:cNvSpPr/>
          <p:nvPr/>
        </p:nvSpPr>
        <p:spPr>
          <a:xfrm>
            <a:off x="414087" y="3232426"/>
            <a:ext cx="2967288" cy="914400"/>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2 600 332</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3629025" y="3448050"/>
            <a:ext cx="8048625" cy="523220"/>
          </a:xfrm>
          <a:prstGeom prst="rect">
            <a:avLst/>
          </a:prstGeom>
          <a:noFill/>
        </p:spPr>
        <p:txBody>
          <a:bodyPr wrap="square" rtlCol="0">
            <a:spAutoFit/>
          </a:bodyPr>
          <a:lstStyle/>
          <a:p>
            <a:r>
              <a:rPr lang="vi-VN" sz="2800" b="1" dirty="0">
                <a:solidFill>
                  <a:srgbClr val="FF0000"/>
                </a:solidFill>
                <a:latin typeface="Cambria" panose="02040503050406030204" pitchFamily="18" charset="0"/>
                <a:ea typeface="Cambria" panose="02040503050406030204" pitchFamily="18" charset="0"/>
              </a:rPr>
              <a:t>Hai triệu sáu trăm nghìn ba trăm ba mươi hai</a:t>
            </a:r>
            <a:endParaRPr lang="en-US" sz="2800" b="1" dirty="0">
              <a:solidFill>
                <a:srgbClr val="FF0000"/>
              </a:solidFill>
              <a:latin typeface="Cambria" panose="02040503050406030204" pitchFamily="18" charset="0"/>
              <a:ea typeface="Cambria" panose="02040503050406030204" pitchFamily="18" charset="0"/>
            </a:endParaRPr>
          </a:p>
        </p:txBody>
      </p:sp>
      <p:sp>
        <p:nvSpPr>
          <p:cNvPr id="13" name="Rectangle: Rounded Corners 12"/>
          <p:cNvSpPr/>
          <p:nvPr/>
        </p:nvSpPr>
        <p:spPr>
          <a:xfrm>
            <a:off x="200025" y="4375426"/>
            <a:ext cx="3219450" cy="914400"/>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710 108 280</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3638550" y="4352925"/>
            <a:ext cx="8048625"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Bảy trăm mười triệu một trăm linh tám nghìn hai trăm tám mươi</a:t>
            </a:r>
            <a:endParaRPr lang="en-US" sz="2800" b="1" dirty="0">
              <a:solidFill>
                <a:srgbClr val="FF0000"/>
              </a:solidFill>
              <a:latin typeface="Cambria" panose="02040503050406030204" pitchFamily="18" charset="0"/>
              <a:ea typeface="Cambria" panose="02040503050406030204" pitchFamily="18" charset="0"/>
            </a:endParaRPr>
          </a:p>
        </p:txBody>
      </p:sp>
      <p:sp>
        <p:nvSpPr>
          <p:cNvPr id="17" name="Rectangle: Rounded Corners 16"/>
          <p:cNvSpPr/>
          <p:nvPr/>
        </p:nvSpPr>
        <p:spPr>
          <a:xfrm>
            <a:off x="419100" y="5480326"/>
            <a:ext cx="2867026" cy="914400"/>
          </a:xfrm>
          <a:prstGeom prst="roundRect">
            <a:avLst>
              <a:gd name="adj" fmla="val 27903"/>
            </a:avLst>
          </a:prstGeom>
          <a:solidFill>
            <a:schemeClr val="accent3">
              <a:lumMod val="40000"/>
              <a:lumOff val="60000"/>
            </a:schemeClr>
          </a:solidFill>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lvl="0" algn="ctr"/>
            <a:r>
              <a:rPr lang="en-US" sz="3600" b="1" dirty="0">
                <a:solidFill>
                  <a:srgbClr val="002060"/>
                </a:solidFill>
                <a:latin typeface="Tahoma" panose="020B0604030504040204" pitchFamily="34" charset="0"/>
                <a:ea typeface="Tahoma" panose="020B0604030504040204" pitchFamily="34" charset="0"/>
                <a:cs typeface="Tahoma" panose="020B0604030504040204" pitchFamily="34" charset="0"/>
              </a:rPr>
              <a:t>8 000 001</a:t>
            </a:r>
            <a:endParaRPr kumimoji="0" lang="en-US" sz="36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3581400" y="5715000"/>
            <a:ext cx="8048625" cy="523220"/>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Tám triệu không trăm linh một</a:t>
            </a:r>
            <a:endParaRPr lang="en-US" sz="28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12" grpId="0"/>
      <p:bldP spid="13" grpId="0" animBg="1"/>
      <p:bldP spid="14" grpId="0"/>
      <p:bldP spid="17" grpId="0" animBg="1"/>
      <p:bldP spid="18" grpId="0"/>
    </p:bld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1455</Words>
  <Application>WPS Presentation</Application>
  <PresentationFormat>Widescreen</PresentationFormat>
  <Paragraphs>160</Paragraphs>
  <Slides>11</Slides>
  <Notes>13</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11</vt:i4>
      </vt:variant>
    </vt:vector>
  </HeadingPairs>
  <TitlesOfParts>
    <vt:vector size="36" baseType="lpstr">
      <vt:lpstr>Arial</vt:lpstr>
      <vt:lpstr>SimSun</vt:lpstr>
      <vt:lpstr>Wingdings</vt:lpstr>
      <vt:lpstr>Times New Roman</vt:lpstr>
      <vt:lpstr>.VnTime</vt:lpstr>
      <vt:lpstr>Calibri</vt:lpstr>
      <vt:lpstr>Calibri</vt:lpstr>
      <vt:lpstr>等线</vt:lpstr>
      <vt:lpstr>Tahoma</vt:lpstr>
      <vt:lpstr>inpin heiti</vt:lpstr>
      <vt:lpstr>等线</vt:lpstr>
      <vt:lpstr>Segoe Print</vt:lpstr>
      <vt:lpstr>Arial</vt:lpstr>
      <vt:lpstr>.VnTimeH</vt:lpstr>
      <vt:lpstr>Impact</vt:lpstr>
      <vt:lpstr>.VnHelvetInsH</vt:lpstr>
      <vt:lpstr>VNI-Times</vt:lpstr>
      <vt:lpstr>Cambria</vt:lpstr>
      <vt:lpstr>字魂20号-石头体</vt:lpstr>
      <vt:lpstr>Kavoon</vt:lpstr>
      <vt:lpstr>Microsoft YaHei</vt:lpstr>
      <vt:lpstr>Arial Unicode MS</vt:lpstr>
      <vt:lpstr>Calibri Light</vt:lpstr>
      <vt:lpstr>自定义设计方案</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2023-08-19T04:30:00Z</dcterms:created>
  <dcterms:modified xsi:type="dcterms:W3CDTF">2024-09-24T12:39:52Z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00BBB52CC30E4D78AB137508D59EC9EB_12</vt:lpwstr>
  </property>
  <property fmtid="{D5CDD505-2E9C-101B-9397-08002B2CF9AE}" pid="3" name="KSOProductBuildVer">
    <vt:lpwstr>1033-12.2.0.18283</vt:lpwstr>
  </property>
</Properties>
</file>