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1" r:id="rId3"/>
  </p:sldMasterIdLst>
  <p:notesMasterIdLst>
    <p:notesMasterId r:id="rId24"/>
  </p:notesMasterIdLst>
  <p:sldIdLst>
    <p:sldId id="2007577240" r:id="rId4"/>
    <p:sldId id="2007577241" r:id="rId5"/>
    <p:sldId id="348" r:id="rId6"/>
    <p:sldId id="262" r:id="rId7"/>
    <p:sldId id="256" r:id="rId8"/>
    <p:sldId id="257" r:id="rId9"/>
    <p:sldId id="259" r:id="rId10"/>
    <p:sldId id="258" r:id="rId11"/>
    <p:sldId id="261" r:id="rId12"/>
    <p:sldId id="260" r:id="rId13"/>
    <p:sldId id="2007577242" r:id="rId14"/>
    <p:sldId id="351" r:id="rId15"/>
    <p:sldId id="2007577229" r:id="rId16"/>
    <p:sldId id="2007577230" r:id="rId17"/>
    <p:sldId id="2007577238" r:id="rId18"/>
    <p:sldId id="2007577237" r:id="rId19"/>
    <p:sldId id="2007577235" r:id="rId20"/>
    <p:sldId id="2007577239" r:id="rId21"/>
    <p:sldId id="2007577234" r:id="rId22"/>
    <p:sldId id="3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02E9-8276-45DE-84B8-06C19BE943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4CA8-065F-48D5-82CA-856923EE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EB095-ADBF-9DE0-9F10-1233B513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D71E6-DA20-79A1-E8C3-A320ACCAB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41E4A-FA32-DB6A-6A8F-911311082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BDA50-EAF0-9438-AD3B-00E01D25C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6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8F00A-D6C2-36BA-3810-79C95E91C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14C9D3-810B-70E0-39C0-2A7411E06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73BF8C-7477-B659-03BE-09F520D2C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A8022-E9F1-D086-278C-10DA37FF1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8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431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6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2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1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96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628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2414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72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1296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489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7B27C4-86A6-794B-EA61-0EB1FA4A51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1" y="95643"/>
            <a:ext cx="1261817" cy="12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52487" y="395927"/>
            <a:ext cx="11236750" cy="6202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93889" y="518474"/>
            <a:ext cx="10953946" cy="5882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18.png"/><Relationship Id="rId17" Type="http://schemas.openxmlformats.org/officeDocument/2006/relationships/slide" Target="slide6.xml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3.jpeg"/><Relationship Id="rId15" Type="http://schemas.openxmlformats.org/officeDocument/2006/relationships/image" Target="../media/image20.gif"/><Relationship Id="rId23" Type="http://schemas.openxmlformats.org/officeDocument/2006/relationships/slide" Target="slide9.xml"/><Relationship Id="rId28" Type="http://schemas.openxmlformats.org/officeDocument/2006/relationships/slide" Target="slide11.xml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gif"/><Relationship Id="rId22" Type="http://schemas.openxmlformats.org/officeDocument/2006/relationships/image" Target="../media/image27.png"/><Relationship Id="rId27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5F9A3-CB08-B967-9539-474785EB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DAC7D45-A6B6-C8FE-1000-86EE9FF40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6D6B44-C4D1-9E46-22A0-9311EDA6A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6406097-6CDA-7A61-3C16-8CDCFFB31E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A57AD5-7015-15A9-DE95-E536BCF44B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E4A870-BFF6-6F8A-40E3-6FF99988BF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2E42243-885E-D582-C1EB-6A8E059779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18C90-F66D-CFCA-8325-C5ED1F455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758" y="807391"/>
            <a:ext cx="3139712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66D847-92D7-78A4-CFAE-1B00CAEA0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945" y="2047509"/>
            <a:ext cx="880338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4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65B5A-7ABD-9F32-10C4-E07CD6CF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165E6E-FE0C-4BFC-3958-E05DD91D092D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5150" h="2619375" fill="none" extrusionOk="0">
                    <a:moveTo>
                      <a:pt x="0" y="1279800"/>
                    </a:moveTo>
                    <a:cubicBezTo>
                      <a:pt x="6291" y="756936"/>
                      <a:pt x="511678" y="160870"/>
                      <a:pt x="963217" y="0"/>
                    </a:cubicBezTo>
                    <a:cubicBezTo>
                      <a:pt x="1740299" y="165068"/>
                      <a:pt x="3783977" y="428734"/>
                      <a:pt x="5951932" y="0"/>
                    </a:cubicBezTo>
                    <a:cubicBezTo>
                      <a:pt x="6460410" y="-184211"/>
                      <a:pt x="6699947" y="501679"/>
                      <a:pt x="6915150" y="1279800"/>
                    </a:cubicBezTo>
                    <a:cubicBezTo>
                      <a:pt x="6914942" y="1290242"/>
                      <a:pt x="6911719" y="1322575"/>
                      <a:pt x="6915150" y="1339574"/>
                    </a:cubicBezTo>
                    <a:cubicBezTo>
                      <a:pt x="6959625" y="1801868"/>
                      <a:pt x="6454179" y="2583440"/>
                      <a:pt x="5951932" y="2619375"/>
                    </a:cubicBezTo>
                    <a:cubicBezTo>
                      <a:pt x="3659600" y="2728385"/>
                      <a:pt x="1482427" y="2576512"/>
                      <a:pt x="963217" y="2619375"/>
                    </a:cubicBezTo>
                    <a:cubicBezTo>
                      <a:pt x="574079" y="2600831"/>
                      <a:pt x="-232434" y="2094671"/>
                      <a:pt x="0" y="1339574"/>
                    </a:cubicBezTo>
                    <a:cubicBezTo>
                      <a:pt x="-862" y="1320341"/>
                      <a:pt x="-3438" y="1286282"/>
                      <a:pt x="0" y="1279800"/>
                    </a:cubicBezTo>
                    <a:close/>
                  </a:path>
                  <a:path w="6915150" h="2619375" stroke="0" extrusionOk="0">
                    <a:moveTo>
                      <a:pt x="0" y="1279800"/>
                    </a:moveTo>
                    <a:cubicBezTo>
                      <a:pt x="-37316" y="680403"/>
                      <a:pt x="467920" y="38824"/>
                      <a:pt x="963217" y="0"/>
                    </a:cubicBezTo>
                    <a:cubicBezTo>
                      <a:pt x="1748478" y="3295"/>
                      <a:pt x="5281746" y="-59313"/>
                      <a:pt x="5951932" y="0"/>
                    </a:cubicBezTo>
                    <a:cubicBezTo>
                      <a:pt x="6251201" y="-6396"/>
                      <a:pt x="7096444" y="488047"/>
                      <a:pt x="6915150" y="1279800"/>
                    </a:cubicBezTo>
                    <a:cubicBezTo>
                      <a:pt x="6915928" y="1307519"/>
                      <a:pt x="6915485" y="1328344"/>
                      <a:pt x="6915150" y="1339574"/>
                    </a:cubicBezTo>
                    <a:cubicBezTo>
                      <a:pt x="6908441" y="2003184"/>
                      <a:pt x="6299599" y="2544845"/>
                      <a:pt x="5951932" y="2619375"/>
                    </a:cubicBezTo>
                    <a:cubicBezTo>
                      <a:pt x="5242031" y="2079897"/>
                      <a:pt x="2039146" y="2904044"/>
                      <a:pt x="963217" y="2619375"/>
                    </a:cubicBezTo>
                    <a:cubicBezTo>
                      <a:pt x="463625" y="2766731"/>
                      <a:pt x="-57316" y="1893157"/>
                      <a:pt x="0" y="1339574"/>
                    </a:cubicBezTo>
                    <a:cubicBezTo>
                      <a:pt x="-3629" y="1318959"/>
                      <a:pt x="-3770" y="1288608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112444" y="633028"/>
                      <a:pt x="544464" y="117509"/>
                      <a:pt x="963217" y="0"/>
                    </a:cubicBezTo>
                    <a:cubicBezTo>
                      <a:pt x="2437840" y="405876"/>
                      <a:pt x="3478425" y="286048"/>
                      <a:pt x="5951932" y="0"/>
                    </a:cubicBezTo>
                    <a:cubicBezTo>
                      <a:pt x="6378784" y="-200260"/>
                      <a:pt x="6893225" y="447202"/>
                      <a:pt x="6915150" y="1279800"/>
                    </a:cubicBezTo>
                    <a:cubicBezTo>
                      <a:pt x="6912741" y="1290919"/>
                      <a:pt x="6915745" y="1318284"/>
                      <a:pt x="6915150" y="1339574"/>
                    </a:cubicBezTo>
                    <a:cubicBezTo>
                      <a:pt x="6943073" y="2004688"/>
                      <a:pt x="6378893" y="2536213"/>
                      <a:pt x="5951932" y="2619375"/>
                    </a:cubicBezTo>
                    <a:cubicBezTo>
                      <a:pt x="3536372" y="2557070"/>
                      <a:pt x="1345613" y="2465101"/>
                      <a:pt x="963217" y="2619375"/>
                    </a:cubicBezTo>
                    <a:cubicBezTo>
                      <a:pt x="466831" y="2596107"/>
                      <a:pt x="-108948" y="1985710"/>
                      <a:pt x="0" y="1339574"/>
                    </a:cubicBezTo>
                    <a:cubicBezTo>
                      <a:pt x="-3726" y="1323403"/>
                      <a:pt x="-3789" y="1288009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40228" y="675757"/>
                      <a:pt x="488758" y="124108"/>
                      <a:pt x="963217" y="0"/>
                    </a:cubicBezTo>
                    <a:cubicBezTo>
                      <a:pt x="1900974" y="187051"/>
                      <a:pt x="3534978" y="434743"/>
                      <a:pt x="5951932" y="0"/>
                    </a:cubicBezTo>
                    <a:cubicBezTo>
                      <a:pt x="6405880" y="-203016"/>
                      <a:pt x="6796402" y="499021"/>
                      <a:pt x="6915150" y="1279800"/>
                    </a:cubicBezTo>
                    <a:cubicBezTo>
                      <a:pt x="6915368" y="1288261"/>
                      <a:pt x="6914838" y="1319756"/>
                      <a:pt x="6915150" y="1339574"/>
                    </a:cubicBezTo>
                    <a:cubicBezTo>
                      <a:pt x="6856873" y="1903882"/>
                      <a:pt x="6422477" y="2584449"/>
                      <a:pt x="5951932" y="2619375"/>
                    </a:cubicBezTo>
                    <a:cubicBezTo>
                      <a:pt x="3550122" y="2610417"/>
                      <a:pt x="1444462" y="2580744"/>
                      <a:pt x="963217" y="2619375"/>
                    </a:cubicBezTo>
                    <a:cubicBezTo>
                      <a:pt x="424674" y="2587236"/>
                      <a:pt x="-175129" y="2077126"/>
                      <a:pt x="0" y="1339574"/>
                    </a:cubicBezTo>
                    <a:cubicBezTo>
                      <a:pt x="-1376" y="1321500"/>
                      <a:pt x="-4404" y="1287537"/>
                      <a:pt x="0" y="12798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 phân số vào dấu chấm trong dãy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r="-1396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E65D8378-B963-E9A6-2CA1-32AFDDD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/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  <a:blipFill>
                <a:blip r:embed="rId6"/>
                <a:stretch>
                  <a:fillRect b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1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78723-D2DF-B024-55C1-FE47C7A4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E1CE46-FACF-75C6-AC7E-2E4C61FBD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4906EDB-28B8-B8AE-633A-222BFD7D4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226267D-7D98-3A29-2FEB-28B23823E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B6466D3-EF90-58E3-66C0-99C3A7A892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178357B-85CB-D49E-119B-9B01F2A603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6B86580-E291-2E80-5581-398931ED64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2" name="文本框 45">
            <a:extLst>
              <a:ext uri="{FF2B5EF4-FFF2-40B4-BE49-F238E27FC236}">
                <a16:creationId xmlns:a16="http://schemas.microsoft.com/office/drawing/2014/main" id="{05175BB7-B8AB-0827-6D9B-3CF8EEBBA2E7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F7AF7-9079-DB16-80AD-1140304D1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4899" y="415694"/>
            <a:ext cx="10410825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561" y="197764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9E87-3AC3-A07C-E1BF-9F73B8F7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281457"/>
            <a:ext cx="5762625" cy="503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/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/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/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/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/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/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/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/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323974" y="565755"/>
            <a:ext cx="959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Viết thương của mỗi phép chia sau dưới dạng phân số: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640087" y="647700"/>
            <a:ext cx="664837" cy="662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14407-B61E-0578-63A6-086EE91D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2152731"/>
            <a:ext cx="10334625" cy="285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/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/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/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/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/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/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/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/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Viết mỗi phân số sau dưới dạng thương của hai số tự nhiên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51B85-863A-A029-E323-C747DCB2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076450"/>
            <a:ext cx="3371850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596B3-8794-CA90-D116-8EC1CAA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2119312"/>
            <a:ext cx="6105525" cy="160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686BB-13E4-81F9-C6E8-8D32327D5941}"/>
              </a:ext>
            </a:extLst>
          </p:cNvPr>
          <p:cNvSpPr txBox="1"/>
          <p:nvPr/>
        </p:nvSpPr>
        <p:spPr>
          <a:xfrm>
            <a:off x="6305550" y="3743325"/>
            <a:ext cx="143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A0F24-C12E-37F8-1E20-D41D3C248710}"/>
              </a:ext>
            </a:extLst>
          </p:cNvPr>
          <p:cNvSpPr txBox="1"/>
          <p:nvPr/>
        </p:nvSpPr>
        <p:spPr>
          <a:xfrm>
            <a:off x="7962901" y="3724275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EA278-20DE-B9DF-697A-E21D20AF17D2}"/>
              </a:ext>
            </a:extLst>
          </p:cNvPr>
          <p:cNvSpPr txBox="1"/>
          <p:nvPr/>
        </p:nvSpPr>
        <p:spPr>
          <a:xfrm>
            <a:off x="9915526" y="369570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11 : 6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Trong mỗi nhóm các phân số cho dưới đây, phân số nào bằng 1?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F8F8-C299-32EE-203C-ACF7A40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952289"/>
            <a:ext cx="10848974" cy="14574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E78FA4-80AF-41EE-2A17-151E9DCA05D2}"/>
              </a:ext>
            </a:extLst>
          </p:cNvPr>
          <p:cNvSpPr/>
          <p:nvPr/>
        </p:nvSpPr>
        <p:spPr>
          <a:xfrm>
            <a:off x="261937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927281-6737-A05F-61BD-3FCEC3ADA134}"/>
              </a:ext>
            </a:extLst>
          </p:cNvPr>
          <p:cNvSpPr/>
          <p:nvPr/>
        </p:nvSpPr>
        <p:spPr>
          <a:xfrm>
            <a:off x="5905500" y="2266950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90CAC-94B4-1E7F-CB42-E90B250DF2DC}"/>
              </a:ext>
            </a:extLst>
          </p:cNvPr>
          <p:cNvSpPr/>
          <p:nvPr/>
        </p:nvSpPr>
        <p:spPr>
          <a:xfrm>
            <a:off x="900112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7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349027" y="71053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 các số đo đại lượng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B8325-B438-8072-058F-E1A801A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725379"/>
            <a:ext cx="10582275" cy="32096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32038-34E8-02A9-9334-856D6D0AC288}"/>
              </a:ext>
            </a:extLst>
          </p:cNvPr>
          <p:cNvSpPr/>
          <p:nvPr/>
        </p:nvSpPr>
        <p:spPr>
          <a:xfrm>
            <a:off x="819150" y="4200525"/>
            <a:ext cx="18669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674234-00B0-CA26-9104-77212DEF0BD4}"/>
              </a:ext>
            </a:extLst>
          </p:cNvPr>
          <p:cNvSpPr/>
          <p:nvPr/>
        </p:nvSpPr>
        <p:spPr>
          <a:xfrm>
            <a:off x="2933700" y="4972050"/>
            <a:ext cx="21336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mười đề-xi-mét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124EB6-636F-B587-9ADF-3DD3C1F95D84}"/>
              </a:ext>
            </a:extLst>
          </p:cNvPr>
          <p:cNvSpPr/>
          <p:nvPr/>
        </p:nvSpPr>
        <p:spPr>
          <a:xfrm>
            <a:off x="5143500" y="4048125"/>
            <a:ext cx="20478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tư ki-lô-gam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4D8376-8714-47ED-0932-C1FA06B1C57D}"/>
              </a:ext>
            </a:extLst>
          </p:cNvPr>
          <p:cNvSpPr/>
          <p:nvPr/>
        </p:nvSpPr>
        <p:spPr>
          <a:xfrm>
            <a:off x="7353301" y="4857750"/>
            <a:ext cx="173355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ba phần hai lít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8ECDF6-454D-B76B-5E7C-6D2E1E3F8C1B}"/>
              </a:ext>
            </a:extLst>
          </p:cNvPr>
          <p:cNvSpPr/>
          <p:nvPr/>
        </p:nvSpPr>
        <p:spPr>
          <a:xfrm>
            <a:off x="9363074" y="4124325"/>
            <a:ext cx="21240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sáu phần năm ki-lô-mét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644302" y="70100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phân số chỉ số phần đã xếp đầy sách trong mỗi hàng của giá sách dưới đây: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984583" y="7486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B7E-6DA0-D3E3-55DF-F2553029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695998"/>
            <a:ext cx="8967787" cy="45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3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id="{1249A7C5-2AFA-C0D3-A4C1-F51ED02CF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92C443E0-B64D-1BA0-61C5-F5F18DF30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47829866-41E0-E8AE-E441-8CACD3CCA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9EBD3C1F-B80A-AF15-4B6B-043163B5BD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E2A56260-2F1A-A693-3B20-76B6AC5AB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9" name="图片 31">
            <a:extLst>
              <a:ext uri="{FF2B5EF4-FFF2-40B4-BE49-F238E27FC236}">
                <a16:creationId xmlns:a16="http://schemas.microsoft.com/office/drawing/2014/main" id="{35553912-4AEC-0F38-1838-C60C273FE2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0" name="文本框 45">
            <a:extLst>
              <a:ext uri="{FF2B5EF4-FFF2-40B4-BE49-F238E27FC236}">
                <a16:creationId xmlns:a16="http://schemas.microsoft.com/office/drawing/2014/main" id="{EAB5E3EE-675A-A1C8-2124-778C5A1D24A2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D5F5C8-DE1B-ED5C-BA08-87EE14DCF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791538" y="993267"/>
            <a:ext cx="10263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Chị Hoa có 1 hộp nho khô, chị chia đều nho vào 4 túi thì mỗi túi chiếm bao nhiêu phần nho khô?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/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6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blipFill>
                <a:blip r:embed="rId2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5BD6-2ED1-A183-E27E-F894E994C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23C52E2F-059A-2A6F-D8F3-B71802247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10ABCC9-CB9E-891B-ADF4-76BDF6339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7C73254-D43F-08C1-3F28-5937122912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21FE36-81D9-A6CD-E30E-689200FA8B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ECC1DF-5D80-83FD-9948-0D91CD5BE2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AC53614-A19C-9C1A-76D6-F4250F7DF9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2" name="文本框 45">
            <a:extLst>
              <a:ext uri="{FF2B5EF4-FFF2-40B4-BE49-F238E27FC236}">
                <a16:creationId xmlns:a16="http://schemas.microsoft.com/office/drawing/2014/main" id="{0181FCD5-4E84-D7A0-A8F7-DDEB0C32683F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44C81-9DE8-6E6A-AF9E-FE340DE37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7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645C20-9790-8AB4-7D78-7F7156E353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21" y="698687"/>
            <a:ext cx="1113835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9" y="71370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B4E9C075-620A-4DDD-0CDB-FE969FD6B3CF}"/>
              </a:ext>
            </a:extLst>
          </p:cNvPr>
          <p:cNvSpPr/>
          <p:nvPr/>
        </p:nvSpPr>
        <p:spPr>
          <a:xfrm>
            <a:off x="10515600" y="161925"/>
            <a:ext cx="1228725" cy="409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5150" h="2619375" fill="none" extrusionOk="0">
                    <a:moveTo>
                      <a:pt x="0" y="1279800"/>
                    </a:moveTo>
                    <a:cubicBezTo>
                      <a:pt x="6291" y="756936"/>
                      <a:pt x="511678" y="160870"/>
                      <a:pt x="963217" y="0"/>
                    </a:cubicBezTo>
                    <a:cubicBezTo>
                      <a:pt x="1740299" y="165068"/>
                      <a:pt x="3783977" y="428734"/>
                      <a:pt x="5951932" y="0"/>
                    </a:cubicBezTo>
                    <a:cubicBezTo>
                      <a:pt x="6460410" y="-184211"/>
                      <a:pt x="6699947" y="501679"/>
                      <a:pt x="6915150" y="1279800"/>
                    </a:cubicBezTo>
                    <a:cubicBezTo>
                      <a:pt x="6914942" y="1290242"/>
                      <a:pt x="6911719" y="1322575"/>
                      <a:pt x="6915150" y="1339574"/>
                    </a:cubicBezTo>
                    <a:cubicBezTo>
                      <a:pt x="6959625" y="1801868"/>
                      <a:pt x="6454179" y="2583440"/>
                      <a:pt x="5951932" y="2619375"/>
                    </a:cubicBezTo>
                    <a:cubicBezTo>
                      <a:pt x="3659600" y="2728385"/>
                      <a:pt x="1482427" y="2576512"/>
                      <a:pt x="963217" y="2619375"/>
                    </a:cubicBezTo>
                    <a:cubicBezTo>
                      <a:pt x="574079" y="2600831"/>
                      <a:pt x="-232434" y="2094671"/>
                      <a:pt x="0" y="1339574"/>
                    </a:cubicBezTo>
                    <a:cubicBezTo>
                      <a:pt x="-862" y="1320341"/>
                      <a:pt x="-3438" y="1286282"/>
                      <a:pt x="0" y="1279800"/>
                    </a:cubicBezTo>
                    <a:close/>
                  </a:path>
                  <a:path w="6915150" h="2619375" stroke="0" extrusionOk="0">
                    <a:moveTo>
                      <a:pt x="0" y="1279800"/>
                    </a:moveTo>
                    <a:cubicBezTo>
                      <a:pt x="-37316" y="680403"/>
                      <a:pt x="467920" y="38824"/>
                      <a:pt x="963217" y="0"/>
                    </a:cubicBezTo>
                    <a:cubicBezTo>
                      <a:pt x="1748478" y="3295"/>
                      <a:pt x="5281746" y="-59313"/>
                      <a:pt x="5951932" y="0"/>
                    </a:cubicBezTo>
                    <a:cubicBezTo>
                      <a:pt x="6251201" y="-6396"/>
                      <a:pt x="7096444" y="488047"/>
                      <a:pt x="6915150" y="1279800"/>
                    </a:cubicBezTo>
                    <a:cubicBezTo>
                      <a:pt x="6915928" y="1307519"/>
                      <a:pt x="6915485" y="1328344"/>
                      <a:pt x="6915150" y="1339574"/>
                    </a:cubicBezTo>
                    <a:cubicBezTo>
                      <a:pt x="6908441" y="2003184"/>
                      <a:pt x="6299599" y="2544845"/>
                      <a:pt x="5951932" y="2619375"/>
                    </a:cubicBezTo>
                    <a:cubicBezTo>
                      <a:pt x="5242031" y="2079897"/>
                      <a:pt x="2039146" y="2904044"/>
                      <a:pt x="963217" y="2619375"/>
                    </a:cubicBezTo>
                    <a:cubicBezTo>
                      <a:pt x="463625" y="2766731"/>
                      <a:pt x="-57316" y="1893157"/>
                      <a:pt x="0" y="1339574"/>
                    </a:cubicBezTo>
                    <a:cubicBezTo>
                      <a:pt x="-3629" y="1318959"/>
                      <a:pt x="-3770" y="1288608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112444" y="633028"/>
                      <a:pt x="544464" y="117509"/>
                      <a:pt x="963217" y="0"/>
                    </a:cubicBezTo>
                    <a:cubicBezTo>
                      <a:pt x="2437840" y="405876"/>
                      <a:pt x="3478425" y="286048"/>
                      <a:pt x="5951932" y="0"/>
                    </a:cubicBezTo>
                    <a:cubicBezTo>
                      <a:pt x="6378784" y="-200260"/>
                      <a:pt x="6893225" y="447202"/>
                      <a:pt x="6915150" y="1279800"/>
                    </a:cubicBezTo>
                    <a:cubicBezTo>
                      <a:pt x="6912741" y="1290919"/>
                      <a:pt x="6915745" y="1318284"/>
                      <a:pt x="6915150" y="1339574"/>
                    </a:cubicBezTo>
                    <a:cubicBezTo>
                      <a:pt x="6943073" y="2004688"/>
                      <a:pt x="6378893" y="2536213"/>
                      <a:pt x="5951932" y="2619375"/>
                    </a:cubicBezTo>
                    <a:cubicBezTo>
                      <a:pt x="3536372" y="2557070"/>
                      <a:pt x="1345613" y="2465101"/>
                      <a:pt x="963217" y="2619375"/>
                    </a:cubicBezTo>
                    <a:cubicBezTo>
                      <a:pt x="466831" y="2596107"/>
                      <a:pt x="-108948" y="1985710"/>
                      <a:pt x="0" y="1339574"/>
                    </a:cubicBezTo>
                    <a:cubicBezTo>
                      <a:pt x="-3726" y="1323403"/>
                      <a:pt x="-3789" y="1288009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40228" y="675757"/>
                      <a:pt x="488758" y="124108"/>
                      <a:pt x="963217" y="0"/>
                    </a:cubicBezTo>
                    <a:cubicBezTo>
                      <a:pt x="1900974" y="187051"/>
                      <a:pt x="3534978" y="434743"/>
                      <a:pt x="5951932" y="0"/>
                    </a:cubicBezTo>
                    <a:cubicBezTo>
                      <a:pt x="6405880" y="-203016"/>
                      <a:pt x="6796402" y="499021"/>
                      <a:pt x="6915150" y="1279800"/>
                    </a:cubicBezTo>
                    <a:cubicBezTo>
                      <a:pt x="6915368" y="1288261"/>
                      <a:pt x="6914838" y="1319756"/>
                      <a:pt x="6915150" y="1339574"/>
                    </a:cubicBezTo>
                    <a:cubicBezTo>
                      <a:pt x="6856873" y="1903882"/>
                      <a:pt x="6422477" y="2584449"/>
                      <a:pt x="5951932" y="2619375"/>
                    </a:cubicBezTo>
                    <a:cubicBezTo>
                      <a:pt x="3550122" y="2610417"/>
                      <a:pt x="1444462" y="2580744"/>
                      <a:pt x="963217" y="2619375"/>
                    </a:cubicBezTo>
                    <a:cubicBezTo>
                      <a:pt x="424674" y="2587236"/>
                      <a:pt x="-175129" y="2077126"/>
                      <a:pt x="0" y="1339574"/>
                    </a:cubicBezTo>
                    <a:cubicBezTo>
                      <a:pt x="-1376" y="1321500"/>
                      <a:pt x="-4404" y="1287537"/>
                      <a:pt x="0" y="12798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 và nêu tử số, mẫu số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34" r="-3054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A82227-824A-16A4-A6B6-793B8E4FE707}"/>
              </a:ext>
            </a:extLst>
          </p:cNvPr>
          <p:cNvSpPr/>
          <p:nvPr/>
        </p:nvSpPr>
        <p:spPr>
          <a:xfrm>
            <a:off x="4105276" y="3867150"/>
            <a:ext cx="7591424" cy="1838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phần tư: 3 là tử số, 4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 phần tám: 7 là tử số, 8 là mẫu số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phần mười hai: 9 là tử số, 12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295FA-A47C-E90D-AD82-556F4D94D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7D0F6-80CD-EB30-5BB6-C97CD42602C2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F2D3149-3B62-4243-D7EB-7ABB46AE0D95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các phân số sau: năm phần mười, tám phần năm.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DF2C099-5148-841F-3248-2DB9BFE4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3637-263C-B9F8-93B9-D6871ACF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973B9-C602-AC3B-0997-BB70583BEE61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5E38EEFC-8BDC-B20D-9692-29C19785C120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5 : 8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8A3AEF0-36A3-57DC-D40B-0CFAEFBD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B8B4E-8C44-F026-2FCF-548965CB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4FCC79-AF97-A1BE-B1DC-20F2051556A8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A646060-591F-E0A8-EAB7-C3F2829DD4D1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1A7B2C46-2977-86AB-40D1-5408ABA6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334</Words>
  <Application>Microsoft Office PowerPoint</Application>
  <PresentationFormat>Widescreen</PresentationFormat>
  <Paragraphs>63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Cambria Math</vt:lpstr>
      <vt:lpstr>思源黑体 CN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2023-12-22T00:50:23Z</dcterms:created>
  <dcterms:modified xsi:type="dcterms:W3CDTF">2025-04-15T02:31:25Z</dcterms:modified>
</cp:coreProperties>
</file>