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327" r:id="rId4"/>
    <p:sldId id="271" r:id="rId5"/>
    <p:sldId id="287" r:id="rId6"/>
    <p:sldId id="321" r:id="rId7"/>
    <p:sldId id="322" r:id="rId8"/>
    <p:sldId id="290" r:id="rId9"/>
    <p:sldId id="328" r:id="rId10"/>
    <p:sldId id="329" r:id="rId11"/>
    <p:sldId id="330" r:id="rId12"/>
    <p:sldId id="331" r:id="rId13"/>
    <p:sldId id="326" r:id="rId14"/>
    <p:sldId id="332" r:id="rId15"/>
    <p:sldId id="333" r:id="rId16"/>
    <p:sldId id="334" r:id="rId17"/>
    <p:sldId id="33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EB1-72AE-45C7-9303-DA0AEEC032E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715E2-3ECE-4A56-A158-35B04CE4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2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9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7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73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9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4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gif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886A6-7503-FB85-B8A1-74C94F039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B9D93-34E8-EED7-F9D7-F93F68441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C625D-2D6C-4DC7-4E7D-65D58872C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6EA3B-3883-6B78-1C66-2784AE792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4353" y="23884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BD32AC2C-F7A4-5AD5-5133-48F8623CCDE8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B61169A7-3F7E-DCE6-C203-DE3EE115CBF2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5" name="Isosceles Triangle 8">
              <a:extLst>
                <a:ext uri="{FF2B5EF4-FFF2-40B4-BE49-F238E27FC236}">
                  <a16:creationId xmlns:a16="http://schemas.microsoft.com/office/drawing/2014/main" id="{A6759AF2-CB86-6ACC-5679-8F7CD16C34ED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916427C9-1D5A-9DDF-E38D-F38675A87D7A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64C4C4-C7A9-A5F9-1977-E6AF593CD42F}"/>
              </a:ext>
            </a:extLst>
          </p:cNvPr>
          <p:cNvSpPr txBox="1"/>
          <p:nvPr/>
        </p:nvSpPr>
        <p:spPr>
          <a:xfrm>
            <a:off x="1676400" y="495300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sơ đồ, tìm số thích hợp đặt vào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04C229-5973-7164-1E14-2A8F3464CF2C}"/>
              </a:ext>
            </a:extLst>
          </p:cNvPr>
          <p:cNvSpPr/>
          <p:nvPr/>
        </p:nvSpPr>
        <p:spPr>
          <a:xfrm>
            <a:off x="9715500" y="52874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FA12F8-8505-4BC4-F97A-81AB4DF81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199" y="1724024"/>
            <a:ext cx="9750577" cy="41433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03D06-6FA6-CCFB-33D4-4364587BF436}"/>
              </a:ext>
            </a:extLst>
          </p:cNvPr>
          <p:cNvSpPr/>
          <p:nvPr/>
        </p:nvSpPr>
        <p:spPr>
          <a:xfrm>
            <a:off x="2914650" y="47864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96391E-8846-F9E7-EE3C-3D07AE41FD00}"/>
              </a:ext>
            </a:extLst>
          </p:cNvPr>
          <p:cNvSpPr/>
          <p:nvPr/>
        </p:nvSpPr>
        <p:spPr>
          <a:xfrm>
            <a:off x="6276975" y="476737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CDA8A3-CF66-B3C4-FA05-E7F00946B42A}"/>
              </a:ext>
            </a:extLst>
          </p:cNvPr>
          <p:cNvSpPr/>
          <p:nvPr/>
        </p:nvSpPr>
        <p:spPr>
          <a:xfrm>
            <a:off x="9591675" y="4776898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51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/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Dùng sơ đồ để tìm các phân số bằng mỗi phân số sau: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blipFill>
                <a:blip r:embed="rId3"/>
                <a:stretch>
                  <a:fillRect l="-1628" t="-6132" r="-1628" b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1970A65-A87F-3999-0DED-5E5C4DAF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0" y="1843087"/>
            <a:ext cx="6515100" cy="30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/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/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/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826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408412" y="388359"/>
            <a:ext cx="10135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phân số chỉ số phần quãng đường mà mỗi người đã bơi được trong hình vẽ sau và nhận xét: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A9277A-02F3-5A4F-C0B1-B1BCDCE8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2009775"/>
            <a:ext cx="7753169" cy="3219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/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/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/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4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BE9D5-D021-CA63-8103-820604897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1050" y="462803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Có 2 cái bánh như nhau. Một cái được cắt thành 3 phần và em ăn 1 phần. Cái bánh còn lại em chia thành 6 phần và em ăn 2 phần. Vậy cái bánh nào em ăn nhiều nhất.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530051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b="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530051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8" t="-73516" r="-201195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73516" r="-1003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97" t="-73516" r="-7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" t="-191919" r="-5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00" t="-191919" r="-404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91919" r="-3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191919" r="-2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00" t="-191919" r="-1024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206" t="-191919" r="-1587" b="-1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/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Cái bánh thứ nhất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cái bánh và cái bánh thứ 2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bánh.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nên số phần bánh em ăn bằng nhau.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blipFill>
                <a:blip r:embed="rId4"/>
                <a:stretch>
                  <a:fillRect l="-2616" t="-2471" r="-2515" b="-55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3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B540-9ECE-4902-77B0-9B11978F2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2958" y="-167898"/>
            <a:ext cx="8498561" cy="362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55EEE-00B2-5976-9668-A13FBFCFF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4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4F676B44-1C43-2FF1-B6C5-D034F4DC65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5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93DC019F-BDF2-4A15-FF3C-4BEA164CAD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43" y="1803406"/>
            <a:ext cx="5481404" cy="3083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2880D-3858-5C02-BE16-EE74D6BF0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07690" y="578859"/>
            <a:ext cx="9802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phân số nào tương ứng với phần đã tô màu?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blipFill>
                <a:blip r:embed="rId4"/>
                <a:stretch>
                  <a:fillRect t="-391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B0E63-E831-995D-7084-FC64AC83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2264953"/>
            <a:ext cx="3754160" cy="1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thích hợp để điền vào chỗ trống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2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310802" y="146552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9032" y="578859"/>
            <a:ext cx="1001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…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blipFill>
                <a:blip r:embed="rId4"/>
                <a:stretch>
                  <a:fillRect r="-1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Minh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ai chạy được dài nhất?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blipFill>
                <a:blip r:embed="rId4"/>
                <a:stretch>
                  <a:fillRect r="-65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800225" y="21445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3 bạn chạy như nhau.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5" y="3154959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D17D6-E58E-4D51-5A17-9C3E4D2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28B9F9-2A47-4F88-9A95-952C6DDF8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AB0E4-9D7C-33F6-65EE-A440CAA71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76E23-3E07-FDCF-980C-EE006997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7FA79-2279-C84F-DAD8-2BA263EFF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DCB35-1DC0-C97A-2F24-1CFDEE8C6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758B3-48A4-C79D-3D13-CA0BDF146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757" y="3031899"/>
            <a:ext cx="6261135" cy="2280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0B6FDC-27DF-3222-04B4-C9FF1AB20E7C}"/>
              </a:ext>
            </a:extLst>
          </p:cNvPr>
          <p:cNvSpPr txBox="1"/>
          <p:nvPr/>
        </p:nvSpPr>
        <p:spPr>
          <a:xfrm>
            <a:off x="5324475" y="5114925"/>
            <a:ext cx="199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(</a:t>
            </a:r>
            <a:r>
              <a:rPr lang="en-US" sz="4000" b="1" dirty="0" err="1">
                <a:solidFill>
                  <a:srgbClr val="FFC000"/>
                </a:solidFill>
              </a:rPr>
              <a:t>Tiết</a:t>
            </a:r>
            <a:r>
              <a:rPr lang="en-US" sz="4000" b="1" dirty="0">
                <a:solidFill>
                  <a:srgbClr val="FFC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2386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B174B-E13D-FFEE-165C-3923B469E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12F0C-4263-7DB9-0136-82C3F3AF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6BB4E-6303-9991-ACB9-3C3CFD7B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627" y="1985597"/>
            <a:ext cx="606604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873188-E83F-600E-DF0A-C642B6505090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FC0645F3-4537-C422-CCB9-523E4113818F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4" name="Isosceles Triangle 8">
              <a:extLst>
                <a:ext uri="{FF2B5EF4-FFF2-40B4-BE49-F238E27FC236}">
                  <a16:creationId xmlns:a16="http://schemas.microsoft.com/office/drawing/2014/main" id="{2350F6D2-AF8C-88EE-4979-089F10B7E753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E868F04C-A0E1-AE7B-4EA2-8FCD70F9BE88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5E8875-5631-D456-D39C-2D1EE488267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C59B9-87FD-5AFE-8E09-2D17F311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43099"/>
            <a:ext cx="9790814" cy="30956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302953-FC74-B786-7504-2BE7382823A0}"/>
              </a:ext>
            </a:extLst>
          </p:cNvPr>
          <p:cNvSpPr/>
          <p:nvPr/>
        </p:nvSpPr>
        <p:spPr>
          <a:xfrm>
            <a:off x="1895475" y="39101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295CCB-CFCD-585C-001F-AE4CCAB342BC}"/>
              </a:ext>
            </a:extLst>
          </p:cNvPr>
          <p:cNvSpPr/>
          <p:nvPr/>
        </p:nvSpPr>
        <p:spPr>
          <a:xfrm>
            <a:off x="4533900" y="393869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499EF7-85CE-3943-3A75-2E4E459BD096}"/>
              </a:ext>
            </a:extLst>
          </p:cNvPr>
          <p:cNvSpPr/>
          <p:nvPr/>
        </p:nvSpPr>
        <p:spPr>
          <a:xfrm>
            <a:off x="7172325" y="440542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760F22-1C8C-8CD1-4BD4-F5AF70B8E1B2}"/>
              </a:ext>
            </a:extLst>
          </p:cNvPr>
          <p:cNvSpPr/>
          <p:nvPr/>
        </p:nvSpPr>
        <p:spPr>
          <a:xfrm>
            <a:off x="9810750" y="385297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8704D3-E5E9-FE02-F300-8D7E9A559AE9}"/>
              </a:ext>
            </a:extLst>
          </p:cNvPr>
          <p:cNvSpPr/>
          <p:nvPr/>
        </p:nvSpPr>
        <p:spPr>
          <a:xfrm>
            <a:off x="9753600" y="4443523"/>
            <a:ext cx="73342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544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292</Words>
  <Application>Microsoft Office PowerPoint</Application>
  <PresentationFormat>Widescreen</PresentationFormat>
  <Paragraphs>51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Cambria</vt:lpstr>
      <vt:lpstr>Cambria Math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2023-12-22T02:33:29Z</dcterms:created>
  <dcterms:modified xsi:type="dcterms:W3CDTF">2025-04-15T02:37:41Z</dcterms:modified>
</cp:coreProperties>
</file>