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14"/>
  </p:notesMasterIdLst>
  <p:sldIdLst>
    <p:sldId id="257" r:id="rId4"/>
    <p:sldId id="11548" r:id="rId5"/>
    <p:sldId id="11551" r:id="rId6"/>
    <p:sldId id="591" r:id="rId7"/>
    <p:sldId id="588" r:id="rId8"/>
    <p:sldId id="618" r:id="rId9"/>
    <p:sldId id="11550" r:id="rId10"/>
    <p:sldId id="275" r:id="rId11"/>
    <p:sldId id="280" r:id="rId12"/>
    <p:sldId id="589" r:id="rId13"/>
  </p:sldIdLst>
  <p:sldSz cx="12192000" cy="6858000"/>
  <p:notesSz cx="6858000" cy="9144000"/>
  <p:embeddedFontLst>
    <p:embeddedFont>
      <p:font typeface="Calibri" panose="020F0502020204030204"/>
      <p:regular r:id="rId18"/>
      <p:bold r:id="rId19"/>
      <p:italic r:id="rId20"/>
      <p:boldItalic r:id="rId21"/>
    </p:embeddedFont>
    <p:embeddedFont>
      <p:font typeface="Calibri Light" panose="020F030202020403020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D63"/>
    <a:srgbClr val="274A3A"/>
    <a:srgbClr val="FBE9F4"/>
    <a:srgbClr val="6D1E1D"/>
    <a:srgbClr val="C79668"/>
    <a:srgbClr val="8497B0"/>
    <a:srgbClr val="475D6B"/>
    <a:srgbClr val="4D5C63"/>
    <a:srgbClr val="465C6A"/>
    <a:srgbClr val="CA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2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83D4-CC61-4955-A022-2CB63A4CC5C4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1031-33FD-49D1-816A-7C720F83D911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>
            <a:fillRect/>
          </a:stretch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4817" y="2459504"/>
            <a:ext cx="9362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9: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SO SÁNH CÁC SỐ CÓ NHIỀU CHỮ 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67" y="332867"/>
            <a:ext cx="10838317" cy="3260725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90016" y="3239649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657464" y="3947535"/>
            <a:ext cx="21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6 832 686;</a:t>
            </a:r>
            <a:endParaRPr lang="vi-VN" sz="3600" b="1" dirty="0"/>
          </a:p>
        </p:txBody>
      </p:sp>
      <p:sp>
        <p:nvSpPr>
          <p:cNvPr id="6" name="Hộp Văn bản 5"/>
          <p:cNvSpPr txBox="1"/>
          <p:nvPr/>
        </p:nvSpPr>
        <p:spPr>
          <a:xfrm>
            <a:off x="3755070" y="3962304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6 832 710;</a:t>
            </a:r>
            <a:endParaRPr lang="vi-VN" sz="3600" b="1" dirty="0"/>
          </a:p>
        </p:txBody>
      </p:sp>
      <p:sp>
        <p:nvSpPr>
          <p:cNvPr id="7" name="Hộp Văn bản 6"/>
          <p:cNvSpPr txBox="1"/>
          <p:nvPr/>
        </p:nvSpPr>
        <p:spPr>
          <a:xfrm>
            <a:off x="5909293" y="3980592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6 839 576;</a:t>
            </a:r>
            <a:endParaRPr lang="vi-VN" sz="3600" b="1" dirty="0"/>
          </a:p>
        </p:txBody>
      </p:sp>
      <p:sp>
        <p:nvSpPr>
          <p:cNvPr id="8" name="Hộp Văn bản 7"/>
          <p:cNvSpPr txBox="1"/>
          <p:nvPr/>
        </p:nvSpPr>
        <p:spPr>
          <a:xfrm>
            <a:off x="8063516" y="3971447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6 859 000</a:t>
            </a:r>
            <a:endParaRPr lang="vi-VN" sz="3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51" y="299046"/>
            <a:ext cx="7942088" cy="5917116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41" y="224311"/>
            <a:ext cx="3455508" cy="6066585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9293470" y="2963062"/>
            <a:ext cx="1987061" cy="465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14 377 509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9293470" y="4196916"/>
            <a:ext cx="1987061" cy="589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3 366 967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9357947" y="5430770"/>
            <a:ext cx="1834309" cy="589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264 115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150" y="18616"/>
            <a:ext cx="851798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3 366 967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839" y="768620"/>
            <a:ext cx="785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3 366 967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1731" y="1471501"/>
            <a:ext cx="728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264 115……. 3 366 967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1703716" y="1770178"/>
            <a:ext cx="942536" cy="1786600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823507" y="1528588"/>
            <a:ext cx="942536" cy="2368742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6039" y="2968474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3907" y="2939123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2841" y="1427837"/>
            <a:ext cx="95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1684" y="3303529"/>
            <a:ext cx="658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3 366 967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9839" y="4188448"/>
            <a:ext cx="10465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/>
          <p:cNvGraphicFramePr>
            <a:graphicFrameLocks noGrp="1"/>
          </p:cNvGraphicFramePr>
          <p:nvPr/>
        </p:nvGraphicFramePr>
        <p:xfrm>
          <a:off x="1521069" y="603391"/>
          <a:ext cx="863893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054"/>
                <a:gridCol w="1317484"/>
                <a:gridCol w="1502849"/>
                <a:gridCol w="1502849"/>
                <a:gridCol w="1502849"/>
                <a:gridCol w="15028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endParaRPr lang="vi-VN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  <a:endParaRPr lang="en-US" sz="2000" b="1" dirty="0"/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  <a:endParaRPr lang="vi-VN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  <a:endParaRPr lang="vi-VN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endParaRPr lang="vi-VN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  <a:endParaRPr lang="vi-VN" sz="2000" b="1" dirty="0"/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  <a:endParaRPr lang="vi-VN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Hình Bầu dục 13"/>
          <p:cNvSpPr/>
          <p:nvPr/>
        </p:nvSpPr>
        <p:spPr>
          <a:xfrm>
            <a:off x="4743809" y="1275970"/>
            <a:ext cx="357345" cy="8258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150" y="18616"/>
            <a:ext cx="631348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217 466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213 972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521070" y="2433918"/>
            <a:ext cx="1271952" cy="369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= 2</a:t>
            </a:r>
            <a:endParaRPr lang="vi-VN" b="1" dirty="0"/>
          </a:p>
        </p:txBody>
      </p:sp>
      <p:sp>
        <p:nvSpPr>
          <p:cNvPr id="7" name="Hình chữ nhật 6"/>
          <p:cNvSpPr/>
          <p:nvPr/>
        </p:nvSpPr>
        <p:spPr>
          <a:xfrm>
            <a:off x="2894994" y="2443487"/>
            <a:ext cx="1195754" cy="369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 = 1</a:t>
            </a:r>
            <a:endParaRPr lang="vi-VN" b="1" dirty="0"/>
          </a:p>
        </p:txBody>
      </p:sp>
      <p:sp>
        <p:nvSpPr>
          <p:cNvPr id="8" name="Hình chữ nhật 7"/>
          <p:cNvSpPr/>
          <p:nvPr/>
        </p:nvSpPr>
        <p:spPr>
          <a:xfrm>
            <a:off x="4324605" y="2453045"/>
            <a:ext cx="1195754" cy="369276"/>
          </a:xfrm>
          <a:prstGeom prst="rect">
            <a:avLst/>
          </a:prstGeom>
          <a:solidFill>
            <a:srgbClr val="FBE9F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 &gt; 3</a:t>
            </a:r>
            <a:endParaRPr lang="vi-VN" b="1" dirty="0"/>
          </a:p>
        </p:txBody>
      </p:sp>
      <p:sp>
        <p:nvSpPr>
          <p:cNvPr id="10" name="Mũi tên: Xuống 9"/>
          <p:cNvSpPr/>
          <p:nvPr/>
        </p:nvSpPr>
        <p:spPr>
          <a:xfrm>
            <a:off x="2097523" y="2058583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Mũi tên: Xuống 10"/>
          <p:cNvSpPr/>
          <p:nvPr/>
        </p:nvSpPr>
        <p:spPr>
          <a:xfrm>
            <a:off x="3492871" y="2115829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Mũi tên: Xuống 11"/>
          <p:cNvSpPr/>
          <p:nvPr/>
        </p:nvSpPr>
        <p:spPr>
          <a:xfrm>
            <a:off x="4834513" y="2059483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ộp Văn bản 12"/>
          <p:cNvSpPr txBox="1"/>
          <p:nvPr/>
        </p:nvSpPr>
        <p:spPr>
          <a:xfrm>
            <a:off x="1521069" y="2822331"/>
            <a:ext cx="752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/>
              <a:t>217 466 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r>
              <a:rPr lang="en-US" sz="2400" b="1" dirty="0"/>
              <a:t> 213 972 </a:t>
            </a:r>
            <a:r>
              <a:rPr lang="en-US" sz="2400" dirty="0"/>
              <a:t>hay </a:t>
            </a:r>
            <a:r>
              <a:rPr lang="en-US" sz="2400" b="1" dirty="0"/>
              <a:t>213 972 </a:t>
            </a:r>
            <a:r>
              <a:rPr lang="en-US" sz="2400" b="1" dirty="0">
                <a:solidFill>
                  <a:srgbClr val="FF0000"/>
                </a:solidFill>
              </a:rPr>
              <a:t>&lt;</a:t>
            </a:r>
            <a:r>
              <a:rPr lang="en-US" sz="2400" b="1" dirty="0"/>
              <a:t> 217 466</a:t>
            </a:r>
            <a:endParaRPr lang="vi-VN" sz="2400" b="1" dirty="0"/>
          </a:p>
        </p:txBody>
      </p:sp>
      <p:sp>
        <p:nvSpPr>
          <p:cNvPr id="15" name="Hộp Văn bản 14"/>
          <p:cNvSpPr txBox="1"/>
          <p:nvPr/>
        </p:nvSpPr>
        <p:spPr>
          <a:xfrm>
            <a:off x="324612" y="3840480"/>
            <a:ext cx="11542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hai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</a:rPr>
              <a:t>lần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lượt</a:t>
            </a:r>
            <a:r>
              <a:rPr lang="en-US" sz="3200" b="1" dirty="0">
                <a:solidFill>
                  <a:srgbClr val="FF0000"/>
                </a:solidFill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</a:rPr>
              <a:t>sánh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(</a:t>
            </a:r>
            <a:r>
              <a:rPr lang="en-US" sz="3200" b="1" dirty="0" err="1">
                <a:solidFill>
                  <a:srgbClr val="FF0000"/>
                </a:solidFill>
              </a:rPr>
              <a:t>kể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sang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),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. Ở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chứa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"/>
          <a:srcRect t="29945" r="132" b="32241"/>
          <a:stretch>
            <a:fillRect/>
          </a:stretch>
        </p:blipFill>
        <p:spPr>
          <a:xfrm>
            <a:off x="0" y="0"/>
            <a:ext cx="12192000" cy="730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795528"/>
            <a:ext cx="8481704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0064" y="3264020"/>
            <a:ext cx="63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TẬP THỰC HÀNH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016" y="3139406"/>
            <a:ext cx="62968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10 000 ...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9 999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37 093 348 … 109 234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006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16 689 650 … 15 710 001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365" y="3139405"/>
            <a:ext cx="60039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10 000 000  ...  9 999 999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2 000 123 … 2 000 123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903 125 901 … 973 125 901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7572" y="3177237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7968" y="37063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8684" y="42380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32394" y="3188085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56797" y="3713496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2437" y="418680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3" y="573447"/>
            <a:ext cx="2847453" cy="207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46650"/>
            <a:ext cx="118994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a)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ếp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34108" y="1797148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1337181" y="1195213"/>
            <a:ext cx="1899795" cy="91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332 085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" y="5343327"/>
            <a:ext cx="6053997" cy="1502866"/>
          </a:xfrm>
          <a:prstGeom prst="rect">
            <a:avLst/>
          </a:prstGeom>
        </p:spPr>
      </p:pic>
      <p:sp>
        <p:nvSpPr>
          <p:cNvPr id="10" name="Content Placeholder 2"/>
          <p:cNvSpPr txBox="1"/>
          <p:nvPr/>
        </p:nvSpPr>
        <p:spPr bwMode="auto">
          <a:xfrm>
            <a:off x="3364362" y="1189136"/>
            <a:ext cx="2405155" cy="9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120 796;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5047265" y="1192593"/>
            <a:ext cx="2097470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87 900;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/>
          <p:nvPr/>
        </p:nvSpPr>
        <p:spPr bwMode="auto">
          <a:xfrm>
            <a:off x="7046541" y="1189136"/>
            <a:ext cx="3109355" cy="11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332 002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112680"/>
            <a:ext cx="6415121" cy="1745510"/>
          </a:xfrm>
          <a:prstGeom prst="rect">
            <a:avLst/>
          </a:prstGeom>
        </p:spPr>
      </p:pic>
      <p:sp>
        <p:nvSpPr>
          <p:cNvPr id="8" name="Hộp Văn bản 7"/>
          <p:cNvSpPr txBox="1"/>
          <p:nvPr/>
        </p:nvSpPr>
        <p:spPr>
          <a:xfrm>
            <a:off x="7394013" y="3536991"/>
            <a:ext cx="52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lang="vi-VN" sz="4000" dirty="0"/>
          </a:p>
        </p:txBody>
      </p:sp>
      <p:sp>
        <p:nvSpPr>
          <p:cNvPr id="16" name="Hộp Văn bản 15"/>
          <p:cNvSpPr txBox="1"/>
          <p:nvPr/>
        </p:nvSpPr>
        <p:spPr>
          <a:xfrm>
            <a:off x="3102016" y="1138753"/>
            <a:ext cx="52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lang="vi-VN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25508 0.3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3945 0.33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1 -0.03658 L -0.11224 0.3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1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02 L 0.51836 0.3395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WPS Presentation</Application>
  <PresentationFormat>Màn hình rộng</PresentationFormat>
  <Paragraphs>129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SimSun</vt:lpstr>
      <vt:lpstr>Wingdings</vt:lpstr>
      <vt:lpstr>UTM Avo</vt:lpstr>
      <vt:lpstr>Segoe Print</vt:lpstr>
      <vt:lpstr>Calibri</vt:lpstr>
      <vt:lpstr>Times New Roman</vt:lpstr>
      <vt:lpstr>Microsoft YaHei</vt:lpstr>
      <vt:lpstr>Arial Unicode MS</vt:lpstr>
      <vt:lpstr>Calibri Light</vt:lpstr>
      <vt:lpstr>Century Schoolbook</vt:lpstr>
      <vt:lpstr>Wingdings 2</vt:lpstr>
      <vt:lpstr>Calibri</vt:lpstr>
      <vt:lpstr>Arrial</vt:lpstr>
      <vt:lpstr>Arabic Typesetting</vt:lpstr>
      <vt:lpstr>.VnArial</vt:lpstr>
      <vt:lpstr>Times New Roman</vt:lpstr>
      <vt:lpstr>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105</cp:revision>
  <dcterms:created xsi:type="dcterms:W3CDTF">2019-03-13T16:43:00Z</dcterms:created>
  <dcterms:modified xsi:type="dcterms:W3CDTF">2024-09-24T13:56:24Z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DDAC44789FF541DDBC73CD10DA7CDF34_12</vt:lpwstr>
  </property>
  <property fmtid="{D5CDD505-2E9C-101B-9397-08002B2CF9AE}" pid="3" name="KSOProductBuildVer">
    <vt:lpwstr>1033-12.2.0.18283</vt:lpwstr>
  </property>
</Properties>
</file>