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626" r:id="rId3"/>
    <p:sldId id="263" r:id="rId4"/>
    <p:sldId id="619" r:id="rId5"/>
    <p:sldId id="620" r:id="rId6"/>
    <p:sldId id="621" r:id="rId7"/>
    <p:sldId id="624" r:id="rId8"/>
    <p:sldId id="625" r:id="rId9"/>
  </p:sldIdLst>
  <p:sldSz cx="12192000" cy="6858000"/>
  <p:notesSz cx="6858000" cy="9144000"/>
  <p:embeddedFontLst>
    <p:embeddedFont>
      <p:font typeface="Calibri" panose="020F0502020204030204"/>
      <p:regular r:id="rId14"/>
      <p:bold r:id="rId15"/>
      <p:italic r:id="rId16"/>
      <p:boldItalic r:id="rId17"/>
    </p:embeddedFont>
    <p:embeddedFont>
      <p:font typeface="Calibri Light" panose="020F0302020204030204" charset="0"/>
      <p:regular r:id="rId18"/>
      <p: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4D63"/>
    <a:srgbClr val="274A3A"/>
    <a:srgbClr val="FBE9F4"/>
    <a:srgbClr val="6D1E1D"/>
    <a:srgbClr val="C79668"/>
    <a:srgbClr val="8497B0"/>
    <a:srgbClr val="475D6B"/>
    <a:srgbClr val="4D5C63"/>
    <a:srgbClr val="465C6A"/>
    <a:srgbClr val="CACF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528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font" Target="fonts/font6.fntdata"/><Relationship Id="rId18" Type="http://schemas.openxmlformats.org/officeDocument/2006/relationships/font" Target="fonts/font5.fntdata"/><Relationship Id="rId17" Type="http://schemas.openxmlformats.org/officeDocument/2006/relationships/font" Target="fonts/font4.fntdata"/><Relationship Id="rId16" Type="http://schemas.openxmlformats.org/officeDocument/2006/relationships/font" Target="fonts/font3.fntdata"/><Relationship Id="rId15" Type="http://schemas.openxmlformats.org/officeDocument/2006/relationships/font" Target="fonts/font2.fntdata"/><Relationship Id="rId14" Type="http://schemas.openxmlformats.org/officeDocument/2006/relationships/font" Target="fonts/font1.fntdata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E83D4-CC61-4955-A022-2CB63A4CC5C4}" type="datetimeFigureOut">
              <a:rPr lang="vi-VN" smtClean="0"/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F1031-33FD-49D1-816A-7C720F83D911}" type="slidenum">
              <a:rPr lang="vi-VN" smtClean="0"/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D933F-DB83-42DE-AA03-D5EF6BC86FF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3C2EF-5DB9-4B79-9341-799FBB21EAB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8" t="3672" r="9783" b="9565"/>
          <a:stretch>
            <a:fillRect/>
          </a:stretch>
        </p:blipFill>
        <p:spPr>
          <a:xfrm>
            <a:off x="0" y="241853"/>
            <a:ext cx="12192000" cy="58143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14817" y="2459504"/>
            <a:ext cx="93623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Tuần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3 –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14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9:</a:t>
            </a:r>
            <a:r>
              <a:rPr lang="en-US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SO SÁNH CÁC SỐ CÓ NHIỀU CHỮ SỐ (TIẾT 2)</a:t>
            </a:r>
            <a:endParaRPr lang="en-US" sz="4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253" y="67335"/>
            <a:ext cx="11013085" cy="1875293"/>
          </a:xfrm>
          <a:prstGeom prst="rect">
            <a:avLst/>
          </a:prstGeom>
        </p:spPr>
      </p:pic>
      <p:sp>
        <p:nvSpPr>
          <p:cNvPr id="6" name="Hộp Văn bản 5"/>
          <p:cNvSpPr txBox="1"/>
          <p:nvPr/>
        </p:nvSpPr>
        <p:spPr>
          <a:xfrm>
            <a:off x="896815" y="2312377"/>
            <a:ext cx="3666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a) </a:t>
            </a:r>
            <a:r>
              <a:rPr lang="en-US" sz="3600" b="1" dirty="0" err="1"/>
              <a:t>Tìm</a:t>
            </a:r>
            <a:r>
              <a:rPr lang="en-US" sz="3600" b="1" dirty="0"/>
              <a:t> </a:t>
            </a:r>
            <a:r>
              <a:rPr lang="en-US" sz="3600" b="1" dirty="0" err="1"/>
              <a:t>số</a:t>
            </a:r>
            <a:r>
              <a:rPr lang="en-US" sz="3600" b="1" dirty="0"/>
              <a:t> </a:t>
            </a:r>
            <a:r>
              <a:rPr lang="en-US" sz="3600" b="1" dirty="0" err="1"/>
              <a:t>bé</a:t>
            </a:r>
            <a:r>
              <a:rPr lang="en-US" sz="3600" b="1" dirty="0"/>
              <a:t> </a:t>
            </a:r>
            <a:r>
              <a:rPr lang="en-US" sz="3600" b="1" dirty="0" err="1"/>
              <a:t>nhất</a:t>
            </a:r>
            <a:r>
              <a:rPr lang="en-US" sz="3600" b="1" dirty="0"/>
              <a:t>.</a:t>
            </a:r>
            <a:endParaRPr lang="vi-VN" sz="3600" b="1" dirty="0"/>
          </a:p>
        </p:txBody>
      </p:sp>
      <p:sp>
        <p:nvSpPr>
          <p:cNvPr id="7" name="Hộp Văn bản 6"/>
          <p:cNvSpPr txBox="1"/>
          <p:nvPr/>
        </p:nvSpPr>
        <p:spPr>
          <a:xfrm>
            <a:off x="826475" y="3028694"/>
            <a:ext cx="4106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b) </a:t>
            </a:r>
            <a:r>
              <a:rPr lang="en-US" sz="3600" b="1" dirty="0" err="1"/>
              <a:t>Tìm</a:t>
            </a:r>
            <a:r>
              <a:rPr lang="en-US" sz="3600" b="1" dirty="0"/>
              <a:t> </a:t>
            </a:r>
            <a:r>
              <a:rPr lang="en-US" sz="3600" b="1" dirty="0" err="1"/>
              <a:t>số</a:t>
            </a:r>
            <a:r>
              <a:rPr lang="en-US" sz="3600" b="1" dirty="0"/>
              <a:t> </a:t>
            </a:r>
            <a:r>
              <a:rPr lang="en-US" sz="3600" b="1" dirty="0" err="1"/>
              <a:t>lớn</a:t>
            </a:r>
            <a:r>
              <a:rPr lang="en-US" sz="3600" b="1" dirty="0"/>
              <a:t> </a:t>
            </a:r>
            <a:r>
              <a:rPr lang="en-US" sz="3600" b="1" dirty="0" err="1"/>
              <a:t>nhất</a:t>
            </a:r>
            <a:r>
              <a:rPr lang="en-US" sz="3600" b="1" dirty="0"/>
              <a:t>.</a:t>
            </a:r>
            <a:endParaRPr lang="vi-VN" sz="3600" b="1" dirty="0"/>
          </a:p>
        </p:txBody>
      </p:sp>
      <p:sp>
        <p:nvSpPr>
          <p:cNvPr id="8" name="Hộp Văn bản 7"/>
          <p:cNvSpPr txBox="1"/>
          <p:nvPr/>
        </p:nvSpPr>
        <p:spPr>
          <a:xfrm>
            <a:off x="896815" y="2293034"/>
            <a:ext cx="578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a) </a:t>
            </a:r>
            <a:r>
              <a:rPr lang="en-US" sz="3600" b="1" dirty="0" err="1"/>
              <a:t>Số</a:t>
            </a:r>
            <a:r>
              <a:rPr lang="en-US" sz="3600" b="1" dirty="0"/>
              <a:t> </a:t>
            </a:r>
            <a:r>
              <a:rPr lang="en-US" sz="3600" b="1" dirty="0" err="1"/>
              <a:t>bé</a:t>
            </a:r>
            <a:r>
              <a:rPr lang="en-US" sz="3600" b="1" dirty="0"/>
              <a:t> </a:t>
            </a:r>
            <a:r>
              <a:rPr lang="en-US" sz="3600" b="1" dirty="0" err="1"/>
              <a:t>nhất</a:t>
            </a:r>
            <a:r>
              <a:rPr lang="en-US" sz="3600" b="1" dirty="0"/>
              <a:t> </a:t>
            </a:r>
            <a:r>
              <a:rPr lang="en-US" sz="3600" b="1" dirty="0" err="1"/>
              <a:t>là</a:t>
            </a:r>
            <a:r>
              <a:rPr lang="en-US" sz="3600" b="1" dirty="0"/>
              <a:t>:  </a:t>
            </a:r>
            <a:r>
              <a:rPr lang="en-US" sz="3600" b="1" dirty="0">
                <a:solidFill>
                  <a:srgbClr val="FF0000"/>
                </a:solidFill>
              </a:rPr>
              <a:t>87 654 299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9" name="Hộp Văn bản 8"/>
          <p:cNvSpPr txBox="1"/>
          <p:nvPr/>
        </p:nvSpPr>
        <p:spPr>
          <a:xfrm>
            <a:off x="826475" y="3005291"/>
            <a:ext cx="6556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b) </a:t>
            </a:r>
            <a:r>
              <a:rPr lang="en-US" sz="3600" b="1" dirty="0" err="1"/>
              <a:t>Số</a:t>
            </a:r>
            <a:r>
              <a:rPr lang="en-US" sz="3600" b="1" dirty="0"/>
              <a:t> </a:t>
            </a:r>
            <a:r>
              <a:rPr lang="en-US" sz="3600" b="1" dirty="0" err="1"/>
              <a:t>lớn</a:t>
            </a:r>
            <a:r>
              <a:rPr lang="en-US" sz="3600" b="1" dirty="0"/>
              <a:t> </a:t>
            </a:r>
            <a:r>
              <a:rPr lang="en-US" sz="3600" b="1" dirty="0" err="1"/>
              <a:t>nhất</a:t>
            </a:r>
            <a:r>
              <a:rPr lang="en-US" sz="3600" b="1" dirty="0"/>
              <a:t> </a:t>
            </a:r>
            <a:r>
              <a:rPr lang="en-US" sz="3600" b="1" dirty="0" err="1"/>
              <a:t>là</a:t>
            </a:r>
            <a:r>
              <a:rPr lang="en-US" sz="3600" b="1" dirty="0"/>
              <a:t>:  </a:t>
            </a:r>
            <a:r>
              <a:rPr lang="en-US" sz="3600" b="1" dirty="0">
                <a:solidFill>
                  <a:srgbClr val="FF0000"/>
                </a:solidFill>
              </a:rPr>
              <a:t>320 676 934</a:t>
            </a:r>
            <a:endParaRPr lang="vi-VN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4166" y="215605"/>
            <a:ext cx="10079994" cy="1119419"/>
          </a:xfrm>
          <a:prstGeom prst="rect">
            <a:avLst/>
          </a:prstGeom>
        </p:spPr>
      </p:pic>
      <p:sp>
        <p:nvSpPr>
          <p:cNvPr id="6" name="Hộp Văn bản 5"/>
          <p:cNvSpPr txBox="1"/>
          <p:nvPr/>
        </p:nvSpPr>
        <p:spPr>
          <a:xfrm>
            <a:off x="12588" y="1769835"/>
            <a:ext cx="59618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65 09     &gt; 65 098  </a:t>
            </a:r>
            <a:endParaRPr lang="en-US" sz="4000" b="1" dirty="0"/>
          </a:p>
          <a:p>
            <a:pPr algn="ctr"/>
            <a:r>
              <a:rPr lang="en-US" sz="4000" b="1" dirty="0"/>
              <a:t>    </a:t>
            </a:r>
            <a:endParaRPr lang="en-US" sz="4000" b="1" dirty="0"/>
          </a:p>
          <a:p>
            <a:pPr algn="ctr"/>
            <a:r>
              <a:rPr lang="en-US" sz="4000" b="1" dirty="0"/>
              <a:t>390 21     = 390 215</a:t>
            </a:r>
            <a:endParaRPr lang="en-US" sz="4000" b="1" dirty="0"/>
          </a:p>
          <a:p>
            <a:pPr algn="ctr"/>
            <a:endParaRPr lang="en-US" sz="4000" b="1" dirty="0"/>
          </a:p>
          <a:p>
            <a:pPr algn="ctr"/>
            <a:r>
              <a:rPr lang="en-US" sz="4000" b="1" dirty="0"/>
              <a:t>57     967 369 &lt; 571 824 169</a:t>
            </a:r>
            <a:endParaRPr lang="vi-VN" sz="4000" b="1" dirty="0"/>
          </a:p>
        </p:txBody>
      </p:sp>
      <p:sp>
        <p:nvSpPr>
          <p:cNvPr id="7" name="Hình chữ nhật 6"/>
          <p:cNvSpPr/>
          <p:nvPr/>
        </p:nvSpPr>
        <p:spPr>
          <a:xfrm>
            <a:off x="2447544" y="1861891"/>
            <a:ext cx="420624" cy="4663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?</a:t>
            </a:r>
            <a:endParaRPr lang="vi-VN" sz="4000" b="1" dirty="0"/>
          </a:p>
        </p:txBody>
      </p:sp>
      <p:sp>
        <p:nvSpPr>
          <p:cNvPr id="8" name="Hình chữ nhật 7"/>
          <p:cNvSpPr/>
          <p:nvPr/>
        </p:nvSpPr>
        <p:spPr>
          <a:xfrm>
            <a:off x="2455164" y="1841725"/>
            <a:ext cx="405384" cy="4960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9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1" name="Hình chữ nhật 10"/>
          <p:cNvSpPr/>
          <p:nvPr/>
        </p:nvSpPr>
        <p:spPr>
          <a:xfrm>
            <a:off x="2432304" y="3056079"/>
            <a:ext cx="420624" cy="4663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?</a:t>
            </a:r>
            <a:endParaRPr lang="vi-VN" sz="4000" b="1" dirty="0"/>
          </a:p>
        </p:txBody>
      </p:sp>
      <p:sp>
        <p:nvSpPr>
          <p:cNvPr id="12" name="Hình chữ nhật 11"/>
          <p:cNvSpPr/>
          <p:nvPr/>
        </p:nvSpPr>
        <p:spPr>
          <a:xfrm>
            <a:off x="662010" y="4288936"/>
            <a:ext cx="420624" cy="4663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?</a:t>
            </a:r>
            <a:endParaRPr lang="vi-VN" sz="4000" b="1" dirty="0"/>
          </a:p>
        </p:txBody>
      </p:sp>
      <p:sp>
        <p:nvSpPr>
          <p:cNvPr id="13" name="Hộp Văn bản 12"/>
          <p:cNvSpPr txBox="1"/>
          <p:nvPr/>
        </p:nvSpPr>
        <p:spPr>
          <a:xfrm>
            <a:off x="6358128" y="1726849"/>
            <a:ext cx="59618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200 5    9 &lt; 200 510</a:t>
            </a:r>
            <a:endParaRPr lang="en-US" sz="4000" b="1" dirty="0"/>
          </a:p>
          <a:p>
            <a:pPr algn="ctr"/>
            <a:r>
              <a:rPr lang="en-US" sz="4000" b="1" dirty="0"/>
              <a:t>    </a:t>
            </a:r>
            <a:endParaRPr lang="en-US" sz="4000" b="1" dirty="0"/>
          </a:p>
          <a:p>
            <a:pPr algn="ctr"/>
            <a:r>
              <a:rPr lang="en-US" sz="4000" b="1" dirty="0"/>
              <a:t>129     02 &gt; 129 878</a:t>
            </a:r>
            <a:endParaRPr lang="en-US" sz="4000" b="1" dirty="0"/>
          </a:p>
          <a:p>
            <a:pPr algn="ctr"/>
            <a:endParaRPr lang="en-US" sz="4000" b="1" dirty="0"/>
          </a:p>
          <a:p>
            <a:pPr algn="ctr"/>
            <a:r>
              <a:rPr lang="en-US" sz="4000" b="1" dirty="0"/>
              <a:t>23    400 100 = 235 400 100</a:t>
            </a:r>
            <a:endParaRPr lang="vi-VN" sz="4000" b="1" dirty="0"/>
          </a:p>
        </p:txBody>
      </p:sp>
      <p:sp>
        <p:nvSpPr>
          <p:cNvPr id="14" name="Hình chữ nhật 13"/>
          <p:cNvSpPr/>
          <p:nvPr/>
        </p:nvSpPr>
        <p:spPr>
          <a:xfrm>
            <a:off x="8481059" y="1841725"/>
            <a:ext cx="420624" cy="4663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?</a:t>
            </a:r>
            <a:endParaRPr lang="vi-VN" sz="4000" b="1" dirty="0"/>
          </a:p>
        </p:txBody>
      </p:sp>
      <p:sp>
        <p:nvSpPr>
          <p:cNvPr id="15" name="Hình chữ nhật 14"/>
          <p:cNvSpPr/>
          <p:nvPr/>
        </p:nvSpPr>
        <p:spPr>
          <a:xfrm>
            <a:off x="8241454" y="3056079"/>
            <a:ext cx="420624" cy="4663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?</a:t>
            </a:r>
            <a:endParaRPr lang="vi-VN" sz="4000" b="1" dirty="0"/>
          </a:p>
        </p:txBody>
      </p:sp>
      <p:sp>
        <p:nvSpPr>
          <p:cNvPr id="16" name="Hình chữ nhật 15"/>
          <p:cNvSpPr/>
          <p:nvPr/>
        </p:nvSpPr>
        <p:spPr>
          <a:xfrm>
            <a:off x="7040680" y="4262495"/>
            <a:ext cx="420624" cy="4663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?</a:t>
            </a:r>
            <a:endParaRPr lang="vi-VN" sz="4000" b="1" dirty="0"/>
          </a:p>
        </p:txBody>
      </p:sp>
      <p:sp>
        <p:nvSpPr>
          <p:cNvPr id="17" name="Hình chữ nhật 16"/>
          <p:cNvSpPr/>
          <p:nvPr/>
        </p:nvSpPr>
        <p:spPr>
          <a:xfrm>
            <a:off x="8479197" y="1835019"/>
            <a:ext cx="405384" cy="4960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0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8" name="Hình chữ nhật 17"/>
          <p:cNvSpPr/>
          <p:nvPr/>
        </p:nvSpPr>
        <p:spPr>
          <a:xfrm>
            <a:off x="8241454" y="3063883"/>
            <a:ext cx="405384" cy="4960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9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9" name="Hình chữ nhật 18"/>
          <p:cNvSpPr/>
          <p:nvPr/>
        </p:nvSpPr>
        <p:spPr>
          <a:xfrm>
            <a:off x="7052472" y="4232810"/>
            <a:ext cx="405384" cy="4960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5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9" name="Hình chữ nhật 8"/>
          <p:cNvSpPr/>
          <p:nvPr/>
        </p:nvSpPr>
        <p:spPr>
          <a:xfrm>
            <a:off x="2432304" y="3065598"/>
            <a:ext cx="420624" cy="4663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5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0" name="Hình chữ nhật 9"/>
          <p:cNvSpPr/>
          <p:nvPr/>
        </p:nvSpPr>
        <p:spPr>
          <a:xfrm>
            <a:off x="674796" y="4288936"/>
            <a:ext cx="420624" cy="4460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0</a:t>
            </a:r>
            <a:endParaRPr lang="vi-VN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473" y="402336"/>
            <a:ext cx="8013191" cy="5916168"/>
          </a:xfrm>
          <a:prstGeom prst="rect">
            <a:avLst/>
          </a:prstGeom>
        </p:spPr>
      </p:pic>
      <p:sp>
        <p:nvSpPr>
          <p:cNvPr id="5" name="Hình chữ nhật: Góc Tròn 4"/>
          <p:cNvSpPr/>
          <p:nvPr/>
        </p:nvSpPr>
        <p:spPr>
          <a:xfrm>
            <a:off x="8129016" y="0"/>
            <a:ext cx="3953256" cy="57698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vi-VN" sz="2800" b="1" dirty="0"/>
          </a:p>
        </p:txBody>
      </p:sp>
      <p:sp>
        <p:nvSpPr>
          <p:cNvPr id="4" name="Hộp Văn bản 3"/>
          <p:cNvSpPr txBox="1"/>
          <p:nvPr/>
        </p:nvSpPr>
        <p:spPr>
          <a:xfrm>
            <a:off x="8869680" y="564571"/>
            <a:ext cx="350215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Tên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dân</a:t>
            </a:r>
            <a:r>
              <a:rPr lang="en-US" sz="2800" b="1" dirty="0"/>
              <a:t> </a:t>
            </a:r>
            <a:r>
              <a:rPr lang="en-US" sz="2800" b="1" dirty="0" err="1"/>
              <a:t>tộc</a:t>
            </a:r>
            <a:r>
              <a:rPr lang="en-US" sz="2800" b="1" dirty="0"/>
              <a:t> </a:t>
            </a:r>
            <a:r>
              <a:rPr lang="en-US" sz="2800" b="1" dirty="0" err="1"/>
              <a:t>theo</a:t>
            </a:r>
            <a:r>
              <a:rPr lang="en-US" sz="2800" b="1" dirty="0"/>
              <a:t> </a:t>
            </a:r>
            <a:r>
              <a:rPr lang="en-US" sz="2800" b="1" dirty="0" err="1"/>
              <a:t>thứ</a:t>
            </a:r>
            <a:r>
              <a:rPr lang="en-US" sz="2800" b="1" dirty="0"/>
              <a:t> </a:t>
            </a:r>
            <a:r>
              <a:rPr lang="en-US" sz="2800" b="1" dirty="0" err="1"/>
              <a:t>tự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lượng</a:t>
            </a:r>
            <a:r>
              <a:rPr lang="en-US" sz="2800" b="1" dirty="0"/>
              <a:t> </a:t>
            </a:r>
            <a:r>
              <a:rPr lang="en-US" sz="2800" b="1" dirty="0" err="1"/>
              <a:t>người</a:t>
            </a:r>
            <a:r>
              <a:rPr lang="en-US" sz="2800" b="1" dirty="0"/>
              <a:t> </a:t>
            </a:r>
            <a:r>
              <a:rPr lang="en-US" sz="2800" b="1" dirty="0" err="1"/>
              <a:t>tăng</a:t>
            </a:r>
            <a:r>
              <a:rPr lang="en-US" sz="2800" b="1" dirty="0"/>
              <a:t> </a:t>
            </a:r>
            <a:r>
              <a:rPr lang="en-US" sz="2800" b="1" dirty="0" err="1"/>
              <a:t>dần</a:t>
            </a:r>
            <a:r>
              <a:rPr lang="en-US" sz="2800" b="1" dirty="0"/>
              <a:t>:</a:t>
            </a:r>
            <a:endParaRPr lang="en-US" sz="2800" b="1" dirty="0"/>
          </a:p>
          <a:p>
            <a:endParaRPr lang="vi-VN" dirty="0"/>
          </a:p>
        </p:txBody>
      </p:sp>
      <p:sp>
        <p:nvSpPr>
          <p:cNvPr id="6" name="Hộp Văn bản 5"/>
          <p:cNvSpPr txBox="1"/>
          <p:nvPr/>
        </p:nvSpPr>
        <p:spPr>
          <a:xfrm>
            <a:off x="8202168" y="2395656"/>
            <a:ext cx="410260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Mnông</a:t>
            </a:r>
            <a:r>
              <a:rPr lang="en-US" sz="2800" b="1" dirty="0">
                <a:solidFill>
                  <a:srgbClr val="FF0000"/>
                </a:solidFill>
              </a:rPr>
              <a:t>: 109 883 </a:t>
            </a:r>
            <a:r>
              <a:rPr lang="en-US" sz="2800" b="1" dirty="0" err="1">
                <a:solidFill>
                  <a:srgbClr val="FF0000"/>
                </a:solidFill>
              </a:rPr>
              <a:t>người</a:t>
            </a:r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sz="2800" b="1" dirty="0">
                <a:solidFill>
                  <a:srgbClr val="FF0000"/>
                </a:solidFill>
              </a:rPr>
              <a:t>Ba Na: 258 723 </a:t>
            </a:r>
            <a:r>
              <a:rPr lang="en-US" sz="2800" b="1" dirty="0" err="1">
                <a:solidFill>
                  <a:srgbClr val="FF0000"/>
                </a:solidFill>
              </a:rPr>
              <a:t>người</a:t>
            </a:r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sz="2800" b="1" dirty="0">
                <a:solidFill>
                  <a:srgbClr val="FF0000"/>
                </a:solidFill>
              </a:rPr>
              <a:t> Ê </a:t>
            </a:r>
            <a:r>
              <a:rPr lang="en-US" sz="2800" b="1" dirty="0" err="1">
                <a:solidFill>
                  <a:srgbClr val="FF0000"/>
                </a:solidFill>
              </a:rPr>
              <a:t>Đê</a:t>
            </a:r>
            <a:r>
              <a:rPr lang="en-US" sz="2800" b="1" dirty="0">
                <a:solidFill>
                  <a:srgbClr val="FF0000"/>
                </a:solidFill>
              </a:rPr>
              <a:t>: 359 334 </a:t>
            </a:r>
            <a:r>
              <a:rPr lang="en-US" sz="2800" b="1" dirty="0" err="1">
                <a:solidFill>
                  <a:srgbClr val="FF0000"/>
                </a:solidFill>
              </a:rPr>
              <a:t>người</a:t>
            </a:r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sz="2800" b="1" dirty="0">
                <a:solidFill>
                  <a:srgbClr val="FF0000"/>
                </a:solidFill>
              </a:rPr>
              <a:t> Gia Rai: 506 372 </a:t>
            </a:r>
            <a:r>
              <a:rPr lang="en-US" sz="2800" b="1" dirty="0" err="1">
                <a:solidFill>
                  <a:srgbClr val="FF0000"/>
                </a:solidFill>
              </a:rPr>
              <a:t>người</a:t>
            </a:r>
            <a:r>
              <a:rPr lang="en-US" sz="2800" b="1" dirty="0">
                <a:solidFill>
                  <a:srgbClr val="FF0000"/>
                </a:solidFill>
              </a:rPr>
              <a:t>.</a:t>
            </a:r>
            <a:endParaRPr lang="en-US" sz="2800" b="1" dirty="0">
              <a:solidFill>
                <a:srgbClr val="FF0000"/>
              </a:solidFill>
            </a:endParaRPr>
          </a:p>
          <a:p>
            <a:endParaRPr lang="vi-VN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056" y="426460"/>
            <a:ext cx="11429999" cy="600508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199" y="166700"/>
            <a:ext cx="3718882" cy="5722036"/>
          </a:xfrm>
          <a:prstGeom prst="rect">
            <a:avLst/>
          </a:prstGeom>
        </p:spPr>
      </p:pic>
      <p:sp>
        <p:nvSpPr>
          <p:cNvPr id="4" name="Hộp Văn bản 3"/>
          <p:cNvSpPr txBox="1"/>
          <p:nvPr/>
        </p:nvSpPr>
        <p:spPr>
          <a:xfrm>
            <a:off x="4145120" y="740664"/>
            <a:ext cx="822960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kính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Trái</a:t>
            </a:r>
            <a:r>
              <a:rPr lang="en-US" sz="2400" dirty="0"/>
              <a:t> </a:t>
            </a:r>
            <a:r>
              <a:rPr lang="en-US" sz="2400" dirty="0" err="1"/>
              <a:t>đất</a:t>
            </a:r>
            <a:r>
              <a:rPr lang="en-US" sz="2400" dirty="0"/>
              <a:t> ……………………….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kính</a:t>
            </a:r>
            <a:r>
              <a:rPr lang="en-US" sz="2400" dirty="0"/>
              <a:t> Sao </a:t>
            </a:r>
            <a:r>
              <a:rPr lang="en-US" sz="2400" dirty="0" err="1"/>
              <a:t>Mộc</a:t>
            </a:r>
            <a:r>
              <a:rPr lang="en-US" sz="2400" dirty="0"/>
              <a:t>.</a:t>
            </a:r>
            <a:endParaRPr lang="en-US" sz="2400" dirty="0"/>
          </a:p>
          <a:p>
            <a:pPr>
              <a:lnSpc>
                <a:spcPct val="200000"/>
              </a:lnSpc>
            </a:pP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kính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Trái</a:t>
            </a:r>
            <a:r>
              <a:rPr lang="en-US" sz="2400" dirty="0"/>
              <a:t> </a:t>
            </a:r>
            <a:r>
              <a:rPr lang="en-US" sz="2400" dirty="0" err="1"/>
              <a:t>đất</a:t>
            </a:r>
            <a:r>
              <a:rPr lang="en-US" sz="2400" dirty="0"/>
              <a:t> ……………………….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kính</a:t>
            </a:r>
            <a:r>
              <a:rPr lang="en-US" sz="2400" dirty="0"/>
              <a:t> Sao </a:t>
            </a:r>
            <a:r>
              <a:rPr lang="en-US" sz="2400" dirty="0" err="1"/>
              <a:t>Thủy</a:t>
            </a:r>
            <a:r>
              <a:rPr lang="en-US" sz="2400" dirty="0"/>
              <a:t>.</a:t>
            </a:r>
            <a:endParaRPr lang="en-US" sz="2400" dirty="0"/>
          </a:p>
          <a:p>
            <a:pPr>
              <a:lnSpc>
                <a:spcPct val="200000"/>
              </a:lnSpc>
            </a:pP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kính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Trái</a:t>
            </a:r>
            <a:r>
              <a:rPr lang="en-US" sz="2400" dirty="0"/>
              <a:t> </a:t>
            </a:r>
            <a:r>
              <a:rPr lang="en-US" sz="2400" dirty="0" err="1"/>
              <a:t>đất</a:t>
            </a:r>
            <a:r>
              <a:rPr lang="en-US" sz="2400" dirty="0"/>
              <a:t> ……………………….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kính</a:t>
            </a:r>
            <a:r>
              <a:rPr lang="en-US" sz="2400" dirty="0"/>
              <a:t> Sao </a:t>
            </a:r>
            <a:r>
              <a:rPr lang="en-US" sz="2400" dirty="0" err="1"/>
              <a:t>Hỏa</a:t>
            </a:r>
            <a:r>
              <a:rPr lang="en-US" sz="2400" dirty="0"/>
              <a:t>.</a:t>
            </a:r>
            <a:endParaRPr lang="en-US" sz="2400" dirty="0"/>
          </a:p>
          <a:p>
            <a:pPr>
              <a:lnSpc>
                <a:spcPct val="200000"/>
              </a:lnSpc>
            </a:pP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kính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Trái</a:t>
            </a:r>
            <a:r>
              <a:rPr lang="en-US" sz="2400" dirty="0"/>
              <a:t> </a:t>
            </a:r>
            <a:r>
              <a:rPr lang="en-US" sz="2400" dirty="0" err="1"/>
              <a:t>đất</a:t>
            </a:r>
            <a:r>
              <a:rPr lang="en-US" sz="2400" dirty="0"/>
              <a:t> ……………………….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kính</a:t>
            </a:r>
            <a:r>
              <a:rPr lang="en-US" sz="2400" dirty="0"/>
              <a:t> Sao </a:t>
            </a:r>
            <a:r>
              <a:rPr lang="en-US" sz="2400" dirty="0" err="1"/>
              <a:t>Thổ</a:t>
            </a:r>
            <a:r>
              <a:rPr lang="en-US" sz="2400" dirty="0"/>
              <a:t>.</a:t>
            </a:r>
            <a:endParaRPr lang="en-US" sz="2400" dirty="0"/>
          </a:p>
          <a:p>
            <a:pPr>
              <a:lnSpc>
                <a:spcPct val="200000"/>
              </a:lnSpc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  <a:p>
            <a:endParaRPr lang="vi-VN" dirty="0"/>
          </a:p>
        </p:txBody>
      </p:sp>
      <p:sp>
        <p:nvSpPr>
          <p:cNvPr id="5" name="Hộp Văn bản 4"/>
          <p:cNvSpPr txBox="1"/>
          <p:nvPr/>
        </p:nvSpPr>
        <p:spPr>
          <a:xfrm>
            <a:off x="7504176" y="969264"/>
            <a:ext cx="1859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nhỏ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hơn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6" name="Hộp Văn bản 5"/>
          <p:cNvSpPr txBox="1"/>
          <p:nvPr/>
        </p:nvSpPr>
        <p:spPr>
          <a:xfrm>
            <a:off x="7656576" y="1659529"/>
            <a:ext cx="1859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lớn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hơn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7" name="Hộp Văn bản 6"/>
          <p:cNvSpPr txBox="1"/>
          <p:nvPr/>
        </p:nvSpPr>
        <p:spPr>
          <a:xfrm>
            <a:off x="7504176" y="3163287"/>
            <a:ext cx="1859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nhỏ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hơn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8" name="Hộp Văn bản 7"/>
          <p:cNvSpPr txBox="1"/>
          <p:nvPr/>
        </p:nvSpPr>
        <p:spPr>
          <a:xfrm>
            <a:off x="7668768" y="2428848"/>
            <a:ext cx="1859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lớn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hơn</a:t>
            </a:r>
            <a:endParaRPr lang="vi-VN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703</Words>
  <Application>WPS Presentation</Application>
  <PresentationFormat>Màn hình rộng</PresentationFormat>
  <Paragraphs>74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1" baseType="lpstr">
      <vt:lpstr>Arial</vt:lpstr>
      <vt:lpstr>SimSun</vt:lpstr>
      <vt:lpstr>Wingdings</vt:lpstr>
      <vt:lpstr>UTM Avo</vt:lpstr>
      <vt:lpstr>Segoe Print</vt:lpstr>
      <vt:lpstr>Calibri</vt:lpstr>
      <vt:lpstr>Bungee Inline</vt:lpstr>
      <vt:lpstr>Times New Roman</vt:lpstr>
      <vt:lpstr>Arial</vt:lpstr>
      <vt:lpstr>Times New Roman</vt:lpstr>
      <vt:lpstr>Microsoft YaHei</vt:lpstr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Van Xin Em</dc:creator>
  <cp:lastModifiedBy>ADMIN</cp:lastModifiedBy>
  <cp:revision>101</cp:revision>
  <dcterms:created xsi:type="dcterms:W3CDTF">2019-03-13T16:43:00Z</dcterms:created>
  <dcterms:modified xsi:type="dcterms:W3CDTF">2024-09-24T13:57:01Z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39DA7C0F831143A8BE14D2B1BB66E98C_12</vt:lpwstr>
  </property>
  <property fmtid="{D5CDD505-2E9C-101B-9397-08002B2CF9AE}" pid="3" name="KSOProductBuildVer">
    <vt:lpwstr>1033-12.2.0.18283</vt:lpwstr>
  </property>
</Properties>
</file>