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4414" r:id="rId2"/>
    <p:sldId id="4411" r:id="rId3"/>
    <p:sldId id="267" r:id="rId4"/>
    <p:sldId id="256" r:id="rId5"/>
    <p:sldId id="295" r:id="rId6"/>
    <p:sldId id="296" r:id="rId7"/>
    <p:sldId id="297" r:id="rId8"/>
    <p:sldId id="298" r:id="rId9"/>
    <p:sldId id="264" r:id="rId10"/>
    <p:sldId id="4415" r:id="rId11"/>
    <p:sldId id="4412" r:id="rId12"/>
    <p:sldId id="4416" r:id="rId13"/>
    <p:sldId id="4417" r:id="rId14"/>
    <p:sldId id="4418" r:id="rId15"/>
    <p:sldId id="44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968" autoAdjust="0"/>
  </p:normalViewPr>
  <p:slideViewPr>
    <p:cSldViewPr snapToGrid="0">
      <p:cViewPr varScale="1">
        <p:scale>
          <a:sx n="58" d="100"/>
          <a:sy n="58" d="100"/>
        </p:scale>
        <p:origin x="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C4C0-4877-4A46-9BA1-C3A2FB5EAB8B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5877D-BD47-4638-A2E5-EA1668E1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3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.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rác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5877D-BD47-4638-A2E5-EA1668E143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9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7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8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9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9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18" Type="http://schemas.openxmlformats.org/officeDocument/2006/relationships/slide" Target="slide6.xml"/><Relationship Id="rId3" Type="http://schemas.openxmlformats.org/officeDocument/2006/relationships/image" Target="../media/image12.png"/><Relationship Id="rId21" Type="http://schemas.openxmlformats.org/officeDocument/2006/relationships/slide" Target="slide12.xml"/><Relationship Id="rId7" Type="http://schemas.openxmlformats.org/officeDocument/2006/relationships/image" Target="../media/image16.gif"/><Relationship Id="rId12" Type="http://schemas.openxmlformats.org/officeDocument/2006/relationships/image" Target="../media/image6.png"/><Relationship Id="rId1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11" Type="http://schemas.openxmlformats.org/officeDocument/2006/relationships/slide" Target="slide8.xml"/><Relationship Id="rId5" Type="http://schemas.openxmlformats.org/officeDocument/2006/relationships/image" Target="../media/image14.gif"/><Relationship Id="rId15" Type="http://schemas.openxmlformats.org/officeDocument/2006/relationships/image" Target="../media/image8.png"/><Relationship Id="rId10" Type="http://schemas.openxmlformats.org/officeDocument/2006/relationships/image" Target="../media/image9.png"/><Relationship Id="rId19" Type="http://schemas.openxmlformats.org/officeDocument/2006/relationships/slide" Target="slide7.xml"/><Relationship Id="rId4" Type="http://schemas.openxmlformats.org/officeDocument/2006/relationships/image" Target="../media/image13.gif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2.png"/><Relationship Id="rId7" Type="http://schemas.openxmlformats.org/officeDocument/2006/relationships/image" Target="../media/image28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5" Type="http://schemas.microsoft.com/office/2007/relationships/hdphoto" Target="../media/hdphoto5.wdp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2.png"/><Relationship Id="rId7" Type="http://schemas.openxmlformats.org/officeDocument/2006/relationships/image" Target="../media/image30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5.wdp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5.wdp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91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0ED01-7613-0E28-46E7-CD534D300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C060C4F6-1558-FA96-2C5D-F1213BC28C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5" b="2409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551EB2-FB3F-2412-A6A6-908586A43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093" y="305494"/>
            <a:ext cx="3225064" cy="1560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A4FCB5-851D-0D8B-C268-35AAA5345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366" y="2217973"/>
            <a:ext cx="8925318" cy="4822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2CB76C-087B-8155-0040-5FF857E67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20" y="1491143"/>
            <a:ext cx="3846909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E28B8-7E80-095A-B124-B7CA998D8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rame with fish in the water&#10;&#10;Description automatically generated">
            <a:extLst>
              <a:ext uri="{FF2B5EF4-FFF2-40B4-BE49-F238E27FC236}">
                <a16:creationId xmlns:a16="http://schemas.microsoft.com/office/drawing/2014/main" id="{50D4A185-4D6C-FE88-925F-DB4F19FEB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224DF1-A54E-319D-84EB-5D49E0B3B156}"/>
              </a:ext>
            </a:extLst>
          </p:cNvPr>
          <p:cNvSpPr txBox="1"/>
          <p:nvPr/>
        </p:nvSpPr>
        <p:spPr>
          <a:xfrm>
            <a:off x="2509975" y="2311400"/>
            <a:ext cx="7507183" cy="1795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67" b="0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VN-Dumpling" panose="02000000000000000000" pitchFamily="50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147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oral reef&#10;&#10;Description automatically generated">
            <a:extLst>
              <a:ext uri="{FF2B5EF4-FFF2-40B4-BE49-F238E27FC236}">
                <a16:creationId xmlns:a16="http://schemas.microsoft.com/office/drawing/2014/main" id="{29234A71-CDB4-0E4E-B395-4E6E985CA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/>
          <a:stretch/>
        </p:blipFill>
        <p:spPr>
          <a:xfrm>
            <a:off x="13" y="7"/>
            <a:ext cx="12191987" cy="686629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993D1A-4609-A11E-B841-25A6D8A16783}"/>
              </a:ext>
            </a:extLst>
          </p:cNvPr>
          <p:cNvSpPr/>
          <p:nvPr/>
        </p:nvSpPr>
        <p:spPr>
          <a:xfrm>
            <a:off x="304800" y="381000"/>
            <a:ext cx="11480800" cy="60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13E90C-99F5-52BF-398A-B938587F9683}"/>
              </a:ext>
            </a:extLst>
          </p:cNvPr>
          <p:cNvSpPr/>
          <p:nvPr/>
        </p:nvSpPr>
        <p:spPr>
          <a:xfrm>
            <a:off x="692090" y="533400"/>
            <a:ext cx="711200" cy="711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40FB5-57E7-B02A-6FB8-03E69E583D67}"/>
              </a:ext>
            </a:extLst>
          </p:cNvPr>
          <p:cNvSpPr txBox="1"/>
          <p:nvPr/>
        </p:nvSpPr>
        <p:spPr>
          <a:xfrm>
            <a:off x="1403289" y="659825"/>
            <a:ext cx="10045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Rú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D613EE-8CDB-B3F6-3155-B725A8849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" y="1927825"/>
            <a:ext cx="11096625" cy="11329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2FDF9D-17A8-3904-9CCA-3BFC2CF187DE}"/>
                  </a:ext>
                </a:extLst>
              </p:cNvPr>
              <p:cNvSpPr txBox="1"/>
              <p:nvPr/>
            </p:nvSpPr>
            <p:spPr>
              <a:xfrm>
                <a:off x="590550" y="3086100"/>
                <a:ext cx="1933575" cy="2045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2FDF9D-17A8-3904-9CCA-3BFC2CF18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3086100"/>
                <a:ext cx="1933575" cy="2045368"/>
              </a:xfrm>
              <a:prstGeom prst="rect">
                <a:avLst/>
              </a:prstGeom>
              <a:blipFill>
                <a:blip r:embed="rId4"/>
                <a:stretch>
                  <a:fillRect l="-12934" b="-65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46C5FF-F04C-9628-BE90-8EE3106C3933}"/>
                  </a:ext>
                </a:extLst>
              </p:cNvPr>
              <p:cNvSpPr txBox="1"/>
              <p:nvPr/>
            </p:nvSpPr>
            <p:spPr>
              <a:xfrm>
                <a:off x="3771899" y="2981325"/>
                <a:ext cx="2447925" cy="2045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46C5FF-F04C-9628-BE90-8EE3106C3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99" y="2981325"/>
                <a:ext cx="2447925" cy="2045175"/>
              </a:xfrm>
              <a:prstGeom prst="rect">
                <a:avLst/>
              </a:prstGeom>
              <a:blipFill>
                <a:blip r:embed="rId5"/>
                <a:stretch>
                  <a:fillRect l="-10224" b="-65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6E851A-DF16-7014-727C-482D926F77E4}"/>
                  </a:ext>
                </a:extLst>
              </p:cNvPr>
              <p:cNvSpPr txBox="1"/>
              <p:nvPr/>
            </p:nvSpPr>
            <p:spPr>
              <a:xfrm>
                <a:off x="6915149" y="2886075"/>
                <a:ext cx="2447925" cy="208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6E851A-DF16-7014-727C-482D926F7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49" y="2886075"/>
                <a:ext cx="2447925" cy="2087816"/>
              </a:xfrm>
              <a:prstGeom prst="rect">
                <a:avLst/>
              </a:prstGeom>
              <a:blipFill>
                <a:blip r:embed="rId6"/>
                <a:stretch>
                  <a:fillRect l="-9950" b="-43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4F1736-424A-5696-863E-546F19661609}"/>
                  </a:ext>
                </a:extLst>
              </p:cNvPr>
              <p:cNvSpPr txBox="1"/>
              <p:nvPr/>
            </p:nvSpPr>
            <p:spPr>
              <a:xfrm>
                <a:off x="9572624" y="2876550"/>
                <a:ext cx="2447925" cy="208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4F1736-424A-5696-863E-546F19661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624" y="2876550"/>
                <a:ext cx="2447925" cy="2087816"/>
              </a:xfrm>
              <a:prstGeom prst="rect">
                <a:avLst/>
              </a:prstGeom>
              <a:blipFill>
                <a:blip r:embed="rId7"/>
                <a:stretch>
                  <a:fillRect l="-9950" b="-46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2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oral reef&#10;&#10;Description automatically generated">
            <a:extLst>
              <a:ext uri="{FF2B5EF4-FFF2-40B4-BE49-F238E27FC236}">
                <a16:creationId xmlns:a16="http://schemas.microsoft.com/office/drawing/2014/main" id="{29234A71-CDB4-0E4E-B395-4E6E985CA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/>
          <a:stretch/>
        </p:blipFill>
        <p:spPr>
          <a:xfrm>
            <a:off x="13" y="7"/>
            <a:ext cx="12191987" cy="686629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993D1A-4609-A11E-B841-25A6D8A16783}"/>
              </a:ext>
            </a:extLst>
          </p:cNvPr>
          <p:cNvSpPr/>
          <p:nvPr/>
        </p:nvSpPr>
        <p:spPr>
          <a:xfrm>
            <a:off x="304799" y="123825"/>
            <a:ext cx="11725275" cy="6600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13E90C-99F5-52BF-398A-B938587F9683}"/>
              </a:ext>
            </a:extLst>
          </p:cNvPr>
          <p:cNvSpPr/>
          <p:nvPr/>
        </p:nvSpPr>
        <p:spPr>
          <a:xfrm>
            <a:off x="282515" y="95250"/>
            <a:ext cx="711200" cy="711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8A64B-7690-5338-DDB4-9161E70F8400}"/>
              </a:ext>
            </a:extLst>
          </p:cNvPr>
          <p:cNvSpPr txBox="1"/>
          <p:nvPr/>
        </p:nvSpPr>
        <p:spPr>
          <a:xfrm>
            <a:off x="991305" y="123825"/>
            <a:ext cx="10791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chỉ đường giúp chú cá về nhà bằng cách thực hiện các phép chia phân số rồi viết kết quả vào ô trống: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AE437-E46B-376B-AE6D-1686487D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4" y="1114425"/>
            <a:ext cx="6505575" cy="51311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FF7FD2-30A4-E7B3-20D8-0B506FCD2F99}"/>
                  </a:ext>
                </a:extLst>
              </p:cNvPr>
              <p:cNvSpPr txBox="1"/>
              <p:nvPr/>
            </p:nvSpPr>
            <p:spPr>
              <a:xfrm>
                <a:off x="790575" y="1247775"/>
                <a:ext cx="2066925" cy="72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FF7FD2-30A4-E7B3-20D8-0B506FCD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247775"/>
                <a:ext cx="2066925" cy="721159"/>
              </a:xfrm>
              <a:prstGeom prst="rect">
                <a:avLst/>
              </a:prstGeom>
              <a:blipFill>
                <a:blip r:embed="rId4"/>
                <a:stretch>
                  <a:fillRect b="-93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009A40-FB95-73E6-7A9B-532D0BEEBF89}"/>
                  </a:ext>
                </a:extLst>
              </p:cNvPr>
              <p:cNvSpPr txBox="1"/>
              <p:nvPr/>
            </p:nvSpPr>
            <p:spPr>
              <a:xfrm>
                <a:off x="8782050" y="1457325"/>
                <a:ext cx="485775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009A40-FB95-73E6-7A9B-532D0BEEB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050" y="1457325"/>
                <a:ext cx="485775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DEC9D2-4B5A-4C5F-F03D-68B7DB9A7D4B}"/>
                  </a:ext>
                </a:extLst>
              </p:cNvPr>
              <p:cNvSpPr txBox="1"/>
              <p:nvPr/>
            </p:nvSpPr>
            <p:spPr>
              <a:xfrm>
                <a:off x="742950" y="2009775"/>
                <a:ext cx="2066925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DEC9D2-4B5A-4C5F-F03D-68B7DB9A7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2009775"/>
                <a:ext cx="2066925" cy="741934"/>
              </a:xfrm>
              <a:prstGeom prst="rect">
                <a:avLst/>
              </a:prstGeom>
              <a:blipFill>
                <a:blip r:embed="rId6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BE0FAC-0ECE-0AA1-6008-C4E2DB139628}"/>
                  </a:ext>
                </a:extLst>
              </p:cNvPr>
              <p:cNvSpPr txBox="1"/>
              <p:nvPr/>
            </p:nvSpPr>
            <p:spPr>
              <a:xfrm>
                <a:off x="10544175" y="1762125"/>
                <a:ext cx="485775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BE0FAC-0ECE-0AA1-6008-C4E2DB139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175" y="1762125"/>
                <a:ext cx="485775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DDBA1-B87D-B1A5-3F7E-45F28DDA3563}"/>
                  </a:ext>
                </a:extLst>
              </p:cNvPr>
              <p:cNvSpPr txBox="1"/>
              <p:nvPr/>
            </p:nvSpPr>
            <p:spPr>
              <a:xfrm>
                <a:off x="733425" y="2828925"/>
                <a:ext cx="2066925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DDBA1-B87D-B1A5-3F7E-45F28DDA3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5" y="2828925"/>
                <a:ext cx="2066925" cy="741934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55D7EA-6927-A8B3-11CB-0A2EEB5AE366}"/>
                  </a:ext>
                </a:extLst>
              </p:cNvPr>
              <p:cNvSpPr txBox="1"/>
              <p:nvPr/>
            </p:nvSpPr>
            <p:spPr>
              <a:xfrm>
                <a:off x="9982200" y="3438525"/>
                <a:ext cx="485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55D7EA-6927-A8B3-11CB-0A2EEB5AE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3438525"/>
                <a:ext cx="485775" cy="461665"/>
              </a:xfrm>
              <a:prstGeom prst="rect">
                <a:avLst/>
              </a:prstGeom>
              <a:blipFill>
                <a:blip r:embed="rId9"/>
                <a:stretch>
                  <a:fillRect l="-3797" r="-16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60F379-4D87-B9AE-EE1A-F84C8F87D889}"/>
                  </a:ext>
                </a:extLst>
              </p:cNvPr>
              <p:cNvSpPr txBox="1"/>
              <p:nvPr/>
            </p:nvSpPr>
            <p:spPr>
              <a:xfrm>
                <a:off x="638175" y="3600450"/>
                <a:ext cx="206692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60F379-4D87-B9AE-EE1A-F84C8F87D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3600450"/>
                <a:ext cx="2066925" cy="712631"/>
              </a:xfrm>
              <a:prstGeom prst="rect">
                <a:avLst/>
              </a:prstGeom>
              <a:blipFill>
                <a:blip r:embed="rId10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7C3BD4-8374-1728-7B11-C0F2F3B55140}"/>
                  </a:ext>
                </a:extLst>
              </p:cNvPr>
              <p:cNvSpPr txBox="1"/>
              <p:nvPr/>
            </p:nvSpPr>
            <p:spPr>
              <a:xfrm>
                <a:off x="7829550" y="3286125"/>
                <a:ext cx="485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7C3BD4-8374-1728-7B11-C0F2F3B55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3286125"/>
                <a:ext cx="485775" cy="461665"/>
              </a:xfrm>
              <a:prstGeom prst="rect">
                <a:avLst/>
              </a:prstGeom>
              <a:blipFill>
                <a:blip r:embed="rId11"/>
                <a:stretch>
                  <a:fillRect l="-2500" r="-1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3CF932-53F0-0610-B654-EB16D4FF2452}"/>
                  </a:ext>
                </a:extLst>
              </p:cNvPr>
              <p:cNvSpPr txBox="1"/>
              <p:nvPr/>
            </p:nvSpPr>
            <p:spPr>
              <a:xfrm>
                <a:off x="657225" y="4314825"/>
                <a:ext cx="2066925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3CF932-53F0-0610-B654-EB16D4FF2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4314825"/>
                <a:ext cx="2066925" cy="739754"/>
              </a:xfrm>
              <a:prstGeom prst="rect">
                <a:avLst/>
              </a:prstGeom>
              <a:blipFill>
                <a:blip r:embed="rId12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8184EB-C850-6CEB-E5CB-9FF5F5AA4DAD}"/>
                  </a:ext>
                </a:extLst>
              </p:cNvPr>
              <p:cNvSpPr txBox="1"/>
              <p:nvPr/>
            </p:nvSpPr>
            <p:spPr>
              <a:xfrm>
                <a:off x="5743576" y="3819525"/>
                <a:ext cx="99060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8184EB-C850-6CEB-E5CB-9FF5F5AA4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6" y="3819525"/>
                <a:ext cx="990600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AD9B24-128B-BA51-6550-B16EB23A4C89}"/>
                  </a:ext>
                </a:extLst>
              </p:cNvPr>
              <p:cNvSpPr txBox="1"/>
              <p:nvPr/>
            </p:nvSpPr>
            <p:spPr>
              <a:xfrm>
                <a:off x="695326" y="5191125"/>
                <a:ext cx="1857374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256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AD9B24-128B-BA51-6550-B16EB23A4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6" y="5191125"/>
                <a:ext cx="1857374" cy="625877"/>
              </a:xfrm>
              <a:prstGeom prst="rect">
                <a:avLst/>
              </a:prstGeom>
              <a:blipFill>
                <a:blip r:embed="rId1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A2A640-03CC-8F70-0E7E-85FB7A3341F2}"/>
                  </a:ext>
                </a:extLst>
              </p:cNvPr>
              <p:cNvSpPr txBox="1"/>
              <p:nvPr/>
            </p:nvSpPr>
            <p:spPr>
              <a:xfrm>
                <a:off x="7029450" y="5362575"/>
                <a:ext cx="485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A2A640-03CC-8F70-0E7E-85FB7A334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450" y="5362575"/>
                <a:ext cx="485775" cy="461665"/>
              </a:xfrm>
              <a:prstGeom prst="rect">
                <a:avLst/>
              </a:prstGeom>
              <a:blipFill>
                <a:blip r:embed="rId15"/>
                <a:stretch>
                  <a:fillRect l="-3750" r="-5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6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oral reef&#10;&#10;Description automatically generated">
            <a:extLst>
              <a:ext uri="{FF2B5EF4-FFF2-40B4-BE49-F238E27FC236}">
                <a16:creationId xmlns:a16="http://schemas.microsoft.com/office/drawing/2014/main" id="{29234A71-CDB4-0E4E-B395-4E6E985CA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/>
          <a:stretch/>
        </p:blipFill>
        <p:spPr>
          <a:xfrm>
            <a:off x="13" y="7"/>
            <a:ext cx="12191987" cy="686629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013E90C-99F5-52BF-398A-B938587F9683}"/>
              </a:ext>
            </a:extLst>
          </p:cNvPr>
          <p:cNvSpPr/>
          <p:nvPr/>
        </p:nvSpPr>
        <p:spPr>
          <a:xfrm>
            <a:off x="692090" y="533400"/>
            <a:ext cx="711200" cy="711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A40FB5-57E7-B02A-6FB8-03E69E583D67}"/>
                  </a:ext>
                </a:extLst>
              </p:cNvPr>
              <p:cNvSpPr txBox="1"/>
              <p:nvPr/>
            </p:nvSpPr>
            <p:spPr>
              <a:xfrm>
                <a:off x="1336614" y="497900"/>
                <a:ext cx="10045807" cy="1795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Chị Yến rót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bình nước cam ra các cốc sao cho lượng nước cam mỗi cốc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bình nước cam. Hỏi chị Yến rót được mấy cốc nước cam như thế?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A40FB5-57E7-B02A-6FB8-03E69E583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14" y="497900"/>
                <a:ext cx="10045807" cy="1795043"/>
              </a:xfrm>
              <a:prstGeom prst="rect">
                <a:avLst/>
              </a:prstGeom>
              <a:blipFill>
                <a:blip r:embed="rId3"/>
                <a:stretch>
                  <a:fillRect l="-1214" r="-1274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E365B38-AF6A-48D8-38D6-536495F21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262" y="2095500"/>
            <a:ext cx="4238625" cy="36766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99AAD0-26FB-C65A-0CE1-2B8A44A7DBDD}"/>
                  </a:ext>
                </a:extLst>
              </p:cNvPr>
              <p:cNvSpPr txBox="1"/>
              <p:nvPr/>
            </p:nvSpPr>
            <p:spPr>
              <a:xfrm>
                <a:off x="800100" y="2724150"/>
                <a:ext cx="581025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vi-VN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giải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Chị Yến rót được số cốc nước cam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 </a:t>
                </a:r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(cốc)</a:t>
                </a:r>
              </a:p>
              <a:p>
                <a:pPr algn="r"/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4 cốc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99AAD0-26FB-C65A-0CE1-2B8A44A7D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2724150"/>
                <a:ext cx="5810250" cy="3108543"/>
              </a:xfrm>
              <a:prstGeom prst="rect">
                <a:avLst/>
              </a:prstGeom>
              <a:blipFill>
                <a:blip r:embed="rId5"/>
                <a:stretch>
                  <a:fillRect t="-3137" r="-3253" b="-64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24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8B5517-4B38-1907-76B3-7B9DBD94A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107269"/>
            <a:ext cx="10925175" cy="25979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334980-FE5A-9571-C82D-079EE8E24511}"/>
                  </a:ext>
                </a:extLst>
              </p:cNvPr>
              <p:cNvSpPr txBox="1"/>
              <p:nvPr/>
            </p:nvSpPr>
            <p:spPr>
              <a:xfrm>
                <a:off x="1238250" y="3752850"/>
                <a:ext cx="8467725" cy="2992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b="0" i="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fr-FR" sz="3200" b="0" i="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fr-FR" sz="3200" b="0" i="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b="0" i="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fr-FR" sz="3200" b="0" i="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fr-FR" sz="3200" b="0" i="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fr-FR" sz="3200" b="0" i="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phép</a:t>
                </a:r>
                <a:r>
                  <a:rPr lang="fr-FR" sz="3200" b="0" i="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chia </a:t>
                </a:r>
                <a:r>
                  <a:rPr lang="fr-FR" sz="3200" b="0" i="0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đúng</a:t>
                </a:r>
                <a:r>
                  <a:rPr lang="fr-FR" sz="3200" b="0" i="0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là: </a:t>
                </a:r>
                <a:br>
                  <a:rPr lang="fr-FR" sz="3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fr-FR" sz="3200" b="0" i="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334980-FE5A-9571-C82D-079EE8E24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3752850"/>
                <a:ext cx="8467725" cy="2992358"/>
              </a:xfrm>
              <a:prstGeom prst="rect">
                <a:avLst/>
              </a:prstGeom>
              <a:blipFill>
                <a:blip r:embed="rId3"/>
                <a:stretch>
                  <a:fillRect t="-26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7ACBCC-2AC5-0D62-1854-B17847B0E2CF}"/>
              </a:ext>
            </a:extLst>
          </p:cNvPr>
          <p:cNvSpPr/>
          <p:nvPr/>
        </p:nvSpPr>
        <p:spPr>
          <a:xfrm>
            <a:off x="2438400" y="2200275"/>
            <a:ext cx="609600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2BB162-728F-5EE5-E995-386A114CBAF1}"/>
              </a:ext>
            </a:extLst>
          </p:cNvPr>
          <p:cNvSpPr/>
          <p:nvPr/>
        </p:nvSpPr>
        <p:spPr>
          <a:xfrm>
            <a:off x="2457450" y="2847975"/>
            <a:ext cx="609600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01A05C-3FD8-3349-639D-DCCCEBEE4036}"/>
              </a:ext>
            </a:extLst>
          </p:cNvPr>
          <p:cNvSpPr/>
          <p:nvPr/>
        </p:nvSpPr>
        <p:spPr>
          <a:xfrm>
            <a:off x="3314700" y="2867025"/>
            <a:ext cx="609600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65ADEF-210F-122B-777B-4C5769D1B5D5}"/>
              </a:ext>
            </a:extLst>
          </p:cNvPr>
          <p:cNvSpPr/>
          <p:nvPr/>
        </p:nvSpPr>
        <p:spPr>
          <a:xfrm>
            <a:off x="4324350" y="2209800"/>
            <a:ext cx="609600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6C588B4-9383-C173-BDE9-3CAAB1AF7581}"/>
              </a:ext>
            </a:extLst>
          </p:cNvPr>
          <p:cNvSpPr/>
          <p:nvPr/>
        </p:nvSpPr>
        <p:spPr>
          <a:xfrm>
            <a:off x="4343400" y="2857500"/>
            <a:ext cx="609600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978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  <p:bldP spid="12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50DDE-2AA2-53C3-D4DA-182A8DFE1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rame with fish in the water&#10;&#10;Description automatically generated">
            <a:extLst>
              <a:ext uri="{FF2B5EF4-FFF2-40B4-BE49-F238E27FC236}">
                <a16:creationId xmlns:a16="http://schemas.microsoft.com/office/drawing/2014/main" id="{50D4A185-4D6C-FE88-925F-DB4F19FEB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4A7A43-3CCE-4726-E341-E2821B84F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420" y="1947543"/>
            <a:ext cx="8675360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3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8222845" y="5389945"/>
            <a:ext cx="387373" cy="1394540"/>
          </a:xfrm>
          <a:prstGeom prst="rect">
            <a:avLst/>
          </a:prstGeom>
        </p:spPr>
      </p:pic>
      <p:sp>
        <p:nvSpPr>
          <p:cNvPr id="41" name="8-Point Star 40">
            <a:hlinkClick r:id="rId11" action="ppaction://hlinksldjump"/>
          </p:cNvPr>
          <p:cNvSpPr/>
          <p:nvPr/>
        </p:nvSpPr>
        <p:spPr>
          <a:xfrm>
            <a:off x="7990047" y="498606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713">
            <a:off x="10138367" y="5284575"/>
            <a:ext cx="1356360" cy="16954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17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0" name="8-Point Star 49">
            <a:hlinkClick r:id="rId18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1" name="8-Point Star 50">
            <a:hlinkClick r:id="rId19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4" name="8-Point Star 53">
            <a:hlinkClick r:id="rId20" action="ppaction://hlinksldjump"/>
          </p:cNvPr>
          <p:cNvSpPr/>
          <p:nvPr/>
        </p:nvSpPr>
        <p:spPr>
          <a:xfrm>
            <a:off x="10448978" y="462015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" name="Rectangle: Rounded Corners 1">
            <a:hlinkClick r:id="rId21" action="ppaction://hlinksldjump"/>
            <a:extLst>
              <a:ext uri="{FF2B5EF4-FFF2-40B4-BE49-F238E27FC236}">
                <a16:creationId xmlns:a16="http://schemas.microsoft.com/office/drawing/2014/main" id="{FEAE4C1D-9B1E-CE0B-206B-4F39C1795578}"/>
              </a:ext>
            </a:extLst>
          </p:cNvPr>
          <p:cNvSpPr/>
          <p:nvPr/>
        </p:nvSpPr>
        <p:spPr>
          <a:xfrm>
            <a:off x="334297" y="137652"/>
            <a:ext cx="1563329" cy="6980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0" grpId="0" animBg="1"/>
      <p:bldP spid="51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81589" y="1124634"/>
            <a:ext cx="5847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33CC"/>
                </a:solidFill>
                <a:latin typeface="Calibri" panose="020F0502020204030204"/>
              </a:rPr>
              <a:t>1. </a:t>
            </a:r>
            <a:r>
              <a:rPr lang="vi-VN" sz="3600" dirty="0">
                <a:solidFill>
                  <a:srgbClr val="0033CC"/>
                </a:solidFill>
                <a:latin typeface="Calibri" panose="020F0502020204030204"/>
              </a:rPr>
              <a:t>Muốn chia một phân số khác 0 ta làm như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628784"/>
            <a:ext cx="8572500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2971800" y="4046129"/>
            <a:ext cx="6305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Muốn chia một phân số cho một phân số khác 0, ta lấy phân số thứ nhất nhân với phân số đảo ngược của phân số thứ hai.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8" name="Picture 2" descr="C:\Users\ADMIN\Desktop\Phan Thi Do Uyen\Giai cuu dai duong\Picture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95864" y="972234"/>
                <a:ext cx="5847869" cy="1585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nl-NL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2. Tìm phân số đảo ngược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64" y="972234"/>
                <a:ext cx="5847869" cy="1585306"/>
              </a:xfrm>
              <a:prstGeom prst="rect">
                <a:avLst/>
              </a:prstGeom>
              <a:blipFill>
                <a:blip r:embed="rId6"/>
                <a:stretch>
                  <a:fillRect t="-689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39538" y="4627154"/>
                <a:ext cx="5209936" cy="1355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38" y="4627154"/>
                <a:ext cx="5209936" cy="13555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C:\Users\ADMIN\Desktop\Phan Thi Do Uyen\Giai cuu dai duong\Picture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72064" y="1238934"/>
                <a:ext cx="5847869" cy="147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nl-NL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3. Tìm phân số đảo ngược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064" y="1238934"/>
                <a:ext cx="5847869" cy="1479316"/>
              </a:xfrm>
              <a:prstGeom prst="rect">
                <a:avLst/>
              </a:prstGeom>
              <a:blipFill>
                <a:blip r:embed="rId6"/>
                <a:stretch>
                  <a:fillRect l="-833" t="-6173" r="-2500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82388" y="4560479"/>
                <a:ext cx="520993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88" y="4560479"/>
                <a:ext cx="5209936" cy="13644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rId8" action="ppaction://hlinksldjump"/>
            <a:extLst>
              <a:ext uri="{FF2B5EF4-FFF2-40B4-BE49-F238E27FC236}">
                <a16:creationId xmlns:a16="http://schemas.microsoft.com/office/drawing/2014/main" id="{C7DA437C-04C6-8C49-D857-499747E2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80624" y="787449"/>
                <a:ext cx="5847869" cy="1747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Thực hiện phép 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24" y="787449"/>
                <a:ext cx="5847869" cy="1747466"/>
              </a:xfrm>
              <a:prstGeom prst="rect">
                <a:avLst/>
              </a:prstGeom>
              <a:blipFill>
                <a:blip r:embed="rId6"/>
                <a:stretch>
                  <a:fillRect l="-2917" t="-6969" r="-4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92878" y="4535079"/>
                <a:ext cx="5209936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878" y="4535079"/>
                <a:ext cx="5209936" cy="1248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C:\Users\ADMIN\Desktop\Phan Thi Do Uyen\Giai cuu dai duong\Picture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51745" y="1041449"/>
                <a:ext cx="5677296" cy="1635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5. Thực hiện phép 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745" y="1041449"/>
                <a:ext cx="5677296" cy="1635832"/>
              </a:xfrm>
              <a:prstGeom prst="rect">
                <a:avLst/>
              </a:prstGeom>
              <a:blipFill>
                <a:blip r:embed="rId6"/>
                <a:stretch>
                  <a:fillRect t="-6716" r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01438" y="4636679"/>
                <a:ext cx="5209936" cy="124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438" y="4636679"/>
                <a:ext cx="5209936" cy="12455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C:\Users\ADMIN\Desktop\Phan Thi Do Uyen\Giai cuu dai duong\Picture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316</Words>
  <Application>Microsoft Office PowerPoint</Application>
  <PresentationFormat>Widescreen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SVN-Dumpling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2024-03-16T08:48:40Z</dcterms:created>
  <dcterms:modified xsi:type="dcterms:W3CDTF">2025-04-22T09:21:21Z</dcterms:modified>
</cp:coreProperties>
</file>