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4" r:id="rId2"/>
    <p:sldId id="2654" r:id="rId3"/>
    <p:sldId id="2655" r:id="rId4"/>
    <p:sldId id="2656" r:id="rId5"/>
    <p:sldId id="2657" r:id="rId6"/>
    <p:sldId id="2658" r:id="rId7"/>
    <p:sldId id="26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9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1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3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0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3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7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69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9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2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84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02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273229"/>
            <a:ext cx="12192000" cy="1006275"/>
            <a:chOff x="0" y="0"/>
            <a:chExt cx="4816593" cy="3975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97541"/>
            </a:xfrm>
            <a:custGeom>
              <a:avLst/>
              <a:gdLst/>
              <a:ahLst/>
              <a:cxnLst/>
              <a:rect l="l" t="t" r="r" b="b"/>
              <a:pathLst>
                <a:path w="4816592" h="397541">
                  <a:moveTo>
                    <a:pt x="0" y="0"/>
                  </a:moveTo>
                  <a:lnTo>
                    <a:pt x="4816592" y="0"/>
                  </a:lnTo>
                  <a:lnTo>
                    <a:pt x="4816592" y="397541"/>
                  </a:lnTo>
                  <a:lnTo>
                    <a:pt x="0" y="397541"/>
                  </a:lnTo>
                  <a:close/>
                </a:path>
              </a:pathLst>
            </a:custGeom>
            <a:solidFill>
              <a:srgbClr val="C4814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56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723073" cy="6858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10468928" y="0"/>
            <a:ext cx="1723073" cy="6858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2584609" y="0"/>
                </a:moveTo>
                <a:lnTo>
                  <a:pt x="0" y="0"/>
                </a:lnTo>
                <a:lnTo>
                  <a:pt x="0" y="10287000"/>
                </a:lnTo>
                <a:lnTo>
                  <a:pt x="2584609" y="10287000"/>
                </a:lnTo>
                <a:lnTo>
                  <a:pt x="25846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82319" y="0"/>
            <a:ext cx="6278319" cy="753398"/>
          </a:xfrm>
          <a:custGeom>
            <a:avLst/>
            <a:gdLst/>
            <a:ahLst/>
            <a:cxnLst/>
            <a:rect l="l" t="t" r="r" b="b"/>
            <a:pathLst>
              <a:path w="9417479" h="1130097">
                <a:moveTo>
                  <a:pt x="0" y="0"/>
                </a:moveTo>
                <a:lnTo>
                  <a:pt x="9417479" y="0"/>
                </a:lnTo>
                <a:lnTo>
                  <a:pt x="9417479" y="1130097"/>
                </a:lnTo>
                <a:lnTo>
                  <a:pt x="0" y="11300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096001" y="0"/>
            <a:ext cx="6278319" cy="753398"/>
          </a:xfrm>
          <a:custGeom>
            <a:avLst/>
            <a:gdLst/>
            <a:ahLst/>
            <a:cxnLst/>
            <a:rect l="l" t="t" r="r" b="b"/>
            <a:pathLst>
              <a:path w="9417479" h="1130097">
                <a:moveTo>
                  <a:pt x="0" y="0"/>
                </a:moveTo>
                <a:lnTo>
                  <a:pt x="9417479" y="0"/>
                </a:lnTo>
                <a:lnTo>
                  <a:pt x="9417479" y="1130097"/>
                </a:lnTo>
                <a:lnTo>
                  <a:pt x="0" y="11300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8" name="TextBox 88"/>
          <p:cNvSpPr txBox="1"/>
          <p:nvPr/>
        </p:nvSpPr>
        <p:spPr>
          <a:xfrm>
            <a:off x="4252986" y="1565797"/>
            <a:ext cx="6201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800">
                <a:solidFill>
                  <a:srgbClr val="390203"/>
                </a:solidFill>
                <a:latin typeface="Lucky Bones"/>
              </a:rPr>
              <a:t>B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5046549" y="1564247"/>
            <a:ext cx="588063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800">
                <a:solidFill>
                  <a:srgbClr val="390203"/>
                </a:solidFill>
                <a:latin typeface="Lucky Bones Thin"/>
              </a:rPr>
              <a:t>I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5791057" y="1564248"/>
            <a:ext cx="6201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800">
                <a:solidFill>
                  <a:srgbClr val="390203"/>
                </a:solidFill>
                <a:latin typeface="Lucky Bones"/>
              </a:rPr>
              <a:t>N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6559605" y="1565280"/>
            <a:ext cx="621091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800">
                <a:solidFill>
                  <a:srgbClr val="390203"/>
                </a:solidFill>
                <a:latin typeface="Lucky Bones Thin"/>
              </a:rPr>
              <a:t>G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7330099" y="1563731"/>
            <a:ext cx="620119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800">
                <a:solidFill>
                  <a:srgbClr val="390203"/>
                </a:solidFill>
                <a:latin typeface="Lucky Bones Thin"/>
              </a:rPr>
              <a:t>O</a:t>
            </a:r>
          </a:p>
        </p:txBody>
      </p:sp>
      <p:pic>
        <p:nvPicPr>
          <p:cNvPr id="9" name="Nhạc thiếu nhi cho bé _ NHẢY MÚA NÀO BẠN ƠI _ Nhạc thiếu nhi vui nhộn - POMPOM4kids">
            <a:hlinkClick r:id="" action="ppaction://media"/>
            <a:extLst>
              <a:ext uri="{FF2B5EF4-FFF2-40B4-BE49-F238E27FC236}">
                <a16:creationId xmlns:a16="http://schemas.microsoft.com/office/drawing/2014/main" id="{94F09433-1299-B216-625C-B95612860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2" y="187771"/>
            <a:ext cx="12190005" cy="685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6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869BD7EE-919B-9B58-6F04-B0AF8EBCBCC3}"/>
              </a:ext>
            </a:extLst>
          </p:cNvPr>
          <p:cNvSpPr/>
          <p:nvPr/>
        </p:nvSpPr>
        <p:spPr>
          <a:xfrm>
            <a:off x="2812957" y="155715"/>
            <a:ext cx="8465318" cy="3760470"/>
          </a:xfrm>
          <a:custGeom>
            <a:avLst/>
            <a:gdLst>
              <a:gd name="connsiteX0" fmla="*/ 0 w 8465318"/>
              <a:gd name="connsiteY0" fmla="*/ 626758 h 3760470"/>
              <a:gd name="connsiteX1" fmla="*/ 626758 w 8465318"/>
              <a:gd name="connsiteY1" fmla="*/ 0 h 3760470"/>
              <a:gd name="connsiteX2" fmla="*/ 7838560 w 8465318"/>
              <a:gd name="connsiteY2" fmla="*/ 0 h 3760470"/>
              <a:gd name="connsiteX3" fmla="*/ 8465318 w 8465318"/>
              <a:gd name="connsiteY3" fmla="*/ 626758 h 3760470"/>
              <a:gd name="connsiteX4" fmla="*/ 8465318 w 8465318"/>
              <a:gd name="connsiteY4" fmla="*/ 3133712 h 3760470"/>
              <a:gd name="connsiteX5" fmla="*/ 7838560 w 8465318"/>
              <a:gd name="connsiteY5" fmla="*/ 3760470 h 3760470"/>
              <a:gd name="connsiteX6" fmla="*/ 626758 w 8465318"/>
              <a:gd name="connsiteY6" fmla="*/ 3760470 h 3760470"/>
              <a:gd name="connsiteX7" fmla="*/ 0 w 8465318"/>
              <a:gd name="connsiteY7" fmla="*/ 3133712 h 3760470"/>
              <a:gd name="connsiteX8" fmla="*/ 0 w 8465318"/>
              <a:gd name="connsiteY8" fmla="*/ 626758 h 376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3760470" fill="none" extrusionOk="0">
                <a:moveTo>
                  <a:pt x="0" y="626758"/>
                </a:moveTo>
                <a:cubicBezTo>
                  <a:pt x="-18720" y="277581"/>
                  <a:pt x="305670" y="20495"/>
                  <a:pt x="626758" y="0"/>
                </a:cubicBezTo>
                <a:cubicBezTo>
                  <a:pt x="1921937" y="130954"/>
                  <a:pt x="6288085" y="43574"/>
                  <a:pt x="7838560" y="0"/>
                </a:cubicBezTo>
                <a:cubicBezTo>
                  <a:pt x="8190964" y="9635"/>
                  <a:pt x="8474803" y="292227"/>
                  <a:pt x="8465318" y="626758"/>
                </a:cubicBezTo>
                <a:cubicBezTo>
                  <a:pt x="8314879" y="944358"/>
                  <a:pt x="8551197" y="2730830"/>
                  <a:pt x="8465318" y="3133712"/>
                </a:cubicBezTo>
                <a:cubicBezTo>
                  <a:pt x="8450984" y="3482215"/>
                  <a:pt x="8135317" y="3726390"/>
                  <a:pt x="7838560" y="3760470"/>
                </a:cubicBezTo>
                <a:cubicBezTo>
                  <a:pt x="6100011" y="3915667"/>
                  <a:pt x="4132175" y="3923490"/>
                  <a:pt x="626758" y="3760470"/>
                </a:cubicBezTo>
                <a:cubicBezTo>
                  <a:pt x="281296" y="3751182"/>
                  <a:pt x="-21111" y="3492188"/>
                  <a:pt x="0" y="3133712"/>
                </a:cubicBezTo>
                <a:cubicBezTo>
                  <a:pt x="64656" y="2651470"/>
                  <a:pt x="-17807" y="1429875"/>
                  <a:pt x="0" y="626758"/>
                </a:cubicBezTo>
                <a:close/>
              </a:path>
              <a:path w="8465318" h="3760470" stroke="0" extrusionOk="0">
                <a:moveTo>
                  <a:pt x="0" y="626758"/>
                </a:moveTo>
                <a:cubicBezTo>
                  <a:pt x="-51595" y="248784"/>
                  <a:pt x="220050" y="22729"/>
                  <a:pt x="626758" y="0"/>
                </a:cubicBezTo>
                <a:cubicBezTo>
                  <a:pt x="2738502" y="132882"/>
                  <a:pt x="5939726" y="-84951"/>
                  <a:pt x="7838560" y="0"/>
                </a:cubicBezTo>
                <a:cubicBezTo>
                  <a:pt x="8178242" y="6315"/>
                  <a:pt x="8459952" y="310270"/>
                  <a:pt x="8465318" y="626758"/>
                </a:cubicBezTo>
                <a:cubicBezTo>
                  <a:pt x="8485505" y="1578554"/>
                  <a:pt x="8617798" y="2113519"/>
                  <a:pt x="8465318" y="3133712"/>
                </a:cubicBezTo>
                <a:cubicBezTo>
                  <a:pt x="8492481" y="3483083"/>
                  <a:pt x="8208445" y="3711623"/>
                  <a:pt x="7838560" y="3760470"/>
                </a:cubicBezTo>
                <a:cubicBezTo>
                  <a:pt x="6324575" y="3848109"/>
                  <a:pt x="3215214" y="3687791"/>
                  <a:pt x="626758" y="3760470"/>
                </a:cubicBezTo>
                <a:cubicBezTo>
                  <a:pt x="278716" y="3742414"/>
                  <a:pt x="-5643" y="3487703"/>
                  <a:pt x="0" y="3133712"/>
                </a:cubicBezTo>
                <a:cubicBezTo>
                  <a:pt x="-38581" y="2849318"/>
                  <a:pt x="63341" y="1165652"/>
                  <a:pt x="0" y="62675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A cartoon bee standing next to a beehive&#10;&#10;Description automatically generated">
            <a:extLst>
              <a:ext uri="{FF2B5EF4-FFF2-40B4-BE49-F238E27FC236}">
                <a16:creationId xmlns:a16="http://schemas.microsoft.com/office/drawing/2014/main" id="{E44F0665-782C-8E10-6C3D-E53834EBF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5"/>
          <a:stretch/>
        </p:blipFill>
        <p:spPr>
          <a:xfrm flipH="1">
            <a:off x="-45309" y="598497"/>
            <a:ext cx="4537097" cy="315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ACC8B-BDF8-39B5-E39F-17F708991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151" y="0"/>
            <a:ext cx="7334124" cy="3127519"/>
          </a:xfrm>
          <a:prstGeom prst="rect">
            <a:avLst/>
          </a:prstGeom>
        </p:spPr>
      </p:pic>
      <p:pic>
        <p:nvPicPr>
          <p:cNvPr id="5" name="Picture 4" descr="A group of colorful flowers&#10;&#10;Description automatically generated">
            <a:extLst>
              <a:ext uri="{FF2B5EF4-FFF2-40B4-BE49-F238E27FC236}">
                <a16:creationId xmlns:a16="http://schemas.microsoft.com/office/drawing/2014/main" id="{353A6CE5-420C-4F39-9B77-B7DE25D685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1"/>
          <a:stretch/>
        </p:blipFill>
        <p:spPr>
          <a:xfrm flipH="1">
            <a:off x="6415471" y="2162256"/>
            <a:ext cx="5539740" cy="4540029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9144732-E4CE-6905-188C-579712D57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11" b="89837" l="9752" r="89894">
                        <a14:foregroundMark x1="33156" y1="4893" x2="33156" y2="4893"/>
                        <a14:foregroundMark x1="39362" y1="4893" x2="39362" y2="4893"/>
                        <a14:foregroundMark x1="28191" y1="4015" x2="28191" y2="4015"/>
                        <a14:foregroundMark x1="39716" y1="3011" x2="39716" y2="3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236789" y="4169395"/>
            <a:ext cx="2081554" cy="27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43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0"/>
            <a:ext cx="11887200" cy="6498039"/>
          </a:xfrm>
          <a:custGeom>
            <a:avLst/>
            <a:gdLst>
              <a:gd name="connsiteX0" fmla="*/ 0 w 11887200"/>
              <a:gd name="connsiteY0" fmla="*/ 1083028 h 6498039"/>
              <a:gd name="connsiteX1" fmla="*/ 1083028 w 11887200"/>
              <a:gd name="connsiteY1" fmla="*/ 0 h 6498039"/>
              <a:gd name="connsiteX2" fmla="*/ 10804172 w 11887200"/>
              <a:gd name="connsiteY2" fmla="*/ 0 h 6498039"/>
              <a:gd name="connsiteX3" fmla="*/ 11887200 w 11887200"/>
              <a:gd name="connsiteY3" fmla="*/ 1083028 h 6498039"/>
              <a:gd name="connsiteX4" fmla="*/ 11887200 w 11887200"/>
              <a:gd name="connsiteY4" fmla="*/ 5415011 h 6498039"/>
              <a:gd name="connsiteX5" fmla="*/ 10804172 w 11887200"/>
              <a:gd name="connsiteY5" fmla="*/ 6498039 h 6498039"/>
              <a:gd name="connsiteX6" fmla="*/ 1083028 w 11887200"/>
              <a:gd name="connsiteY6" fmla="*/ 6498039 h 6498039"/>
              <a:gd name="connsiteX7" fmla="*/ 0 w 11887200"/>
              <a:gd name="connsiteY7" fmla="*/ 5415011 h 6498039"/>
              <a:gd name="connsiteX8" fmla="*/ 0 w 11887200"/>
              <a:gd name="connsiteY8" fmla="*/ 1083028 h 6498039"/>
              <a:gd name="connsiteX0" fmla="*/ 0 w 11887200"/>
              <a:gd name="connsiteY0" fmla="*/ 1083028 h 6498039"/>
              <a:gd name="connsiteX1" fmla="*/ 1083028 w 11887200"/>
              <a:gd name="connsiteY1" fmla="*/ 0 h 6498039"/>
              <a:gd name="connsiteX2" fmla="*/ 10804172 w 11887200"/>
              <a:gd name="connsiteY2" fmla="*/ 0 h 6498039"/>
              <a:gd name="connsiteX3" fmla="*/ 11887200 w 11887200"/>
              <a:gd name="connsiteY3" fmla="*/ 1083028 h 6498039"/>
              <a:gd name="connsiteX4" fmla="*/ 11887200 w 11887200"/>
              <a:gd name="connsiteY4" fmla="*/ 5415011 h 6498039"/>
              <a:gd name="connsiteX5" fmla="*/ 10804172 w 11887200"/>
              <a:gd name="connsiteY5" fmla="*/ 6498039 h 6498039"/>
              <a:gd name="connsiteX6" fmla="*/ 1083028 w 11887200"/>
              <a:gd name="connsiteY6" fmla="*/ 6498039 h 6498039"/>
              <a:gd name="connsiteX7" fmla="*/ 0 w 11887200"/>
              <a:gd name="connsiteY7" fmla="*/ 5415011 h 6498039"/>
              <a:gd name="connsiteX8" fmla="*/ 0 w 11887200"/>
              <a:gd name="connsiteY8" fmla="*/ 1083028 h 649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98039" fill="none" extrusionOk="0">
                <a:moveTo>
                  <a:pt x="0" y="1083028"/>
                </a:moveTo>
                <a:cubicBezTo>
                  <a:pt x="-87904" y="490354"/>
                  <a:pt x="457570" y="155118"/>
                  <a:pt x="1083028" y="0"/>
                </a:cubicBezTo>
                <a:cubicBezTo>
                  <a:pt x="3553069" y="113313"/>
                  <a:pt x="9501393" y="-233317"/>
                  <a:pt x="10804172" y="0"/>
                </a:cubicBezTo>
                <a:cubicBezTo>
                  <a:pt x="11480760" y="-103484"/>
                  <a:pt x="12017156" y="523146"/>
                  <a:pt x="11887200" y="1083028"/>
                </a:cubicBezTo>
                <a:cubicBezTo>
                  <a:pt x="11905547" y="2741325"/>
                  <a:pt x="11906165" y="3580909"/>
                  <a:pt x="11887200" y="5415011"/>
                </a:cubicBezTo>
                <a:cubicBezTo>
                  <a:pt x="11779593" y="5971057"/>
                  <a:pt x="11306980" y="6540083"/>
                  <a:pt x="10804172" y="6498039"/>
                </a:cubicBezTo>
                <a:cubicBezTo>
                  <a:pt x="6795020" y="6767477"/>
                  <a:pt x="3303563" y="6304987"/>
                  <a:pt x="1083028" y="6498039"/>
                </a:cubicBezTo>
                <a:cubicBezTo>
                  <a:pt x="456380" y="6716986"/>
                  <a:pt x="-93089" y="6093302"/>
                  <a:pt x="0" y="5415011"/>
                </a:cubicBezTo>
                <a:cubicBezTo>
                  <a:pt x="50804" y="4901779"/>
                  <a:pt x="68212" y="1498373"/>
                  <a:pt x="0" y="1083028"/>
                </a:cubicBezTo>
                <a:close/>
              </a:path>
              <a:path w="11887200" h="6498039" stroke="0" extrusionOk="0">
                <a:moveTo>
                  <a:pt x="0" y="1083028"/>
                </a:moveTo>
                <a:cubicBezTo>
                  <a:pt x="35941" y="500322"/>
                  <a:pt x="593848" y="3806"/>
                  <a:pt x="1083028" y="0"/>
                </a:cubicBezTo>
                <a:cubicBezTo>
                  <a:pt x="2423946" y="-357831"/>
                  <a:pt x="8748038" y="-52392"/>
                  <a:pt x="10804172" y="0"/>
                </a:cubicBezTo>
                <a:cubicBezTo>
                  <a:pt x="11413216" y="-14722"/>
                  <a:pt x="11824203" y="497712"/>
                  <a:pt x="11887200" y="1083028"/>
                </a:cubicBezTo>
                <a:cubicBezTo>
                  <a:pt x="11952355" y="2666305"/>
                  <a:pt x="12021941" y="3350018"/>
                  <a:pt x="11887200" y="5415011"/>
                </a:cubicBezTo>
                <a:cubicBezTo>
                  <a:pt x="11906391" y="6058600"/>
                  <a:pt x="11308938" y="6520646"/>
                  <a:pt x="10804172" y="6498039"/>
                </a:cubicBezTo>
                <a:cubicBezTo>
                  <a:pt x="8010555" y="6628718"/>
                  <a:pt x="2691576" y="6457199"/>
                  <a:pt x="1083028" y="6498039"/>
                </a:cubicBezTo>
                <a:cubicBezTo>
                  <a:pt x="441712" y="6488921"/>
                  <a:pt x="-110061" y="5996036"/>
                  <a:pt x="0" y="5415011"/>
                </a:cubicBezTo>
                <a:cubicBezTo>
                  <a:pt x="-148582" y="3929196"/>
                  <a:pt x="-69323" y="1977689"/>
                  <a:pt x="0" y="1083028"/>
                </a:cubicBezTo>
                <a:close/>
              </a:path>
              <a:path w="11887200" h="6498039" fill="none" stroke="0" extrusionOk="0">
                <a:moveTo>
                  <a:pt x="0" y="1083028"/>
                </a:moveTo>
                <a:cubicBezTo>
                  <a:pt x="11848" y="482742"/>
                  <a:pt x="503233" y="87959"/>
                  <a:pt x="1083028" y="0"/>
                </a:cubicBezTo>
                <a:cubicBezTo>
                  <a:pt x="3679698" y="-89918"/>
                  <a:pt x="9707749" y="3494"/>
                  <a:pt x="10804172" y="0"/>
                </a:cubicBezTo>
                <a:cubicBezTo>
                  <a:pt x="11440267" y="-103283"/>
                  <a:pt x="11929340" y="525580"/>
                  <a:pt x="11887200" y="1083028"/>
                </a:cubicBezTo>
                <a:cubicBezTo>
                  <a:pt x="12000515" y="2535276"/>
                  <a:pt x="11795158" y="3364306"/>
                  <a:pt x="11887200" y="5415011"/>
                </a:cubicBezTo>
                <a:cubicBezTo>
                  <a:pt x="11860928" y="6009711"/>
                  <a:pt x="11267502" y="6547899"/>
                  <a:pt x="10804172" y="6498039"/>
                </a:cubicBezTo>
                <a:cubicBezTo>
                  <a:pt x="6997139" y="6313514"/>
                  <a:pt x="3507002" y="6246268"/>
                  <a:pt x="1083028" y="6498039"/>
                </a:cubicBezTo>
                <a:cubicBezTo>
                  <a:pt x="444296" y="6503665"/>
                  <a:pt x="-137695" y="6054632"/>
                  <a:pt x="0" y="5415011"/>
                </a:cubicBezTo>
                <a:cubicBezTo>
                  <a:pt x="2341" y="4834159"/>
                  <a:pt x="36352" y="1535827"/>
                  <a:pt x="0" y="108302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887200"/>
                      <a:gd name="connsiteY0" fmla="*/ 1083028 h 6498039"/>
                      <a:gd name="connsiteX1" fmla="*/ 1083028 w 11887200"/>
                      <a:gd name="connsiteY1" fmla="*/ 0 h 6498039"/>
                      <a:gd name="connsiteX2" fmla="*/ 10804172 w 11887200"/>
                      <a:gd name="connsiteY2" fmla="*/ 0 h 6498039"/>
                      <a:gd name="connsiteX3" fmla="*/ 11887200 w 11887200"/>
                      <a:gd name="connsiteY3" fmla="*/ 1083028 h 6498039"/>
                      <a:gd name="connsiteX4" fmla="*/ 11887200 w 11887200"/>
                      <a:gd name="connsiteY4" fmla="*/ 5415011 h 6498039"/>
                      <a:gd name="connsiteX5" fmla="*/ 10804172 w 11887200"/>
                      <a:gd name="connsiteY5" fmla="*/ 6498039 h 6498039"/>
                      <a:gd name="connsiteX6" fmla="*/ 1083028 w 11887200"/>
                      <a:gd name="connsiteY6" fmla="*/ 6498039 h 6498039"/>
                      <a:gd name="connsiteX7" fmla="*/ 0 w 11887200"/>
                      <a:gd name="connsiteY7" fmla="*/ 5415011 h 6498039"/>
                      <a:gd name="connsiteX8" fmla="*/ 0 w 11887200"/>
                      <a:gd name="connsiteY8" fmla="*/ 1083028 h 64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87200" h="6498039" fill="none" extrusionOk="0">
                        <a:moveTo>
                          <a:pt x="0" y="1083028"/>
                        </a:moveTo>
                        <a:cubicBezTo>
                          <a:pt x="-15207" y="485834"/>
                          <a:pt x="468995" y="90244"/>
                          <a:pt x="1083028" y="0"/>
                        </a:cubicBezTo>
                        <a:cubicBezTo>
                          <a:pt x="3563029" y="77600"/>
                          <a:pt x="9438804" y="-27269"/>
                          <a:pt x="10804172" y="0"/>
                        </a:cubicBezTo>
                        <a:cubicBezTo>
                          <a:pt x="11452074" y="-65643"/>
                          <a:pt x="11934007" y="498668"/>
                          <a:pt x="11887200" y="1083028"/>
                        </a:cubicBezTo>
                        <a:cubicBezTo>
                          <a:pt x="11996200" y="2604945"/>
                          <a:pt x="11808991" y="3527785"/>
                          <a:pt x="11887200" y="5415011"/>
                        </a:cubicBezTo>
                        <a:cubicBezTo>
                          <a:pt x="11856948" y="6001317"/>
                          <a:pt x="11362339" y="6515668"/>
                          <a:pt x="10804172" y="6498039"/>
                        </a:cubicBezTo>
                        <a:cubicBezTo>
                          <a:pt x="6832420" y="6547216"/>
                          <a:pt x="3612441" y="6375337"/>
                          <a:pt x="1083028" y="6498039"/>
                        </a:cubicBezTo>
                        <a:cubicBezTo>
                          <a:pt x="470864" y="6605746"/>
                          <a:pt x="-67121" y="6070943"/>
                          <a:pt x="0" y="5415011"/>
                        </a:cubicBezTo>
                        <a:cubicBezTo>
                          <a:pt x="47022" y="4877997"/>
                          <a:pt x="104569" y="1534717"/>
                          <a:pt x="0" y="1083028"/>
                        </a:cubicBezTo>
                        <a:close/>
                      </a:path>
                      <a:path w="11887200" h="6498039" stroke="0" extrusionOk="0">
                        <a:moveTo>
                          <a:pt x="0" y="1083028"/>
                        </a:moveTo>
                        <a:cubicBezTo>
                          <a:pt x="30114" y="481446"/>
                          <a:pt x="570283" y="-5698"/>
                          <a:pt x="1083028" y="0"/>
                        </a:cubicBezTo>
                        <a:cubicBezTo>
                          <a:pt x="2659142" y="-129276"/>
                          <a:pt x="8804115" y="-77778"/>
                          <a:pt x="10804172" y="0"/>
                        </a:cubicBezTo>
                        <a:cubicBezTo>
                          <a:pt x="11366644" y="-113709"/>
                          <a:pt x="11885871" y="492552"/>
                          <a:pt x="11887200" y="1083028"/>
                        </a:cubicBezTo>
                        <a:cubicBezTo>
                          <a:pt x="11968799" y="2724144"/>
                          <a:pt x="12041500" y="3301558"/>
                          <a:pt x="11887200" y="5415011"/>
                        </a:cubicBezTo>
                        <a:cubicBezTo>
                          <a:pt x="11891989" y="6023252"/>
                          <a:pt x="11306087" y="6530742"/>
                          <a:pt x="10804172" y="6498039"/>
                        </a:cubicBezTo>
                        <a:cubicBezTo>
                          <a:pt x="8144584" y="6542259"/>
                          <a:pt x="2724104" y="6468657"/>
                          <a:pt x="1083028" y="6498039"/>
                        </a:cubicBezTo>
                        <a:cubicBezTo>
                          <a:pt x="478733" y="6474391"/>
                          <a:pt x="-15610" y="6009543"/>
                          <a:pt x="0" y="5415011"/>
                        </a:cubicBezTo>
                        <a:cubicBezTo>
                          <a:pt x="-159954" y="4056500"/>
                          <a:pt x="22140" y="1972035"/>
                          <a:pt x="0" y="10830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D2703449-FE80-F466-F937-6E9F0A84D2CE}"/>
              </a:ext>
            </a:extLst>
          </p:cNvPr>
          <p:cNvGrpSpPr/>
          <p:nvPr/>
        </p:nvGrpSpPr>
        <p:grpSpPr>
          <a:xfrm>
            <a:off x="818197" y="311964"/>
            <a:ext cx="11745456" cy="701040"/>
            <a:chOff x="678426" y="556819"/>
            <a:chExt cx="11745456" cy="701040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621DDCB5-6916-9AF0-E723-416D27F49CAA}"/>
                </a:ext>
              </a:extLst>
            </p:cNvPr>
            <p:cNvGrpSpPr/>
            <p:nvPr/>
          </p:nvGrpSpPr>
          <p:grpSpPr>
            <a:xfrm>
              <a:off x="678426" y="556819"/>
              <a:ext cx="793415" cy="701040"/>
              <a:chOff x="678426" y="556819"/>
              <a:chExt cx="793415" cy="70104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AF9F5C1D-00F3-F23D-3698-C264413285C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B2399485-1390-C52A-49C7-37C1A7BE9569}"/>
                  </a:ext>
                </a:extLst>
              </p:cNvPr>
              <p:cNvSpPr txBox="1"/>
              <p:nvPr/>
            </p:nvSpPr>
            <p:spPr>
              <a:xfrm>
                <a:off x="761943" y="639948"/>
                <a:ext cx="6263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F76F83F-2661-F2F6-F98C-31D98CFABEB6}"/>
                </a:ext>
              </a:extLst>
            </p:cNvPr>
            <p:cNvSpPr txBox="1"/>
            <p:nvPr/>
          </p:nvSpPr>
          <p:spPr>
            <a:xfrm>
              <a:off x="1490891" y="667324"/>
              <a:ext cx="10932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766AD2-E4D1-59CE-5AA7-A09864AAE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057275"/>
            <a:ext cx="9686925" cy="110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C3F238-AB4A-3030-B987-A9F977AC1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7" y="3733800"/>
            <a:ext cx="9553575" cy="11620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DCB2DC-3144-2355-3CC0-76A6991DA34A}"/>
                  </a:ext>
                </a:extLst>
              </p:cNvPr>
              <p:cNvSpPr txBox="1"/>
              <p:nvPr/>
            </p:nvSpPr>
            <p:spPr>
              <a:xfrm>
                <a:off x="1179450" y="2019045"/>
                <a:ext cx="4243288" cy="187076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/>
                </a:endParaRPr>
              </a:p>
              <a:p>
                <a:pPr lvl="0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4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DCB2DC-3144-2355-3CC0-76A6991DA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50" y="2019045"/>
                <a:ext cx="4243288" cy="1870769"/>
              </a:xfrm>
              <a:prstGeom prst="rect">
                <a:avLst/>
              </a:prstGeom>
              <a:blipFill>
                <a:blip r:embed="rId4"/>
                <a:stretch>
                  <a:fillRect l="-4864" b="-517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B13D7-4741-F40E-6D7D-766B344B257F}"/>
                  </a:ext>
                </a:extLst>
              </p:cNvPr>
              <p:cNvSpPr txBox="1"/>
              <p:nvPr/>
            </p:nvSpPr>
            <p:spPr>
              <a:xfrm>
                <a:off x="8132700" y="1952370"/>
                <a:ext cx="4243288" cy="190956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/>
                </a:endParaRPr>
              </a:p>
              <a:p>
                <a:pPr lvl="0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𝟏𝟔𝟐</m:t>
                        </m:r>
                      </m:den>
                    </m:f>
                    <m:r>
                      <a:rPr lang="en-US" sz="4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B13D7-4741-F40E-6D7D-766B344B2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700" y="1952370"/>
                <a:ext cx="4243288" cy="1909562"/>
              </a:xfrm>
              <a:prstGeom prst="rect">
                <a:avLst/>
              </a:prstGeom>
              <a:blipFill>
                <a:blip r:embed="rId5"/>
                <a:stretch>
                  <a:fillRect l="-4871" b="-284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953BEF-C34B-0CF9-3BAB-3A619FFAA486}"/>
                  </a:ext>
                </a:extLst>
              </p:cNvPr>
              <p:cNvSpPr txBox="1"/>
              <p:nvPr/>
            </p:nvSpPr>
            <p:spPr>
              <a:xfrm>
                <a:off x="1131825" y="4705095"/>
                <a:ext cx="4243288" cy="190956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/>
                </a:endParaRPr>
              </a:p>
              <a:p>
                <a:pPr lvl="0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953BEF-C34B-0CF9-3BAB-3A619FFA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825" y="4705095"/>
                <a:ext cx="4243288" cy="1909562"/>
              </a:xfrm>
              <a:prstGeom prst="rect">
                <a:avLst/>
              </a:prstGeom>
              <a:blipFill>
                <a:blip r:embed="rId6"/>
                <a:stretch>
                  <a:fillRect l="-5014" b="-349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06B2BA-627D-6398-2C39-C2EAC31F9D1A}"/>
                  </a:ext>
                </a:extLst>
              </p:cNvPr>
              <p:cNvSpPr txBox="1"/>
              <p:nvPr/>
            </p:nvSpPr>
            <p:spPr>
              <a:xfrm>
                <a:off x="8113650" y="4752720"/>
                <a:ext cx="4243288" cy="190956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𝐱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/>
                </a:endParaRPr>
              </a:p>
              <a:p>
                <a:pPr lvl="0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endPara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06B2BA-627D-6398-2C39-C2EAC31F9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650" y="4752720"/>
                <a:ext cx="4243288" cy="1909562"/>
              </a:xfrm>
              <a:prstGeom prst="rect">
                <a:avLst/>
              </a:prstGeom>
              <a:blipFill>
                <a:blip r:embed="rId7"/>
                <a:stretch>
                  <a:fillRect l="-5014" b="-317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32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24F7-E67C-5D18-DF46-1C385798C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0"/>
            <a:ext cx="11887200" cy="6498039"/>
          </a:xfrm>
          <a:custGeom>
            <a:avLst/>
            <a:gdLst>
              <a:gd name="connsiteX0" fmla="*/ 0 w 11887200"/>
              <a:gd name="connsiteY0" fmla="*/ 1083028 h 6498039"/>
              <a:gd name="connsiteX1" fmla="*/ 1083028 w 11887200"/>
              <a:gd name="connsiteY1" fmla="*/ 0 h 6498039"/>
              <a:gd name="connsiteX2" fmla="*/ 10804172 w 11887200"/>
              <a:gd name="connsiteY2" fmla="*/ 0 h 6498039"/>
              <a:gd name="connsiteX3" fmla="*/ 11887200 w 11887200"/>
              <a:gd name="connsiteY3" fmla="*/ 1083028 h 6498039"/>
              <a:gd name="connsiteX4" fmla="*/ 11887200 w 11887200"/>
              <a:gd name="connsiteY4" fmla="*/ 5415011 h 6498039"/>
              <a:gd name="connsiteX5" fmla="*/ 10804172 w 11887200"/>
              <a:gd name="connsiteY5" fmla="*/ 6498039 h 6498039"/>
              <a:gd name="connsiteX6" fmla="*/ 1083028 w 11887200"/>
              <a:gd name="connsiteY6" fmla="*/ 6498039 h 6498039"/>
              <a:gd name="connsiteX7" fmla="*/ 0 w 11887200"/>
              <a:gd name="connsiteY7" fmla="*/ 5415011 h 6498039"/>
              <a:gd name="connsiteX8" fmla="*/ 0 w 11887200"/>
              <a:gd name="connsiteY8" fmla="*/ 1083028 h 6498039"/>
              <a:gd name="connsiteX0" fmla="*/ 0 w 11887200"/>
              <a:gd name="connsiteY0" fmla="*/ 1083028 h 6498039"/>
              <a:gd name="connsiteX1" fmla="*/ 1083028 w 11887200"/>
              <a:gd name="connsiteY1" fmla="*/ 0 h 6498039"/>
              <a:gd name="connsiteX2" fmla="*/ 10804172 w 11887200"/>
              <a:gd name="connsiteY2" fmla="*/ 0 h 6498039"/>
              <a:gd name="connsiteX3" fmla="*/ 11887200 w 11887200"/>
              <a:gd name="connsiteY3" fmla="*/ 1083028 h 6498039"/>
              <a:gd name="connsiteX4" fmla="*/ 11887200 w 11887200"/>
              <a:gd name="connsiteY4" fmla="*/ 5415011 h 6498039"/>
              <a:gd name="connsiteX5" fmla="*/ 10804172 w 11887200"/>
              <a:gd name="connsiteY5" fmla="*/ 6498039 h 6498039"/>
              <a:gd name="connsiteX6" fmla="*/ 1083028 w 11887200"/>
              <a:gd name="connsiteY6" fmla="*/ 6498039 h 6498039"/>
              <a:gd name="connsiteX7" fmla="*/ 0 w 11887200"/>
              <a:gd name="connsiteY7" fmla="*/ 5415011 h 6498039"/>
              <a:gd name="connsiteX8" fmla="*/ 0 w 11887200"/>
              <a:gd name="connsiteY8" fmla="*/ 1083028 h 649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98039" fill="none" extrusionOk="0">
                <a:moveTo>
                  <a:pt x="0" y="1083028"/>
                </a:moveTo>
                <a:cubicBezTo>
                  <a:pt x="-87904" y="490354"/>
                  <a:pt x="457570" y="155118"/>
                  <a:pt x="1083028" y="0"/>
                </a:cubicBezTo>
                <a:cubicBezTo>
                  <a:pt x="3553069" y="113313"/>
                  <a:pt x="9501393" y="-233317"/>
                  <a:pt x="10804172" y="0"/>
                </a:cubicBezTo>
                <a:cubicBezTo>
                  <a:pt x="11480760" y="-103484"/>
                  <a:pt x="12017156" y="523146"/>
                  <a:pt x="11887200" y="1083028"/>
                </a:cubicBezTo>
                <a:cubicBezTo>
                  <a:pt x="11905547" y="2741325"/>
                  <a:pt x="11906165" y="3580909"/>
                  <a:pt x="11887200" y="5415011"/>
                </a:cubicBezTo>
                <a:cubicBezTo>
                  <a:pt x="11779593" y="5971057"/>
                  <a:pt x="11306980" y="6540083"/>
                  <a:pt x="10804172" y="6498039"/>
                </a:cubicBezTo>
                <a:cubicBezTo>
                  <a:pt x="6795020" y="6767477"/>
                  <a:pt x="3303563" y="6304987"/>
                  <a:pt x="1083028" y="6498039"/>
                </a:cubicBezTo>
                <a:cubicBezTo>
                  <a:pt x="456380" y="6716986"/>
                  <a:pt x="-93089" y="6093302"/>
                  <a:pt x="0" y="5415011"/>
                </a:cubicBezTo>
                <a:cubicBezTo>
                  <a:pt x="50804" y="4901779"/>
                  <a:pt x="68212" y="1498373"/>
                  <a:pt x="0" y="1083028"/>
                </a:cubicBezTo>
                <a:close/>
              </a:path>
              <a:path w="11887200" h="6498039" stroke="0" extrusionOk="0">
                <a:moveTo>
                  <a:pt x="0" y="1083028"/>
                </a:moveTo>
                <a:cubicBezTo>
                  <a:pt x="35941" y="500322"/>
                  <a:pt x="593848" y="3806"/>
                  <a:pt x="1083028" y="0"/>
                </a:cubicBezTo>
                <a:cubicBezTo>
                  <a:pt x="2423946" y="-357831"/>
                  <a:pt x="8748038" y="-52392"/>
                  <a:pt x="10804172" y="0"/>
                </a:cubicBezTo>
                <a:cubicBezTo>
                  <a:pt x="11413216" y="-14722"/>
                  <a:pt x="11824203" y="497712"/>
                  <a:pt x="11887200" y="1083028"/>
                </a:cubicBezTo>
                <a:cubicBezTo>
                  <a:pt x="11952355" y="2666305"/>
                  <a:pt x="12021941" y="3350018"/>
                  <a:pt x="11887200" y="5415011"/>
                </a:cubicBezTo>
                <a:cubicBezTo>
                  <a:pt x="11906391" y="6058600"/>
                  <a:pt x="11308938" y="6520646"/>
                  <a:pt x="10804172" y="6498039"/>
                </a:cubicBezTo>
                <a:cubicBezTo>
                  <a:pt x="8010555" y="6628718"/>
                  <a:pt x="2691576" y="6457199"/>
                  <a:pt x="1083028" y="6498039"/>
                </a:cubicBezTo>
                <a:cubicBezTo>
                  <a:pt x="441712" y="6488921"/>
                  <a:pt x="-110061" y="5996036"/>
                  <a:pt x="0" y="5415011"/>
                </a:cubicBezTo>
                <a:cubicBezTo>
                  <a:pt x="-148582" y="3929196"/>
                  <a:pt x="-69323" y="1977689"/>
                  <a:pt x="0" y="1083028"/>
                </a:cubicBezTo>
                <a:close/>
              </a:path>
              <a:path w="11887200" h="6498039" fill="none" stroke="0" extrusionOk="0">
                <a:moveTo>
                  <a:pt x="0" y="1083028"/>
                </a:moveTo>
                <a:cubicBezTo>
                  <a:pt x="11848" y="482742"/>
                  <a:pt x="503233" y="87959"/>
                  <a:pt x="1083028" y="0"/>
                </a:cubicBezTo>
                <a:cubicBezTo>
                  <a:pt x="3679698" y="-89918"/>
                  <a:pt x="9707749" y="3494"/>
                  <a:pt x="10804172" y="0"/>
                </a:cubicBezTo>
                <a:cubicBezTo>
                  <a:pt x="11440267" y="-103283"/>
                  <a:pt x="11929340" y="525580"/>
                  <a:pt x="11887200" y="1083028"/>
                </a:cubicBezTo>
                <a:cubicBezTo>
                  <a:pt x="12000515" y="2535276"/>
                  <a:pt x="11795158" y="3364306"/>
                  <a:pt x="11887200" y="5415011"/>
                </a:cubicBezTo>
                <a:cubicBezTo>
                  <a:pt x="11860928" y="6009711"/>
                  <a:pt x="11267502" y="6547899"/>
                  <a:pt x="10804172" y="6498039"/>
                </a:cubicBezTo>
                <a:cubicBezTo>
                  <a:pt x="6997139" y="6313514"/>
                  <a:pt x="3507002" y="6246268"/>
                  <a:pt x="1083028" y="6498039"/>
                </a:cubicBezTo>
                <a:cubicBezTo>
                  <a:pt x="444296" y="6503665"/>
                  <a:pt x="-137695" y="6054632"/>
                  <a:pt x="0" y="5415011"/>
                </a:cubicBezTo>
                <a:cubicBezTo>
                  <a:pt x="2341" y="4834159"/>
                  <a:pt x="36352" y="1535827"/>
                  <a:pt x="0" y="108302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887200"/>
                      <a:gd name="connsiteY0" fmla="*/ 1083028 h 6498039"/>
                      <a:gd name="connsiteX1" fmla="*/ 1083028 w 11887200"/>
                      <a:gd name="connsiteY1" fmla="*/ 0 h 6498039"/>
                      <a:gd name="connsiteX2" fmla="*/ 10804172 w 11887200"/>
                      <a:gd name="connsiteY2" fmla="*/ 0 h 6498039"/>
                      <a:gd name="connsiteX3" fmla="*/ 11887200 w 11887200"/>
                      <a:gd name="connsiteY3" fmla="*/ 1083028 h 6498039"/>
                      <a:gd name="connsiteX4" fmla="*/ 11887200 w 11887200"/>
                      <a:gd name="connsiteY4" fmla="*/ 5415011 h 6498039"/>
                      <a:gd name="connsiteX5" fmla="*/ 10804172 w 11887200"/>
                      <a:gd name="connsiteY5" fmla="*/ 6498039 h 6498039"/>
                      <a:gd name="connsiteX6" fmla="*/ 1083028 w 11887200"/>
                      <a:gd name="connsiteY6" fmla="*/ 6498039 h 6498039"/>
                      <a:gd name="connsiteX7" fmla="*/ 0 w 11887200"/>
                      <a:gd name="connsiteY7" fmla="*/ 5415011 h 6498039"/>
                      <a:gd name="connsiteX8" fmla="*/ 0 w 11887200"/>
                      <a:gd name="connsiteY8" fmla="*/ 1083028 h 64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87200" h="6498039" fill="none" extrusionOk="0">
                        <a:moveTo>
                          <a:pt x="0" y="1083028"/>
                        </a:moveTo>
                        <a:cubicBezTo>
                          <a:pt x="-15207" y="485834"/>
                          <a:pt x="468995" y="90244"/>
                          <a:pt x="1083028" y="0"/>
                        </a:cubicBezTo>
                        <a:cubicBezTo>
                          <a:pt x="3563029" y="77600"/>
                          <a:pt x="9438804" y="-27269"/>
                          <a:pt x="10804172" y="0"/>
                        </a:cubicBezTo>
                        <a:cubicBezTo>
                          <a:pt x="11452074" y="-65643"/>
                          <a:pt x="11934007" y="498668"/>
                          <a:pt x="11887200" y="1083028"/>
                        </a:cubicBezTo>
                        <a:cubicBezTo>
                          <a:pt x="11996200" y="2604945"/>
                          <a:pt x="11808991" y="3527785"/>
                          <a:pt x="11887200" y="5415011"/>
                        </a:cubicBezTo>
                        <a:cubicBezTo>
                          <a:pt x="11856948" y="6001317"/>
                          <a:pt x="11362339" y="6515668"/>
                          <a:pt x="10804172" y="6498039"/>
                        </a:cubicBezTo>
                        <a:cubicBezTo>
                          <a:pt x="6832420" y="6547216"/>
                          <a:pt x="3612441" y="6375337"/>
                          <a:pt x="1083028" y="6498039"/>
                        </a:cubicBezTo>
                        <a:cubicBezTo>
                          <a:pt x="470864" y="6605746"/>
                          <a:pt x="-67121" y="6070943"/>
                          <a:pt x="0" y="5415011"/>
                        </a:cubicBezTo>
                        <a:cubicBezTo>
                          <a:pt x="47022" y="4877997"/>
                          <a:pt x="104569" y="1534717"/>
                          <a:pt x="0" y="1083028"/>
                        </a:cubicBezTo>
                        <a:close/>
                      </a:path>
                      <a:path w="11887200" h="6498039" stroke="0" extrusionOk="0">
                        <a:moveTo>
                          <a:pt x="0" y="1083028"/>
                        </a:moveTo>
                        <a:cubicBezTo>
                          <a:pt x="30114" y="481446"/>
                          <a:pt x="570283" y="-5698"/>
                          <a:pt x="1083028" y="0"/>
                        </a:cubicBezTo>
                        <a:cubicBezTo>
                          <a:pt x="2659142" y="-129276"/>
                          <a:pt x="8804115" y="-77778"/>
                          <a:pt x="10804172" y="0"/>
                        </a:cubicBezTo>
                        <a:cubicBezTo>
                          <a:pt x="11366644" y="-113709"/>
                          <a:pt x="11885871" y="492552"/>
                          <a:pt x="11887200" y="1083028"/>
                        </a:cubicBezTo>
                        <a:cubicBezTo>
                          <a:pt x="11968799" y="2724144"/>
                          <a:pt x="12041500" y="3301558"/>
                          <a:pt x="11887200" y="5415011"/>
                        </a:cubicBezTo>
                        <a:cubicBezTo>
                          <a:pt x="11891989" y="6023252"/>
                          <a:pt x="11306087" y="6530742"/>
                          <a:pt x="10804172" y="6498039"/>
                        </a:cubicBezTo>
                        <a:cubicBezTo>
                          <a:pt x="8144584" y="6542259"/>
                          <a:pt x="2724104" y="6468657"/>
                          <a:pt x="1083028" y="6498039"/>
                        </a:cubicBezTo>
                        <a:cubicBezTo>
                          <a:pt x="478733" y="6474391"/>
                          <a:pt x="-15610" y="6009543"/>
                          <a:pt x="0" y="5415011"/>
                        </a:cubicBezTo>
                        <a:cubicBezTo>
                          <a:pt x="-159954" y="4056500"/>
                          <a:pt x="22140" y="1972035"/>
                          <a:pt x="0" y="10830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D2703449-FE80-F466-F937-6E9F0A84D2CE}"/>
              </a:ext>
            </a:extLst>
          </p:cNvPr>
          <p:cNvGrpSpPr/>
          <p:nvPr/>
        </p:nvGrpSpPr>
        <p:grpSpPr>
          <a:xfrm>
            <a:off x="818197" y="311964"/>
            <a:ext cx="10640378" cy="1896700"/>
            <a:chOff x="678426" y="556819"/>
            <a:chExt cx="10640378" cy="1896700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621DDCB5-6916-9AF0-E723-416D27F49CAA}"/>
                </a:ext>
              </a:extLst>
            </p:cNvPr>
            <p:cNvGrpSpPr/>
            <p:nvPr/>
          </p:nvGrpSpPr>
          <p:grpSpPr>
            <a:xfrm>
              <a:off x="678426" y="556819"/>
              <a:ext cx="793415" cy="701040"/>
              <a:chOff x="678426" y="556819"/>
              <a:chExt cx="793415" cy="70104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AF9F5C1D-00F3-F23D-3698-C264413285C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B2399485-1390-C52A-49C7-37C1A7BE9569}"/>
                  </a:ext>
                </a:extLst>
              </p:cNvPr>
              <p:cNvSpPr txBox="1"/>
              <p:nvPr/>
            </p:nvSpPr>
            <p:spPr>
              <a:xfrm>
                <a:off x="761943" y="639948"/>
                <a:ext cx="6263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6">
                  <a:extLst>
                    <a:ext uri="{FF2B5EF4-FFF2-40B4-BE49-F238E27FC236}">
                      <a16:creationId xmlns:a16="http://schemas.microsoft.com/office/drawing/2014/main" id="{AF76F83F-2661-F2F6-F98C-31D98CFABEB6}"/>
                    </a:ext>
                  </a:extLst>
                </p:cNvPr>
                <p:cNvSpPr txBox="1"/>
                <p:nvPr/>
              </p:nvSpPr>
              <p:spPr>
                <a:xfrm>
                  <a:off x="1490891" y="667324"/>
                  <a:ext cx="9827913" cy="1786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sz="32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Tuấn Anh cắt một sợi dây dài 9 dm ra thành các đoạn dây dài </a:t>
                  </a:r>
                  <a:r>
                    <a:rPr lang="en-US" sz="32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dm. Hỏi Tuấn Anh cắt được mấy đoạn dây như vậy?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16">
                  <a:extLst>
                    <a:ext uri="{FF2B5EF4-FFF2-40B4-BE49-F238E27FC236}">
                      <a16:creationId xmlns:a16="http://schemas.microsoft.com/office/drawing/2014/main" id="{AF76F83F-2661-F2F6-F98C-31D98CFAB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0891" y="667324"/>
                  <a:ext cx="9827913" cy="1786195"/>
                </a:xfrm>
                <a:prstGeom prst="rect">
                  <a:avLst/>
                </a:prstGeom>
                <a:blipFill>
                  <a:blip r:embed="rId3"/>
                  <a:stretch>
                    <a:fillRect l="-1550" t="-4437" r="-1550" b="-10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DA4A310-82B1-A7FF-A1C0-309724A1A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50" y="2284476"/>
            <a:ext cx="4819650" cy="31876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F366A9-9EB8-C1D7-FCFD-106BA89A0FD4}"/>
                  </a:ext>
                </a:extLst>
              </p:cNvPr>
              <p:cNvSpPr txBox="1"/>
              <p:nvPr/>
            </p:nvSpPr>
            <p:spPr>
              <a:xfrm>
                <a:off x="514351" y="2809875"/>
                <a:ext cx="6877050" cy="2850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3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Tuấn Anh cắt được số đoạn dây là:</a:t>
                </a:r>
                <a:endParaRPr lang="en-US" sz="3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9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nl-NL" sz="3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6 (đoạn)</a:t>
                </a:r>
                <a:endParaRPr lang="en-US" sz="3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Đáp số: 6 đoạn</a:t>
                </a:r>
                <a:endParaRPr lang="en-US" sz="3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F366A9-9EB8-C1D7-FCFD-106BA89A0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1" y="2809875"/>
                <a:ext cx="6877050" cy="2850460"/>
              </a:xfrm>
              <a:prstGeom prst="rect">
                <a:avLst/>
              </a:prstGeom>
              <a:blipFill>
                <a:blip r:embed="rId5"/>
                <a:stretch>
                  <a:fillRect t="-855" b="-5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1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D603F-C0CD-837B-32F2-12EE9E422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0"/>
            <a:ext cx="11887200" cy="6498039"/>
          </a:xfrm>
          <a:custGeom>
            <a:avLst/>
            <a:gdLst>
              <a:gd name="connsiteX0" fmla="*/ 0 w 11887200"/>
              <a:gd name="connsiteY0" fmla="*/ 1083028 h 6498039"/>
              <a:gd name="connsiteX1" fmla="*/ 1083028 w 11887200"/>
              <a:gd name="connsiteY1" fmla="*/ 0 h 6498039"/>
              <a:gd name="connsiteX2" fmla="*/ 10804172 w 11887200"/>
              <a:gd name="connsiteY2" fmla="*/ 0 h 6498039"/>
              <a:gd name="connsiteX3" fmla="*/ 11887200 w 11887200"/>
              <a:gd name="connsiteY3" fmla="*/ 1083028 h 6498039"/>
              <a:gd name="connsiteX4" fmla="*/ 11887200 w 11887200"/>
              <a:gd name="connsiteY4" fmla="*/ 5415011 h 6498039"/>
              <a:gd name="connsiteX5" fmla="*/ 10804172 w 11887200"/>
              <a:gd name="connsiteY5" fmla="*/ 6498039 h 6498039"/>
              <a:gd name="connsiteX6" fmla="*/ 1083028 w 11887200"/>
              <a:gd name="connsiteY6" fmla="*/ 6498039 h 6498039"/>
              <a:gd name="connsiteX7" fmla="*/ 0 w 11887200"/>
              <a:gd name="connsiteY7" fmla="*/ 5415011 h 6498039"/>
              <a:gd name="connsiteX8" fmla="*/ 0 w 11887200"/>
              <a:gd name="connsiteY8" fmla="*/ 1083028 h 6498039"/>
              <a:gd name="connsiteX0" fmla="*/ 0 w 11887200"/>
              <a:gd name="connsiteY0" fmla="*/ 1083028 h 6498039"/>
              <a:gd name="connsiteX1" fmla="*/ 1083028 w 11887200"/>
              <a:gd name="connsiteY1" fmla="*/ 0 h 6498039"/>
              <a:gd name="connsiteX2" fmla="*/ 10804172 w 11887200"/>
              <a:gd name="connsiteY2" fmla="*/ 0 h 6498039"/>
              <a:gd name="connsiteX3" fmla="*/ 11887200 w 11887200"/>
              <a:gd name="connsiteY3" fmla="*/ 1083028 h 6498039"/>
              <a:gd name="connsiteX4" fmla="*/ 11887200 w 11887200"/>
              <a:gd name="connsiteY4" fmla="*/ 5415011 h 6498039"/>
              <a:gd name="connsiteX5" fmla="*/ 10804172 w 11887200"/>
              <a:gd name="connsiteY5" fmla="*/ 6498039 h 6498039"/>
              <a:gd name="connsiteX6" fmla="*/ 1083028 w 11887200"/>
              <a:gd name="connsiteY6" fmla="*/ 6498039 h 6498039"/>
              <a:gd name="connsiteX7" fmla="*/ 0 w 11887200"/>
              <a:gd name="connsiteY7" fmla="*/ 5415011 h 6498039"/>
              <a:gd name="connsiteX8" fmla="*/ 0 w 11887200"/>
              <a:gd name="connsiteY8" fmla="*/ 1083028 h 649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98039" fill="none" extrusionOk="0">
                <a:moveTo>
                  <a:pt x="0" y="1083028"/>
                </a:moveTo>
                <a:cubicBezTo>
                  <a:pt x="-87904" y="490354"/>
                  <a:pt x="457570" y="155118"/>
                  <a:pt x="1083028" y="0"/>
                </a:cubicBezTo>
                <a:cubicBezTo>
                  <a:pt x="3553069" y="113313"/>
                  <a:pt x="9501393" y="-233317"/>
                  <a:pt x="10804172" y="0"/>
                </a:cubicBezTo>
                <a:cubicBezTo>
                  <a:pt x="11480760" y="-103484"/>
                  <a:pt x="12017156" y="523146"/>
                  <a:pt x="11887200" y="1083028"/>
                </a:cubicBezTo>
                <a:cubicBezTo>
                  <a:pt x="11905547" y="2741325"/>
                  <a:pt x="11906165" y="3580909"/>
                  <a:pt x="11887200" y="5415011"/>
                </a:cubicBezTo>
                <a:cubicBezTo>
                  <a:pt x="11779593" y="5971057"/>
                  <a:pt x="11306980" y="6540083"/>
                  <a:pt x="10804172" y="6498039"/>
                </a:cubicBezTo>
                <a:cubicBezTo>
                  <a:pt x="6795020" y="6767477"/>
                  <a:pt x="3303563" y="6304987"/>
                  <a:pt x="1083028" y="6498039"/>
                </a:cubicBezTo>
                <a:cubicBezTo>
                  <a:pt x="456380" y="6716986"/>
                  <a:pt x="-93089" y="6093302"/>
                  <a:pt x="0" y="5415011"/>
                </a:cubicBezTo>
                <a:cubicBezTo>
                  <a:pt x="50804" y="4901779"/>
                  <a:pt x="68212" y="1498373"/>
                  <a:pt x="0" y="1083028"/>
                </a:cubicBezTo>
                <a:close/>
              </a:path>
              <a:path w="11887200" h="6498039" stroke="0" extrusionOk="0">
                <a:moveTo>
                  <a:pt x="0" y="1083028"/>
                </a:moveTo>
                <a:cubicBezTo>
                  <a:pt x="35941" y="500322"/>
                  <a:pt x="593848" y="3806"/>
                  <a:pt x="1083028" y="0"/>
                </a:cubicBezTo>
                <a:cubicBezTo>
                  <a:pt x="2423946" y="-357831"/>
                  <a:pt x="8748038" y="-52392"/>
                  <a:pt x="10804172" y="0"/>
                </a:cubicBezTo>
                <a:cubicBezTo>
                  <a:pt x="11413216" y="-14722"/>
                  <a:pt x="11824203" y="497712"/>
                  <a:pt x="11887200" y="1083028"/>
                </a:cubicBezTo>
                <a:cubicBezTo>
                  <a:pt x="11952355" y="2666305"/>
                  <a:pt x="12021941" y="3350018"/>
                  <a:pt x="11887200" y="5415011"/>
                </a:cubicBezTo>
                <a:cubicBezTo>
                  <a:pt x="11906391" y="6058600"/>
                  <a:pt x="11308938" y="6520646"/>
                  <a:pt x="10804172" y="6498039"/>
                </a:cubicBezTo>
                <a:cubicBezTo>
                  <a:pt x="8010555" y="6628718"/>
                  <a:pt x="2691576" y="6457199"/>
                  <a:pt x="1083028" y="6498039"/>
                </a:cubicBezTo>
                <a:cubicBezTo>
                  <a:pt x="441712" y="6488921"/>
                  <a:pt x="-110061" y="5996036"/>
                  <a:pt x="0" y="5415011"/>
                </a:cubicBezTo>
                <a:cubicBezTo>
                  <a:pt x="-148582" y="3929196"/>
                  <a:pt x="-69323" y="1977689"/>
                  <a:pt x="0" y="1083028"/>
                </a:cubicBezTo>
                <a:close/>
              </a:path>
              <a:path w="11887200" h="6498039" fill="none" stroke="0" extrusionOk="0">
                <a:moveTo>
                  <a:pt x="0" y="1083028"/>
                </a:moveTo>
                <a:cubicBezTo>
                  <a:pt x="11848" y="482742"/>
                  <a:pt x="503233" y="87959"/>
                  <a:pt x="1083028" y="0"/>
                </a:cubicBezTo>
                <a:cubicBezTo>
                  <a:pt x="3679698" y="-89918"/>
                  <a:pt x="9707749" y="3494"/>
                  <a:pt x="10804172" y="0"/>
                </a:cubicBezTo>
                <a:cubicBezTo>
                  <a:pt x="11440267" y="-103283"/>
                  <a:pt x="11929340" y="525580"/>
                  <a:pt x="11887200" y="1083028"/>
                </a:cubicBezTo>
                <a:cubicBezTo>
                  <a:pt x="12000515" y="2535276"/>
                  <a:pt x="11795158" y="3364306"/>
                  <a:pt x="11887200" y="5415011"/>
                </a:cubicBezTo>
                <a:cubicBezTo>
                  <a:pt x="11860928" y="6009711"/>
                  <a:pt x="11267502" y="6547899"/>
                  <a:pt x="10804172" y="6498039"/>
                </a:cubicBezTo>
                <a:cubicBezTo>
                  <a:pt x="6997139" y="6313514"/>
                  <a:pt x="3507002" y="6246268"/>
                  <a:pt x="1083028" y="6498039"/>
                </a:cubicBezTo>
                <a:cubicBezTo>
                  <a:pt x="444296" y="6503665"/>
                  <a:pt x="-137695" y="6054632"/>
                  <a:pt x="0" y="5415011"/>
                </a:cubicBezTo>
                <a:cubicBezTo>
                  <a:pt x="2341" y="4834159"/>
                  <a:pt x="36352" y="1535827"/>
                  <a:pt x="0" y="108302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887200"/>
                      <a:gd name="connsiteY0" fmla="*/ 1083028 h 6498039"/>
                      <a:gd name="connsiteX1" fmla="*/ 1083028 w 11887200"/>
                      <a:gd name="connsiteY1" fmla="*/ 0 h 6498039"/>
                      <a:gd name="connsiteX2" fmla="*/ 10804172 w 11887200"/>
                      <a:gd name="connsiteY2" fmla="*/ 0 h 6498039"/>
                      <a:gd name="connsiteX3" fmla="*/ 11887200 w 11887200"/>
                      <a:gd name="connsiteY3" fmla="*/ 1083028 h 6498039"/>
                      <a:gd name="connsiteX4" fmla="*/ 11887200 w 11887200"/>
                      <a:gd name="connsiteY4" fmla="*/ 5415011 h 6498039"/>
                      <a:gd name="connsiteX5" fmla="*/ 10804172 w 11887200"/>
                      <a:gd name="connsiteY5" fmla="*/ 6498039 h 6498039"/>
                      <a:gd name="connsiteX6" fmla="*/ 1083028 w 11887200"/>
                      <a:gd name="connsiteY6" fmla="*/ 6498039 h 6498039"/>
                      <a:gd name="connsiteX7" fmla="*/ 0 w 11887200"/>
                      <a:gd name="connsiteY7" fmla="*/ 5415011 h 6498039"/>
                      <a:gd name="connsiteX8" fmla="*/ 0 w 11887200"/>
                      <a:gd name="connsiteY8" fmla="*/ 1083028 h 64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87200" h="6498039" fill="none" extrusionOk="0">
                        <a:moveTo>
                          <a:pt x="0" y="1083028"/>
                        </a:moveTo>
                        <a:cubicBezTo>
                          <a:pt x="-15207" y="485834"/>
                          <a:pt x="468995" y="90244"/>
                          <a:pt x="1083028" y="0"/>
                        </a:cubicBezTo>
                        <a:cubicBezTo>
                          <a:pt x="3563029" y="77600"/>
                          <a:pt x="9438804" y="-27269"/>
                          <a:pt x="10804172" y="0"/>
                        </a:cubicBezTo>
                        <a:cubicBezTo>
                          <a:pt x="11452074" y="-65643"/>
                          <a:pt x="11934007" y="498668"/>
                          <a:pt x="11887200" y="1083028"/>
                        </a:cubicBezTo>
                        <a:cubicBezTo>
                          <a:pt x="11996200" y="2604945"/>
                          <a:pt x="11808991" y="3527785"/>
                          <a:pt x="11887200" y="5415011"/>
                        </a:cubicBezTo>
                        <a:cubicBezTo>
                          <a:pt x="11856948" y="6001317"/>
                          <a:pt x="11362339" y="6515668"/>
                          <a:pt x="10804172" y="6498039"/>
                        </a:cubicBezTo>
                        <a:cubicBezTo>
                          <a:pt x="6832420" y="6547216"/>
                          <a:pt x="3612441" y="6375337"/>
                          <a:pt x="1083028" y="6498039"/>
                        </a:cubicBezTo>
                        <a:cubicBezTo>
                          <a:pt x="470864" y="6605746"/>
                          <a:pt x="-67121" y="6070943"/>
                          <a:pt x="0" y="5415011"/>
                        </a:cubicBezTo>
                        <a:cubicBezTo>
                          <a:pt x="47022" y="4877997"/>
                          <a:pt x="104569" y="1534717"/>
                          <a:pt x="0" y="1083028"/>
                        </a:cubicBezTo>
                        <a:close/>
                      </a:path>
                      <a:path w="11887200" h="6498039" stroke="0" extrusionOk="0">
                        <a:moveTo>
                          <a:pt x="0" y="1083028"/>
                        </a:moveTo>
                        <a:cubicBezTo>
                          <a:pt x="30114" y="481446"/>
                          <a:pt x="570283" y="-5698"/>
                          <a:pt x="1083028" y="0"/>
                        </a:cubicBezTo>
                        <a:cubicBezTo>
                          <a:pt x="2659142" y="-129276"/>
                          <a:pt x="8804115" y="-77778"/>
                          <a:pt x="10804172" y="0"/>
                        </a:cubicBezTo>
                        <a:cubicBezTo>
                          <a:pt x="11366644" y="-113709"/>
                          <a:pt x="11885871" y="492552"/>
                          <a:pt x="11887200" y="1083028"/>
                        </a:cubicBezTo>
                        <a:cubicBezTo>
                          <a:pt x="11968799" y="2724144"/>
                          <a:pt x="12041500" y="3301558"/>
                          <a:pt x="11887200" y="5415011"/>
                        </a:cubicBezTo>
                        <a:cubicBezTo>
                          <a:pt x="11891989" y="6023252"/>
                          <a:pt x="11306087" y="6530742"/>
                          <a:pt x="10804172" y="6498039"/>
                        </a:cubicBezTo>
                        <a:cubicBezTo>
                          <a:pt x="8144584" y="6542259"/>
                          <a:pt x="2724104" y="6468657"/>
                          <a:pt x="1083028" y="6498039"/>
                        </a:cubicBezTo>
                        <a:cubicBezTo>
                          <a:pt x="478733" y="6474391"/>
                          <a:pt x="-15610" y="6009543"/>
                          <a:pt x="0" y="5415011"/>
                        </a:cubicBezTo>
                        <a:cubicBezTo>
                          <a:pt x="-159954" y="4056500"/>
                          <a:pt x="22140" y="1972035"/>
                          <a:pt x="0" y="10830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D2703449-FE80-F466-F937-6E9F0A84D2CE}"/>
              </a:ext>
            </a:extLst>
          </p:cNvPr>
          <p:cNvGrpSpPr/>
          <p:nvPr/>
        </p:nvGrpSpPr>
        <p:grpSpPr>
          <a:xfrm>
            <a:off x="818197" y="311964"/>
            <a:ext cx="10640378" cy="1686962"/>
            <a:chOff x="678426" y="556819"/>
            <a:chExt cx="10640378" cy="1686962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621DDCB5-6916-9AF0-E723-416D27F49CAA}"/>
                </a:ext>
              </a:extLst>
            </p:cNvPr>
            <p:cNvGrpSpPr/>
            <p:nvPr/>
          </p:nvGrpSpPr>
          <p:grpSpPr>
            <a:xfrm>
              <a:off x="678426" y="556819"/>
              <a:ext cx="793415" cy="701040"/>
              <a:chOff x="678426" y="556819"/>
              <a:chExt cx="793415" cy="70104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AF9F5C1D-00F3-F23D-3698-C264413285C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B2399485-1390-C52A-49C7-37C1A7BE9569}"/>
                  </a:ext>
                </a:extLst>
              </p:cNvPr>
              <p:cNvSpPr txBox="1"/>
              <p:nvPr/>
            </p:nvSpPr>
            <p:spPr>
              <a:xfrm>
                <a:off x="761943" y="639948"/>
                <a:ext cx="6263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6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6">
                  <a:extLst>
                    <a:ext uri="{FF2B5EF4-FFF2-40B4-BE49-F238E27FC236}">
                      <a16:creationId xmlns:a16="http://schemas.microsoft.com/office/drawing/2014/main" id="{AF76F83F-2661-F2F6-F98C-31D98CFABEB6}"/>
                    </a:ext>
                  </a:extLst>
                </p:cNvPr>
                <p:cNvSpPr txBox="1"/>
                <p:nvPr/>
              </p:nvSpPr>
              <p:spPr>
                <a:xfrm>
                  <a:off x="1490891" y="667324"/>
                  <a:ext cx="9827913" cy="1576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một phòng chiếu phim có 60 người xem. Biết rằng số trẻ em chiếm 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người xem. Hỏi trong phòng chiếu phim có bao nhiêu người lớn?</a:t>
                  </a:r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16">
                  <a:extLst>
                    <a:ext uri="{FF2B5EF4-FFF2-40B4-BE49-F238E27FC236}">
                      <a16:creationId xmlns:a16="http://schemas.microsoft.com/office/drawing/2014/main" id="{AF76F83F-2661-F2F6-F98C-31D98CFAB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0891" y="667324"/>
                  <a:ext cx="9827913" cy="1576457"/>
                </a:xfrm>
                <a:prstGeom prst="rect">
                  <a:avLst/>
                </a:prstGeom>
                <a:blipFill>
                  <a:blip r:embed="rId3"/>
                  <a:stretch>
                    <a:fillRect l="-1240" t="-3861" r="-1240" b="-9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F366A9-9EB8-C1D7-FCFD-106BA89A0FD4}"/>
                  </a:ext>
                </a:extLst>
              </p:cNvPr>
              <p:cNvSpPr txBox="1"/>
              <p:nvPr/>
            </p:nvSpPr>
            <p:spPr>
              <a:xfrm>
                <a:off x="190501" y="2371725"/>
                <a:ext cx="7210424" cy="3265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trẻ em trong phòng chiếu phim đó là: 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 36 ( người)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người lớn trong rạp chiếu phim đó 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60 – 36 = 24 ( người)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     Đáp số: 24 người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F366A9-9EB8-C1D7-FCFD-106BA89A0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1" y="2371725"/>
                <a:ext cx="7210424" cy="3265894"/>
              </a:xfrm>
              <a:prstGeom prst="rect">
                <a:avLst/>
              </a:prstGeom>
              <a:blipFill>
                <a:blip r:embed="rId4"/>
                <a:stretch>
                  <a:fillRect l="-1775" t="-2425" r="-2451" b="-50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E23F463-438C-0576-452C-43527BA28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083" y="2305050"/>
            <a:ext cx="4623653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2A718-CAE4-1BE8-DF87-E9F9C09AD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0"/>
            <a:ext cx="11887200" cy="6498039"/>
          </a:xfrm>
          <a:custGeom>
            <a:avLst/>
            <a:gdLst>
              <a:gd name="connsiteX0" fmla="*/ 0 w 11887200"/>
              <a:gd name="connsiteY0" fmla="*/ 1083028 h 6498039"/>
              <a:gd name="connsiteX1" fmla="*/ 1083028 w 11887200"/>
              <a:gd name="connsiteY1" fmla="*/ 0 h 6498039"/>
              <a:gd name="connsiteX2" fmla="*/ 10804172 w 11887200"/>
              <a:gd name="connsiteY2" fmla="*/ 0 h 6498039"/>
              <a:gd name="connsiteX3" fmla="*/ 11887200 w 11887200"/>
              <a:gd name="connsiteY3" fmla="*/ 1083028 h 6498039"/>
              <a:gd name="connsiteX4" fmla="*/ 11887200 w 11887200"/>
              <a:gd name="connsiteY4" fmla="*/ 5415011 h 6498039"/>
              <a:gd name="connsiteX5" fmla="*/ 10804172 w 11887200"/>
              <a:gd name="connsiteY5" fmla="*/ 6498039 h 6498039"/>
              <a:gd name="connsiteX6" fmla="*/ 1083028 w 11887200"/>
              <a:gd name="connsiteY6" fmla="*/ 6498039 h 6498039"/>
              <a:gd name="connsiteX7" fmla="*/ 0 w 11887200"/>
              <a:gd name="connsiteY7" fmla="*/ 5415011 h 6498039"/>
              <a:gd name="connsiteX8" fmla="*/ 0 w 11887200"/>
              <a:gd name="connsiteY8" fmla="*/ 1083028 h 6498039"/>
              <a:gd name="connsiteX0" fmla="*/ 0 w 11887200"/>
              <a:gd name="connsiteY0" fmla="*/ 1083028 h 6498039"/>
              <a:gd name="connsiteX1" fmla="*/ 1083028 w 11887200"/>
              <a:gd name="connsiteY1" fmla="*/ 0 h 6498039"/>
              <a:gd name="connsiteX2" fmla="*/ 10804172 w 11887200"/>
              <a:gd name="connsiteY2" fmla="*/ 0 h 6498039"/>
              <a:gd name="connsiteX3" fmla="*/ 11887200 w 11887200"/>
              <a:gd name="connsiteY3" fmla="*/ 1083028 h 6498039"/>
              <a:gd name="connsiteX4" fmla="*/ 11887200 w 11887200"/>
              <a:gd name="connsiteY4" fmla="*/ 5415011 h 6498039"/>
              <a:gd name="connsiteX5" fmla="*/ 10804172 w 11887200"/>
              <a:gd name="connsiteY5" fmla="*/ 6498039 h 6498039"/>
              <a:gd name="connsiteX6" fmla="*/ 1083028 w 11887200"/>
              <a:gd name="connsiteY6" fmla="*/ 6498039 h 6498039"/>
              <a:gd name="connsiteX7" fmla="*/ 0 w 11887200"/>
              <a:gd name="connsiteY7" fmla="*/ 5415011 h 6498039"/>
              <a:gd name="connsiteX8" fmla="*/ 0 w 11887200"/>
              <a:gd name="connsiteY8" fmla="*/ 1083028 h 649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98039" fill="none" extrusionOk="0">
                <a:moveTo>
                  <a:pt x="0" y="1083028"/>
                </a:moveTo>
                <a:cubicBezTo>
                  <a:pt x="-87904" y="490354"/>
                  <a:pt x="457570" y="155118"/>
                  <a:pt x="1083028" y="0"/>
                </a:cubicBezTo>
                <a:cubicBezTo>
                  <a:pt x="3553069" y="113313"/>
                  <a:pt x="9501393" y="-233317"/>
                  <a:pt x="10804172" y="0"/>
                </a:cubicBezTo>
                <a:cubicBezTo>
                  <a:pt x="11480760" y="-103484"/>
                  <a:pt x="12017156" y="523146"/>
                  <a:pt x="11887200" y="1083028"/>
                </a:cubicBezTo>
                <a:cubicBezTo>
                  <a:pt x="11905547" y="2741325"/>
                  <a:pt x="11906165" y="3580909"/>
                  <a:pt x="11887200" y="5415011"/>
                </a:cubicBezTo>
                <a:cubicBezTo>
                  <a:pt x="11779593" y="5971057"/>
                  <a:pt x="11306980" y="6540083"/>
                  <a:pt x="10804172" y="6498039"/>
                </a:cubicBezTo>
                <a:cubicBezTo>
                  <a:pt x="6795020" y="6767477"/>
                  <a:pt x="3303563" y="6304987"/>
                  <a:pt x="1083028" y="6498039"/>
                </a:cubicBezTo>
                <a:cubicBezTo>
                  <a:pt x="456380" y="6716986"/>
                  <a:pt x="-93089" y="6093302"/>
                  <a:pt x="0" y="5415011"/>
                </a:cubicBezTo>
                <a:cubicBezTo>
                  <a:pt x="50804" y="4901779"/>
                  <a:pt x="68212" y="1498373"/>
                  <a:pt x="0" y="1083028"/>
                </a:cubicBezTo>
                <a:close/>
              </a:path>
              <a:path w="11887200" h="6498039" stroke="0" extrusionOk="0">
                <a:moveTo>
                  <a:pt x="0" y="1083028"/>
                </a:moveTo>
                <a:cubicBezTo>
                  <a:pt x="35941" y="500322"/>
                  <a:pt x="593848" y="3806"/>
                  <a:pt x="1083028" y="0"/>
                </a:cubicBezTo>
                <a:cubicBezTo>
                  <a:pt x="2423946" y="-357831"/>
                  <a:pt x="8748038" y="-52392"/>
                  <a:pt x="10804172" y="0"/>
                </a:cubicBezTo>
                <a:cubicBezTo>
                  <a:pt x="11413216" y="-14722"/>
                  <a:pt x="11824203" y="497712"/>
                  <a:pt x="11887200" y="1083028"/>
                </a:cubicBezTo>
                <a:cubicBezTo>
                  <a:pt x="11952355" y="2666305"/>
                  <a:pt x="12021941" y="3350018"/>
                  <a:pt x="11887200" y="5415011"/>
                </a:cubicBezTo>
                <a:cubicBezTo>
                  <a:pt x="11906391" y="6058600"/>
                  <a:pt x="11308938" y="6520646"/>
                  <a:pt x="10804172" y="6498039"/>
                </a:cubicBezTo>
                <a:cubicBezTo>
                  <a:pt x="8010555" y="6628718"/>
                  <a:pt x="2691576" y="6457199"/>
                  <a:pt x="1083028" y="6498039"/>
                </a:cubicBezTo>
                <a:cubicBezTo>
                  <a:pt x="441712" y="6488921"/>
                  <a:pt x="-110061" y="5996036"/>
                  <a:pt x="0" y="5415011"/>
                </a:cubicBezTo>
                <a:cubicBezTo>
                  <a:pt x="-148582" y="3929196"/>
                  <a:pt x="-69323" y="1977689"/>
                  <a:pt x="0" y="1083028"/>
                </a:cubicBezTo>
                <a:close/>
              </a:path>
              <a:path w="11887200" h="6498039" fill="none" stroke="0" extrusionOk="0">
                <a:moveTo>
                  <a:pt x="0" y="1083028"/>
                </a:moveTo>
                <a:cubicBezTo>
                  <a:pt x="11848" y="482742"/>
                  <a:pt x="503233" y="87959"/>
                  <a:pt x="1083028" y="0"/>
                </a:cubicBezTo>
                <a:cubicBezTo>
                  <a:pt x="3679698" y="-89918"/>
                  <a:pt x="9707749" y="3494"/>
                  <a:pt x="10804172" y="0"/>
                </a:cubicBezTo>
                <a:cubicBezTo>
                  <a:pt x="11440267" y="-103283"/>
                  <a:pt x="11929340" y="525580"/>
                  <a:pt x="11887200" y="1083028"/>
                </a:cubicBezTo>
                <a:cubicBezTo>
                  <a:pt x="12000515" y="2535276"/>
                  <a:pt x="11795158" y="3364306"/>
                  <a:pt x="11887200" y="5415011"/>
                </a:cubicBezTo>
                <a:cubicBezTo>
                  <a:pt x="11860928" y="6009711"/>
                  <a:pt x="11267502" y="6547899"/>
                  <a:pt x="10804172" y="6498039"/>
                </a:cubicBezTo>
                <a:cubicBezTo>
                  <a:pt x="6997139" y="6313514"/>
                  <a:pt x="3507002" y="6246268"/>
                  <a:pt x="1083028" y="6498039"/>
                </a:cubicBezTo>
                <a:cubicBezTo>
                  <a:pt x="444296" y="6503665"/>
                  <a:pt x="-137695" y="6054632"/>
                  <a:pt x="0" y="5415011"/>
                </a:cubicBezTo>
                <a:cubicBezTo>
                  <a:pt x="2341" y="4834159"/>
                  <a:pt x="36352" y="1535827"/>
                  <a:pt x="0" y="108302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887200"/>
                      <a:gd name="connsiteY0" fmla="*/ 1083028 h 6498039"/>
                      <a:gd name="connsiteX1" fmla="*/ 1083028 w 11887200"/>
                      <a:gd name="connsiteY1" fmla="*/ 0 h 6498039"/>
                      <a:gd name="connsiteX2" fmla="*/ 10804172 w 11887200"/>
                      <a:gd name="connsiteY2" fmla="*/ 0 h 6498039"/>
                      <a:gd name="connsiteX3" fmla="*/ 11887200 w 11887200"/>
                      <a:gd name="connsiteY3" fmla="*/ 1083028 h 6498039"/>
                      <a:gd name="connsiteX4" fmla="*/ 11887200 w 11887200"/>
                      <a:gd name="connsiteY4" fmla="*/ 5415011 h 6498039"/>
                      <a:gd name="connsiteX5" fmla="*/ 10804172 w 11887200"/>
                      <a:gd name="connsiteY5" fmla="*/ 6498039 h 6498039"/>
                      <a:gd name="connsiteX6" fmla="*/ 1083028 w 11887200"/>
                      <a:gd name="connsiteY6" fmla="*/ 6498039 h 6498039"/>
                      <a:gd name="connsiteX7" fmla="*/ 0 w 11887200"/>
                      <a:gd name="connsiteY7" fmla="*/ 5415011 h 6498039"/>
                      <a:gd name="connsiteX8" fmla="*/ 0 w 11887200"/>
                      <a:gd name="connsiteY8" fmla="*/ 1083028 h 64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87200" h="6498039" fill="none" extrusionOk="0">
                        <a:moveTo>
                          <a:pt x="0" y="1083028"/>
                        </a:moveTo>
                        <a:cubicBezTo>
                          <a:pt x="-15207" y="485834"/>
                          <a:pt x="468995" y="90244"/>
                          <a:pt x="1083028" y="0"/>
                        </a:cubicBezTo>
                        <a:cubicBezTo>
                          <a:pt x="3563029" y="77600"/>
                          <a:pt x="9438804" y="-27269"/>
                          <a:pt x="10804172" y="0"/>
                        </a:cubicBezTo>
                        <a:cubicBezTo>
                          <a:pt x="11452074" y="-65643"/>
                          <a:pt x="11934007" y="498668"/>
                          <a:pt x="11887200" y="1083028"/>
                        </a:cubicBezTo>
                        <a:cubicBezTo>
                          <a:pt x="11996200" y="2604945"/>
                          <a:pt x="11808991" y="3527785"/>
                          <a:pt x="11887200" y="5415011"/>
                        </a:cubicBezTo>
                        <a:cubicBezTo>
                          <a:pt x="11856948" y="6001317"/>
                          <a:pt x="11362339" y="6515668"/>
                          <a:pt x="10804172" y="6498039"/>
                        </a:cubicBezTo>
                        <a:cubicBezTo>
                          <a:pt x="6832420" y="6547216"/>
                          <a:pt x="3612441" y="6375337"/>
                          <a:pt x="1083028" y="6498039"/>
                        </a:cubicBezTo>
                        <a:cubicBezTo>
                          <a:pt x="470864" y="6605746"/>
                          <a:pt x="-67121" y="6070943"/>
                          <a:pt x="0" y="5415011"/>
                        </a:cubicBezTo>
                        <a:cubicBezTo>
                          <a:pt x="47022" y="4877997"/>
                          <a:pt x="104569" y="1534717"/>
                          <a:pt x="0" y="1083028"/>
                        </a:cubicBezTo>
                        <a:close/>
                      </a:path>
                      <a:path w="11887200" h="6498039" stroke="0" extrusionOk="0">
                        <a:moveTo>
                          <a:pt x="0" y="1083028"/>
                        </a:moveTo>
                        <a:cubicBezTo>
                          <a:pt x="30114" y="481446"/>
                          <a:pt x="570283" y="-5698"/>
                          <a:pt x="1083028" y="0"/>
                        </a:cubicBezTo>
                        <a:cubicBezTo>
                          <a:pt x="2659142" y="-129276"/>
                          <a:pt x="8804115" y="-77778"/>
                          <a:pt x="10804172" y="0"/>
                        </a:cubicBezTo>
                        <a:cubicBezTo>
                          <a:pt x="11366644" y="-113709"/>
                          <a:pt x="11885871" y="492552"/>
                          <a:pt x="11887200" y="1083028"/>
                        </a:cubicBezTo>
                        <a:cubicBezTo>
                          <a:pt x="11968799" y="2724144"/>
                          <a:pt x="12041500" y="3301558"/>
                          <a:pt x="11887200" y="5415011"/>
                        </a:cubicBezTo>
                        <a:cubicBezTo>
                          <a:pt x="11891989" y="6023252"/>
                          <a:pt x="11306087" y="6530742"/>
                          <a:pt x="10804172" y="6498039"/>
                        </a:cubicBezTo>
                        <a:cubicBezTo>
                          <a:pt x="8144584" y="6542259"/>
                          <a:pt x="2724104" y="6468657"/>
                          <a:pt x="1083028" y="6498039"/>
                        </a:cubicBezTo>
                        <a:cubicBezTo>
                          <a:pt x="478733" y="6474391"/>
                          <a:pt x="-15610" y="6009543"/>
                          <a:pt x="0" y="5415011"/>
                        </a:cubicBezTo>
                        <a:cubicBezTo>
                          <a:pt x="-159954" y="4056500"/>
                          <a:pt x="22140" y="1972035"/>
                          <a:pt x="0" y="10830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D2703449-FE80-F466-F937-6E9F0A84D2CE}"/>
              </a:ext>
            </a:extLst>
          </p:cNvPr>
          <p:cNvGrpSpPr/>
          <p:nvPr/>
        </p:nvGrpSpPr>
        <p:grpSpPr>
          <a:xfrm>
            <a:off x="818197" y="311964"/>
            <a:ext cx="10640378" cy="1712034"/>
            <a:chOff x="678426" y="556819"/>
            <a:chExt cx="10640378" cy="1712034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621DDCB5-6916-9AF0-E723-416D27F49CAA}"/>
                </a:ext>
              </a:extLst>
            </p:cNvPr>
            <p:cNvGrpSpPr/>
            <p:nvPr/>
          </p:nvGrpSpPr>
          <p:grpSpPr>
            <a:xfrm>
              <a:off x="678426" y="556819"/>
              <a:ext cx="793415" cy="701040"/>
              <a:chOff x="678426" y="556819"/>
              <a:chExt cx="793415" cy="70104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AF9F5C1D-00F3-F23D-3698-C264413285C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B2399485-1390-C52A-49C7-37C1A7BE9569}"/>
                  </a:ext>
                </a:extLst>
              </p:cNvPr>
              <p:cNvSpPr txBox="1"/>
              <p:nvPr/>
            </p:nvSpPr>
            <p:spPr>
              <a:xfrm>
                <a:off x="761943" y="639948"/>
                <a:ext cx="6263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7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6">
                  <a:extLst>
                    <a:ext uri="{FF2B5EF4-FFF2-40B4-BE49-F238E27FC236}">
                      <a16:creationId xmlns:a16="http://schemas.microsoft.com/office/drawing/2014/main" id="{AF76F83F-2661-F2F6-F98C-31D98CFABEB6}"/>
                    </a:ext>
                  </a:extLst>
                </p:cNvPr>
                <p:cNvSpPr txBox="1"/>
                <p:nvPr/>
              </p:nvSpPr>
              <p:spPr>
                <a:xfrm>
                  <a:off x="1490891" y="667324"/>
                  <a:ext cx="9827913" cy="16015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Chị Linh đọc hết 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trang của quyển sách trong 3 ngày. Theo em, nếu cứ đọc với tốc độ như vậy thì trong mấy ngày chị Linh sẽ đọc hết quyển sách đó?</a:t>
                  </a:r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16">
                  <a:extLst>
                    <a:ext uri="{FF2B5EF4-FFF2-40B4-BE49-F238E27FC236}">
                      <a16:creationId xmlns:a16="http://schemas.microsoft.com/office/drawing/2014/main" id="{AF76F83F-2661-F2F6-F98C-31D98CFAB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0891" y="667324"/>
                  <a:ext cx="9827913" cy="1601529"/>
                </a:xfrm>
                <a:prstGeom prst="rect">
                  <a:avLst/>
                </a:prstGeom>
                <a:blipFill>
                  <a:blip r:embed="rId3"/>
                  <a:stretch>
                    <a:fillRect l="-1240" r="-1240" b="-79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F366A9-9EB8-C1D7-FCFD-106BA89A0FD4}"/>
                  </a:ext>
                </a:extLst>
              </p:cNvPr>
              <p:cNvSpPr txBox="1"/>
              <p:nvPr/>
            </p:nvSpPr>
            <p:spPr>
              <a:xfrm>
                <a:off x="542926" y="2266950"/>
                <a:ext cx="6981824" cy="3440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Chị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Linh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quyển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=6 (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6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F366A9-9EB8-C1D7-FCFD-106BA89A0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6" y="2266950"/>
                <a:ext cx="6981824" cy="3440750"/>
              </a:xfrm>
              <a:prstGeom prst="rect">
                <a:avLst/>
              </a:prstGeom>
              <a:blipFill>
                <a:blip r:embed="rId4"/>
                <a:stretch>
                  <a:fillRect t="-3191" r="-3144" b="-67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D8B681E-DA4B-01E8-19CB-230556E14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271" y="2400300"/>
            <a:ext cx="4628453" cy="23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9FDBA-8C55-4173-A715-C365FDB3E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047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240</Words>
  <Application>Microsoft Office PowerPoint</Application>
  <PresentationFormat>Widescreen</PresentationFormat>
  <Paragraphs>35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Cambria Math</vt:lpstr>
      <vt:lpstr>Lucky Bones</vt:lpstr>
      <vt:lpstr>Lucky Bones Thin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2024-03-17T04:48:50Z</dcterms:created>
  <dcterms:modified xsi:type="dcterms:W3CDTF">2025-04-22T09:09:11Z</dcterms:modified>
</cp:coreProperties>
</file>