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8" r:id="rId2"/>
    <p:sldId id="256" r:id="rId3"/>
    <p:sldId id="257" r:id="rId4"/>
    <p:sldId id="273" r:id="rId5"/>
    <p:sldId id="262" r:id="rId6"/>
    <p:sldId id="279" r:id="rId7"/>
    <p:sldId id="261" r:id="rId8"/>
    <p:sldId id="263" r:id="rId9"/>
    <p:sldId id="267" r:id="rId10"/>
    <p:sldId id="281" r:id="rId11"/>
    <p:sldId id="28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2D0B6-4869-40AE-A4ED-4ADED4F363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E1D50-165B-4B3C-A0EB-A8FFEF42F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7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80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9376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7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65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5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1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3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9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2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D6CC-C244-4CA4-81AB-D28DC90C96F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FFBA4C-A07E-4BF8-8A77-6ACF6238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0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A5C12-5E8E-4075-8B21-B6F20A1A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60" y="0"/>
            <a:ext cx="12408519" cy="68387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96982" y="1878885"/>
            <a:ext cx="10058400" cy="245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3ACC4-EAC1-5124-220E-C2B3136AF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231648"/>
            <a:ext cx="924414" cy="319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63666C-EC6D-B8EE-BC8F-B4D745F64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" y="4483508"/>
            <a:ext cx="10209929" cy="2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4662E0-F6AC-BE44-5E36-92726B813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0" y="19231"/>
            <a:ext cx="1190054" cy="4098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BD5822-E11F-7DE5-9DDD-620600044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281222"/>
            <a:ext cx="8923868" cy="14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0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0943E-47CD-C62F-41AF-3DBA5064D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4D17-3CA6-B57F-E3DB-6063CC31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202A6-45BD-393D-8F63-470B94B7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48684-E3A5-5CB5-B7C8-2214013B9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107218"/>
            <a:ext cx="12192000" cy="69625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538A6FC-4EA6-4993-FC55-F70CC25CCA6D}"/>
              </a:ext>
            </a:extLst>
          </p:cNvPr>
          <p:cNvSpPr/>
          <p:nvPr/>
        </p:nvSpPr>
        <p:spPr>
          <a:xfrm>
            <a:off x="162427" y="181573"/>
            <a:ext cx="1584885" cy="152177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28183DD-679A-C3C7-373F-ACB31066104C}"/>
              </a:ext>
            </a:extLst>
          </p:cNvPr>
          <p:cNvSpPr/>
          <p:nvPr/>
        </p:nvSpPr>
        <p:spPr>
          <a:xfrm>
            <a:off x="1608904" y="175782"/>
            <a:ext cx="10420669" cy="1521779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sau rồi nói cho bạn nghe cách đọc số có nhiều chữ số: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0BD4F-DA21-85D3-AB90-CB9D083E626E}"/>
              </a:ext>
            </a:extLst>
          </p:cNvPr>
          <p:cNvSpPr/>
          <p:nvPr/>
        </p:nvSpPr>
        <p:spPr>
          <a:xfrm>
            <a:off x="1945341" y="2557921"/>
            <a:ext cx="6096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vi-VN" dirty="0"/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B655308C-F690-4E73-47A1-92029A63A5AE}"/>
              </a:ext>
            </a:extLst>
          </p:cNvPr>
          <p:cNvSpPr/>
          <p:nvPr/>
        </p:nvSpPr>
        <p:spPr>
          <a:xfrm>
            <a:off x="801659" y="1777707"/>
            <a:ext cx="11227914" cy="800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Trái Đất đến Mặt Trăng khoảng 384 401 km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2D3944A3-729D-1726-1831-8DEB010FF325}"/>
              </a:ext>
            </a:extLst>
          </p:cNvPr>
          <p:cNvSpPr/>
          <p:nvPr/>
        </p:nvSpPr>
        <p:spPr>
          <a:xfrm>
            <a:off x="739497" y="3761174"/>
            <a:ext cx="11290076" cy="800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Trái Đất đến Mặt Trời khoảng 149 600 000 km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BA1FE9-243D-5B18-A1AA-A5AF1AA3344D}"/>
              </a:ext>
            </a:extLst>
          </p:cNvPr>
          <p:cNvSpPr/>
          <p:nvPr/>
        </p:nvSpPr>
        <p:spPr>
          <a:xfrm>
            <a:off x="677334" y="2557921"/>
            <a:ext cx="11352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384 401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E1C1C9-3D0D-66AF-1470-9A0DF42452F9}"/>
              </a:ext>
            </a:extLst>
          </p:cNvPr>
          <p:cNvSpPr/>
          <p:nvPr/>
        </p:nvSpPr>
        <p:spPr>
          <a:xfrm>
            <a:off x="739496" y="4876797"/>
            <a:ext cx="11352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149 600 000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46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A5C12-5E8E-4075-8B21-B6F20A1A1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31"/>
            <a:ext cx="12408519" cy="6838769"/>
          </a:xfrm>
          <a:prstGeom prst="rect">
            <a:avLst/>
          </a:prstGeom>
        </p:spPr>
      </p:pic>
      <p:pic>
        <p:nvPicPr>
          <p:cNvPr id="5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E79F6835-2B95-1B39-4F7B-57EC13BEE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Khởi động tiết học- HELLO! HÃY VỖ TAY ĐI (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8F6B253E-DE22-F40C-D24B-1039F58068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0217A-87F4-402A-8E22-6001F9E67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3" y="0"/>
            <a:ext cx="1220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44378" y="0"/>
            <a:ext cx="12192000" cy="6962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7360" y="1144588"/>
            <a:ext cx="102414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số có nhiều chữ số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thập phân của một số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số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tự nhiên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số có nhiều chữ số trong cuộc sống </a:t>
            </a:r>
          </a:p>
        </p:txBody>
      </p:sp>
    </p:spTree>
    <p:extLst>
      <p:ext uri="{BB962C8B-B14F-4D97-AF65-F5344CB8AC3E}">
        <p14:creationId xmlns:p14="http://schemas.microsoft.com/office/powerpoint/2010/main" val="249601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-1" y="-104503"/>
            <a:ext cx="12192000" cy="69625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653316" y="470284"/>
            <a:ext cx="1602204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2462784" y="494920"/>
            <a:ext cx="9306850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cho bạn nghe những điều em học được trong chủ đề này: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99" y="1387559"/>
            <a:ext cx="9613854" cy="51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B166D69-F1F6-6539-F805-B2789B5E16B9}"/>
              </a:ext>
            </a:extLst>
          </p:cNvPr>
          <p:cNvSpPr/>
          <p:nvPr/>
        </p:nvSpPr>
        <p:spPr>
          <a:xfrm>
            <a:off x="653316" y="470284"/>
            <a:ext cx="1638780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6223072-A73C-F598-EE28-9520C3C4EFEA}"/>
              </a:ext>
            </a:extLst>
          </p:cNvPr>
          <p:cNvSpPr/>
          <p:nvPr/>
        </p:nvSpPr>
        <p:spPr>
          <a:xfrm>
            <a:off x="2292096" y="494920"/>
            <a:ext cx="9477538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19">
            <a:extLst>
              <a:ext uri="{FF2B5EF4-FFF2-40B4-BE49-F238E27FC236}">
                <a16:creationId xmlns:a16="http://schemas.microsoft.com/office/drawing/2014/main" id="{9C32B7C0-DFC3-3DE6-0BDE-9C4BA14CC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587942"/>
              </p:ext>
            </p:extLst>
          </p:nvPr>
        </p:nvGraphicFramePr>
        <p:xfrm>
          <a:off x="653316" y="1437130"/>
          <a:ext cx="10380203" cy="4591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9778">
                  <a:extLst>
                    <a:ext uri="{9D8B030D-6E8A-4147-A177-3AD203B41FA5}">
                      <a16:colId xmlns:a16="http://schemas.microsoft.com/office/drawing/2014/main" val="1098744862"/>
                    </a:ext>
                  </a:extLst>
                </a:gridCol>
                <a:gridCol w="3240425">
                  <a:extLst>
                    <a:ext uri="{9D8B030D-6E8A-4147-A177-3AD203B41FA5}">
                      <a16:colId xmlns:a16="http://schemas.microsoft.com/office/drawing/2014/main" val="3351770138"/>
                    </a:ext>
                  </a:extLst>
                </a:gridCol>
              </a:tblGrid>
              <a:tr h="87452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chữ số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779228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Một nghìn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605798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Một trăm nghìn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738159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Một triệu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876448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Một tỉ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88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14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-52252"/>
            <a:ext cx="12192000" cy="69625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653316" y="470284"/>
            <a:ext cx="1638780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2292096" y="494920"/>
            <a:ext cx="9477538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24B7829B-E499-5834-8069-311E0BA2DB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341928"/>
              </p:ext>
            </p:extLst>
          </p:nvPr>
        </p:nvGraphicFramePr>
        <p:xfrm>
          <a:off x="1389430" y="1196498"/>
          <a:ext cx="10380203" cy="4591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9778">
                  <a:extLst>
                    <a:ext uri="{9D8B030D-6E8A-4147-A177-3AD203B41FA5}">
                      <a16:colId xmlns:a16="http://schemas.microsoft.com/office/drawing/2014/main" val="1098744862"/>
                    </a:ext>
                  </a:extLst>
                </a:gridCol>
                <a:gridCol w="3240425">
                  <a:extLst>
                    <a:ext uri="{9D8B030D-6E8A-4147-A177-3AD203B41FA5}">
                      <a16:colId xmlns:a16="http://schemas.microsoft.com/office/drawing/2014/main" val="3351770138"/>
                    </a:ext>
                  </a:extLst>
                </a:gridCol>
              </a:tblGrid>
              <a:tr h="87452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chữ số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779228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Một nghìn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605798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Một trăm nghìn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738159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Một triệu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876448"/>
                  </a:ext>
                </a:extLst>
              </a:tr>
              <a:tr h="874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Một tỉ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88276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3563F65-499F-0CA6-D02B-13ABAA8D02BE}"/>
              </a:ext>
            </a:extLst>
          </p:cNvPr>
          <p:cNvSpPr txBox="1"/>
          <p:nvPr/>
        </p:nvSpPr>
        <p:spPr>
          <a:xfrm>
            <a:off x="5302717" y="2517524"/>
            <a:ext cx="121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B67E82-01E5-45AC-1020-87296EE65F57}"/>
              </a:ext>
            </a:extLst>
          </p:cNvPr>
          <p:cNvSpPr txBox="1"/>
          <p:nvPr/>
        </p:nvSpPr>
        <p:spPr>
          <a:xfrm>
            <a:off x="9139249" y="2441898"/>
            <a:ext cx="121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FF910D-C547-383E-C98E-D2272258ABB4}"/>
              </a:ext>
            </a:extLst>
          </p:cNvPr>
          <p:cNvSpPr txBox="1"/>
          <p:nvPr/>
        </p:nvSpPr>
        <p:spPr>
          <a:xfrm>
            <a:off x="5184006" y="3396968"/>
            <a:ext cx="182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39D8B-6B7D-37BD-3CFA-CE324A7A2063}"/>
              </a:ext>
            </a:extLst>
          </p:cNvPr>
          <p:cNvSpPr txBox="1"/>
          <p:nvPr/>
        </p:nvSpPr>
        <p:spPr>
          <a:xfrm>
            <a:off x="5184006" y="4250707"/>
            <a:ext cx="208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6B66EB-A55C-B6E6-453F-727E22E3D185}"/>
              </a:ext>
            </a:extLst>
          </p:cNvPr>
          <p:cNvSpPr txBox="1"/>
          <p:nvPr/>
        </p:nvSpPr>
        <p:spPr>
          <a:xfrm>
            <a:off x="5184006" y="5155923"/>
            <a:ext cx="2911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0B76AB-91DF-08A7-D50D-647D7AA2566D}"/>
              </a:ext>
            </a:extLst>
          </p:cNvPr>
          <p:cNvSpPr txBox="1"/>
          <p:nvPr/>
        </p:nvSpPr>
        <p:spPr>
          <a:xfrm>
            <a:off x="9139246" y="3334921"/>
            <a:ext cx="121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EFE69-8988-04C7-1E62-91C845691529}"/>
              </a:ext>
            </a:extLst>
          </p:cNvPr>
          <p:cNvSpPr txBox="1"/>
          <p:nvPr/>
        </p:nvSpPr>
        <p:spPr>
          <a:xfrm>
            <a:off x="9139247" y="4132085"/>
            <a:ext cx="121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9D1094-163B-ABE7-1F35-76A9E545C50A}"/>
              </a:ext>
            </a:extLst>
          </p:cNvPr>
          <p:cNvSpPr txBox="1"/>
          <p:nvPr/>
        </p:nvSpPr>
        <p:spPr>
          <a:xfrm>
            <a:off x="9139248" y="5182629"/>
            <a:ext cx="121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01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653316" y="429400"/>
            <a:ext cx="1821660" cy="764496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2474976" y="490360"/>
            <a:ext cx="9294658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7017368" y="1794633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6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2992411" y="1757782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1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3843094" y="1772658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2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4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4635572" y="1794447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3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5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5442275" y="1794447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4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6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6248978" y="1795907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5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7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2169890" y="1782546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0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8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7801721" y="1790980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7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8608424" y="1825625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8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6018D334-0E4E-4635-93D0-8E0984CC4B80}"/>
              </a:ext>
            </a:extLst>
          </p:cNvPr>
          <p:cNvSpPr/>
          <p:nvPr/>
        </p:nvSpPr>
        <p:spPr>
          <a:xfrm>
            <a:off x="9442268" y="1825625"/>
            <a:ext cx="654305" cy="578021"/>
          </a:xfrm>
          <a:custGeom>
            <a:avLst/>
            <a:gdLst>
              <a:gd name="connsiteX0" fmla="*/ 0 w 654305"/>
              <a:gd name="connsiteY0" fmla="*/ 141159 h 578021"/>
              <a:gd name="connsiteX1" fmla="*/ 141159 w 654305"/>
              <a:gd name="connsiteY1" fmla="*/ 0 h 578021"/>
              <a:gd name="connsiteX2" fmla="*/ 513146 w 654305"/>
              <a:gd name="connsiteY2" fmla="*/ 0 h 578021"/>
              <a:gd name="connsiteX3" fmla="*/ 654305 w 654305"/>
              <a:gd name="connsiteY3" fmla="*/ 141159 h 578021"/>
              <a:gd name="connsiteX4" fmla="*/ 654305 w 654305"/>
              <a:gd name="connsiteY4" fmla="*/ 436862 h 578021"/>
              <a:gd name="connsiteX5" fmla="*/ 513146 w 654305"/>
              <a:gd name="connsiteY5" fmla="*/ 578021 h 578021"/>
              <a:gd name="connsiteX6" fmla="*/ 141159 w 654305"/>
              <a:gd name="connsiteY6" fmla="*/ 578021 h 578021"/>
              <a:gd name="connsiteX7" fmla="*/ 0 w 654305"/>
              <a:gd name="connsiteY7" fmla="*/ 436862 h 578021"/>
              <a:gd name="connsiteX8" fmla="*/ 0 w 654305"/>
              <a:gd name="connsiteY8" fmla="*/ 141159 h 57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305" h="578021" fill="none" extrusionOk="0">
                <a:moveTo>
                  <a:pt x="0" y="141159"/>
                </a:moveTo>
                <a:cubicBezTo>
                  <a:pt x="-3803" y="76526"/>
                  <a:pt x="59180" y="-2701"/>
                  <a:pt x="141159" y="0"/>
                </a:cubicBezTo>
                <a:cubicBezTo>
                  <a:pt x="192027" y="14387"/>
                  <a:pt x="388380" y="4763"/>
                  <a:pt x="513146" y="0"/>
                </a:cubicBezTo>
                <a:cubicBezTo>
                  <a:pt x="598579" y="2275"/>
                  <a:pt x="653106" y="62188"/>
                  <a:pt x="654305" y="141159"/>
                </a:cubicBezTo>
                <a:cubicBezTo>
                  <a:pt x="671733" y="221317"/>
                  <a:pt x="648544" y="371016"/>
                  <a:pt x="654305" y="436862"/>
                </a:cubicBezTo>
                <a:cubicBezTo>
                  <a:pt x="662073" y="508948"/>
                  <a:pt x="592226" y="576807"/>
                  <a:pt x="513146" y="578021"/>
                </a:cubicBezTo>
                <a:cubicBezTo>
                  <a:pt x="353522" y="585717"/>
                  <a:pt x="320065" y="570145"/>
                  <a:pt x="141159" y="578021"/>
                </a:cubicBezTo>
                <a:cubicBezTo>
                  <a:pt x="48422" y="573927"/>
                  <a:pt x="-6831" y="514729"/>
                  <a:pt x="0" y="436862"/>
                </a:cubicBezTo>
                <a:cubicBezTo>
                  <a:pt x="15627" y="325293"/>
                  <a:pt x="3250" y="218386"/>
                  <a:pt x="0" y="141159"/>
                </a:cubicBezTo>
                <a:close/>
              </a:path>
              <a:path w="654305" h="578021" stroke="0" extrusionOk="0">
                <a:moveTo>
                  <a:pt x="0" y="141159"/>
                </a:moveTo>
                <a:cubicBezTo>
                  <a:pt x="-488" y="61512"/>
                  <a:pt x="61421" y="1440"/>
                  <a:pt x="141159" y="0"/>
                </a:cubicBezTo>
                <a:cubicBezTo>
                  <a:pt x="279813" y="26950"/>
                  <a:pt x="471050" y="24323"/>
                  <a:pt x="513146" y="0"/>
                </a:cubicBezTo>
                <a:cubicBezTo>
                  <a:pt x="584514" y="-4641"/>
                  <a:pt x="650660" y="60579"/>
                  <a:pt x="654305" y="141159"/>
                </a:cubicBezTo>
                <a:cubicBezTo>
                  <a:pt x="638752" y="198743"/>
                  <a:pt x="661295" y="371014"/>
                  <a:pt x="654305" y="436862"/>
                </a:cubicBezTo>
                <a:cubicBezTo>
                  <a:pt x="655534" y="513361"/>
                  <a:pt x="590155" y="577074"/>
                  <a:pt x="513146" y="578021"/>
                </a:cubicBezTo>
                <a:cubicBezTo>
                  <a:pt x="468293" y="550960"/>
                  <a:pt x="275490" y="557498"/>
                  <a:pt x="141159" y="578021"/>
                </a:cubicBezTo>
                <a:cubicBezTo>
                  <a:pt x="48874" y="581562"/>
                  <a:pt x="-3402" y="518275"/>
                  <a:pt x="0" y="436862"/>
                </a:cubicBezTo>
                <a:cubicBezTo>
                  <a:pt x="6875" y="312862"/>
                  <a:pt x="26312" y="232096"/>
                  <a:pt x="0" y="14115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rPr>
              <a:t>9</a:t>
            </a:r>
            <a:endParaRPr lang="en-US" sz="4000" b="1" kern="0" dirty="0">
              <a:solidFill>
                <a:srgbClr val="002060"/>
              </a:solidFill>
              <a:latin typeface="UTM Duepuntozero" panose="02040603050506020204" pitchFamily="18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8850" y="2819075"/>
            <a:ext cx="10790784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số lớn nhất có sáu chữ số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số bé nhất có sáu chữ số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một số có sáu chữ số rồi làm tròn số đó đến hàng nghìn, hàng chục nghìn, hàng trăm nghìn</a:t>
            </a:r>
          </a:p>
        </p:txBody>
      </p: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E5EB15-05DC-686E-0D44-85F94CBCBE9A}"/>
              </a:ext>
            </a:extLst>
          </p:cNvPr>
          <p:cNvSpPr/>
          <p:nvPr/>
        </p:nvSpPr>
        <p:spPr>
          <a:xfrm>
            <a:off x="7444667" y="3027487"/>
            <a:ext cx="1811675" cy="620226"/>
          </a:xfrm>
          <a:custGeom>
            <a:avLst/>
            <a:gdLst>
              <a:gd name="connsiteX0" fmla="*/ 0 w 1811675"/>
              <a:gd name="connsiteY0" fmla="*/ 151465 h 620226"/>
              <a:gd name="connsiteX1" fmla="*/ 151465 w 1811675"/>
              <a:gd name="connsiteY1" fmla="*/ 0 h 620226"/>
              <a:gd name="connsiteX2" fmla="*/ 1660210 w 1811675"/>
              <a:gd name="connsiteY2" fmla="*/ 0 h 620226"/>
              <a:gd name="connsiteX3" fmla="*/ 1811675 w 1811675"/>
              <a:gd name="connsiteY3" fmla="*/ 151465 h 620226"/>
              <a:gd name="connsiteX4" fmla="*/ 1811675 w 1811675"/>
              <a:gd name="connsiteY4" fmla="*/ 468761 h 620226"/>
              <a:gd name="connsiteX5" fmla="*/ 1660210 w 1811675"/>
              <a:gd name="connsiteY5" fmla="*/ 620226 h 620226"/>
              <a:gd name="connsiteX6" fmla="*/ 151465 w 1811675"/>
              <a:gd name="connsiteY6" fmla="*/ 620226 h 620226"/>
              <a:gd name="connsiteX7" fmla="*/ 0 w 1811675"/>
              <a:gd name="connsiteY7" fmla="*/ 468761 h 620226"/>
              <a:gd name="connsiteX8" fmla="*/ 0 w 1811675"/>
              <a:gd name="connsiteY8" fmla="*/ 151465 h 62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675" h="620226" fill="none" extrusionOk="0">
                <a:moveTo>
                  <a:pt x="0" y="151465"/>
                </a:moveTo>
                <a:cubicBezTo>
                  <a:pt x="-994" y="71298"/>
                  <a:pt x="64302" y="-2360"/>
                  <a:pt x="151465" y="0"/>
                </a:cubicBezTo>
                <a:cubicBezTo>
                  <a:pt x="516544" y="-39174"/>
                  <a:pt x="1417659" y="-83403"/>
                  <a:pt x="1660210" y="0"/>
                </a:cubicBezTo>
                <a:cubicBezTo>
                  <a:pt x="1747582" y="1132"/>
                  <a:pt x="1805148" y="62310"/>
                  <a:pt x="1811675" y="151465"/>
                </a:cubicBezTo>
                <a:cubicBezTo>
                  <a:pt x="1787067" y="275686"/>
                  <a:pt x="1815907" y="414560"/>
                  <a:pt x="1811675" y="468761"/>
                </a:cubicBezTo>
                <a:cubicBezTo>
                  <a:pt x="1821497" y="544986"/>
                  <a:pt x="1749354" y="614272"/>
                  <a:pt x="1660210" y="620226"/>
                </a:cubicBezTo>
                <a:cubicBezTo>
                  <a:pt x="1265662" y="617382"/>
                  <a:pt x="309240" y="637326"/>
                  <a:pt x="151465" y="620226"/>
                </a:cubicBezTo>
                <a:cubicBezTo>
                  <a:pt x="58594" y="617672"/>
                  <a:pt x="-9405" y="552284"/>
                  <a:pt x="0" y="468761"/>
                </a:cubicBezTo>
                <a:cubicBezTo>
                  <a:pt x="26545" y="402853"/>
                  <a:pt x="-5145" y="287501"/>
                  <a:pt x="0" y="151465"/>
                </a:cubicBezTo>
                <a:close/>
              </a:path>
              <a:path w="1811675" h="620226" stroke="0" extrusionOk="0">
                <a:moveTo>
                  <a:pt x="0" y="151465"/>
                </a:moveTo>
                <a:cubicBezTo>
                  <a:pt x="-1327" y="63228"/>
                  <a:pt x="60495" y="5927"/>
                  <a:pt x="151465" y="0"/>
                </a:cubicBezTo>
                <a:cubicBezTo>
                  <a:pt x="463227" y="42048"/>
                  <a:pt x="1119512" y="-55571"/>
                  <a:pt x="1660210" y="0"/>
                </a:cubicBezTo>
                <a:cubicBezTo>
                  <a:pt x="1736316" y="-5312"/>
                  <a:pt x="1799165" y="58822"/>
                  <a:pt x="1811675" y="151465"/>
                </a:cubicBezTo>
                <a:cubicBezTo>
                  <a:pt x="1831173" y="284129"/>
                  <a:pt x="1803893" y="342712"/>
                  <a:pt x="1811675" y="468761"/>
                </a:cubicBezTo>
                <a:cubicBezTo>
                  <a:pt x="1813328" y="550448"/>
                  <a:pt x="1739537" y="615917"/>
                  <a:pt x="1660210" y="620226"/>
                </a:cubicBezTo>
                <a:cubicBezTo>
                  <a:pt x="1508006" y="583889"/>
                  <a:pt x="609819" y="693209"/>
                  <a:pt x="151465" y="620226"/>
                </a:cubicBezTo>
                <a:cubicBezTo>
                  <a:pt x="52842" y="623927"/>
                  <a:pt x="-7475" y="560000"/>
                  <a:pt x="0" y="468761"/>
                </a:cubicBezTo>
                <a:cubicBezTo>
                  <a:pt x="7233" y="320995"/>
                  <a:pt x="9180" y="204458"/>
                  <a:pt x="0" y="1514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987 654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: Rounded Corners 41">
            <a:extLst>
              <a:ext uri="{FF2B5EF4-FFF2-40B4-BE49-F238E27FC236}">
                <a16:creationId xmlns:a16="http://schemas.microsoft.com/office/drawing/2014/main" id="{11947255-8669-B41F-954D-9F4DEB74DEBD}"/>
              </a:ext>
            </a:extLst>
          </p:cNvPr>
          <p:cNvSpPr/>
          <p:nvPr/>
        </p:nvSpPr>
        <p:spPr>
          <a:xfrm>
            <a:off x="7284012" y="3877902"/>
            <a:ext cx="1811675" cy="620226"/>
          </a:xfrm>
          <a:custGeom>
            <a:avLst/>
            <a:gdLst>
              <a:gd name="connsiteX0" fmla="*/ 0 w 1811675"/>
              <a:gd name="connsiteY0" fmla="*/ 151465 h 620226"/>
              <a:gd name="connsiteX1" fmla="*/ 151465 w 1811675"/>
              <a:gd name="connsiteY1" fmla="*/ 0 h 620226"/>
              <a:gd name="connsiteX2" fmla="*/ 1660210 w 1811675"/>
              <a:gd name="connsiteY2" fmla="*/ 0 h 620226"/>
              <a:gd name="connsiteX3" fmla="*/ 1811675 w 1811675"/>
              <a:gd name="connsiteY3" fmla="*/ 151465 h 620226"/>
              <a:gd name="connsiteX4" fmla="*/ 1811675 w 1811675"/>
              <a:gd name="connsiteY4" fmla="*/ 468761 h 620226"/>
              <a:gd name="connsiteX5" fmla="*/ 1660210 w 1811675"/>
              <a:gd name="connsiteY5" fmla="*/ 620226 h 620226"/>
              <a:gd name="connsiteX6" fmla="*/ 151465 w 1811675"/>
              <a:gd name="connsiteY6" fmla="*/ 620226 h 620226"/>
              <a:gd name="connsiteX7" fmla="*/ 0 w 1811675"/>
              <a:gd name="connsiteY7" fmla="*/ 468761 h 620226"/>
              <a:gd name="connsiteX8" fmla="*/ 0 w 1811675"/>
              <a:gd name="connsiteY8" fmla="*/ 151465 h 62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675" h="620226" fill="none" extrusionOk="0">
                <a:moveTo>
                  <a:pt x="0" y="151465"/>
                </a:moveTo>
                <a:cubicBezTo>
                  <a:pt x="-994" y="71298"/>
                  <a:pt x="64302" y="-2360"/>
                  <a:pt x="151465" y="0"/>
                </a:cubicBezTo>
                <a:cubicBezTo>
                  <a:pt x="516544" y="-39174"/>
                  <a:pt x="1417659" y="-83403"/>
                  <a:pt x="1660210" y="0"/>
                </a:cubicBezTo>
                <a:cubicBezTo>
                  <a:pt x="1747582" y="1132"/>
                  <a:pt x="1805148" y="62310"/>
                  <a:pt x="1811675" y="151465"/>
                </a:cubicBezTo>
                <a:cubicBezTo>
                  <a:pt x="1787067" y="275686"/>
                  <a:pt x="1815907" y="414560"/>
                  <a:pt x="1811675" y="468761"/>
                </a:cubicBezTo>
                <a:cubicBezTo>
                  <a:pt x="1821497" y="544986"/>
                  <a:pt x="1749354" y="614272"/>
                  <a:pt x="1660210" y="620226"/>
                </a:cubicBezTo>
                <a:cubicBezTo>
                  <a:pt x="1265662" y="617382"/>
                  <a:pt x="309240" y="637326"/>
                  <a:pt x="151465" y="620226"/>
                </a:cubicBezTo>
                <a:cubicBezTo>
                  <a:pt x="58594" y="617672"/>
                  <a:pt x="-9405" y="552284"/>
                  <a:pt x="0" y="468761"/>
                </a:cubicBezTo>
                <a:cubicBezTo>
                  <a:pt x="26545" y="402853"/>
                  <a:pt x="-5145" y="287501"/>
                  <a:pt x="0" y="151465"/>
                </a:cubicBezTo>
                <a:close/>
              </a:path>
              <a:path w="1811675" h="620226" stroke="0" extrusionOk="0">
                <a:moveTo>
                  <a:pt x="0" y="151465"/>
                </a:moveTo>
                <a:cubicBezTo>
                  <a:pt x="-1327" y="63228"/>
                  <a:pt x="60495" y="5927"/>
                  <a:pt x="151465" y="0"/>
                </a:cubicBezTo>
                <a:cubicBezTo>
                  <a:pt x="463227" y="42048"/>
                  <a:pt x="1119512" y="-55571"/>
                  <a:pt x="1660210" y="0"/>
                </a:cubicBezTo>
                <a:cubicBezTo>
                  <a:pt x="1736316" y="-5312"/>
                  <a:pt x="1799165" y="58822"/>
                  <a:pt x="1811675" y="151465"/>
                </a:cubicBezTo>
                <a:cubicBezTo>
                  <a:pt x="1831173" y="284129"/>
                  <a:pt x="1803893" y="342712"/>
                  <a:pt x="1811675" y="468761"/>
                </a:cubicBezTo>
                <a:cubicBezTo>
                  <a:pt x="1813328" y="550448"/>
                  <a:pt x="1739537" y="615917"/>
                  <a:pt x="1660210" y="620226"/>
                </a:cubicBezTo>
                <a:cubicBezTo>
                  <a:pt x="1508006" y="583889"/>
                  <a:pt x="609819" y="693209"/>
                  <a:pt x="151465" y="620226"/>
                </a:cubicBezTo>
                <a:cubicBezTo>
                  <a:pt x="52842" y="623927"/>
                  <a:pt x="-7475" y="560000"/>
                  <a:pt x="0" y="468761"/>
                </a:cubicBezTo>
                <a:cubicBezTo>
                  <a:pt x="7233" y="320995"/>
                  <a:pt x="9180" y="204458"/>
                  <a:pt x="0" y="1514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102 345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0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-2" y="0"/>
            <a:ext cx="12192000" cy="69625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162427" y="181573"/>
            <a:ext cx="1584885" cy="152177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608904" y="175782"/>
            <a:ext cx="10420669" cy="1521779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sau rồi nói cho bạn nghe cách đọc số có nhiều chữ số: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5341" y="2557921"/>
            <a:ext cx="6096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vi-VN" dirty="0"/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367CAF15-AB4D-85C3-BAD5-80C1C597EBAD}"/>
              </a:ext>
            </a:extLst>
          </p:cNvPr>
          <p:cNvSpPr/>
          <p:nvPr/>
        </p:nvSpPr>
        <p:spPr>
          <a:xfrm>
            <a:off x="653316" y="3755768"/>
            <a:ext cx="11514666" cy="11718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Trái Đất đến Mặt Trăng khoảng 384 401 km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37" y="1617538"/>
            <a:ext cx="3234993" cy="2132439"/>
          </a:xfrm>
          <a:prstGeom prst="rect">
            <a:avLst/>
          </a:prstGeom>
        </p:spPr>
      </p:pic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C8A834EB-30FB-583B-BD70-DCE30BAA61A4}"/>
              </a:ext>
            </a:extLst>
          </p:cNvPr>
          <p:cNvSpPr/>
          <p:nvPr/>
        </p:nvSpPr>
        <p:spPr>
          <a:xfrm>
            <a:off x="677334" y="5100251"/>
            <a:ext cx="11598442" cy="11718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Trái Đất đến Mặt Trời khoảng 149 600 000 km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758</TotalTime>
  <Words>341</Words>
  <Application>Microsoft Office PowerPoint</Application>
  <PresentationFormat>Widescreen</PresentationFormat>
  <Paragraphs>68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UTM Duepuntozero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2023-10-16T01:20:57Z</dcterms:created>
  <dcterms:modified xsi:type="dcterms:W3CDTF">2024-10-29T13:53:25Z</dcterms:modified>
</cp:coreProperties>
</file>