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6" d="100"/>
          <a:sy n="66" d="100"/>
        </p:scale>
        <p:origin x="6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3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3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9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95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64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8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87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9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14209-2C4B-4809-8A5D-AD707419FAEB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C72C3-8EC6-4DDE-9F19-E08DD931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09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876268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02" y="0"/>
            <a:ext cx="12192000" cy="7303911"/>
          </a:xfrm>
          <a:prstGeom prst="rect">
            <a:avLst/>
          </a:prstGeom>
        </p:spPr>
      </p:pic>
      <p:sp>
        <p:nvSpPr>
          <p:cNvPr id="5" name="Heptagon 4"/>
          <p:cNvSpPr/>
          <p:nvPr/>
        </p:nvSpPr>
        <p:spPr>
          <a:xfrm>
            <a:off x="3640666" y="4278489"/>
            <a:ext cx="4910667" cy="2033411"/>
          </a:xfrm>
          <a:prstGeom prst="hept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5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1689" cy="7032978"/>
          </a:xfrm>
        </p:spPr>
      </p:pic>
      <p:sp>
        <p:nvSpPr>
          <p:cNvPr id="5" name="Rounded Rectangle 4"/>
          <p:cNvSpPr/>
          <p:nvPr/>
        </p:nvSpPr>
        <p:spPr>
          <a:xfrm>
            <a:off x="3138311" y="3070578"/>
            <a:ext cx="643466" cy="5644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616222" y="3070578"/>
            <a:ext cx="643466" cy="5644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215488" y="3070578"/>
            <a:ext cx="747889" cy="5644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6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0" y="0"/>
            <a:ext cx="12101689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365955" y="4143022"/>
            <a:ext cx="2935111" cy="16707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673598" y="4058355"/>
            <a:ext cx="2935111" cy="1670756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7862711" y="4058355"/>
            <a:ext cx="3042356" cy="18683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5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1756" y="229358"/>
            <a:ext cx="117524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b="1" i="0" u="none" strike="noStrike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 6: </a:t>
            </a:r>
            <a:r>
              <a:rPr lang="vi-VN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 chỉ ra trong sơ đồ sau những con đường vuông góc với đường số 10, những con đường song song với đường số 10: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6" t="4871" r="14015"/>
          <a:stretch/>
        </p:blipFill>
        <p:spPr>
          <a:xfrm>
            <a:off x="587142" y="1501542"/>
            <a:ext cx="9548261" cy="5009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905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5666" r="12707"/>
          <a:stretch/>
        </p:blipFill>
        <p:spPr>
          <a:xfrm>
            <a:off x="152481" y="298383"/>
            <a:ext cx="10801068" cy="496809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4236" y="5131727"/>
            <a:ext cx="112342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 con đường vuông góc với đường số 10 là: 4, 7, 2, 3, 5, 8</a:t>
            </a:r>
          </a:p>
          <a:p>
            <a:r>
              <a:rPr lang="vi-VN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 con đường song song với đường số 10 là: 1, 9</a:t>
            </a:r>
          </a:p>
        </p:txBody>
      </p:sp>
    </p:spTree>
    <p:extLst>
      <p:ext uri="{BB962C8B-B14F-4D97-AF65-F5344CB8AC3E}">
        <p14:creationId xmlns:p14="http://schemas.microsoft.com/office/powerpoint/2010/main" val="292573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794" y="574487"/>
            <a:ext cx="117483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Hà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Huy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119" y="206917"/>
            <a:ext cx="10839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333333"/>
                </a:solidFill>
                <a:latin typeface="+mj-lt"/>
              </a:rPr>
              <a:t>Bài </a:t>
            </a:r>
            <a:r>
              <a:rPr lang="en-US" sz="3200" b="1" dirty="0">
                <a:solidFill>
                  <a:srgbClr val="333333"/>
                </a:solidFill>
                <a:latin typeface="+mj-lt"/>
              </a:rPr>
              <a:t>7</a:t>
            </a:r>
            <a:endParaRPr lang="vi-VN" sz="3200" dirty="0">
              <a:solidFill>
                <a:srgbClr val="333333"/>
              </a:solidFill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4" r="8731" b="4299"/>
          <a:stretch/>
        </p:blipFill>
        <p:spPr>
          <a:xfrm>
            <a:off x="0" y="2404655"/>
            <a:ext cx="8518358" cy="445334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382577" y="1454086"/>
            <a:ext cx="473562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1 000 kg = 1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3 000 kg = 3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endParaRPr lang="en-US" sz="32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 kg = 1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US" sz="32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50 kg = 5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US" sz="32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3 050 kg = 3 000 kg + 50 kg = 3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+ 5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US" sz="32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112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172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2023-10-24T02:38:55Z</dcterms:created>
  <dcterms:modified xsi:type="dcterms:W3CDTF">2024-10-30T01:47:38Z</dcterms:modified>
</cp:coreProperties>
</file>