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5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92" r:id="rId30"/>
    <p:sldId id="2693" r:id="rId31"/>
    <p:sldId id="2694" r:id="rId32"/>
    <p:sldId id="2652" r:id="rId33"/>
    <p:sldId id="26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4FA"/>
    <a:srgbClr val="EF7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92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quay.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2C5F0-1E5C-4266-8D7E-11D9C2E8D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97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2C5F0-1E5C-4266-8D7E-11D9C2E8D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C1A5289-0021-5633-BA7A-AEA913CD2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5" y="3143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quay vòng quay 1 lần. Khi vòng quay dừng lại thì chiếc kim chỉ vào một ô đã tô màu. Theo em, chiếc kim có những khả năng chỉ vào ô màu nào?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6B8F8-CC81-534B-B861-5D5FAB2BA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4319" y="2562224"/>
            <a:ext cx="562530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4831380" y="2950371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3689635" y="744179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3480344" y="5063727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5327920" y="2279458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Star: 4 Points 197">
            <a:extLst>
              <a:ext uri="{FF2B5EF4-FFF2-40B4-BE49-F238E27FC236}">
                <a16:creationId xmlns:a16="http://schemas.microsoft.com/office/drawing/2014/main" id="{6E3B1E91-532C-EFD2-F9E9-F33679CBF48B}"/>
              </a:ext>
            </a:extLst>
          </p:cNvPr>
          <p:cNvSpPr/>
          <p:nvPr/>
        </p:nvSpPr>
        <p:spPr>
          <a:xfrm>
            <a:off x="1244600" y="-1206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Star: 4 Points 198">
            <a:extLst>
              <a:ext uri="{FF2B5EF4-FFF2-40B4-BE49-F238E27FC236}">
                <a16:creationId xmlns:a16="http://schemas.microsoft.com/office/drawing/2014/main" id="{CDDB32A8-FC50-F1FC-4C90-81502A728CEE}"/>
              </a:ext>
            </a:extLst>
          </p:cNvPr>
          <p:cNvSpPr/>
          <p:nvPr/>
        </p:nvSpPr>
        <p:spPr>
          <a:xfrm>
            <a:off x="1397000" y="-1054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Star: 4 Points 199">
            <a:extLst>
              <a:ext uri="{FF2B5EF4-FFF2-40B4-BE49-F238E27FC236}">
                <a16:creationId xmlns:a16="http://schemas.microsoft.com/office/drawing/2014/main" id="{9FB69674-7C3D-667B-0F3E-F6CBAC386262}"/>
              </a:ext>
            </a:extLst>
          </p:cNvPr>
          <p:cNvSpPr/>
          <p:nvPr/>
        </p:nvSpPr>
        <p:spPr>
          <a:xfrm>
            <a:off x="1549400" y="-901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Star: 4 Points 200">
            <a:extLst>
              <a:ext uri="{FF2B5EF4-FFF2-40B4-BE49-F238E27FC236}">
                <a16:creationId xmlns:a16="http://schemas.microsoft.com/office/drawing/2014/main" id="{15D18451-69F9-42C5-3E77-D1C36932BDE7}"/>
              </a:ext>
            </a:extLst>
          </p:cNvPr>
          <p:cNvSpPr/>
          <p:nvPr/>
        </p:nvSpPr>
        <p:spPr>
          <a:xfrm>
            <a:off x="1701800" y="-749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Star: 4 Points 201">
            <a:extLst>
              <a:ext uri="{FF2B5EF4-FFF2-40B4-BE49-F238E27FC236}">
                <a16:creationId xmlns:a16="http://schemas.microsoft.com/office/drawing/2014/main" id="{A13BBD23-1179-D723-8241-539AE2DD2BDC}"/>
              </a:ext>
            </a:extLst>
          </p:cNvPr>
          <p:cNvSpPr/>
          <p:nvPr/>
        </p:nvSpPr>
        <p:spPr>
          <a:xfrm>
            <a:off x="1854200" y="-596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Star: 4 Points 202">
            <a:extLst>
              <a:ext uri="{FF2B5EF4-FFF2-40B4-BE49-F238E27FC236}">
                <a16:creationId xmlns:a16="http://schemas.microsoft.com/office/drawing/2014/main" id="{5DFB2C05-6C03-D191-5892-E7547CE012B8}"/>
              </a:ext>
            </a:extLst>
          </p:cNvPr>
          <p:cNvSpPr/>
          <p:nvPr/>
        </p:nvSpPr>
        <p:spPr>
          <a:xfrm>
            <a:off x="2006600" y="-444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Star: 4 Points 204">
            <a:extLst>
              <a:ext uri="{FF2B5EF4-FFF2-40B4-BE49-F238E27FC236}">
                <a16:creationId xmlns:a16="http://schemas.microsoft.com/office/drawing/2014/main" id="{3F62FA9A-8CC9-2C6D-9545-DE189460DB31}"/>
              </a:ext>
            </a:extLst>
          </p:cNvPr>
          <p:cNvSpPr/>
          <p:nvPr/>
        </p:nvSpPr>
        <p:spPr>
          <a:xfrm>
            <a:off x="1397000" y="-1638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Star: 4 Points 205">
            <a:extLst>
              <a:ext uri="{FF2B5EF4-FFF2-40B4-BE49-F238E27FC236}">
                <a16:creationId xmlns:a16="http://schemas.microsoft.com/office/drawing/2014/main" id="{A0D55C13-AC4D-ECD9-078A-825D49E078DD}"/>
              </a:ext>
            </a:extLst>
          </p:cNvPr>
          <p:cNvSpPr/>
          <p:nvPr/>
        </p:nvSpPr>
        <p:spPr>
          <a:xfrm>
            <a:off x="1549400" y="-1485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Star: 4 Points 206">
            <a:extLst>
              <a:ext uri="{FF2B5EF4-FFF2-40B4-BE49-F238E27FC236}">
                <a16:creationId xmlns:a16="http://schemas.microsoft.com/office/drawing/2014/main" id="{A7C488B0-C6EF-A5B3-DAA5-3059693CEA00}"/>
              </a:ext>
            </a:extLst>
          </p:cNvPr>
          <p:cNvSpPr/>
          <p:nvPr/>
        </p:nvSpPr>
        <p:spPr>
          <a:xfrm>
            <a:off x="1701800" y="-1333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Star: 4 Points 207">
            <a:extLst>
              <a:ext uri="{FF2B5EF4-FFF2-40B4-BE49-F238E27FC236}">
                <a16:creationId xmlns:a16="http://schemas.microsoft.com/office/drawing/2014/main" id="{AC82CE38-8296-12D8-D00E-F325F92BF97C}"/>
              </a:ext>
            </a:extLst>
          </p:cNvPr>
          <p:cNvSpPr/>
          <p:nvPr/>
        </p:nvSpPr>
        <p:spPr>
          <a:xfrm>
            <a:off x="1854200" y="-1181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tar: 4 Points 208">
            <a:extLst>
              <a:ext uri="{FF2B5EF4-FFF2-40B4-BE49-F238E27FC236}">
                <a16:creationId xmlns:a16="http://schemas.microsoft.com/office/drawing/2014/main" id="{0A2EEB95-2757-EAAD-9D6C-CD2D8C7AA854}"/>
              </a:ext>
            </a:extLst>
          </p:cNvPr>
          <p:cNvSpPr/>
          <p:nvPr/>
        </p:nvSpPr>
        <p:spPr>
          <a:xfrm>
            <a:off x="2006600" y="-1028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Star: 4 Points 209">
            <a:extLst>
              <a:ext uri="{FF2B5EF4-FFF2-40B4-BE49-F238E27FC236}">
                <a16:creationId xmlns:a16="http://schemas.microsoft.com/office/drawing/2014/main" id="{A0829C2B-2EEE-8CEC-D7A2-CA8CD6859839}"/>
              </a:ext>
            </a:extLst>
          </p:cNvPr>
          <p:cNvSpPr/>
          <p:nvPr/>
        </p:nvSpPr>
        <p:spPr>
          <a:xfrm>
            <a:off x="2159000" y="-876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Star: 4 Points 210">
            <a:extLst>
              <a:ext uri="{FF2B5EF4-FFF2-40B4-BE49-F238E27FC236}">
                <a16:creationId xmlns:a16="http://schemas.microsoft.com/office/drawing/2014/main" id="{EC308892-73FE-D3A2-3E46-685DBCC9B2E6}"/>
              </a:ext>
            </a:extLst>
          </p:cNvPr>
          <p:cNvSpPr/>
          <p:nvPr/>
        </p:nvSpPr>
        <p:spPr>
          <a:xfrm>
            <a:off x="2311400" y="-723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VONG QUAY">
            <a:hlinkClick r:id="" action="ppaction://media"/>
            <a:extLst>
              <a:ext uri="{FF2B5EF4-FFF2-40B4-BE49-F238E27FC236}">
                <a16:creationId xmlns:a16="http://schemas.microsoft.com/office/drawing/2014/main" id="{67CCD01C-54A0-8228-4896-4F94F1D11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4037" y="-1196182"/>
            <a:ext cx="487363" cy="487363"/>
          </a:xfrm>
          <a:prstGeom prst="rect">
            <a:avLst/>
          </a:prstGeom>
        </p:spPr>
      </p:pic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11" y="2653944"/>
            <a:ext cx="2486025" cy="3543300"/>
          </a:xfrm>
          <a:prstGeom prst="rect">
            <a:avLst/>
          </a:prstGeom>
        </p:spPr>
      </p:pic>
      <p:sp>
        <p:nvSpPr>
          <p:cNvPr id="254" name="Rectangle: Rounded Corners 253">
            <a:hlinkClick r:id="rId9" action="ppaction://hlinksldjump"/>
            <a:extLst>
              <a:ext uri="{FF2B5EF4-FFF2-40B4-BE49-F238E27FC236}">
                <a16:creationId xmlns:a16="http://schemas.microsoft.com/office/drawing/2014/main" id="{205CE850-6324-E3BB-FCE6-146424014531}"/>
              </a:ext>
            </a:extLst>
          </p:cNvPr>
          <p:cNvSpPr/>
          <p:nvPr/>
        </p:nvSpPr>
        <p:spPr>
          <a:xfrm>
            <a:off x="10325528" y="6072027"/>
            <a:ext cx="1263721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20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406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8"/>
                </p:tgtEl>
              </p:cMediaNode>
            </p:audio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2437501" y="2631872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1295756" y="425680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1086465" y="4745228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2934041" y="1960959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2" y="2335445"/>
            <a:ext cx="2486025" cy="354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28DD3-3928-9929-C4F1-10C6AC8D7E1C}"/>
              </a:ext>
            </a:extLst>
          </p:cNvPr>
          <p:cNvSpPr txBox="1"/>
          <p:nvPr/>
        </p:nvSpPr>
        <p:spPr>
          <a:xfrm>
            <a:off x="7304926" y="667820"/>
            <a:ext cx="47055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32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2916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1289</Words>
  <Application>Microsoft Office PowerPoint</Application>
  <PresentationFormat>Widescreen</PresentationFormat>
  <Paragraphs>162</Paragraphs>
  <Slides>29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等线</vt:lpstr>
      <vt:lpstr>微软雅黑</vt:lpstr>
      <vt:lpstr>.VnBlack</vt:lpstr>
      <vt:lpstr>Arial</vt:lpstr>
      <vt:lpstr>Calibri</vt:lpstr>
      <vt:lpstr>Calibri Light</vt:lpstr>
      <vt:lpstr>Times New Roman</vt:lpstr>
      <vt:lpstr>UTM Avo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2023-08-12T23:39:18Z</dcterms:created>
  <dcterms:modified xsi:type="dcterms:W3CDTF">2024-10-17T14:02:56Z</dcterms:modified>
</cp:coreProperties>
</file>