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94" r:id="rId5"/>
    <p:sldId id="297" r:id="rId6"/>
    <p:sldId id="288" r:id="rId7"/>
    <p:sldId id="286" r:id="rId8"/>
    <p:sldId id="282" r:id="rId9"/>
    <p:sldId id="285" r:id="rId10"/>
    <p:sldId id="261" r:id="rId11"/>
    <p:sldId id="304" r:id="rId12"/>
    <p:sldId id="363" r:id="rId13"/>
    <p:sldId id="364" r:id="rId14"/>
    <p:sldId id="365" r:id="rId15"/>
    <p:sldId id="366" r:id="rId16"/>
    <p:sldId id="367" r:id="rId17"/>
    <p:sldId id="351" r:id="rId18"/>
    <p:sldId id="354" r:id="rId19"/>
    <p:sldId id="352" r:id="rId20"/>
    <p:sldId id="356" r:id="rId21"/>
    <p:sldId id="355" r:id="rId22"/>
    <p:sldId id="353" r:id="rId23"/>
    <p:sldId id="357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/>
              <a:t> 0972.115.126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9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0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46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386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0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91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4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96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518626E4-9648-C89F-8DB5-9D79DFBBA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752822" cy="17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image" Target="../media/image37.jpeg"/><Relationship Id="rId10" Type="http://schemas.openxmlformats.org/officeDocument/2006/relationships/slide" Target="slide18.xml"/><Relationship Id="rId4" Type="http://schemas.openxmlformats.org/officeDocument/2006/relationships/notesSlide" Target="../notesSlides/notesSlide9.xml"/><Relationship Id="rId9" Type="http://schemas.openxmlformats.org/officeDocument/2006/relationships/slide" Target="slide17.xml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openxmlformats.org/officeDocument/2006/relationships/slide" Target="slide16.xml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C412B-D57C-B36E-3693-340BF69C1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0E7E9-FC7C-6152-1230-335C214AC15D}"/>
              </a:ext>
            </a:extLst>
          </p:cNvPr>
          <p:cNvSpPr txBox="1"/>
          <p:nvPr/>
        </p:nvSpPr>
        <p:spPr>
          <a:xfrm>
            <a:off x="5286375" y="38481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19C-89AD-50B2-3D7C-170DF1ECB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383" y="1882062"/>
            <a:ext cx="819373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FE97-AD07-DA00-D9D8-61DB3643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38325"/>
            <a:ext cx="9234488" cy="4235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FB58F6-FFAA-8DEA-E030-3A370FA57209}"/>
              </a:ext>
            </a:extLst>
          </p:cNvPr>
          <p:cNvSpPr/>
          <p:nvPr/>
        </p:nvSpPr>
        <p:spPr>
          <a:xfrm>
            <a:off x="7067551" y="2905125"/>
            <a:ext cx="91440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45C6F-C506-64DD-D907-2A9E91C9D6DD}"/>
              </a:ext>
            </a:extLst>
          </p:cNvPr>
          <p:cNvSpPr/>
          <p:nvPr/>
        </p:nvSpPr>
        <p:spPr>
          <a:xfrm>
            <a:off x="7791450" y="2562225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055C0-B6D1-4A4F-56FE-AF78F2C86905}"/>
              </a:ext>
            </a:extLst>
          </p:cNvPr>
          <p:cNvSpPr/>
          <p:nvPr/>
        </p:nvSpPr>
        <p:spPr>
          <a:xfrm>
            <a:off x="8477250" y="22288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99D269-70B2-30A1-A0DD-417DAEA81518}"/>
              </a:ext>
            </a:extLst>
          </p:cNvPr>
          <p:cNvSpPr/>
          <p:nvPr/>
        </p:nvSpPr>
        <p:spPr>
          <a:xfrm>
            <a:off x="9229725" y="20383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CB9DC-6B66-AB83-EAF1-60BFAF35B000}"/>
              </a:ext>
            </a:extLst>
          </p:cNvPr>
          <p:cNvSpPr/>
          <p:nvPr/>
        </p:nvSpPr>
        <p:spPr>
          <a:xfrm>
            <a:off x="9544050" y="26479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2C6DF8-1DA6-1F84-35B7-BF699243F51D}"/>
              </a:ext>
            </a:extLst>
          </p:cNvPr>
          <p:cNvSpPr/>
          <p:nvPr/>
        </p:nvSpPr>
        <p:spPr>
          <a:xfrm>
            <a:off x="9315450" y="32956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E5D7A3-33CA-4D0B-8310-C85226A1C947}"/>
              </a:ext>
            </a:extLst>
          </p:cNvPr>
          <p:cNvSpPr/>
          <p:nvPr/>
        </p:nvSpPr>
        <p:spPr>
          <a:xfrm>
            <a:off x="8905875" y="381952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22B7B7-6D91-A7BF-989E-3CF57E2932EB}"/>
              </a:ext>
            </a:extLst>
          </p:cNvPr>
          <p:cNvSpPr/>
          <p:nvPr/>
        </p:nvSpPr>
        <p:spPr>
          <a:xfrm>
            <a:off x="8277225" y="42481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XIX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A50EC9-55B3-104F-7018-3D1411C84143}"/>
              </a:ext>
            </a:extLst>
          </p:cNvPr>
          <p:cNvSpPr/>
          <p:nvPr/>
        </p:nvSpPr>
        <p:spPr>
          <a:xfrm>
            <a:off x="7639050" y="461010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E4844-1741-4058-9801-9A0DAE21D954}"/>
              </a:ext>
            </a:extLst>
          </p:cNvPr>
          <p:cNvSpPr/>
          <p:nvPr/>
        </p:nvSpPr>
        <p:spPr>
          <a:xfrm>
            <a:off x="6848475" y="479107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BFF7F-6BF7-6B4D-7626-C8022CDB315E}"/>
              </a:ext>
            </a:extLst>
          </p:cNvPr>
          <p:cNvSpPr/>
          <p:nvPr/>
        </p:nvSpPr>
        <p:spPr>
          <a:xfrm>
            <a:off x="6057900" y="48958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BE4BE-7D25-F286-22B4-BBCF1E0F1418}"/>
              </a:ext>
            </a:extLst>
          </p:cNvPr>
          <p:cNvSpPr/>
          <p:nvPr/>
        </p:nvSpPr>
        <p:spPr>
          <a:xfrm>
            <a:off x="5219701" y="4800600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EB5E30-A041-7858-4944-CDDC4C8100C9}"/>
              </a:ext>
            </a:extLst>
          </p:cNvPr>
          <p:cNvSpPr/>
          <p:nvPr/>
        </p:nvSpPr>
        <p:spPr>
          <a:xfrm>
            <a:off x="4467226" y="461962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XXIV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E7B82-BBC2-08F1-CE5A-57D022C8CEF2}"/>
              </a:ext>
            </a:extLst>
          </p:cNvPr>
          <p:cNvSpPr/>
          <p:nvPr/>
        </p:nvSpPr>
        <p:spPr>
          <a:xfrm>
            <a:off x="3619501" y="441007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XXV</a:t>
            </a:r>
          </a:p>
        </p:txBody>
      </p:sp>
    </p:spTree>
    <p:extLst>
      <p:ext uri="{BB962C8B-B14F-4D97-AF65-F5344CB8AC3E}">
        <p14:creationId xmlns:p14="http://schemas.microsoft.com/office/powerpoint/2010/main" val="2675516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78849" y="5079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504951" y="583389"/>
            <a:ext cx="1012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Hiền, Hải và Đức mua các loại bánh ở một tiệm bánh ngọt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Hiền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bánh, mỗi hộp có 3 chiếc bánh vị cam hết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Hải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2 chiếc bánh vị dâu hết 50 000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Đức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4 chiếc bánh vị sô-cô-la hết 48 000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 em, trong các loại bánh trên, chiếc bánh loại nào giá bán cao nhất, chiếc bánh loại nào giá bán thấp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EA83-9D78-DDE9-3A2B-7F6DF161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57512"/>
            <a:ext cx="5676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B0413-8ED6-1282-3841-81DE740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690563"/>
            <a:ext cx="1150328" cy="804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F7E31-70D8-DC61-4B76-693B045D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700088"/>
            <a:ext cx="1136716" cy="79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15AB-4126-AC93-14F4-46DE81E7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690563"/>
            <a:ext cx="1136716" cy="79533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8AA8D644-0788-4EF4-C1A7-F669787AE93D}"/>
              </a:ext>
            </a:extLst>
          </p:cNvPr>
          <p:cNvSpPr/>
          <p:nvPr/>
        </p:nvSpPr>
        <p:spPr>
          <a:xfrm rot="16200000">
            <a:off x="2090738" y="500061"/>
            <a:ext cx="590549" cy="2447925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E25BA-C608-A1A6-BB22-6B7F1DF6CBD1}"/>
              </a:ext>
            </a:extLst>
          </p:cNvPr>
          <p:cNvSpPr txBox="1"/>
          <p:nvPr/>
        </p:nvSpPr>
        <p:spPr>
          <a:xfrm>
            <a:off x="1533525" y="20574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39 000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A3957-A352-6B02-6CC0-6DA161C0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509838"/>
            <a:ext cx="1283551" cy="947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D4E95-A8D5-B7A1-CB3D-AD4B4509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538412"/>
            <a:ext cx="1322251" cy="976313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7452C99-3775-581F-A27A-FAE7182065DB}"/>
              </a:ext>
            </a:extLst>
          </p:cNvPr>
          <p:cNvSpPr/>
          <p:nvPr/>
        </p:nvSpPr>
        <p:spPr>
          <a:xfrm rot="16200000">
            <a:off x="2019301" y="2600323"/>
            <a:ext cx="590549" cy="2190750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37402-CB58-D507-4102-1CA50B0EAF8E}"/>
              </a:ext>
            </a:extLst>
          </p:cNvPr>
          <p:cNvSpPr txBox="1"/>
          <p:nvPr/>
        </p:nvSpPr>
        <p:spPr>
          <a:xfrm>
            <a:off x="1362075" y="40005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50 000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B54A9-784B-C5E5-F839-E2EDF1791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4643438"/>
            <a:ext cx="1073303" cy="776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328BF-6164-A8AA-9B8D-B11A5F98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7" y="4624387"/>
            <a:ext cx="1218165" cy="881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896E84-E2F8-E986-5262-6F712A1B4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7" y="4614862"/>
            <a:ext cx="1218165" cy="881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4B61A-67E6-27CF-F0BB-1F2255E3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7" y="4624387"/>
            <a:ext cx="1218165" cy="881063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C136E650-8875-D387-38B4-E45842BA67C0}"/>
              </a:ext>
            </a:extLst>
          </p:cNvPr>
          <p:cNvSpPr/>
          <p:nvPr/>
        </p:nvSpPr>
        <p:spPr>
          <a:xfrm rot="16200000">
            <a:off x="2428876" y="3809997"/>
            <a:ext cx="590549" cy="3733803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18B7-19F7-F572-1D58-C9CAC135D0BD}"/>
              </a:ext>
            </a:extLst>
          </p:cNvPr>
          <p:cNvSpPr txBox="1"/>
          <p:nvPr/>
        </p:nvSpPr>
        <p:spPr>
          <a:xfrm>
            <a:off x="1904999" y="6076951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8A5CB-CB1D-CD33-EFCF-DD4C351D6A0F}"/>
              </a:ext>
            </a:extLst>
          </p:cNvPr>
          <p:cNvSpPr txBox="1"/>
          <p:nvPr/>
        </p:nvSpPr>
        <p:spPr>
          <a:xfrm>
            <a:off x="5991225" y="9048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39 000 : 3 = 13 000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35470-FB4C-6075-F5D9-E2EC3DDDF729}"/>
              </a:ext>
            </a:extLst>
          </p:cNvPr>
          <p:cNvSpPr txBox="1"/>
          <p:nvPr/>
        </p:nvSpPr>
        <p:spPr>
          <a:xfrm>
            <a:off x="6010275" y="26193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50 000 : 2 = 25 000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CC3F3-08D4-9A48-ACC6-834BD6AB07FE}"/>
              </a:ext>
            </a:extLst>
          </p:cNvPr>
          <p:cNvSpPr txBox="1"/>
          <p:nvPr/>
        </p:nvSpPr>
        <p:spPr>
          <a:xfrm>
            <a:off x="5981700" y="4552949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-la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48 000 : 4 = 12 000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A2FC5B-E19D-5F14-6B8A-6B801101E66D}"/>
              </a:ext>
            </a:extLst>
          </p:cNvPr>
          <p:cNvSpPr/>
          <p:nvPr/>
        </p:nvSpPr>
        <p:spPr>
          <a:xfrm>
            <a:off x="3657599" y="2733675"/>
            <a:ext cx="216217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4F44EA-ECC9-D740-5646-1AD6F21764A7}"/>
              </a:ext>
            </a:extLst>
          </p:cNvPr>
          <p:cNvSpPr/>
          <p:nvPr/>
        </p:nvSpPr>
        <p:spPr>
          <a:xfrm>
            <a:off x="4343399" y="5791199"/>
            <a:ext cx="2276476" cy="61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4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  <p:bldP spid="25" grpId="0" animBg="1"/>
      <p:bldP spid="2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BE4AC-32D3-0892-0896-BE8D9C81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eriod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bé nhất trong các số 20 107, 19 482,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15 999, 18 700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8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Giá trị của biểu thức (35 – 5) : 6 + 2 bằng: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0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dân của một phường là 12 987 người. Số dân của phường đó làm tròn đến hàng nghìn là: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E256-6211-B11C-6013-B6A0DCA25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27B-9B8D-4356-838A-25566A01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879F-13E6-D8C6-4EA7-CE8E8A7C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26 300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26 369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26 000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26 400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8D35D-44C8-2ECA-E9B7-A8148F44C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20 880, 80 008, 28 900, 20 080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676525" y="2353728"/>
            <a:ext cx="912494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20 080, 28 900, 20 880, 80 008 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752725" y="3903128"/>
            <a:ext cx="895349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20 080,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20 880, 28 900, 80 008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743200" y="5447433"/>
            <a:ext cx="899160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80 008, 20 880, 28 900, 20 080</a:t>
            </a: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6BC0-8598-A5DC-569A-30D4560A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59 890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27 356 + 32 434 = ?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58 790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59 790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075D-0ADE-FAB1-303B-6CE1C702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3B2E-F5B0-6AB7-2EC3-7F88627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62125"/>
            <a:ext cx="1045845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8DF1-5EC9-AFE2-4BA9-CFA1B767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3581400"/>
            <a:ext cx="10372725" cy="97155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84B1D-DE98-9108-4DCB-E7C1D64C0B53}"/>
              </a:ext>
            </a:extLst>
          </p:cNvPr>
          <p:cNvCxnSpPr/>
          <p:nvPr/>
        </p:nvCxnSpPr>
        <p:spPr>
          <a:xfrm flipH="1">
            <a:off x="1800225" y="2352675"/>
            <a:ext cx="2790825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D86FF9-C284-75B0-D203-F86E71E8B705}"/>
              </a:ext>
            </a:extLst>
          </p:cNvPr>
          <p:cNvCxnSpPr>
            <a:cxnSpLocks/>
          </p:cNvCxnSpPr>
          <p:nvPr/>
        </p:nvCxnSpPr>
        <p:spPr>
          <a:xfrm>
            <a:off x="2057400" y="2371725"/>
            <a:ext cx="2552700" cy="1333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B50B7A-FA89-C475-75CA-B4C219E95078}"/>
              </a:ext>
            </a:extLst>
          </p:cNvPr>
          <p:cNvCxnSpPr>
            <a:cxnSpLocks/>
          </p:cNvCxnSpPr>
          <p:nvPr/>
        </p:nvCxnSpPr>
        <p:spPr>
          <a:xfrm>
            <a:off x="6610350" y="2333625"/>
            <a:ext cx="3629025" cy="141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7DA5C1-10D6-B76D-2809-DA8761BF5066}"/>
              </a:ext>
            </a:extLst>
          </p:cNvPr>
          <p:cNvCxnSpPr>
            <a:cxnSpLocks/>
          </p:cNvCxnSpPr>
          <p:nvPr/>
        </p:nvCxnSpPr>
        <p:spPr>
          <a:xfrm flipH="1">
            <a:off x="7345017" y="2314575"/>
            <a:ext cx="1875183" cy="1422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44D7FB-838C-684D-9EB6-BBAA5774AE1A}"/>
              </a:ext>
            </a:extLst>
          </p:cNvPr>
          <p:cNvGrpSpPr/>
          <p:nvPr/>
        </p:nvGrpSpPr>
        <p:grpSpPr>
          <a:xfrm>
            <a:off x="1284715" y="4904268"/>
            <a:ext cx="10118704" cy="1260072"/>
            <a:chOff x="1981200" y="416328"/>
            <a:chExt cx="10118704" cy="12600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A021A2-D5A6-27D9-A78B-C2B7CA848E1A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F30527-1AC3-4C3A-4991-5E305DA488A0}"/>
                </a:ext>
              </a:extLst>
            </p:cNvPr>
            <p:cNvSpPr txBox="1"/>
            <p:nvPr/>
          </p:nvSpPr>
          <p:spPr>
            <a:xfrm>
              <a:off x="2281055" y="466827"/>
              <a:ext cx="9744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ận dụng các tính chất (giao hoán, kết hợp) của phép cộng để chọn ra hai biểu thức có cùng giá trị.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/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(15 – 6)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244 – 124 : 4</a:t>
                </a:r>
              </a:p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180 : (3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blipFill>
                <a:blip r:embed="rId3"/>
                <a:stretch>
                  <a:fillRect b="-7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7A8504-C6CA-4777-ECF2-E7713C918FAE}"/>
              </a:ext>
            </a:extLst>
          </p:cNvPr>
          <p:cNvSpPr txBox="1"/>
          <p:nvPr/>
        </p:nvSpPr>
        <p:spPr>
          <a:xfrm>
            <a:off x="1543050" y="2486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 x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DA74-D347-8C3A-9AF2-98828B7CB88F}"/>
              </a:ext>
            </a:extLst>
          </p:cNvPr>
          <p:cNvSpPr txBox="1"/>
          <p:nvPr/>
        </p:nvSpPr>
        <p:spPr>
          <a:xfrm>
            <a:off x="1600200" y="3124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BA57-340D-395C-0E99-40C01DEF0E80}"/>
              </a:ext>
            </a:extLst>
          </p:cNvPr>
          <p:cNvSpPr txBox="1"/>
          <p:nvPr/>
        </p:nvSpPr>
        <p:spPr>
          <a:xfrm>
            <a:off x="7019925" y="2362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244 - 31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4A4A-E554-69FC-AF8F-74C0FBAD39DD}"/>
              </a:ext>
            </a:extLst>
          </p:cNvPr>
          <p:cNvSpPr txBox="1"/>
          <p:nvPr/>
        </p:nvSpPr>
        <p:spPr>
          <a:xfrm>
            <a:off x="7010400" y="2867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DA546-BF98-506B-290F-5E4400E4C67E}"/>
              </a:ext>
            </a:extLst>
          </p:cNvPr>
          <p:cNvSpPr txBox="1"/>
          <p:nvPr/>
        </p:nvSpPr>
        <p:spPr>
          <a:xfrm>
            <a:off x="4476750" y="42005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180 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8EDB-92E5-F9C9-C56C-E1C3C92A24E4}"/>
              </a:ext>
            </a:extLst>
          </p:cNvPr>
          <p:cNvSpPr txBox="1"/>
          <p:nvPr/>
        </p:nvSpPr>
        <p:spPr>
          <a:xfrm>
            <a:off x="4467225" y="485775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3250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811</Words>
  <Application>Microsoft Office PowerPoint</Application>
  <PresentationFormat>Widescreen</PresentationFormat>
  <Paragraphs>117</Paragraphs>
  <Slides>21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2023-08-12T00:21:48Z</dcterms:created>
  <dcterms:modified xsi:type="dcterms:W3CDTF">2023-08-12T10:51:59Z</dcterms:modified>
</cp:coreProperties>
</file>