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57" d="100"/>
          <a:sy n="57" d="100"/>
        </p:scale>
        <p:origin x="9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B656D19D-1F38-D531-BDE7-CA22113868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.jpg"/><Relationship Id="rId4" Type="http://schemas.openxmlformats.org/officeDocument/2006/relationships/image" Target="../media/image4.sv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6252" y="15226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231" y="883922"/>
            <a:ext cx="6761050" cy="2475191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4A62427-C13A-0780-8C70-FA63648C7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2045" y="1054180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16E8729-2A7A-0FB5-AADF-CD12BBF75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A2EB211-5661-7BA4-74EC-FC0FE2E8F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D87BAF-0EA6-3433-5846-2676641E3060}"/>
              </a:ext>
            </a:extLst>
          </p:cNvPr>
          <p:cNvSpPr/>
          <p:nvPr/>
        </p:nvSpPr>
        <p:spPr>
          <a:xfrm>
            <a:off x="626366" y="368988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/>
              <p:nvPr/>
            </p:nvSpPr>
            <p:spPr>
              <a:xfrm>
                <a:off x="554804" y="5235311"/>
                <a:ext cx="5568593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5235311"/>
                <a:ext cx="5568593" cy="1206585"/>
              </a:xfrm>
              <a:prstGeom prst="roundRect">
                <a:avLst/>
              </a:prstGeom>
              <a:blipFill>
                <a:blip r:embed="rId6"/>
                <a:stretch>
                  <a:fillRect l="-649"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568593"/>
                          <a:gd name="connsiteY0" fmla="*/ 201102 h 1206585"/>
                          <a:gd name="connsiteX1" fmla="*/ 201102 w 5568593"/>
                          <a:gd name="connsiteY1" fmla="*/ 0 h 1206585"/>
                          <a:gd name="connsiteX2" fmla="*/ 5367491 w 5568593"/>
                          <a:gd name="connsiteY2" fmla="*/ 0 h 1206585"/>
                          <a:gd name="connsiteX3" fmla="*/ 5568593 w 5568593"/>
                          <a:gd name="connsiteY3" fmla="*/ 201102 h 1206585"/>
                          <a:gd name="connsiteX4" fmla="*/ 5568593 w 5568593"/>
                          <a:gd name="connsiteY4" fmla="*/ 1005483 h 1206585"/>
                          <a:gd name="connsiteX5" fmla="*/ 5367491 w 5568593"/>
                          <a:gd name="connsiteY5" fmla="*/ 1206585 h 1206585"/>
                          <a:gd name="connsiteX6" fmla="*/ 201102 w 5568593"/>
                          <a:gd name="connsiteY6" fmla="*/ 1206585 h 1206585"/>
                          <a:gd name="connsiteX7" fmla="*/ 0 w 5568593"/>
                          <a:gd name="connsiteY7" fmla="*/ 1005483 h 1206585"/>
                          <a:gd name="connsiteX8" fmla="*/ 0 w 5568593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568593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2731984" y="-61902"/>
                              <a:pt x="3129347" y="-101778"/>
                              <a:pt x="5367491" y="0"/>
                            </a:cubicBezTo>
                            <a:cubicBezTo>
                              <a:pt x="5461218" y="-5437"/>
                              <a:pt x="5569765" y="88474"/>
                              <a:pt x="5568593" y="201102"/>
                            </a:cubicBezTo>
                            <a:cubicBezTo>
                              <a:pt x="5541966" y="575768"/>
                              <a:pt x="5580757" y="865148"/>
                              <a:pt x="5568593" y="1005483"/>
                            </a:cubicBezTo>
                            <a:cubicBezTo>
                              <a:pt x="5554248" y="1109526"/>
                              <a:pt x="5476459" y="1196886"/>
                              <a:pt x="5367491" y="1206585"/>
                            </a:cubicBezTo>
                            <a:cubicBezTo>
                              <a:pt x="3801759" y="1064193"/>
                              <a:pt x="1428274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568593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062854" y="-164947"/>
                              <a:pt x="3199649" y="-52288"/>
                              <a:pt x="5367491" y="0"/>
                            </a:cubicBezTo>
                            <a:cubicBezTo>
                              <a:pt x="5478271" y="-4484"/>
                              <a:pt x="5551103" y="92836"/>
                              <a:pt x="5568593" y="201102"/>
                            </a:cubicBezTo>
                            <a:cubicBezTo>
                              <a:pt x="5638122" y="326250"/>
                              <a:pt x="5518339" y="836394"/>
                              <a:pt x="5568593" y="1005483"/>
                            </a:cubicBezTo>
                            <a:cubicBezTo>
                              <a:pt x="5569809" y="1118119"/>
                              <a:pt x="5475193" y="1200463"/>
                              <a:pt x="5367491" y="1206585"/>
                            </a:cubicBezTo>
                            <a:cubicBezTo>
                              <a:pt x="4228063" y="1365126"/>
                              <a:pt x="1636379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5D22CBF-B678-D62E-BF87-25E4568A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015" y="3464692"/>
            <a:ext cx="8004104" cy="10382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9EAE9A-A0E1-39C2-EBA2-67BA57737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98344" y="5280789"/>
            <a:ext cx="8004104" cy="103822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1E295-55C5-F13A-A8C7-7D539419334E}"/>
              </a:ext>
            </a:extLst>
          </p:cNvPr>
          <p:cNvSpPr/>
          <p:nvPr/>
        </p:nvSpPr>
        <p:spPr>
          <a:xfrm>
            <a:off x="6548701" y="364735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GHIK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/>
              <p:nvPr/>
            </p:nvSpPr>
            <p:spPr>
              <a:xfrm>
                <a:off x="6559334" y="5114650"/>
                <a:ext cx="5455577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34" y="5114650"/>
                <a:ext cx="5455577" cy="1206585"/>
              </a:xfrm>
              <a:prstGeom prst="roundRect">
                <a:avLst/>
              </a:prstGeom>
              <a:blipFill>
                <a:blip r:embed="rId8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455577"/>
                          <a:gd name="connsiteY0" fmla="*/ 201102 h 1206585"/>
                          <a:gd name="connsiteX1" fmla="*/ 201102 w 5455577"/>
                          <a:gd name="connsiteY1" fmla="*/ 0 h 1206585"/>
                          <a:gd name="connsiteX2" fmla="*/ 5254475 w 5455577"/>
                          <a:gd name="connsiteY2" fmla="*/ 0 h 1206585"/>
                          <a:gd name="connsiteX3" fmla="*/ 5455577 w 5455577"/>
                          <a:gd name="connsiteY3" fmla="*/ 201102 h 1206585"/>
                          <a:gd name="connsiteX4" fmla="*/ 5455577 w 5455577"/>
                          <a:gd name="connsiteY4" fmla="*/ 1005483 h 1206585"/>
                          <a:gd name="connsiteX5" fmla="*/ 5254475 w 5455577"/>
                          <a:gd name="connsiteY5" fmla="*/ 1206585 h 1206585"/>
                          <a:gd name="connsiteX6" fmla="*/ 201102 w 5455577"/>
                          <a:gd name="connsiteY6" fmla="*/ 1206585 h 1206585"/>
                          <a:gd name="connsiteX7" fmla="*/ 0 w 5455577"/>
                          <a:gd name="connsiteY7" fmla="*/ 1005483 h 1206585"/>
                          <a:gd name="connsiteX8" fmla="*/ 0 w 5455577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55577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1280926" y="-61902"/>
                              <a:pt x="2918648" y="-101778"/>
                              <a:pt x="5254475" y="0"/>
                            </a:cubicBezTo>
                            <a:cubicBezTo>
                              <a:pt x="5348202" y="-5437"/>
                              <a:pt x="5456749" y="88474"/>
                              <a:pt x="5455577" y="201102"/>
                            </a:cubicBezTo>
                            <a:cubicBezTo>
                              <a:pt x="5428950" y="575768"/>
                              <a:pt x="5467741" y="865148"/>
                              <a:pt x="5455577" y="1005483"/>
                            </a:cubicBezTo>
                            <a:cubicBezTo>
                              <a:pt x="5441232" y="1109526"/>
                              <a:pt x="5363443" y="1196886"/>
                              <a:pt x="5254475" y="1206585"/>
                            </a:cubicBezTo>
                            <a:cubicBezTo>
                              <a:pt x="3737947" y="1064193"/>
                              <a:pt x="1836160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455577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122938" y="-164947"/>
                              <a:pt x="3227313" y="-52288"/>
                              <a:pt x="5254475" y="0"/>
                            </a:cubicBezTo>
                            <a:cubicBezTo>
                              <a:pt x="5365255" y="-4484"/>
                              <a:pt x="5438087" y="92836"/>
                              <a:pt x="5455577" y="201102"/>
                            </a:cubicBezTo>
                            <a:cubicBezTo>
                              <a:pt x="5525106" y="326250"/>
                              <a:pt x="5405323" y="836394"/>
                              <a:pt x="5455577" y="1005483"/>
                            </a:cubicBezTo>
                            <a:cubicBezTo>
                              <a:pt x="5456793" y="1118119"/>
                              <a:pt x="5362177" y="1200463"/>
                              <a:pt x="5254475" y="1206585"/>
                            </a:cubicBezTo>
                            <a:cubicBezTo>
                              <a:pt x="3357232" y="1365126"/>
                              <a:pt x="1120958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A44A134-194C-3710-62CE-2C132696F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9A741D2-896D-1276-F385-40EA24BCD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1531C83-19F6-71D4-C7C2-58BEC34D5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7D19E5-A5BE-2AF1-1A19-F6F84A1DA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A277A7-1B64-3B15-0F8A-2A804BB95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0737000-26AE-F73F-BCCD-A80530E60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751</Words>
  <Application>Microsoft Office PowerPoint</Application>
  <PresentationFormat>Widescreen</PresentationFormat>
  <Paragraphs>91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Cambria Math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Administrator</cp:lastModifiedBy>
  <cp:revision>47</cp:revision>
  <dcterms:created xsi:type="dcterms:W3CDTF">2022-06-21T08:32:30Z</dcterms:created>
  <dcterms:modified xsi:type="dcterms:W3CDTF">2024-10-17T14:00:34Z</dcterms:modified>
</cp:coreProperties>
</file>