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0" r:id="rId2"/>
    <p:sldId id="257" r:id="rId3"/>
    <p:sldId id="276" r:id="rId4"/>
    <p:sldId id="277" r:id="rId5"/>
    <p:sldId id="279" r:id="rId6"/>
    <p:sldId id="404" r:id="rId7"/>
    <p:sldId id="436" r:id="rId8"/>
    <p:sldId id="437" r:id="rId9"/>
    <p:sldId id="432" r:id="rId10"/>
    <p:sldId id="438" r:id="rId11"/>
    <p:sldId id="429" r:id="rId12"/>
    <p:sldId id="385" r:id="rId13"/>
    <p:sldId id="270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84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48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10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009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345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95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4/14/2025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649" r:id="rId5"/>
    <p:sldLayoutId id="2147483655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025103" y="1658131"/>
            <a:ext cx="9864569" cy="2410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44: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0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611764"/>
            <a:ext cx="10861963" cy="1341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909" y="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Đặt tính rồi tính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565255"/>
            <a:ext cx="1759528" cy="28485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82" y="2565254"/>
            <a:ext cx="1984309" cy="335063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9" y="2565253"/>
            <a:ext cx="1814946" cy="335063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655" y="2716570"/>
            <a:ext cx="1554818" cy="30480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162" y="2716570"/>
            <a:ext cx="1665220" cy="30480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71" y="2716570"/>
            <a:ext cx="1692929" cy="304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05891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12727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63946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47309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21637" y="2909455"/>
            <a:ext cx="0" cy="27154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36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720B9FA-30BB-40A6-AE74-2A464EA67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6839" y="1218373"/>
            <a:ext cx="1046922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/>
              <a:t>Ước lượng thương: 568 : 72 = ?</a:t>
            </a: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33266" y="2674961"/>
            <a:ext cx="8188656" cy="146325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5	                              B. 6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7                         </a:t>
            </a:r>
            <a:r>
              <a:rPr lang="en-US" sz="3200" dirty="0"/>
              <a:t>	D</a:t>
            </a:r>
            <a:r>
              <a:rPr lang="en-US" sz="3200"/>
              <a:t>. 8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5274735" y="4885253"/>
            <a:ext cx="986167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</a:t>
            </a:r>
            <a:r>
              <a:rPr lang="en-US" sz="3200" dirty="0"/>
              <a:t>C</a:t>
            </a:r>
            <a:r>
              <a:rPr lang="en-US" sz="3200"/>
              <a:t>. 7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5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92418-0D80-40EA-B794-6B9A7EEF60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159395" y="1218373"/>
            <a:ext cx="1058667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altLang="zh-CN" sz="2800"/>
              <a:t>Ư</a:t>
            </a:r>
            <a:r>
              <a:rPr lang="en-US" altLang="zh-CN" sz="2800"/>
              <a:t>ớc lượng thương: 5307 : 581 = 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719618" y="2866031"/>
            <a:ext cx="7588155" cy="1272188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7                           </a:t>
            </a:r>
            <a:r>
              <a:rPr lang="en-US" sz="3200" dirty="0"/>
              <a:t>B</a:t>
            </a:r>
            <a:r>
              <a:rPr lang="en-US" sz="3200"/>
              <a:t>. 8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9                           D. 10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76215" y="4870429"/>
            <a:ext cx="3177086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A</a:t>
            </a:r>
            <a:r>
              <a:rPr lang="en-US" sz="3200"/>
              <a:t>. 9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61B2F6-6657-4608-933B-C41E28535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0139" y="690943"/>
            <a:ext cx="10645253" cy="1555844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/>
              <a:t>Ước lượng thương: 2279 : 29 = ?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1583140" y="3140691"/>
            <a:ext cx="8297839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</a:t>
            </a:r>
            <a:r>
              <a:rPr lang="en-US" sz="3200"/>
              <a:t>. 76	                              B. 77</a:t>
            </a:r>
            <a:endParaRPr lang="en-US" sz="3200" dirty="0"/>
          </a:p>
          <a:p>
            <a:r>
              <a:rPr lang="en-US" sz="3200" dirty="0"/>
              <a:t>C</a:t>
            </a:r>
            <a:r>
              <a:rPr lang="en-US" sz="3200"/>
              <a:t>. 78                      </a:t>
            </a:r>
            <a:r>
              <a:rPr lang="en-US" sz="3200" dirty="0"/>
              <a:t>	D</a:t>
            </a:r>
            <a:r>
              <a:rPr lang="en-US" sz="3200"/>
              <a:t>. 79</a:t>
            </a:r>
            <a:endParaRPr lang="en-US" sz="3200" dirty="0"/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189863" y="4885253"/>
            <a:ext cx="3575713" cy="73250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sz="3200" dirty="0"/>
              <a:t>B</a:t>
            </a:r>
            <a:r>
              <a:rPr lang="en-US" sz="3200"/>
              <a:t>. 78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10836"/>
            <a:ext cx="11776363" cy="4461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909" y="4959927"/>
            <a:ext cx="6691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 1 236 : 12 = ?</a:t>
            </a:r>
          </a:p>
        </p:txBody>
      </p:sp>
    </p:spTree>
    <p:extLst>
      <p:ext uri="{BB962C8B-B14F-4D97-AF65-F5344CB8AC3E}">
        <p14:creationId xmlns:p14="http://schemas.microsoft.com/office/powerpoint/2010/main" val="515504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 rot="10800000" flipV="1">
            <a:off x="1287904" y="4733527"/>
            <a:ext cx="620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110720" y="657726"/>
            <a:ext cx="0" cy="1809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10720" y="1498476"/>
            <a:ext cx="16242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1236" y="740893"/>
            <a:ext cx="1523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1236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04232" y="657726"/>
            <a:ext cx="15239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792" y="1662794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293" y="1397286"/>
            <a:ext cx="968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824" y="2093681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825" y="2732984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3291" y="2259060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9778" y="3563080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643737" y="1695519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51682" y="1690027"/>
            <a:ext cx="3839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37051" y="2107381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40355" y="2717145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037051" y="3459389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82125" y="3459389"/>
            <a:ext cx="4789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49474" y="4043648"/>
            <a:ext cx="1061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/>
              <a:t>36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579926" y="4832874"/>
            <a:ext cx="1470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229809" y="5729558"/>
            <a:ext cx="3926555" cy="556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Vậy 1 236 : 12 = 103</a:t>
            </a:r>
          </a:p>
        </p:txBody>
      </p:sp>
      <p:pic>
        <p:nvPicPr>
          <p:cNvPr id="100" name="Picture 9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25" y="387929"/>
            <a:ext cx="6710248" cy="57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7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7" grpId="0"/>
      <p:bldP spid="38" grpId="0"/>
      <p:bldP spid="6" grpId="0"/>
      <p:bldP spid="7" grpId="0"/>
      <p:bldP spid="8" grpId="0"/>
      <p:bldP spid="9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8779278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89465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171</Words>
  <Application>Microsoft Office PowerPoint</Application>
  <PresentationFormat>Widescreen</PresentationFormat>
  <Paragraphs>44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149</cp:revision>
  <dcterms:created xsi:type="dcterms:W3CDTF">2021-07-12T03:44:38Z</dcterms:created>
  <dcterms:modified xsi:type="dcterms:W3CDTF">2025-04-14T00:14:04Z</dcterms:modified>
</cp:coreProperties>
</file>