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76" r:id="rId3"/>
  </p:sldMasterIdLst>
  <p:notesMasterIdLst>
    <p:notesMasterId r:id="rId30"/>
  </p:notesMasterIdLst>
  <p:sldIdLst>
    <p:sldId id="257" r:id="rId4"/>
    <p:sldId id="291" r:id="rId5"/>
    <p:sldId id="293" r:id="rId6"/>
    <p:sldId id="292" r:id="rId7"/>
    <p:sldId id="294" r:id="rId8"/>
    <p:sldId id="295" r:id="rId9"/>
    <p:sldId id="265" r:id="rId10"/>
    <p:sldId id="266" r:id="rId11"/>
    <p:sldId id="296" r:id="rId12"/>
    <p:sldId id="299" r:id="rId13"/>
    <p:sldId id="267" r:id="rId14"/>
    <p:sldId id="11693" r:id="rId15"/>
    <p:sldId id="301" r:id="rId16"/>
    <p:sldId id="302" r:id="rId17"/>
    <p:sldId id="303" r:id="rId18"/>
    <p:sldId id="304" r:id="rId19"/>
    <p:sldId id="11694" r:id="rId20"/>
    <p:sldId id="305" r:id="rId21"/>
    <p:sldId id="306" r:id="rId22"/>
    <p:sldId id="307" r:id="rId23"/>
    <p:sldId id="310" r:id="rId24"/>
    <p:sldId id="311" r:id="rId25"/>
    <p:sldId id="312" r:id="rId26"/>
    <p:sldId id="11695" r:id="rId27"/>
    <p:sldId id="314" r:id="rId28"/>
    <p:sldId id="28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7" d="100"/>
          <a:sy n="57" d="100"/>
        </p:scale>
        <p:origin x="94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9758B2-8BF6-47E5-B34B-D462BF5E7C9E}" type="datetimeFigureOut">
              <a:rPr lang="en-US" smtClean="0"/>
              <a:t>10/17/2024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FC9D6A-A92F-4D63-9DB6-E5B93A5770E1}" type="slidenum">
              <a:rPr lang="en-US" smtClean="0"/>
              <a:t>‹#›</a:t>
            </a:fld>
            <a:endParaRPr lang="en-US"/>
          </a:p>
        </p:txBody>
      </p:sp>
    </p:spTree>
    <p:extLst>
      <p:ext uri="{BB962C8B-B14F-4D97-AF65-F5344CB8AC3E}">
        <p14:creationId xmlns:p14="http://schemas.microsoft.com/office/powerpoint/2010/main" val="792993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 </a:t>
            </a:r>
            <a:r>
              <a:rPr lang="en-US" altLang="zh-CN" dirty="0" err="1"/>
              <a:t>Các</a:t>
            </a:r>
            <a:r>
              <a:rPr lang="en-US" altLang="zh-CN" dirty="0"/>
              <a:t> </a:t>
            </a:r>
            <a:r>
              <a:rPr lang="en-US" altLang="zh-CN" dirty="0" err="1"/>
              <a:t>tài</a:t>
            </a:r>
            <a:r>
              <a:rPr lang="en-US" altLang="zh-CN" dirty="0"/>
              <a:t> </a:t>
            </a:r>
            <a:r>
              <a:rPr lang="en-US" altLang="zh-CN" dirty="0" err="1"/>
              <a:t>khoản</a:t>
            </a:r>
            <a:r>
              <a:rPr lang="en-US" altLang="zh-CN" dirty="0"/>
              <a:t> </a:t>
            </a:r>
            <a:r>
              <a:rPr lang="en-US" altLang="zh-CN" dirty="0" err="1"/>
              <a:t>đều</a:t>
            </a:r>
            <a:r>
              <a:rPr lang="en-US" altLang="zh-CN" dirty="0"/>
              <a:t> </a:t>
            </a:r>
            <a:r>
              <a:rPr lang="en-US" altLang="zh-CN" dirty="0" err="1"/>
              <a:t>là</a:t>
            </a:r>
            <a:r>
              <a:rPr lang="en-US" altLang="zh-CN" dirty="0"/>
              <a:t> </a:t>
            </a:r>
            <a:r>
              <a:rPr lang="en-US" altLang="zh-CN" dirty="0" err="1"/>
              <a:t>giả</a:t>
            </a:r>
            <a:r>
              <a:rPr lang="en-US" altLang="zh-CN" dirty="0"/>
              <a:t> </a:t>
            </a:r>
            <a:r>
              <a:rPr lang="en-US" altLang="zh-CN" dirty="0" err="1"/>
              <a:t>mạo</a:t>
            </a:r>
            <a:r>
              <a:rPr lang="en-US" altLang="zh-CN" dirty="0"/>
              <a:t>, </a:t>
            </a:r>
            <a:r>
              <a:rPr lang="en-US" altLang="zh-CN" dirty="0" err="1"/>
              <a:t>ăn</a:t>
            </a:r>
            <a:r>
              <a:rPr lang="en-US" altLang="zh-CN" dirty="0"/>
              <a:t> </a:t>
            </a:r>
            <a:r>
              <a:rPr lang="en-US" altLang="zh-CN" dirty="0" err="1"/>
              <a:t>cắp</a:t>
            </a:r>
            <a:r>
              <a:rPr lang="en-US" altLang="zh-CN" dirty="0"/>
              <a:t> </a:t>
            </a:r>
            <a:r>
              <a:rPr lang="en-US" altLang="zh-CN" dirty="0" err="1"/>
              <a:t>chất</a:t>
            </a:r>
            <a:r>
              <a:rPr lang="en-US" altLang="zh-CN" dirty="0"/>
              <a:t> </a:t>
            </a:r>
            <a:r>
              <a:rPr lang="en-US" altLang="zh-CN" dirty="0" err="1"/>
              <a:t>xám</a:t>
            </a:r>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 </a:t>
            </a:r>
            <a:r>
              <a:rPr lang="en-US" altLang="zh-CN" dirty="0" err="1"/>
              <a:t>Các</a:t>
            </a:r>
            <a:r>
              <a:rPr lang="en-US" altLang="zh-CN" dirty="0"/>
              <a:t> </a:t>
            </a:r>
            <a:r>
              <a:rPr lang="en-US" altLang="zh-CN" dirty="0" err="1"/>
              <a:t>tài</a:t>
            </a:r>
            <a:r>
              <a:rPr lang="en-US" altLang="zh-CN" dirty="0"/>
              <a:t> </a:t>
            </a:r>
            <a:r>
              <a:rPr lang="en-US" altLang="zh-CN" dirty="0" err="1"/>
              <a:t>khoản</a:t>
            </a:r>
            <a:r>
              <a:rPr lang="en-US" altLang="zh-CN" dirty="0"/>
              <a:t> </a:t>
            </a:r>
            <a:r>
              <a:rPr lang="en-US" altLang="zh-CN" dirty="0" err="1"/>
              <a:t>đều</a:t>
            </a:r>
            <a:r>
              <a:rPr lang="en-US" altLang="zh-CN" dirty="0"/>
              <a:t> </a:t>
            </a:r>
            <a:r>
              <a:rPr lang="en-US" altLang="zh-CN" dirty="0" err="1"/>
              <a:t>là</a:t>
            </a:r>
            <a:r>
              <a:rPr lang="en-US" altLang="zh-CN" dirty="0"/>
              <a:t> </a:t>
            </a:r>
            <a:r>
              <a:rPr lang="en-US" altLang="zh-CN" dirty="0" err="1"/>
              <a:t>giả</a:t>
            </a:r>
            <a:r>
              <a:rPr lang="en-US" altLang="zh-CN" dirty="0"/>
              <a:t> </a:t>
            </a:r>
            <a:r>
              <a:rPr lang="en-US" altLang="zh-CN" dirty="0" err="1"/>
              <a:t>mạo</a:t>
            </a:r>
            <a:r>
              <a:rPr lang="en-US" altLang="zh-CN" dirty="0"/>
              <a:t>, </a:t>
            </a:r>
            <a:r>
              <a:rPr lang="en-US" altLang="zh-CN" dirty="0" err="1"/>
              <a:t>ăn</a:t>
            </a:r>
            <a:r>
              <a:rPr lang="en-US" altLang="zh-CN" dirty="0"/>
              <a:t> </a:t>
            </a:r>
            <a:r>
              <a:rPr lang="en-US" altLang="zh-CN" dirty="0" err="1"/>
              <a:t>cắp</a:t>
            </a:r>
            <a:r>
              <a:rPr lang="en-US" altLang="zh-CN" dirty="0"/>
              <a:t> </a:t>
            </a:r>
            <a:r>
              <a:rPr lang="en-US" altLang="zh-CN" dirty="0" err="1"/>
              <a:t>chất</a:t>
            </a:r>
            <a:r>
              <a:rPr lang="en-US" altLang="zh-CN" dirty="0"/>
              <a:t> </a:t>
            </a:r>
            <a:r>
              <a:rPr lang="en-US" altLang="zh-CN" dirty="0" err="1"/>
              <a:t>xám</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58590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45541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 </a:t>
            </a:r>
            <a:r>
              <a:rPr lang="en-US" altLang="zh-CN" dirty="0" err="1"/>
              <a:t>Các</a:t>
            </a:r>
            <a:r>
              <a:rPr lang="en-US" altLang="zh-CN" dirty="0"/>
              <a:t> </a:t>
            </a:r>
            <a:r>
              <a:rPr lang="en-US" altLang="zh-CN" dirty="0" err="1"/>
              <a:t>tài</a:t>
            </a:r>
            <a:r>
              <a:rPr lang="en-US" altLang="zh-CN" dirty="0"/>
              <a:t> </a:t>
            </a:r>
            <a:r>
              <a:rPr lang="en-US" altLang="zh-CN" dirty="0" err="1"/>
              <a:t>khoản</a:t>
            </a:r>
            <a:r>
              <a:rPr lang="en-US" altLang="zh-CN" dirty="0"/>
              <a:t> </a:t>
            </a:r>
            <a:r>
              <a:rPr lang="en-US" altLang="zh-CN" dirty="0" err="1"/>
              <a:t>đều</a:t>
            </a:r>
            <a:r>
              <a:rPr lang="en-US" altLang="zh-CN" dirty="0"/>
              <a:t> </a:t>
            </a:r>
            <a:r>
              <a:rPr lang="en-US" altLang="zh-CN" dirty="0" err="1"/>
              <a:t>là</a:t>
            </a:r>
            <a:r>
              <a:rPr lang="en-US" altLang="zh-CN" dirty="0"/>
              <a:t> </a:t>
            </a:r>
            <a:r>
              <a:rPr lang="en-US" altLang="zh-CN" dirty="0" err="1"/>
              <a:t>giả</a:t>
            </a:r>
            <a:r>
              <a:rPr lang="en-US" altLang="zh-CN" dirty="0"/>
              <a:t> </a:t>
            </a:r>
            <a:r>
              <a:rPr lang="en-US" altLang="zh-CN" dirty="0" err="1"/>
              <a:t>mạo</a:t>
            </a:r>
            <a:r>
              <a:rPr lang="en-US" altLang="zh-CN" dirty="0"/>
              <a:t>, </a:t>
            </a:r>
            <a:r>
              <a:rPr lang="en-US" altLang="zh-CN" dirty="0" err="1"/>
              <a:t>ăn</a:t>
            </a:r>
            <a:r>
              <a:rPr lang="en-US" altLang="zh-CN" dirty="0"/>
              <a:t> </a:t>
            </a:r>
            <a:r>
              <a:rPr lang="en-US" altLang="zh-CN" dirty="0" err="1"/>
              <a:t>cắp</a:t>
            </a:r>
            <a:r>
              <a:rPr lang="en-US" altLang="zh-CN" dirty="0"/>
              <a:t> </a:t>
            </a:r>
            <a:r>
              <a:rPr lang="en-US" altLang="zh-CN" dirty="0" err="1"/>
              <a:t>chất</a:t>
            </a:r>
            <a:r>
              <a:rPr lang="en-US" altLang="zh-CN" dirty="0"/>
              <a:t> </a:t>
            </a:r>
            <a:r>
              <a:rPr lang="en-US" altLang="zh-CN" dirty="0" err="1"/>
              <a:t>xám</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880679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 </a:t>
            </a:r>
            <a:r>
              <a:rPr lang="en-US" altLang="zh-CN" dirty="0" err="1"/>
              <a:t>Các</a:t>
            </a:r>
            <a:r>
              <a:rPr lang="en-US" altLang="zh-CN" dirty="0"/>
              <a:t> </a:t>
            </a:r>
            <a:r>
              <a:rPr lang="en-US" altLang="zh-CN" dirty="0" err="1"/>
              <a:t>tài</a:t>
            </a:r>
            <a:r>
              <a:rPr lang="en-US" altLang="zh-CN" dirty="0"/>
              <a:t> </a:t>
            </a:r>
            <a:r>
              <a:rPr lang="en-US" altLang="zh-CN" dirty="0" err="1"/>
              <a:t>khoản</a:t>
            </a:r>
            <a:r>
              <a:rPr lang="en-US" altLang="zh-CN" dirty="0"/>
              <a:t> </a:t>
            </a:r>
            <a:r>
              <a:rPr lang="en-US" altLang="zh-CN" dirty="0" err="1"/>
              <a:t>đều</a:t>
            </a:r>
            <a:r>
              <a:rPr lang="en-US" altLang="zh-CN" dirty="0"/>
              <a:t> </a:t>
            </a:r>
            <a:r>
              <a:rPr lang="en-US" altLang="zh-CN" dirty="0" err="1"/>
              <a:t>là</a:t>
            </a:r>
            <a:r>
              <a:rPr lang="en-US" altLang="zh-CN" dirty="0"/>
              <a:t> </a:t>
            </a:r>
            <a:r>
              <a:rPr lang="en-US" altLang="zh-CN" dirty="0" err="1"/>
              <a:t>giả</a:t>
            </a:r>
            <a:r>
              <a:rPr lang="en-US" altLang="zh-CN" dirty="0"/>
              <a:t> </a:t>
            </a:r>
            <a:r>
              <a:rPr lang="en-US" altLang="zh-CN" dirty="0" err="1"/>
              <a:t>mạo</a:t>
            </a:r>
            <a:r>
              <a:rPr lang="en-US" altLang="zh-CN" dirty="0"/>
              <a:t>, </a:t>
            </a:r>
            <a:r>
              <a:rPr lang="en-US" altLang="zh-CN" dirty="0" err="1"/>
              <a:t>ăn</a:t>
            </a:r>
            <a:r>
              <a:rPr lang="en-US" altLang="zh-CN" dirty="0"/>
              <a:t> </a:t>
            </a:r>
            <a:r>
              <a:rPr lang="en-US" altLang="zh-CN" dirty="0" err="1"/>
              <a:t>cắp</a:t>
            </a:r>
            <a:r>
              <a:rPr lang="en-US" altLang="zh-CN" dirty="0"/>
              <a:t> </a:t>
            </a:r>
            <a:r>
              <a:rPr lang="en-US" altLang="zh-CN" dirty="0" err="1"/>
              <a:t>chất</a:t>
            </a:r>
            <a:r>
              <a:rPr lang="en-US" altLang="zh-CN" dirty="0"/>
              <a:t> </a:t>
            </a:r>
            <a:r>
              <a:rPr lang="en-US" altLang="zh-CN" dirty="0" err="1"/>
              <a:t>xám</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986113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893696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7391274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463755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 </a:t>
            </a:r>
            <a:r>
              <a:rPr lang="en-US" altLang="zh-CN" dirty="0" err="1"/>
              <a:t>Các</a:t>
            </a:r>
            <a:r>
              <a:rPr lang="en-US" altLang="zh-CN" dirty="0"/>
              <a:t> </a:t>
            </a:r>
            <a:r>
              <a:rPr lang="en-US" altLang="zh-CN" dirty="0" err="1"/>
              <a:t>tài</a:t>
            </a:r>
            <a:r>
              <a:rPr lang="en-US" altLang="zh-CN" dirty="0"/>
              <a:t> </a:t>
            </a:r>
            <a:r>
              <a:rPr lang="en-US" altLang="zh-CN" dirty="0" err="1"/>
              <a:t>khoản</a:t>
            </a:r>
            <a:r>
              <a:rPr lang="en-US" altLang="zh-CN" dirty="0"/>
              <a:t> </a:t>
            </a:r>
            <a:r>
              <a:rPr lang="en-US" altLang="zh-CN" dirty="0" err="1"/>
              <a:t>đều</a:t>
            </a:r>
            <a:r>
              <a:rPr lang="en-US" altLang="zh-CN" dirty="0"/>
              <a:t> </a:t>
            </a:r>
            <a:r>
              <a:rPr lang="en-US" altLang="zh-CN" dirty="0" err="1"/>
              <a:t>là</a:t>
            </a:r>
            <a:r>
              <a:rPr lang="en-US" altLang="zh-CN" dirty="0"/>
              <a:t> </a:t>
            </a:r>
            <a:r>
              <a:rPr lang="en-US" altLang="zh-CN" dirty="0" err="1"/>
              <a:t>giả</a:t>
            </a:r>
            <a:r>
              <a:rPr lang="en-US" altLang="zh-CN" dirty="0"/>
              <a:t> </a:t>
            </a:r>
            <a:r>
              <a:rPr lang="en-US" altLang="zh-CN" dirty="0" err="1"/>
              <a:t>mạo</a:t>
            </a:r>
            <a:r>
              <a:rPr lang="en-US" altLang="zh-CN" dirty="0"/>
              <a:t>, </a:t>
            </a:r>
            <a:r>
              <a:rPr lang="en-US" altLang="zh-CN" dirty="0" err="1"/>
              <a:t>ăn</a:t>
            </a:r>
            <a:r>
              <a:rPr lang="en-US" altLang="zh-CN" dirty="0"/>
              <a:t> </a:t>
            </a:r>
            <a:r>
              <a:rPr lang="en-US" altLang="zh-CN" dirty="0" err="1"/>
              <a:t>cắp</a:t>
            </a:r>
            <a:r>
              <a:rPr lang="en-US" altLang="zh-CN" dirty="0"/>
              <a:t> </a:t>
            </a:r>
            <a:r>
              <a:rPr lang="en-US" altLang="zh-CN" dirty="0" err="1"/>
              <a:t>chất</a:t>
            </a:r>
            <a:r>
              <a:rPr lang="en-US" altLang="zh-CN" dirty="0"/>
              <a:t> </a:t>
            </a:r>
            <a:r>
              <a:rPr lang="en-US" altLang="zh-CN" dirty="0" err="1"/>
              <a:t>xám</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cap="none" spc="0" dirty="0" err="1">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Bấm</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a:t>
            </a:r>
            <a:r>
              <a:rPr lang="en-US" sz="1200" b="0" cap="none" spc="0" dirty="0" err="1">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vào</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a:t>
            </a:r>
            <a:r>
              <a:rPr lang="en-US" sz="1200" b="0" cap="none" spc="0" dirty="0" err="1">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ngôi</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a:t>
            </a:r>
            <a:r>
              <a:rPr lang="en-US" sz="1200" b="0" cap="none" spc="0" dirty="0" err="1">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sao</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a:t>
            </a:r>
            <a:r>
              <a:rPr lang="en-US" sz="1200" b="0" cap="none" spc="0" dirty="0" err="1">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để</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a:t>
            </a:r>
            <a:r>
              <a:rPr lang="en-US" sz="1200" b="0" cap="none" spc="0" dirty="0" err="1">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ra</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a:t>
            </a:r>
            <a:r>
              <a:rPr lang="en-US" sz="1200" b="0" cap="none" spc="0" dirty="0" err="1">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câu</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a:t>
            </a:r>
            <a:r>
              <a:rPr lang="en-US" sz="1200" b="0" cap="none" spc="0" dirty="0" err="1">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hỏi</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a:t>
            </a:r>
            <a:r>
              <a:rPr lang="en-US" sz="1200" b="0" cap="none" spc="0" dirty="0" err="1">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Trả</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a:t>
            </a:r>
            <a:r>
              <a:rPr lang="en-US" sz="1200" b="0" cap="none" spc="0" dirty="0" err="1">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lời</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a:t>
            </a:r>
            <a:r>
              <a:rPr lang="en-US" sz="1200" b="0" cap="none" spc="0" dirty="0" err="1">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xong</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a:t>
            </a:r>
            <a:r>
              <a:rPr lang="en-US" sz="1200" b="0" cap="none" spc="0" dirty="0" err="1">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bấm</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a:t>
            </a:r>
            <a:r>
              <a:rPr lang="en-US" sz="1200" b="0" cap="none" spc="0" dirty="0" err="1">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chú</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a:t>
            </a:r>
            <a:r>
              <a:rPr lang="en-US" sz="1200" b="0" cap="none" spc="0" dirty="0" err="1">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thỏ</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a:t>
            </a:r>
            <a:r>
              <a:rPr lang="en-US" sz="1200" b="0" cap="none" spc="0" dirty="0" err="1">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để</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a:t>
            </a:r>
            <a:r>
              <a:rPr lang="en-US" sz="1200" b="0" cap="none" spc="0" dirty="0" err="1">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học</a:t>
            </a:r>
            <a:r>
              <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 </a:t>
            </a:r>
            <a:r>
              <a:rPr lang="en-US" sz="1200" b="0" cap="none" spc="0" dirty="0" err="1">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tiếp</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4FC0FE-DC28-44A5-95E1-147450A611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9724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4FC0FE-DC28-44A5-95E1-147450A611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4059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Trả</a:t>
            </a:r>
            <a:r>
              <a:rPr lang="en-US" dirty="0"/>
              <a:t> </a:t>
            </a:r>
            <a:r>
              <a:rPr lang="en-US" dirty="0" err="1"/>
              <a:t>lời</a:t>
            </a:r>
            <a:r>
              <a:rPr lang="en-US" dirty="0"/>
              <a:t> </a:t>
            </a:r>
            <a:r>
              <a:rPr lang="en-US" dirty="0" err="1"/>
              <a:t>xong</a:t>
            </a:r>
            <a:r>
              <a:rPr lang="en-US" dirty="0"/>
              <a:t> </a:t>
            </a:r>
            <a:r>
              <a:rPr lang="en-US" dirty="0" err="1"/>
              <a:t>bấm</a:t>
            </a:r>
            <a:r>
              <a:rPr lang="en-US" dirty="0"/>
              <a:t> </a:t>
            </a:r>
            <a:r>
              <a:rPr lang="en-US" dirty="0" err="1"/>
              <a:t>mũi</a:t>
            </a:r>
            <a:r>
              <a:rPr lang="en-US" dirty="0"/>
              <a:t> </a:t>
            </a:r>
            <a:r>
              <a:rPr lang="en-US" dirty="0" err="1"/>
              <a:t>tên</a:t>
            </a:r>
            <a:r>
              <a:rPr lang="en-US" dirty="0"/>
              <a:t> quay </a:t>
            </a:r>
            <a:r>
              <a:rPr lang="en-US" dirty="0" err="1"/>
              <a:t>về</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4FC0FE-DC28-44A5-95E1-147450A611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7682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4FC0FE-DC28-44A5-95E1-147450A611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3904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4FC0FE-DC28-44A5-95E1-147450A611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5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 </a:t>
            </a:r>
            <a:r>
              <a:rPr lang="en-US" altLang="zh-CN" dirty="0" err="1"/>
              <a:t>Các</a:t>
            </a:r>
            <a:r>
              <a:rPr lang="en-US" altLang="zh-CN" dirty="0"/>
              <a:t> </a:t>
            </a:r>
            <a:r>
              <a:rPr lang="en-US" altLang="zh-CN" dirty="0" err="1"/>
              <a:t>tài</a:t>
            </a:r>
            <a:r>
              <a:rPr lang="en-US" altLang="zh-CN" dirty="0"/>
              <a:t> </a:t>
            </a:r>
            <a:r>
              <a:rPr lang="en-US" altLang="zh-CN" dirty="0" err="1"/>
              <a:t>khoản</a:t>
            </a:r>
            <a:r>
              <a:rPr lang="en-US" altLang="zh-CN" dirty="0"/>
              <a:t> </a:t>
            </a:r>
            <a:r>
              <a:rPr lang="en-US" altLang="zh-CN" dirty="0" err="1"/>
              <a:t>đều</a:t>
            </a:r>
            <a:r>
              <a:rPr lang="en-US" altLang="zh-CN" dirty="0"/>
              <a:t> </a:t>
            </a:r>
            <a:r>
              <a:rPr lang="en-US" altLang="zh-CN" dirty="0" err="1"/>
              <a:t>là</a:t>
            </a:r>
            <a:r>
              <a:rPr lang="en-US" altLang="zh-CN" dirty="0"/>
              <a:t> </a:t>
            </a:r>
            <a:r>
              <a:rPr lang="en-US" altLang="zh-CN" dirty="0" err="1"/>
              <a:t>giả</a:t>
            </a:r>
            <a:r>
              <a:rPr lang="en-US" altLang="zh-CN" dirty="0"/>
              <a:t> </a:t>
            </a:r>
            <a:r>
              <a:rPr lang="en-US" altLang="zh-CN" dirty="0" err="1"/>
              <a:t>mạo</a:t>
            </a:r>
            <a:r>
              <a:rPr lang="en-US" altLang="zh-CN" dirty="0"/>
              <a:t>, </a:t>
            </a:r>
            <a:r>
              <a:rPr lang="en-US" altLang="zh-CN" dirty="0" err="1"/>
              <a:t>ăn</a:t>
            </a:r>
            <a:r>
              <a:rPr lang="en-US" altLang="zh-CN" dirty="0"/>
              <a:t> </a:t>
            </a:r>
            <a:r>
              <a:rPr lang="en-US" altLang="zh-CN" dirty="0" err="1"/>
              <a:t>cắp</a:t>
            </a:r>
            <a:r>
              <a:rPr lang="en-US" altLang="zh-CN" dirty="0"/>
              <a:t> </a:t>
            </a:r>
            <a:r>
              <a:rPr lang="en-US" altLang="zh-CN" dirty="0" err="1"/>
              <a:t>chất</a:t>
            </a:r>
            <a:r>
              <a:rPr lang="en-US" altLang="zh-CN" dirty="0"/>
              <a:t> </a:t>
            </a:r>
            <a:r>
              <a:rPr lang="en-US" altLang="zh-CN" dirty="0" err="1"/>
              <a:t>xám</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 </a:t>
            </a:r>
            <a:r>
              <a:rPr lang="en-US" altLang="zh-CN" dirty="0" err="1"/>
              <a:t>Các</a:t>
            </a:r>
            <a:r>
              <a:rPr lang="en-US" altLang="zh-CN" dirty="0"/>
              <a:t> </a:t>
            </a:r>
            <a:r>
              <a:rPr lang="en-US" altLang="zh-CN" dirty="0" err="1"/>
              <a:t>tài</a:t>
            </a:r>
            <a:r>
              <a:rPr lang="en-US" altLang="zh-CN" dirty="0"/>
              <a:t> </a:t>
            </a:r>
            <a:r>
              <a:rPr lang="en-US" altLang="zh-CN" dirty="0" err="1"/>
              <a:t>khoản</a:t>
            </a:r>
            <a:r>
              <a:rPr lang="en-US" altLang="zh-CN" dirty="0"/>
              <a:t> </a:t>
            </a:r>
            <a:r>
              <a:rPr lang="en-US" altLang="zh-CN" dirty="0" err="1"/>
              <a:t>đều</a:t>
            </a:r>
            <a:r>
              <a:rPr lang="en-US" altLang="zh-CN" dirty="0"/>
              <a:t> </a:t>
            </a:r>
            <a:r>
              <a:rPr lang="en-US" altLang="zh-CN" dirty="0" err="1"/>
              <a:t>là</a:t>
            </a:r>
            <a:r>
              <a:rPr lang="en-US" altLang="zh-CN" dirty="0"/>
              <a:t> </a:t>
            </a:r>
            <a:r>
              <a:rPr lang="en-US" altLang="zh-CN" dirty="0" err="1"/>
              <a:t>giả</a:t>
            </a:r>
            <a:r>
              <a:rPr lang="en-US" altLang="zh-CN" dirty="0"/>
              <a:t> </a:t>
            </a:r>
            <a:r>
              <a:rPr lang="en-US" altLang="zh-CN" dirty="0" err="1"/>
              <a:t>mạo</a:t>
            </a:r>
            <a:r>
              <a:rPr lang="en-US" altLang="zh-CN" dirty="0"/>
              <a:t>, </a:t>
            </a:r>
            <a:r>
              <a:rPr lang="en-US" altLang="zh-CN" dirty="0" err="1"/>
              <a:t>ăn</a:t>
            </a:r>
            <a:r>
              <a:rPr lang="en-US" altLang="zh-CN" dirty="0"/>
              <a:t> </a:t>
            </a:r>
            <a:r>
              <a:rPr lang="en-US" altLang="zh-CN" dirty="0" err="1"/>
              <a:t>cắp</a:t>
            </a:r>
            <a:r>
              <a:rPr lang="en-US" altLang="zh-CN" dirty="0"/>
              <a:t> </a:t>
            </a:r>
            <a:r>
              <a:rPr lang="en-US" altLang="zh-CN" dirty="0" err="1"/>
              <a:t>chất</a:t>
            </a:r>
            <a:r>
              <a:rPr lang="en-US" altLang="zh-CN" dirty="0"/>
              <a:t> </a:t>
            </a:r>
            <a:r>
              <a:rPr lang="en-US" altLang="zh-CN" dirty="0" err="1"/>
              <a:t>xám</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3218202"/>
      </p:ext>
    </p:extLst>
  </p:cSld>
  <p:clrMapOvr>
    <a:masterClrMapping/>
  </p:clrMapOvr>
  <p:transition spd="slow">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142996" y="6223828"/>
            <a:ext cx="2329074" cy="365125"/>
          </a:xfrm>
          <a:prstGeom prst="rect">
            <a:avLst/>
          </a:prstGeom>
        </p:spPr>
        <p:txBody>
          <a:bodyPr/>
          <a:lstStyle/>
          <a:p>
            <a:fld id="{A8F0C6B7-2706-4815-B1B9-A8A92252602A}" type="datetimeFigureOut">
              <a:rPr lang="en-US" smtClean="0"/>
              <a:t>10/17/2024</a:t>
            </a:fld>
            <a:endParaRPr lang="en-US"/>
          </a:p>
        </p:txBody>
      </p:sp>
      <p:sp>
        <p:nvSpPr>
          <p:cNvPr id="3" name="Footer Placeholder 2"/>
          <p:cNvSpPr>
            <a:spLocks noGrp="1"/>
          </p:cNvSpPr>
          <p:nvPr>
            <p:ph type="ftr" sz="quarter" idx="11"/>
          </p:nvPr>
        </p:nvSpPr>
        <p:spPr>
          <a:xfrm>
            <a:off x="3949148" y="6223828"/>
            <a:ext cx="4717774"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9329530" y="6223828"/>
            <a:ext cx="1706217" cy="365125"/>
          </a:xfrm>
          <a:prstGeom prst="rect">
            <a:avLst/>
          </a:prstGeom>
        </p:spPr>
        <p:txBody>
          <a:bodyPr/>
          <a:lstStyle/>
          <a:p>
            <a:fld id="{6B2A4A2E-1208-4CEC-854F-BD6FFBCD259A}" type="slidenum">
              <a:rPr lang="en-US" smtClean="0"/>
              <a:t>‹#›</a:t>
            </a:fld>
            <a:endParaRPr lang="en-US"/>
          </a:p>
        </p:txBody>
      </p:sp>
    </p:spTree>
    <p:extLst>
      <p:ext uri="{BB962C8B-B14F-4D97-AF65-F5344CB8AC3E}">
        <p14:creationId xmlns:p14="http://schemas.microsoft.com/office/powerpoint/2010/main" val="507521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a:prstGeom prst="rect">
            <a:avLst/>
          </a:prstGeo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a:prstGeom prst="rect">
            <a:avLst/>
          </a:prstGeo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1142996" y="6223828"/>
            <a:ext cx="2329074" cy="365125"/>
          </a:xfrm>
          <a:prstGeom prst="rect">
            <a:avLst/>
          </a:prstGeom>
        </p:spPr>
        <p:txBody>
          <a:bodyPr/>
          <a:lstStyle/>
          <a:p>
            <a:fld id="{A8F0C6B7-2706-4815-B1B9-A8A92252602A}" type="datetimeFigureOut">
              <a:rPr lang="en-US" smtClean="0"/>
              <a:t>10/17/2024</a:t>
            </a:fld>
            <a:endParaRPr lang="en-US"/>
          </a:p>
        </p:txBody>
      </p:sp>
      <p:sp>
        <p:nvSpPr>
          <p:cNvPr id="6" name="Footer Placeholder 5"/>
          <p:cNvSpPr>
            <a:spLocks noGrp="1"/>
          </p:cNvSpPr>
          <p:nvPr>
            <p:ph type="ftr" sz="quarter" idx="11"/>
          </p:nvPr>
        </p:nvSpPr>
        <p:spPr>
          <a:xfrm>
            <a:off x="3949148" y="6223828"/>
            <a:ext cx="4717774"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9329530" y="6223828"/>
            <a:ext cx="1706217" cy="365125"/>
          </a:xfrm>
          <a:prstGeom prst="rect">
            <a:avLst/>
          </a:prstGeom>
        </p:spPr>
        <p:txBody>
          <a:bodyPr/>
          <a:lstStyle/>
          <a:p>
            <a:fld id="{6B2A4A2E-1208-4CEC-854F-BD6FFBCD259A}" type="slidenum">
              <a:rPr lang="en-US" smtClean="0"/>
              <a:t>‹#›</a:t>
            </a:fld>
            <a:endParaRPr lang="en-US"/>
          </a:p>
        </p:txBody>
      </p:sp>
    </p:spTree>
    <p:extLst>
      <p:ext uri="{BB962C8B-B14F-4D97-AF65-F5344CB8AC3E}">
        <p14:creationId xmlns:p14="http://schemas.microsoft.com/office/powerpoint/2010/main" val="3783774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a:prstGeom prst="rect">
            <a:avLst/>
          </a:prstGeo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a:prstGeom prst="rect">
            <a:avLst/>
          </a:prstGeo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a:prstGeom prst="rect">
            <a:avLst/>
          </a:prstGeo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1142996" y="6223828"/>
            <a:ext cx="2329074" cy="365125"/>
          </a:xfrm>
          <a:prstGeom prst="rect">
            <a:avLst/>
          </a:prstGeom>
        </p:spPr>
        <p:txBody>
          <a:bodyPr/>
          <a:lstStyle/>
          <a:p>
            <a:fld id="{A8F0C6B7-2706-4815-B1B9-A8A92252602A}" type="datetimeFigureOut">
              <a:rPr lang="en-US" smtClean="0"/>
              <a:t>10/17/2024</a:t>
            </a:fld>
            <a:endParaRPr lang="en-US"/>
          </a:p>
        </p:txBody>
      </p:sp>
      <p:sp>
        <p:nvSpPr>
          <p:cNvPr id="6" name="Footer Placeholder 5"/>
          <p:cNvSpPr>
            <a:spLocks noGrp="1"/>
          </p:cNvSpPr>
          <p:nvPr>
            <p:ph type="ftr" sz="quarter" idx="11"/>
          </p:nvPr>
        </p:nvSpPr>
        <p:spPr>
          <a:xfrm>
            <a:off x="3949148" y="6223828"/>
            <a:ext cx="4717774"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9329530" y="6223828"/>
            <a:ext cx="1706217" cy="365125"/>
          </a:xfrm>
          <a:prstGeom prst="rect">
            <a:avLst/>
          </a:prstGeom>
        </p:spPr>
        <p:txBody>
          <a:bodyPr/>
          <a:lstStyle/>
          <a:p>
            <a:fld id="{6B2A4A2E-1208-4CEC-854F-BD6FFBCD259A}" type="slidenum">
              <a:rPr lang="en-US" smtClean="0"/>
              <a:t>‹#›</a:t>
            </a:fld>
            <a:endParaRPr lang="en-US"/>
          </a:p>
        </p:txBody>
      </p:sp>
    </p:spTree>
    <p:extLst>
      <p:ext uri="{BB962C8B-B14F-4D97-AF65-F5344CB8AC3E}">
        <p14:creationId xmlns:p14="http://schemas.microsoft.com/office/powerpoint/2010/main" val="19332372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1356360"/>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43000" y="2057400"/>
            <a:ext cx="9872871" cy="40386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142996" y="6223828"/>
            <a:ext cx="2329074" cy="365125"/>
          </a:xfrm>
          <a:prstGeom prst="rect">
            <a:avLst/>
          </a:prstGeom>
        </p:spPr>
        <p:txBody>
          <a:bodyPr/>
          <a:lstStyle/>
          <a:p>
            <a:fld id="{A8F0C6B7-2706-4815-B1B9-A8A92252602A}" type="datetimeFigureOut">
              <a:rPr lang="en-US" smtClean="0"/>
              <a:t>10/17/2024</a:t>
            </a:fld>
            <a:endParaRPr lang="en-US"/>
          </a:p>
        </p:txBody>
      </p:sp>
      <p:sp>
        <p:nvSpPr>
          <p:cNvPr id="5" name="Footer Placeholder 4"/>
          <p:cNvSpPr>
            <a:spLocks noGrp="1"/>
          </p:cNvSpPr>
          <p:nvPr>
            <p:ph type="ftr" sz="quarter" idx="11"/>
          </p:nvPr>
        </p:nvSpPr>
        <p:spPr>
          <a:xfrm>
            <a:off x="3949148" y="6223828"/>
            <a:ext cx="4717774"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329530" y="6223828"/>
            <a:ext cx="1706217" cy="365125"/>
          </a:xfrm>
          <a:prstGeom prst="rect">
            <a:avLst/>
          </a:prstGeom>
        </p:spPr>
        <p:txBody>
          <a:bodyPr/>
          <a:lstStyle/>
          <a:p>
            <a:fld id="{6B2A4A2E-1208-4CEC-854F-BD6FFBCD259A}" type="slidenum">
              <a:rPr lang="en-US" smtClean="0"/>
              <a:t>‹#›</a:t>
            </a:fld>
            <a:endParaRPr lang="en-US"/>
          </a:p>
        </p:txBody>
      </p:sp>
    </p:spTree>
    <p:extLst>
      <p:ext uri="{BB962C8B-B14F-4D97-AF65-F5344CB8AC3E}">
        <p14:creationId xmlns:p14="http://schemas.microsoft.com/office/powerpoint/2010/main" val="15001617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142996" y="6223828"/>
            <a:ext cx="2329074" cy="365125"/>
          </a:xfrm>
          <a:prstGeom prst="rect">
            <a:avLst/>
          </a:prstGeom>
        </p:spPr>
        <p:txBody>
          <a:bodyPr/>
          <a:lstStyle/>
          <a:p>
            <a:fld id="{A8F0C6B7-2706-4815-B1B9-A8A92252602A}" type="datetimeFigureOut">
              <a:rPr lang="en-US" smtClean="0"/>
              <a:t>10/17/2024</a:t>
            </a:fld>
            <a:endParaRPr lang="en-US"/>
          </a:p>
        </p:txBody>
      </p:sp>
      <p:sp>
        <p:nvSpPr>
          <p:cNvPr id="5" name="Footer Placeholder 4"/>
          <p:cNvSpPr>
            <a:spLocks noGrp="1"/>
          </p:cNvSpPr>
          <p:nvPr>
            <p:ph type="ftr" sz="quarter" idx="11"/>
          </p:nvPr>
        </p:nvSpPr>
        <p:spPr>
          <a:xfrm>
            <a:off x="3949148" y="6223828"/>
            <a:ext cx="4717774"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329530" y="6223828"/>
            <a:ext cx="1706217" cy="365125"/>
          </a:xfrm>
          <a:prstGeom prst="rect">
            <a:avLst/>
          </a:prstGeom>
        </p:spPr>
        <p:txBody>
          <a:bodyPr/>
          <a:lstStyle/>
          <a:p>
            <a:fld id="{6B2A4A2E-1208-4CEC-854F-BD6FFBCD259A}" type="slidenum">
              <a:rPr lang="en-US" smtClean="0"/>
              <a:t>‹#›</a:t>
            </a:fld>
            <a:endParaRPr lang="en-US"/>
          </a:p>
        </p:txBody>
      </p:sp>
    </p:spTree>
    <p:extLst>
      <p:ext uri="{BB962C8B-B14F-4D97-AF65-F5344CB8AC3E}">
        <p14:creationId xmlns:p14="http://schemas.microsoft.com/office/powerpoint/2010/main" val="24883723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5F935-B0A9-4772-8292-44EB3A12A2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BC704F1-2E71-48FC-A197-E7DB10D206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6692B1D-9BF1-48B6-86C4-ECBDD78E13E0}"/>
              </a:ext>
            </a:extLst>
          </p:cNvPr>
          <p:cNvSpPr>
            <a:spLocks noGrp="1"/>
          </p:cNvSpPr>
          <p:nvPr>
            <p:ph type="dt" sz="half" idx="10"/>
          </p:nvPr>
        </p:nvSpPr>
        <p:spPr/>
        <p:txBody>
          <a:bodyPr/>
          <a:lstStyle/>
          <a:p>
            <a:fld id="{BA39AD88-BAFA-4514-9052-49598D0DBE27}" type="datetimeFigureOut">
              <a:rPr lang="en-US" smtClean="0"/>
              <a:t>10/17/2024</a:t>
            </a:fld>
            <a:endParaRPr lang="en-US"/>
          </a:p>
        </p:txBody>
      </p:sp>
      <p:sp>
        <p:nvSpPr>
          <p:cNvPr id="5" name="Footer Placeholder 4">
            <a:extLst>
              <a:ext uri="{FF2B5EF4-FFF2-40B4-BE49-F238E27FC236}">
                <a16:creationId xmlns:a16="http://schemas.microsoft.com/office/drawing/2014/main" id="{122D1B30-FAE3-4EEC-BD7E-9BC82D8851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5E88F5-7E36-4CAC-AA6C-6C1EF010A0F2}"/>
              </a:ext>
            </a:extLst>
          </p:cNvPr>
          <p:cNvSpPr>
            <a:spLocks noGrp="1"/>
          </p:cNvSpPr>
          <p:nvPr>
            <p:ph type="sldNum" sz="quarter" idx="12"/>
          </p:nvPr>
        </p:nvSpPr>
        <p:spPr/>
        <p:txBody>
          <a:bodyPr/>
          <a:lstStyle/>
          <a:p>
            <a:fld id="{A5CFB88E-4C8A-463D-982E-43ABF42C71D1}" type="slidenum">
              <a:rPr lang="en-US" smtClean="0"/>
              <a:t>‹#›</a:t>
            </a:fld>
            <a:endParaRPr lang="en-US"/>
          </a:p>
        </p:txBody>
      </p:sp>
    </p:spTree>
    <p:extLst>
      <p:ext uri="{BB962C8B-B14F-4D97-AF65-F5344CB8AC3E}">
        <p14:creationId xmlns:p14="http://schemas.microsoft.com/office/powerpoint/2010/main" val="31029699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8B928-F23C-49AD-BC0A-37B22A6C15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4E4AB-CC24-4120-A241-CFEBF930EF7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ECA3E8-1B47-4E76-B559-FAAB69BE2220}"/>
              </a:ext>
            </a:extLst>
          </p:cNvPr>
          <p:cNvSpPr>
            <a:spLocks noGrp="1"/>
          </p:cNvSpPr>
          <p:nvPr>
            <p:ph type="dt" sz="half" idx="10"/>
          </p:nvPr>
        </p:nvSpPr>
        <p:spPr/>
        <p:txBody>
          <a:bodyPr/>
          <a:lstStyle/>
          <a:p>
            <a:fld id="{BA39AD88-BAFA-4514-9052-49598D0DBE27}" type="datetimeFigureOut">
              <a:rPr lang="en-US" smtClean="0"/>
              <a:t>10/17/2024</a:t>
            </a:fld>
            <a:endParaRPr lang="en-US"/>
          </a:p>
        </p:txBody>
      </p:sp>
      <p:sp>
        <p:nvSpPr>
          <p:cNvPr id="5" name="Footer Placeholder 4">
            <a:extLst>
              <a:ext uri="{FF2B5EF4-FFF2-40B4-BE49-F238E27FC236}">
                <a16:creationId xmlns:a16="http://schemas.microsoft.com/office/drawing/2014/main" id="{3570B882-1253-4763-A2B8-A46D19EC0E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DA344F-CFDE-4A4A-B196-99FDF8DAE4C8}"/>
              </a:ext>
            </a:extLst>
          </p:cNvPr>
          <p:cNvSpPr>
            <a:spLocks noGrp="1"/>
          </p:cNvSpPr>
          <p:nvPr>
            <p:ph type="sldNum" sz="quarter" idx="12"/>
          </p:nvPr>
        </p:nvSpPr>
        <p:spPr/>
        <p:txBody>
          <a:bodyPr/>
          <a:lstStyle/>
          <a:p>
            <a:fld id="{A5CFB88E-4C8A-463D-982E-43ABF42C71D1}" type="slidenum">
              <a:rPr lang="en-US" smtClean="0"/>
              <a:t>‹#›</a:t>
            </a:fld>
            <a:endParaRPr lang="en-US"/>
          </a:p>
        </p:txBody>
      </p:sp>
    </p:spTree>
    <p:extLst>
      <p:ext uri="{BB962C8B-B14F-4D97-AF65-F5344CB8AC3E}">
        <p14:creationId xmlns:p14="http://schemas.microsoft.com/office/powerpoint/2010/main" val="17423478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51ADC-C12B-49A3-8899-5CA88572A7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6B551BC-BB18-4B57-B93A-17FAE78CDB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77518E6-9A58-49C9-A7C1-74A551051905}"/>
              </a:ext>
            </a:extLst>
          </p:cNvPr>
          <p:cNvSpPr>
            <a:spLocks noGrp="1"/>
          </p:cNvSpPr>
          <p:nvPr>
            <p:ph type="dt" sz="half" idx="10"/>
          </p:nvPr>
        </p:nvSpPr>
        <p:spPr/>
        <p:txBody>
          <a:bodyPr/>
          <a:lstStyle/>
          <a:p>
            <a:fld id="{BA39AD88-BAFA-4514-9052-49598D0DBE27}" type="datetimeFigureOut">
              <a:rPr lang="en-US" smtClean="0"/>
              <a:t>10/17/2024</a:t>
            </a:fld>
            <a:endParaRPr lang="en-US"/>
          </a:p>
        </p:txBody>
      </p:sp>
      <p:sp>
        <p:nvSpPr>
          <p:cNvPr id="5" name="Footer Placeholder 4">
            <a:extLst>
              <a:ext uri="{FF2B5EF4-FFF2-40B4-BE49-F238E27FC236}">
                <a16:creationId xmlns:a16="http://schemas.microsoft.com/office/drawing/2014/main" id="{24F6C3AA-5189-4310-93FD-CC6E743643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AF82FC-D39D-41C9-BAC7-773A1062F414}"/>
              </a:ext>
            </a:extLst>
          </p:cNvPr>
          <p:cNvSpPr>
            <a:spLocks noGrp="1"/>
          </p:cNvSpPr>
          <p:nvPr>
            <p:ph type="sldNum" sz="quarter" idx="12"/>
          </p:nvPr>
        </p:nvSpPr>
        <p:spPr/>
        <p:txBody>
          <a:bodyPr/>
          <a:lstStyle/>
          <a:p>
            <a:fld id="{A5CFB88E-4C8A-463D-982E-43ABF42C71D1}" type="slidenum">
              <a:rPr lang="en-US" smtClean="0"/>
              <a:t>‹#›</a:t>
            </a:fld>
            <a:endParaRPr lang="en-US"/>
          </a:p>
        </p:txBody>
      </p:sp>
    </p:spTree>
    <p:extLst>
      <p:ext uri="{BB962C8B-B14F-4D97-AF65-F5344CB8AC3E}">
        <p14:creationId xmlns:p14="http://schemas.microsoft.com/office/powerpoint/2010/main" val="15276230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FA8D4-FB47-437F-8F7F-938BEC1864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EB73A9-6F2C-422C-9D1E-B0F19E16F1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2D240A7-4809-4CC3-B442-94E38A8FB95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BEE39B-7257-475B-A236-9910DA46BFF9}"/>
              </a:ext>
            </a:extLst>
          </p:cNvPr>
          <p:cNvSpPr>
            <a:spLocks noGrp="1"/>
          </p:cNvSpPr>
          <p:nvPr>
            <p:ph type="dt" sz="half" idx="10"/>
          </p:nvPr>
        </p:nvSpPr>
        <p:spPr/>
        <p:txBody>
          <a:bodyPr/>
          <a:lstStyle/>
          <a:p>
            <a:fld id="{BA39AD88-BAFA-4514-9052-49598D0DBE27}" type="datetimeFigureOut">
              <a:rPr lang="en-US" smtClean="0"/>
              <a:t>10/17/2024</a:t>
            </a:fld>
            <a:endParaRPr lang="en-US"/>
          </a:p>
        </p:txBody>
      </p:sp>
      <p:sp>
        <p:nvSpPr>
          <p:cNvPr id="6" name="Footer Placeholder 5">
            <a:extLst>
              <a:ext uri="{FF2B5EF4-FFF2-40B4-BE49-F238E27FC236}">
                <a16:creationId xmlns:a16="http://schemas.microsoft.com/office/drawing/2014/main" id="{760987FE-DD2A-4C87-AC09-BBF60C59C4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64B7F2-D8D7-469A-902E-DFD2805C5B39}"/>
              </a:ext>
            </a:extLst>
          </p:cNvPr>
          <p:cNvSpPr>
            <a:spLocks noGrp="1"/>
          </p:cNvSpPr>
          <p:nvPr>
            <p:ph type="sldNum" sz="quarter" idx="12"/>
          </p:nvPr>
        </p:nvSpPr>
        <p:spPr/>
        <p:txBody>
          <a:bodyPr/>
          <a:lstStyle/>
          <a:p>
            <a:fld id="{A5CFB88E-4C8A-463D-982E-43ABF42C71D1}" type="slidenum">
              <a:rPr lang="en-US" smtClean="0"/>
              <a:t>‹#›</a:t>
            </a:fld>
            <a:endParaRPr lang="en-US"/>
          </a:p>
        </p:txBody>
      </p:sp>
    </p:spTree>
    <p:extLst>
      <p:ext uri="{BB962C8B-B14F-4D97-AF65-F5344CB8AC3E}">
        <p14:creationId xmlns:p14="http://schemas.microsoft.com/office/powerpoint/2010/main" val="20242967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7D76D-202B-4E90-94D6-984D5654D4C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C482E57-75DC-4F9B-A26B-1821EE4407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599A5F-3BD1-49E9-9B1B-74DDF0B3F7C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5A7A7B-9BBD-427F-8534-238A979317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97CC53-2EC3-4284-AB25-7396D20AC6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F708548-EFF5-46E1-AE2C-DCA90D01E337}"/>
              </a:ext>
            </a:extLst>
          </p:cNvPr>
          <p:cNvSpPr>
            <a:spLocks noGrp="1"/>
          </p:cNvSpPr>
          <p:nvPr>
            <p:ph type="dt" sz="half" idx="10"/>
          </p:nvPr>
        </p:nvSpPr>
        <p:spPr/>
        <p:txBody>
          <a:bodyPr/>
          <a:lstStyle/>
          <a:p>
            <a:fld id="{BA39AD88-BAFA-4514-9052-49598D0DBE27}" type="datetimeFigureOut">
              <a:rPr lang="en-US" smtClean="0"/>
              <a:t>10/17/2024</a:t>
            </a:fld>
            <a:endParaRPr lang="en-US"/>
          </a:p>
        </p:txBody>
      </p:sp>
      <p:sp>
        <p:nvSpPr>
          <p:cNvPr id="8" name="Footer Placeholder 7">
            <a:extLst>
              <a:ext uri="{FF2B5EF4-FFF2-40B4-BE49-F238E27FC236}">
                <a16:creationId xmlns:a16="http://schemas.microsoft.com/office/drawing/2014/main" id="{06DF0D09-8FF8-4DDE-B351-28F71643C1D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2C5263-F85D-43AA-A901-2F5B7423AE59}"/>
              </a:ext>
            </a:extLst>
          </p:cNvPr>
          <p:cNvSpPr>
            <a:spLocks noGrp="1"/>
          </p:cNvSpPr>
          <p:nvPr>
            <p:ph type="sldNum" sz="quarter" idx="12"/>
          </p:nvPr>
        </p:nvSpPr>
        <p:spPr/>
        <p:txBody>
          <a:bodyPr/>
          <a:lstStyle/>
          <a:p>
            <a:fld id="{A5CFB88E-4C8A-463D-982E-43ABF42C71D1}" type="slidenum">
              <a:rPr lang="en-US" smtClean="0"/>
              <a:t>‹#›</a:t>
            </a:fld>
            <a:endParaRPr lang="en-US"/>
          </a:p>
        </p:txBody>
      </p:sp>
    </p:spTree>
    <p:extLst>
      <p:ext uri="{BB962C8B-B14F-4D97-AF65-F5344CB8AC3E}">
        <p14:creationId xmlns:p14="http://schemas.microsoft.com/office/powerpoint/2010/main" val="2924609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2778671"/>
      </p:ext>
    </p:extLst>
  </p:cSld>
  <p:clrMapOvr>
    <a:masterClrMapping/>
  </p:clrMapOvr>
  <p:transition spd="slow">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ADAE2-2A32-4E15-8223-386BC278B0A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3B580ED-781B-430F-8F43-4159E5272793}"/>
              </a:ext>
            </a:extLst>
          </p:cNvPr>
          <p:cNvSpPr>
            <a:spLocks noGrp="1"/>
          </p:cNvSpPr>
          <p:nvPr>
            <p:ph type="dt" sz="half" idx="10"/>
          </p:nvPr>
        </p:nvSpPr>
        <p:spPr/>
        <p:txBody>
          <a:bodyPr/>
          <a:lstStyle/>
          <a:p>
            <a:fld id="{BA39AD88-BAFA-4514-9052-49598D0DBE27}" type="datetimeFigureOut">
              <a:rPr lang="en-US" smtClean="0"/>
              <a:t>10/17/2024</a:t>
            </a:fld>
            <a:endParaRPr lang="en-US"/>
          </a:p>
        </p:txBody>
      </p:sp>
      <p:sp>
        <p:nvSpPr>
          <p:cNvPr id="4" name="Footer Placeholder 3">
            <a:extLst>
              <a:ext uri="{FF2B5EF4-FFF2-40B4-BE49-F238E27FC236}">
                <a16:creationId xmlns:a16="http://schemas.microsoft.com/office/drawing/2014/main" id="{352B1550-FF89-4005-9A33-6E6C554FB7F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354EB4-15D9-4FEB-B9BC-1D171FDC1B25}"/>
              </a:ext>
            </a:extLst>
          </p:cNvPr>
          <p:cNvSpPr>
            <a:spLocks noGrp="1"/>
          </p:cNvSpPr>
          <p:nvPr>
            <p:ph type="sldNum" sz="quarter" idx="12"/>
          </p:nvPr>
        </p:nvSpPr>
        <p:spPr/>
        <p:txBody>
          <a:bodyPr/>
          <a:lstStyle/>
          <a:p>
            <a:fld id="{A5CFB88E-4C8A-463D-982E-43ABF42C71D1}" type="slidenum">
              <a:rPr lang="en-US" smtClean="0"/>
              <a:t>‹#›</a:t>
            </a:fld>
            <a:endParaRPr lang="en-US"/>
          </a:p>
        </p:txBody>
      </p:sp>
    </p:spTree>
    <p:extLst>
      <p:ext uri="{BB962C8B-B14F-4D97-AF65-F5344CB8AC3E}">
        <p14:creationId xmlns:p14="http://schemas.microsoft.com/office/powerpoint/2010/main" val="39906192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D74AE4-0472-47DE-AD79-AB4E0E7598E8}"/>
              </a:ext>
            </a:extLst>
          </p:cNvPr>
          <p:cNvSpPr>
            <a:spLocks noGrp="1"/>
          </p:cNvSpPr>
          <p:nvPr>
            <p:ph type="dt" sz="half" idx="10"/>
          </p:nvPr>
        </p:nvSpPr>
        <p:spPr/>
        <p:txBody>
          <a:bodyPr/>
          <a:lstStyle/>
          <a:p>
            <a:fld id="{BA39AD88-BAFA-4514-9052-49598D0DBE27}" type="datetimeFigureOut">
              <a:rPr lang="en-US" smtClean="0"/>
              <a:t>10/17/2024</a:t>
            </a:fld>
            <a:endParaRPr lang="en-US"/>
          </a:p>
        </p:txBody>
      </p:sp>
      <p:sp>
        <p:nvSpPr>
          <p:cNvPr id="3" name="Footer Placeholder 2">
            <a:extLst>
              <a:ext uri="{FF2B5EF4-FFF2-40B4-BE49-F238E27FC236}">
                <a16:creationId xmlns:a16="http://schemas.microsoft.com/office/drawing/2014/main" id="{4E264D40-CF72-4F86-8391-A2D2E212FD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141590F-BCBB-4814-8216-A086A5FD54B8}"/>
              </a:ext>
            </a:extLst>
          </p:cNvPr>
          <p:cNvSpPr>
            <a:spLocks noGrp="1"/>
          </p:cNvSpPr>
          <p:nvPr>
            <p:ph type="sldNum" sz="quarter" idx="12"/>
          </p:nvPr>
        </p:nvSpPr>
        <p:spPr/>
        <p:txBody>
          <a:bodyPr/>
          <a:lstStyle/>
          <a:p>
            <a:fld id="{A5CFB88E-4C8A-463D-982E-43ABF42C71D1}" type="slidenum">
              <a:rPr lang="en-US" smtClean="0"/>
              <a:t>‹#›</a:t>
            </a:fld>
            <a:endParaRPr lang="en-US"/>
          </a:p>
        </p:txBody>
      </p:sp>
    </p:spTree>
    <p:extLst>
      <p:ext uri="{BB962C8B-B14F-4D97-AF65-F5344CB8AC3E}">
        <p14:creationId xmlns:p14="http://schemas.microsoft.com/office/powerpoint/2010/main" val="1509046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DF946-9880-4045-A2B9-AA4C704F11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418FE92-8F93-47BD-B9EC-B34C2CF3D2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6806C8-95DC-46CD-9F8A-412230F957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A45601-FC48-428F-BC3C-0AC1CCBDC88F}"/>
              </a:ext>
            </a:extLst>
          </p:cNvPr>
          <p:cNvSpPr>
            <a:spLocks noGrp="1"/>
          </p:cNvSpPr>
          <p:nvPr>
            <p:ph type="dt" sz="half" idx="10"/>
          </p:nvPr>
        </p:nvSpPr>
        <p:spPr/>
        <p:txBody>
          <a:bodyPr/>
          <a:lstStyle/>
          <a:p>
            <a:fld id="{BA39AD88-BAFA-4514-9052-49598D0DBE27}" type="datetimeFigureOut">
              <a:rPr lang="en-US" smtClean="0"/>
              <a:t>10/17/2024</a:t>
            </a:fld>
            <a:endParaRPr lang="en-US"/>
          </a:p>
        </p:txBody>
      </p:sp>
      <p:sp>
        <p:nvSpPr>
          <p:cNvPr id="6" name="Footer Placeholder 5">
            <a:extLst>
              <a:ext uri="{FF2B5EF4-FFF2-40B4-BE49-F238E27FC236}">
                <a16:creationId xmlns:a16="http://schemas.microsoft.com/office/drawing/2014/main" id="{0B5350F6-1538-4CE7-9EA5-3FEB4E8903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0D7E61-E2A5-46EB-847A-F29ABBBAFF14}"/>
              </a:ext>
            </a:extLst>
          </p:cNvPr>
          <p:cNvSpPr>
            <a:spLocks noGrp="1"/>
          </p:cNvSpPr>
          <p:nvPr>
            <p:ph type="sldNum" sz="quarter" idx="12"/>
          </p:nvPr>
        </p:nvSpPr>
        <p:spPr/>
        <p:txBody>
          <a:bodyPr/>
          <a:lstStyle/>
          <a:p>
            <a:fld id="{A5CFB88E-4C8A-463D-982E-43ABF42C71D1}" type="slidenum">
              <a:rPr lang="en-US" smtClean="0"/>
              <a:t>‹#›</a:t>
            </a:fld>
            <a:endParaRPr lang="en-US"/>
          </a:p>
        </p:txBody>
      </p:sp>
    </p:spTree>
    <p:extLst>
      <p:ext uri="{BB962C8B-B14F-4D97-AF65-F5344CB8AC3E}">
        <p14:creationId xmlns:p14="http://schemas.microsoft.com/office/powerpoint/2010/main" val="7452036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7D208-2D6E-4722-BB8B-6C7B09109A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3D7DAC-B848-4984-BDC5-10D55AEC85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C723117-D108-4656-BC6F-172D334B09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E8FCD2-FE9B-4C20-9F59-23296438673E}"/>
              </a:ext>
            </a:extLst>
          </p:cNvPr>
          <p:cNvSpPr>
            <a:spLocks noGrp="1"/>
          </p:cNvSpPr>
          <p:nvPr>
            <p:ph type="dt" sz="half" idx="10"/>
          </p:nvPr>
        </p:nvSpPr>
        <p:spPr/>
        <p:txBody>
          <a:bodyPr/>
          <a:lstStyle/>
          <a:p>
            <a:fld id="{BA39AD88-BAFA-4514-9052-49598D0DBE27}" type="datetimeFigureOut">
              <a:rPr lang="en-US" smtClean="0"/>
              <a:t>10/17/2024</a:t>
            </a:fld>
            <a:endParaRPr lang="en-US"/>
          </a:p>
        </p:txBody>
      </p:sp>
      <p:sp>
        <p:nvSpPr>
          <p:cNvPr id="6" name="Footer Placeholder 5">
            <a:extLst>
              <a:ext uri="{FF2B5EF4-FFF2-40B4-BE49-F238E27FC236}">
                <a16:creationId xmlns:a16="http://schemas.microsoft.com/office/drawing/2014/main" id="{AB9298E4-D43C-4C73-BB90-5348DDB8A4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DEC885-E728-40FA-9D2B-DA7328FB19A8}"/>
              </a:ext>
            </a:extLst>
          </p:cNvPr>
          <p:cNvSpPr>
            <a:spLocks noGrp="1"/>
          </p:cNvSpPr>
          <p:nvPr>
            <p:ph type="sldNum" sz="quarter" idx="12"/>
          </p:nvPr>
        </p:nvSpPr>
        <p:spPr/>
        <p:txBody>
          <a:bodyPr/>
          <a:lstStyle/>
          <a:p>
            <a:fld id="{A5CFB88E-4C8A-463D-982E-43ABF42C71D1}" type="slidenum">
              <a:rPr lang="en-US" smtClean="0"/>
              <a:t>‹#›</a:t>
            </a:fld>
            <a:endParaRPr lang="en-US"/>
          </a:p>
        </p:txBody>
      </p:sp>
    </p:spTree>
    <p:extLst>
      <p:ext uri="{BB962C8B-B14F-4D97-AF65-F5344CB8AC3E}">
        <p14:creationId xmlns:p14="http://schemas.microsoft.com/office/powerpoint/2010/main" val="28173171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58EF4-1DCA-4E89-A432-59DA1FE6B4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02BE4A4-C439-420B-9352-687F1DA99B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427DCC-D3C8-4B1B-A32D-8706EFB6B6C4}"/>
              </a:ext>
            </a:extLst>
          </p:cNvPr>
          <p:cNvSpPr>
            <a:spLocks noGrp="1"/>
          </p:cNvSpPr>
          <p:nvPr>
            <p:ph type="dt" sz="half" idx="10"/>
          </p:nvPr>
        </p:nvSpPr>
        <p:spPr/>
        <p:txBody>
          <a:bodyPr/>
          <a:lstStyle/>
          <a:p>
            <a:fld id="{BA39AD88-BAFA-4514-9052-49598D0DBE27}" type="datetimeFigureOut">
              <a:rPr lang="en-US" smtClean="0"/>
              <a:t>10/17/2024</a:t>
            </a:fld>
            <a:endParaRPr lang="en-US"/>
          </a:p>
        </p:txBody>
      </p:sp>
      <p:sp>
        <p:nvSpPr>
          <p:cNvPr id="5" name="Footer Placeholder 4">
            <a:extLst>
              <a:ext uri="{FF2B5EF4-FFF2-40B4-BE49-F238E27FC236}">
                <a16:creationId xmlns:a16="http://schemas.microsoft.com/office/drawing/2014/main" id="{F19BC4FA-8B8D-4D79-B3E8-A9812C4990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BDF22A-8CC3-470A-88BB-52D104993AB4}"/>
              </a:ext>
            </a:extLst>
          </p:cNvPr>
          <p:cNvSpPr>
            <a:spLocks noGrp="1"/>
          </p:cNvSpPr>
          <p:nvPr>
            <p:ph type="sldNum" sz="quarter" idx="12"/>
          </p:nvPr>
        </p:nvSpPr>
        <p:spPr/>
        <p:txBody>
          <a:bodyPr/>
          <a:lstStyle/>
          <a:p>
            <a:fld id="{A5CFB88E-4C8A-463D-982E-43ABF42C71D1}" type="slidenum">
              <a:rPr lang="en-US" smtClean="0"/>
              <a:t>‹#›</a:t>
            </a:fld>
            <a:endParaRPr lang="en-US"/>
          </a:p>
        </p:txBody>
      </p:sp>
    </p:spTree>
    <p:extLst>
      <p:ext uri="{BB962C8B-B14F-4D97-AF65-F5344CB8AC3E}">
        <p14:creationId xmlns:p14="http://schemas.microsoft.com/office/powerpoint/2010/main" val="9852032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4702F7-6AF9-4877-93E5-1A0360CCBE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BF7652-A3FC-4CFD-A28D-DD9A1D2E34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44CF6E-C036-4374-9CB1-A57414344927}"/>
              </a:ext>
            </a:extLst>
          </p:cNvPr>
          <p:cNvSpPr>
            <a:spLocks noGrp="1"/>
          </p:cNvSpPr>
          <p:nvPr>
            <p:ph type="dt" sz="half" idx="10"/>
          </p:nvPr>
        </p:nvSpPr>
        <p:spPr/>
        <p:txBody>
          <a:bodyPr/>
          <a:lstStyle/>
          <a:p>
            <a:fld id="{BA39AD88-BAFA-4514-9052-49598D0DBE27}" type="datetimeFigureOut">
              <a:rPr lang="en-US" smtClean="0"/>
              <a:t>10/17/2024</a:t>
            </a:fld>
            <a:endParaRPr lang="en-US"/>
          </a:p>
        </p:txBody>
      </p:sp>
      <p:sp>
        <p:nvSpPr>
          <p:cNvPr id="5" name="Footer Placeholder 4">
            <a:extLst>
              <a:ext uri="{FF2B5EF4-FFF2-40B4-BE49-F238E27FC236}">
                <a16:creationId xmlns:a16="http://schemas.microsoft.com/office/drawing/2014/main" id="{0BA2BBBC-A031-4D02-BB15-E0E15807FA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D2D7AB-8E99-4377-80F3-0C76B1938A3A}"/>
              </a:ext>
            </a:extLst>
          </p:cNvPr>
          <p:cNvSpPr>
            <a:spLocks noGrp="1"/>
          </p:cNvSpPr>
          <p:nvPr>
            <p:ph type="sldNum" sz="quarter" idx="12"/>
          </p:nvPr>
        </p:nvSpPr>
        <p:spPr/>
        <p:txBody>
          <a:bodyPr/>
          <a:lstStyle/>
          <a:p>
            <a:fld id="{A5CFB88E-4C8A-463D-982E-43ABF42C71D1}" type="slidenum">
              <a:rPr lang="en-US" smtClean="0"/>
              <a:t>‹#›</a:t>
            </a:fld>
            <a:endParaRPr lang="en-US"/>
          </a:p>
        </p:txBody>
      </p:sp>
    </p:spTree>
    <p:extLst>
      <p:ext uri="{BB962C8B-B14F-4D97-AF65-F5344CB8AC3E}">
        <p14:creationId xmlns:p14="http://schemas.microsoft.com/office/powerpoint/2010/main" val="3903038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833636"/>
      </p:ext>
    </p:extLst>
  </p:cSld>
  <p:clrMapOvr>
    <a:masterClrMapping/>
  </p:clrMapOvr>
  <p:transition spd="slow">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5922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1356360"/>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1143000" y="2057400"/>
            <a:ext cx="9872871" cy="4038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142996" y="6223828"/>
            <a:ext cx="2329074" cy="365125"/>
          </a:xfrm>
          <a:prstGeom prst="rect">
            <a:avLst/>
          </a:prstGeom>
        </p:spPr>
        <p:txBody>
          <a:bodyPr/>
          <a:lstStyle/>
          <a:p>
            <a:fld id="{A8F0C6B7-2706-4815-B1B9-A8A92252602A}" type="datetimeFigureOut">
              <a:rPr lang="en-US" smtClean="0"/>
              <a:t>10/17/2024</a:t>
            </a:fld>
            <a:endParaRPr lang="en-US"/>
          </a:p>
        </p:txBody>
      </p:sp>
      <p:sp>
        <p:nvSpPr>
          <p:cNvPr id="5" name="Footer Placeholder 4"/>
          <p:cNvSpPr>
            <a:spLocks noGrp="1"/>
          </p:cNvSpPr>
          <p:nvPr>
            <p:ph type="ftr" sz="quarter" idx="11"/>
          </p:nvPr>
        </p:nvSpPr>
        <p:spPr>
          <a:xfrm>
            <a:off x="3949148" y="6223828"/>
            <a:ext cx="4717774"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329530" y="6223828"/>
            <a:ext cx="1706217" cy="365125"/>
          </a:xfrm>
          <a:prstGeom prst="rect">
            <a:avLst/>
          </a:prstGeom>
        </p:spPr>
        <p:txBody>
          <a:bodyPr/>
          <a:lstStyle/>
          <a:p>
            <a:fld id="{6B2A4A2E-1208-4CEC-854F-BD6FFBCD259A}" type="slidenum">
              <a:rPr lang="en-US" smtClean="0"/>
              <a:t>‹#›</a:t>
            </a:fld>
            <a:endParaRPr lang="en-US"/>
          </a:p>
        </p:txBody>
      </p:sp>
    </p:spTree>
    <p:extLst>
      <p:ext uri="{BB962C8B-B14F-4D97-AF65-F5344CB8AC3E}">
        <p14:creationId xmlns:p14="http://schemas.microsoft.com/office/powerpoint/2010/main" val="3208426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a:prstGeom prst="rect">
            <a:avLst/>
          </a:prstGeo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a:prstGeom prst="rect">
            <a:avLst/>
          </a:prstGeo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142996" y="6223828"/>
            <a:ext cx="2329074" cy="365125"/>
          </a:xfrm>
          <a:prstGeom prst="rect">
            <a:avLst/>
          </a:prstGeom>
        </p:spPr>
        <p:txBody>
          <a:bodyPr/>
          <a:lstStyle/>
          <a:p>
            <a:fld id="{A8F0C6B7-2706-4815-B1B9-A8A92252602A}" type="datetimeFigureOut">
              <a:rPr lang="en-US" smtClean="0"/>
              <a:t>10/17/2024</a:t>
            </a:fld>
            <a:endParaRPr lang="en-US"/>
          </a:p>
        </p:txBody>
      </p:sp>
      <p:sp>
        <p:nvSpPr>
          <p:cNvPr id="5" name="Footer Placeholder 4"/>
          <p:cNvSpPr>
            <a:spLocks noGrp="1"/>
          </p:cNvSpPr>
          <p:nvPr>
            <p:ph type="ftr" sz="quarter" idx="11"/>
          </p:nvPr>
        </p:nvSpPr>
        <p:spPr>
          <a:xfrm>
            <a:off x="3949148" y="6223828"/>
            <a:ext cx="4717774"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329530" y="6223828"/>
            <a:ext cx="1706217" cy="365125"/>
          </a:xfrm>
          <a:prstGeom prst="rect">
            <a:avLst/>
          </a:prstGeom>
        </p:spPr>
        <p:txBody>
          <a:bodyPr/>
          <a:lstStyle/>
          <a:p>
            <a:fld id="{6B2A4A2E-1208-4CEC-854F-BD6FFBCD259A}"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8529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143000" y="609600"/>
            <a:ext cx="9875520" cy="1356360"/>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a:prstGeom prst="rect">
            <a:avLst/>
          </a:prstGeo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a:prstGeom prst="rect">
            <a:avLst/>
          </a:prstGeo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1142996" y="6223828"/>
            <a:ext cx="2329074" cy="365125"/>
          </a:xfrm>
          <a:prstGeom prst="rect">
            <a:avLst/>
          </a:prstGeom>
        </p:spPr>
        <p:txBody>
          <a:bodyPr/>
          <a:lstStyle/>
          <a:p>
            <a:fld id="{A8F0C6B7-2706-4815-B1B9-A8A92252602A}" type="datetimeFigureOut">
              <a:rPr lang="en-US" smtClean="0"/>
              <a:t>10/17/2024</a:t>
            </a:fld>
            <a:endParaRPr lang="en-US"/>
          </a:p>
        </p:txBody>
      </p:sp>
      <p:sp>
        <p:nvSpPr>
          <p:cNvPr id="6" name="Footer Placeholder 5"/>
          <p:cNvSpPr>
            <a:spLocks noGrp="1"/>
          </p:cNvSpPr>
          <p:nvPr>
            <p:ph type="ftr" sz="quarter" idx="11"/>
          </p:nvPr>
        </p:nvSpPr>
        <p:spPr>
          <a:xfrm>
            <a:off x="3949148" y="6223828"/>
            <a:ext cx="4717774"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9329530" y="6223828"/>
            <a:ext cx="1706217" cy="365125"/>
          </a:xfrm>
          <a:prstGeom prst="rect">
            <a:avLst/>
          </a:prstGeom>
        </p:spPr>
        <p:txBody>
          <a:bodyPr/>
          <a:lstStyle/>
          <a:p>
            <a:fld id="{6B2A4A2E-1208-4CEC-854F-BD6FFBCD259A}" type="slidenum">
              <a:rPr lang="en-US" smtClean="0"/>
              <a:t>‹#›</a:t>
            </a:fld>
            <a:endParaRPr lang="en-US"/>
          </a:p>
        </p:txBody>
      </p:sp>
    </p:spTree>
    <p:extLst>
      <p:ext uri="{BB962C8B-B14F-4D97-AF65-F5344CB8AC3E}">
        <p14:creationId xmlns:p14="http://schemas.microsoft.com/office/powerpoint/2010/main" val="3491825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143000" y="609600"/>
            <a:ext cx="9875520" cy="1356360"/>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a:prstGeom prst="rect">
            <a:avLst/>
          </a:prstGeo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a:prstGeom prst="rect">
            <a:avLst/>
          </a:prstGeo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a:prstGeom prst="rect">
            <a:avLst/>
          </a:prstGeo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a:prstGeom prst="rect">
            <a:avLst/>
          </a:prstGeo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142996" y="6223828"/>
            <a:ext cx="2329074" cy="365125"/>
          </a:xfrm>
          <a:prstGeom prst="rect">
            <a:avLst/>
          </a:prstGeom>
        </p:spPr>
        <p:txBody>
          <a:bodyPr/>
          <a:lstStyle/>
          <a:p>
            <a:fld id="{A8F0C6B7-2706-4815-B1B9-A8A92252602A}" type="datetimeFigureOut">
              <a:rPr lang="en-US" smtClean="0"/>
              <a:t>10/17/2024</a:t>
            </a:fld>
            <a:endParaRPr lang="en-US"/>
          </a:p>
        </p:txBody>
      </p:sp>
      <p:sp>
        <p:nvSpPr>
          <p:cNvPr id="8" name="Footer Placeholder 7"/>
          <p:cNvSpPr>
            <a:spLocks noGrp="1"/>
          </p:cNvSpPr>
          <p:nvPr>
            <p:ph type="ftr" sz="quarter" idx="11"/>
          </p:nvPr>
        </p:nvSpPr>
        <p:spPr>
          <a:xfrm>
            <a:off x="3949148" y="6223828"/>
            <a:ext cx="4717774"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9329530" y="6223828"/>
            <a:ext cx="1706217" cy="365125"/>
          </a:xfrm>
          <a:prstGeom prst="rect">
            <a:avLst/>
          </a:prstGeom>
        </p:spPr>
        <p:txBody>
          <a:bodyPr/>
          <a:lstStyle/>
          <a:p>
            <a:fld id="{6B2A4A2E-1208-4CEC-854F-BD6FFBCD259A}" type="slidenum">
              <a:rPr lang="en-US" smtClean="0"/>
              <a:t>‹#›</a:t>
            </a:fld>
            <a:endParaRPr lang="en-US"/>
          </a:p>
        </p:txBody>
      </p:sp>
    </p:spTree>
    <p:extLst>
      <p:ext uri="{BB962C8B-B14F-4D97-AF65-F5344CB8AC3E}">
        <p14:creationId xmlns:p14="http://schemas.microsoft.com/office/powerpoint/2010/main" val="2154590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1356360"/>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1142996" y="6223828"/>
            <a:ext cx="2329074" cy="365125"/>
          </a:xfrm>
          <a:prstGeom prst="rect">
            <a:avLst/>
          </a:prstGeom>
        </p:spPr>
        <p:txBody>
          <a:bodyPr/>
          <a:lstStyle/>
          <a:p>
            <a:fld id="{A8F0C6B7-2706-4815-B1B9-A8A92252602A}" type="datetimeFigureOut">
              <a:rPr lang="en-US" smtClean="0"/>
              <a:t>10/17/2024</a:t>
            </a:fld>
            <a:endParaRPr lang="en-US"/>
          </a:p>
        </p:txBody>
      </p:sp>
      <p:sp>
        <p:nvSpPr>
          <p:cNvPr id="4" name="Footer Placeholder 3"/>
          <p:cNvSpPr>
            <a:spLocks noGrp="1"/>
          </p:cNvSpPr>
          <p:nvPr>
            <p:ph type="ftr" sz="quarter" idx="11"/>
          </p:nvPr>
        </p:nvSpPr>
        <p:spPr>
          <a:xfrm>
            <a:off x="3949148" y="6223828"/>
            <a:ext cx="4717774"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9329530" y="6223828"/>
            <a:ext cx="1706217" cy="365125"/>
          </a:xfrm>
          <a:prstGeom prst="rect">
            <a:avLst/>
          </a:prstGeom>
        </p:spPr>
        <p:txBody>
          <a:bodyPr/>
          <a:lstStyle/>
          <a:p>
            <a:fld id="{6B2A4A2E-1208-4CEC-854F-BD6FFBCD259A}" type="slidenum">
              <a:rPr lang="en-US" smtClean="0"/>
              <a:t>‹#›</a:t>
            </a:fld>
            <a:endParaRPr lang="en-US"/>
          </a:p>
        </p:txBody>
      </p:sp>
    </p:spTree>
    <p:extLst>
      <p:ext uri="{BB962C8B-B14F-4D97-AF65-F5344CB8AC3E}">
        <p14:creationId xmlns:p14="http://schemas.microsoft.com/office/powerpoint/2010/main" val="37283574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2.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image" Target="../media/image1.jpg"/><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jp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文本框 11"/>
          <p:cNvSpPr txBox="1"/>
          <p:nvPr userDrawn="1"/>
        </p:nvSpPr>
        <p:spPr>
          <a:xfrm>
            <a:off x="3869690" y="2025650"/>
            <a:ext cx="4730115" cy="1476375"/>
          </a:xfrm>
          <a:prstGeom prst="rect">
            <a:avLst/>
          </a:prstGeom>
          <a:noFill/>
        </p:spPr>
        <p:txBody>
          <a:bodyPr wrap="square" rtlCol="0" anchor="t">
            <a:spAutoFit/>
          </a:bodyPr>
          <a:lstStyle/>
          <a:p>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感谢您下载包图网平台上提供的</a:t>
            </a:r>
            <a:r>
              <a:rPr lang="en-US" altLang="zh-CN" dirty="0">
                <a:solidFill>
                  <a:schemeClr val="tx1">
                    <a:lumMod val="75000"/>
                    <a:lumOff val="25000"/>
                    <a:alpha val="0"/>
                  </a:schemeClr>
                </a:solidFill>
                <a:latin typeface="宋体" panose="02010600030101010101" pitchFamily="2" charset="-122"/>
                <a:ea typeface="宋体" panose="02010600030101010101" pitchFamily="2" charset="-122"/>
                <a:sym typeface="+mn-ea"/>
              </a:rPr>
              <a:t>PPT</a:t>
            </a:r>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作品，</a:t>
            </a:r>
          </a:p>
          <a:p>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为了您和包图网以及原创作者的利益，请</a:t>
            </a:r>
          </a:p>
          <a:p>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勿复制、传播、销售，否则将承担法律责</a:t>
            </a:r>
          </a:p>
          <a:p>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任！包图网将对作品进行维权，按照传播</a:t>
            </a:r>
          </a:p>
          <a:p>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下载次数进行十倍的索取赔偿！</a:t>
            </a:r>
          </a:p>
        </p:txBody>
      </p:sp>
      <p:pic>
        <p:nvPicPr>
          <p:cNvPr id="2" name="Picture 1" descr="A pink background with white leaves and black text&#10;&#10;Description automatically generated">
            <a:extLst>
              <a:ext uri="{FF2B5EF4-FFF2-40B4-BE49-F238E27FC236}">
                <a16:creationId xmlns:a16="http://schemas.microsoft.com/office/drawing/2014/main" id="{B289A89A-95BB-C89E-2C83-ACEDB3C5A8C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2411075" y="161925"/>
            <a:ext cx="1714500" cy="1714500"/>
          </a:xfrm>
          <a:prstGeom prst="rect">
            <a:avLst/>
          </a:prstGeom>
        </p:spPr>
      </p:pic>
    </p:spTree>
    <p:extLst>
      <p:ext uri="{BB962C8B-B14F-4D97-AF65-F5344CB8AC3E}">
        <p14:creationId xmlns:p14="http://schemas.microsoft.com/office/powerpoint/2010/main" val="5537532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ransition spd="slow">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descr="A pink background with white leaves and black text&#10;&#10;Description automatically generated">
            <a:extLst>
              <a:ext uri="{FF2B5EF4-FFF2-40B4-BE49-F238E27FC236}">
                <a16:creationId xmlns:a16="http://schemas.microsoft.com/office/drawing/2014/main" id="{3CEF490D-CF3C-C2D0-81FF-1B1B8DB5AD9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2315825" y="200025"/>
            <a:ext cx="1714500" cy="1714500"/>
          </a:xfrm>
          <a:prstGeom prst="rect">
            <a:avLst/>
          </a:prstGeom>
        </p:spPr>
      </p:pic>
    </p:spTree>
    <p:extLst>
      <p:ext uri="{BB962C8B-B14F-4D97-AF65-F5344CB8AC3E}">
        <p14:creationId xmlns:p14="http://schemas.microsoft.com/office/powerpoint/2010/main" val="77356131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E5A1F6-9458-4D20-8F49-DA2C3BF4D0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1F6D0F-D7E9-413C-B668-D6451948E4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0371B6-8E8F-47F6-8B31-F9047CEA06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39AD88-BAFA-4514-9052-49598D0DBE27}" type="datetimeFigureOut">
              <a:rPr lang="en-US" smtClean="0"/>
              <a:t>10/17/2024</a:t>
            </a:fld>
            <a:endParaRPr lang="en-US"/>
          </a:p>
        </p:txBody>
      </p:sp>
      <p:sp>
        <p:nvSpPr>
          <p:cNvPr id="5" name="Footer Placeholder 4">
            <a:extLst>
              <a:ext uri="{FF2B5EF4-FFF2-40B4-BE49-F238E27FC236}">
                <a16:creationId xmlns:a16="http://schemas.microsoft.com/office/drawing/2014/main" id="{7080CF20-4556-4EAA-8E50-B3EDC30811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B2014E6-647D-4D13-9DE9-FBABFAAFC9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CFB88E-4C8A-463D-982E-43ABF42C71D1}" type="slidenum">
              <a:rPr lang="en-US" smtClean="0"/>
              <a:t>‹#›</a:t>
            </a:fld>
            <a:endParaRPr lang="en-US"/>
          </a:p>
        </p:txBody>
      </p:sp>
      <p:pic>
        <p:nvPicPr>
          <p:cNvPr id="7" name="Picture 6" descr="A pink background with white leaves and black text&#10;&#10;Description automatically generated">
            <a:extLst>
              <a:ext uri="{FF2B5EF4-FFF2-40B4-BE49-F238E27FC236}">
                <a16:creationId xmlns:a16="http://schemas.microsoft.com/office/drawing/2014/main" id="{CEDEFA63-2209-84B4-F56B-F79B7CAC4B3A}"/>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047875" y="304800"/>
            <a:ext cx="1714500" cy="1714500"/>
          </a:xfrm>
          <a:prstGeom prst="rect">
            <a:avLst/>
          </a:prstGeom>
        </p:spPr>
      </p:pic>
    </p:spTree>
    <p:extLst>
      <p:ext uri="{BB962C8B-B14F-4D97-AF65-F5344CB8AC3E}">
        <p14:creationId xmlns:p14="http://schemas.microsoft.com/office/powerpoint/2010/main" val="196040759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8.png"/><Relationship Id="rId2" Type="http://schemas.openxmlformats.org/officeDocument/2006/relationships/image" Target="../media/image28.png"/><Relationship Id="rId1" Type="http://schemas.openxmlformats.org/officeDocument/2006/relationships/slideLayout" Target="../slideLayouts/slideLayout15.xml"/><Relationship Id="rId6" Type="http://schemas.microsoft.com/office/2007/relationships/hdphoto" Target="../media/hdphoto1.wdp"/><Relationship Id="rId5" Type="http://schemas.openxmlformats.org/officeDocument/2006/relationships/image" Target="../media/image37.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4.jpeg"/><Relationship Id="rId7"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4.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5.xml"/><Relationship Id="rId6" Type="http://schemas.microsoft.com/office/2007/relationships/hdphoto" Target="../media/hdphoto1.wdp"/><Relationship Id="rId5" Type="http://schemas.openxmlformats.org/officeDocument/2006/relationships/image" Target="../media/image37.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7.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48.png"/><Relationship Id="rId2" Type="http://schemas.openxmlformats.org/officeDocument/2006/relationships/image" Target="../media/image28.png"/><Relationship Id="rId1" Type="http://schemas.openxmlformats.org/officeDocument/2006/relationships/slideLayout" Target="../slideLayouts/slideLayout15.xml"/><Relationship Id="rId6" Type="http://schemas.microsoft.com/office/2007/relationships/hdphoto" Target="../media/hdphoto1.wdp"/><Relationship Id="rId5" Type="http://schemas.openxmlformats.org/officeDocument/2006/relationships/image" Target="../media/image37.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8.png"/><Relationship Id="rId1" Type="http://schemas.openxmlformats.org/officeDocument/2006/relationships/slideLayout" Target="../slideLayouts/slideLayout15.xml"/><Relationship Id="rId6" Type="http://schemas.microsoft.com/office/2007/relationships/hdphoto" Target="../media/hdphoto1.wdp"/><Relationship Id="rId5" Type="http://schemas.openxmlformats.org/officeDocument/2006/relationships/image" Target="../media/image37.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49.png"/><Relationship Id="rId2" Type="http://schemas.openxmlformats.org/officeDocument/2006/relationships/image" Target="../media/image28.png"/><Relationship Id="rId1" Type="http://schemas.openxmlformats.org/officeDocument/2006/relationships/slideLayout" Target="../slideLayouts/slideLayout15.xml"/><Relationship Id="rId6" Type="http://schemas.microsoft.com/office/2007/relationships/hdphoto" Target="../media/hdphoto1.wdp"/><Relationship Id="rId5" Type="http://schemas.openxmlformats.org/officeDocument/2006/relationships/image" Target="../media/image37.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5.png"/><Relationship Id="rId18" Type="http://schemas.openxmlformats.org/officeDocument/2006/relationships/slide" Target="slide6.xml"/><Relationship Id="rId3" Type="http://schemas.openxmlformats.org/officeDocument/2006/relationships/image" Target="../media/image3.png"/><Relationship Id="rId7" Type="http://schemas.openxmlformats.org/officeDocument/2006/relationships/slide" Target="slide3.xml"/><Relationship Id="rId12" Type="http://schemas.openxmlformats.org/officeDocument/2006/relationships/image" Target="../media/image14.png"/><Relationship Id="rId17" Type="http://schemas.openxmlformats.org/officeDocument/2006/relationships/image" Target="../media/image18.png"/><Relationship Id="rId2" Type="http://schemas.openxmlformats.org/officeDocument/2006/relationships/notesSlide" Target="../notesSlides/notesSlide2.xml"/><Relationship Id="rId16" Type="http://schemas.openxmlformats.org/officeDocument/2006/relationships/image" Target="../media/image17.emf"/><Relationship Id="rId1" Type="http://schemas.openxmlformats.org/officeDocument/2006/relationships/slideLayout" Target="../slideLayouts/slideLayout5.xml"/><Relationship Id="rId6" Type="http://schemas.openxmlformats.org/officeDocument/2006/relationships/image" Target="../media/image11.jpeg"/><Relationship Id="rId11" Type="http://schemas.openxmlformats.org/officeDocument/2006/relationships/slide" Target="slide5.xml"/><Relationship Id="rId5" Type="http://schemas.openxmlformats.org/officeDocument/2006/relationships/image" Target="../media/image10.png"/><Relationship Id="rId15" Type="http://schemas.openxmlformats.org/officeDocument/2006/relationships/image" Target="../media/image16.png"/><Relationship Id="rId10" Type="http://schemas.openxmlformats.org/officeDocument/2006/relationships/image" Target="../media/image13.png"/><Relationship Id="rId19" Type="http://schemas.openxmlformats.org/officeDocument/2006/relationships/image" Target="../media/image19.png"/><Relationship Id="rId4" Type="http://schemas.openxmlformats.org/officeDocument/2006/relationships/image" Target="../media/image9.jpg"/><Relationship Id="rId9" Type="http://schemas.openxmlformats.org/officeDocument/2006/relationships/slide" Target="slide4.xml"/><Relationship Id="rId14" Type="http://schemas.openxmlformats.org/officeDocument/2006/relationships/slide" Target="slide7.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5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8.png"/><Relationship Id="rId1" Type="http://schemas.openxmlformats.org/officeDocument/2006/relationships/slideLayout" Target="../slideLayouts/slideLayout15.xml"/><Relationship Id="rId6" Type="http://schemas.microsoft.com/office/2007/relationships/hdphoto" Target="../media/hdphoto1.wdp"/><Relationship Id="rId5" Type="http://schemas.openxmlformats.org/officeDocument/2006/relationships/image" Target="../media/image37.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53.png"/><Relationship Id="rId2" Type="http://schemas.openxmlformats.org/officeDocument/2006/relationships/image" Target="../media/image28.png"/><Relationship Id="rId1" Type="http://schemas.openxmlformats.org/officeDocument/2006/relationships/slideLayout" Target="../slideLayouts/slideLayout15.xml"/><Relationship Id="rId6" Type="http://schemas.microsoft.com/office/2007/relationships/hdphoto" Target="../media/hdphoto1.wdp"/><Relationship Id="rId5" Type="http://schemas.openxmlformats.org/officeDocument/2006/relationships/image" Target="../media/image37.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5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Layout" Target="../slideLayouts/slideLayout15.xml"/><Relationship Id="rId6" Type="http://schemas.microsoft.com/office/2007/relationships/hdphoto" Target="../media/hdphoto1.wdp"/><Relationship Id="rId5" Type="http://schemas.openxmlformats.org/officeDocument/2006/relationships/image" Target="../media/image37.pn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audio" Target="../media/audio1.wav"/><Relationship Id="rId7"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0.png"/><Relationship Id="rId11" Type="http://schemas.openxmlformats.org/officeDocument/2006/relationships/image" Target="../media/image22.jpeg"/><Relationship Id="rId5" Type="http://schemas.openxmlformats.org/officeDocument/2006/relationships/image" Target="../media/image3.png"/><Relationship Id="rId10" Type="http://schemas.openxmlformats.org/officeDocument/2006/relationships/image" Target="../media/image21.jpeg"/><Relationship Id="rId4" Type="http://schemas.openxmlformats.org/officeDocument/2006/relationships/audio" Target="../media/audio2.wav"/><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audio" Target="../media/audio1.wav"/><Relationship Id="rId7"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0.png"/><Relationship Id="rId11" Type="http://schemas.openxmlformats.org/officeDocument/2006/relationships/image" Target="../media/image22.jpeg"/><Relationship Id="rId5" Type="http://schemas.openxmlformats.org/officeDocument/2006/relationships/image" Target="../media/image3.png"/><Relationship Id="rId10" Type="http://schemas.openxmlformats.org/officeDocument/2006/relationships/image" Target="../media/image21.jpeg"/><Relationship Id="rId4" Type="http://schemas.openxmlformats.org/officeDocument/2006/relationships/audio" Target="../media/audio2.wav"/><Relationship Id="rId9" Type="http://schemas.openxmlformats.org/officeDocument/2006/relationships/image" Target="../media/image11.jpeg"/></Relationships>
</file>

<file path=ppt/slides/_rels/slide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audio" Target="../media/audio1.wav"/><Relationship Id="rId7"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0.png"/><Relationship Id="rId11" Type="http://schemas.openxmlformats.org/officeDocument/2006/relationships/image" Target="../media/image22.jpeg"/><Relationship Id="rId5" Type="http://schemas.openxmlformats.org/officeDocument/2006/relationships/image" Target="../media/image3.png"/><Relationship Id="rId10" Type="http://schemas.openxmlformats.org/officeDocument/2006/relationships/image" Target="../media/image21.jpeg"/><Relationship Id="rId4" Type="http://schemas.openxmlformats.org/officeDocument/2006/relationships/audio" Target="../media/audio2.wav"/><Relationship Id="rId9" Type="http://schemas.openxmlformats.org/officeDocument/2006/relationships/image" Target="../media/image11.jpeg"/></Relationships>
</file>

<file path=ppt/slides/_rels/slide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audio" Target="../media/audio1.wav"/><Relationship Id="rId7" Type="http://schemas.openxmlformats.org/officeDocument/2006/relationships/slide" Target="slide2.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0.png"/><Relationship Id="rId11" Type="http://schemas.openxmlformats.org/officeDocument/2006/relationships/image" Target="../media/image22.jpeg"/><Relationship Id="rId5" Type="http://schemas.openxmlformats.org/officeDocument/2006/relationships/image" Target="../media/image3.png"/><Relationship Id="rId10" Type="http://schemas.openxmlformats.org/officeDocument/2006/relationships/image" Target="../media/image21.jpeg"/><Relationship Id="rId4" Type="http://schemas.openxmlformats.org/officeDocument/2006/relationships/audio" Target="../media/audio2.wav"/><Relationship Id="rId9"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7.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15.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descr="undefined (11)"/>
          <p:cNvPicPr>
            <a:picLocks noChangeAspect="1"/>
          </p:cNvPicPr>
          <p:nvPr/>
        </p:nvPicPr>
        <p:blipFill>
          <a:blip r:embed="rId4"/>
          <a:stretch>
            <a:fillRect/>
          </a:stretch>
        </p:blipFill>
        <p:spPr>
          <a:xfrm>
            <a:off x="107950" y="1155700"/>
            <a:ext cx="4146550" cy="4146550"/>
          </a:xfrm>
          <a:prstGeom prst="rect">
            <a:avLst/>
          </a:prstGeom>
        </p:spPr>
      </p:pic>
      <p:pic>
        <p:nvPicPr>
          <p:cNvPr id="6" name="图片 5" descr="61c1b4b54d2965e75f8a432c441188e0"/>
          <p:cNvPicPr>
            <a:picLocks noChangeAspect="1"/>
          </p:cNvPicPr>
          <p:nvPr/>
        </p:nvPicPr>
        <p:blipFill>
          <a:blip r:embed="rId5"/>
          <a:stretch>
            <a:fillRect/>
          </a:stretch>
        </p:blipFill>
        <p:spPr>
          <a:xfrm rot="20160000">
            <a:off x="9928225" y="3041650"/>
            <a:ext cx="1641475" cy="3322320"/>
          </a:xfrm>
          <a:prstGeom prst="rect">
            <a:avLst/>
          </a:prstGeom>
        </p:spPr>
      </p:pic>
      <p:pic>
        <p:nvPicPr>
          <p:cNvPr id="15" name="图片 14" descr="a6a6d201e3a52359e6f7f4c39de68391"/>
          <p:cNvPicPr>
            <a:picLocks noChangeAspect="1"/>
          </p:cNvPicPr>
          <p:nvPr/>
        </p:nvPicPr>
        <p:blipFill>
          <a:blip r:embed="rId6"/>
          <a:stretch>
            <a:fillRect/>
          </a:stretch>
        </p:blipFill>
        <p:spPr>
          <a:xfrm>
            <a:off x="1476375" y="-711200"/>
            <a:ext cx="9848849" cy="7762405"/>
          </a:xfrm>
          <a:prstGeom prst="rect">
            <a:avLst/>
          </a:prstGeom>
        </p:spPr>
      </p:pic>
      <p:pic>
        <p:nvPicPr>
          <p:cNvPr id="2" name="Picture 1" descr="Picture2">
            <a:extLst>
              <a:ext uri="{FF2B5EF4-FFF2-40B4-BE49-F238E27FC236}">
                <a16:creationId xmlns:a16="http://schemas.microsoft.com/office/drawing/2014/main" id="{0973CD96-492D-F0AC-F25B-61180F5F1C02}"/>
              </a:ext>
            </a:extLst>
          </p:cNvPr>
          <p:cNvPicPr>
            <a:picLocks noChangeAspect="1"/>
          </p:cNvPicPr>
          <p:nvPr/>
        </p:nvPicPr>
        <p:blipFill>
          <a:blip r:embed="rId7"/>
          <a:stretch>
            <a:fillRect/>
          </a:stretch>
        </p:blipFill>
        <p:spPr>
          <a:xfrm>
            <a:off x="3924300" y="1031875"/>
            <a:ext cx="4639310" cy="4602480"/>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2"/>
                                        </p:tgtEl>
                                        <p:attrNameLst>
                                          <p:attrName>r</p:attrName>
                                        </p:attrNameLst>
                                      </p:cBhvr>
                                    </p:animRot>
                                    <p:animRot by="-240000">
                                      <p:cBhvr>
                                        <p:cTn id="10" dur="200" fill="hold">
                                          <p:stCondLst>
                                            <p:cond delay="200"/>
                                          </p:stCondLst>
                                        </p:cTn>
                                        <p:tgtEl>
                                          <p:spTgt spid="2"/>
                                        </p:tgtEl>
                                        <p:attrNameLst>
                                          <p:attrName>r</p:attrName>
                                        </p:attrNameLst>
                                      </p:cBhvr>
                                    </p:animRot>
                                    <p:animRot by="240000">
                                      <p:cBhvr>
                                        <p:cTn id="11" dur="200" fill="hold">
                                          <p:stCondLst>
                                            <p:cond delay="400"/>
                                          </p:stCondLst>
                                        </p:cTn>
                                        <p:tgtEl>
                                          <p:spTgt spid="2"/>
                                        </p:tgtEl>
                                        <p:attrNameLst>
                                          <p:attrName>r</p:attrName>
                                        </p:attrNameLst>
                                      </p:cBhvr>
                                    </p:animRot>
                                    <p:animRot by="-240000">
                                      <p:cBhvr>
                                        <p:cTn id="12" dur="200" fill="hold">
                                          <p:stCondLst>
                                            <p:cond delay="600"/>
                                          </p:stCondLst>
                                        </p:cTn>
                                        <p:tgtEl>
                                          <p:spTgt spid="2"/>
                                        </p:tgtEl>
                                        <p:attrNameLst>
                                          <p:attrName>r</p:attrName>
                                        </p:attrNameLst>
                                      </p:cBhvr>
                                    </p:animRot>
                                    <p:animRot by="120000">
                                      <p:cBhvr>
                                        <p:cTn id="13"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FD1256-1B68-4992-91E1-395BC5FAE2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43"/>
            <a:ext cx="12192000" cy="6852314"/>
          </a:xfrm>
          <a:prstGeom prst="rect">
            <a:avLst/>
          </a:prstGeom>
        </p:spPr>
      </p:pic>
      <p:pic>
        <p:nvPicPr>
          <p:cNvPr id="7" name="Picture 6">
            <a:extLst>
              <a:ext uri="{FF2B5EF4-FFF2-40B4-BE49-F238E27FC236}">
                <a16:creationId xmlns:a16="http://schemas.microsoft.com/office/drawing/2014/main" id="{22D1B420-B24E-49E7-BDDF-C7AAF097D0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425" y="794637"/>
            <a:ext cx="3070057" cy="3070057"/>
          </a:xfrm>
          <a:prstGeom prst="rect">
            <a:avLst/>
          </a:prstGeom>
        </p:spPr>
      </p:pic>
      <p:pic>
        <p:nvPicPr>
          <p:cNvPr id="17" name="Picture 16">
            <a:extLst>
              <a:ext uri="{FF2B5EF4-FFF2-40B4-BE49-F238E27FC236}">
                <a16:creationId xmlns:a16="http://schemas.microsoft.com/office/drawing/2014/main" id="{C96E4A0C-3B66-460B-BF9E-94A7935710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276" y="0"/>
            <a:ext cx="2354941" cy="2876912"/>
          </a:xfrm>
          <a:prstGeom prst="rect">
            <a:avLst/>
          </a:prstGeom>
        </p:spPr>
      </p:pic>
      <p:grpSp>
        <p:nvGrpSpPr>
          <p:cNvPr id="23" name="Group 22">
            <a:extLst>
              <a:ext uri="{FF2B5EF4-FFF2-40B4-BE49-F238E27FC236}">
                <a16:creationId xmlns:a16="http://schemas.microsoft.com/office/drawing/2014/main" id="{DA766803-222E-EF83-4210-B2EF35272B80}"/>
              </a:ext>
            </a:extLst>
          </p:cNvPr>
          <p:cNvGrpSpPr/>
          <p:nvPr/>
        </p:nvGrpSpPr>
        <p:grpSpPr>
          <a:xfrm>
            <a:off x="1202026" y="1983804"/>
            <a:ext cx="8383905" cy="3574415"/>
            <a:chOff x="-2783" y="1765"/>
            <a:chExt cx="13203" cy="5629"/>
          </a:xfrm>
        </p:grpSpPr>
        <p:pic>
          <p:nvPicPr>
            <p:cNvPr id="24" name="图片 3" descr="图片包含 电视&#10;&#10;自动生成的说明">
              <a:extLst>
                <a:ext uri="{FF2B5EF4-FFF2-40B4-BE49-F238E27FC236}">
                  <a16:creationId xmlns:a16="http://schemas.microsoft.com/office/drawing/2014/main" id="{6D18DFDA-74AE-BA56-A72D-FADCDE66E2F8}"/>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l="19268" t="25647" r="37387" b="35242"/>
            <a:stretch>
              <a:fillRect/>
            </a:stretch>
          </p:blipFill>
          <p:spPr>
            <a:xfrm>
              <a:off x="-2783" y="1765"/>
              <a:ext cx="13203" cy="5629"/>
            </a:xfrm>
            <a:prstGeom prst="rect">
              <a:avLst/>
            </a:prstGeom>
          </p:spPr>
        </p:pic>
        <p:pic>
          <p:nvPicPr>
            <p:cNvPr id="25" name="Picture 24" descr="Picture11">
              <a:extLst>
                <a:ext uri="{FF2B5EF4-FFF2-40B4-BE49-F238E27FC236}">
                  <a16:creationId xmlns:a16="http://schemas.microsoft.com/office/drawing/2014/main" id="{FA62D776-8584-D3CF-B8E9-1195A54E1367}"/>
                </a:ext>
              </a:extLst>
            </p:cNvPr>
            <p:cNvPicPr>
              <a:picLocks noChangeAspect="1"/>
            </p:cNvPicPr>
            <p:nvPr/>
          </p:nvPicPr>
          <p:blipFill>
            <a:blip r:embed="rId7"/>
            <a:stretch>
              <a:fillRect/>
            </a:stretch>
          </p:blipFill>
          <p:spPr>
            <a:xfrm>
              <a:off x="1480" y="2029"/>
              <a:ext cx="3168" cy="1536"/>
            </a:xfrm>
            <a:prstGeom prst="rect">
              <a:avLst/>
            </a:prstGeom>
          </p:spPr>
        </p:pic>
      </p:grpSp>
      <p:sp>
        <p:nvSpPr>
          <p:cNvPr id="26" name="Text Box 24">
            <a:extLst>
              <a:ext uri="{FF2B5EF4-FFF2-40B4-BE49-F238E27FC236}">
                <a16:creationId xmlns:a16="http://schemas.microsoft.com/office/drawing/2014/main" id="{C546B095-7442-2DC5-5C9B-9F21F372649A}"/>
              </a:ext>
            </a:extLst>
          </p:cNvPr>
          <p:cNvSpPr txBox="1"/>
          <p:nvPr/>
        </p:nvSpPr>
        <p:spPr>
          <a:xfrm>
            <a:off x="2546942" y="3055506"/>
            <a:ext cx="4969630" cy="76944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Khám</a:t>
            </a:r>
            <a:r>
              <a:rPr kumimoji="0" lang="en-US"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 </a:t>
            </a:r>
            <a:r>
              <a:rPr kumimoji="0" lang="en-US" sz="4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phá</a:t>
            </a:r>
            <a:r>
              <a:rPr kumimoji="0" lang="en-US"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 </a:t>
            </a:r>
            <a:r>
              <a:rPr kumimoji="0" lang="en-US" sz="4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sao</a:t>
            </a:r>
            <a:r>
              <a:rPr kumimoji="0" lang="en-US"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 </a:t>
            </a:r>
            <a:r>
              <a:rPr kumimoji="0" lang="en-US" sz="4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Hỏa</a:t>
            </a:r>
            <a:endParaRPr kumimoji="0" lang="en-US"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endParaRPr>
          </a:p>
        </p:txBody>
      </p:sp>
    </p:spTree>
    <p:extLst>
      <p:ext uri="{BB962C8B-B14F-4D97-AF65-F5344CB8AC3E}">
        <p14:creationId xmlns:p14="http://schemas.microsoft.com/office/powerpoint/2010/main" val="22055478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p:tgtEl>
                                          <p:spTgt spid="23"/>
                                        </p:tgtEl>
                                        <p:attrNameLst>
                                          <p:attrName>ppt_y</p:attrName>
                                        </p:attrNameLst>
                                      </p:cBhvr>
                                      <p:tavLst>
                                        <p:tav tm="0">
                                          <p:val>
                                            <p:strVal val="#ppt_y+#ppt_h*1.125000"/>
                                          </p:val>
                                        </p:tav>
                                        <p:tav tm="100000">
                                          <p:val>
                                            <p:strVal val="#ppt_y"/>
                                          </p:val>
                                        </p:tav>
                                      </p:tavLst>
                                    </p:anim>
                                    <p:animEffect transition="in" filter="wipe(up)">
                                      <p:cBhvr>
                                        <p:cTn id="8" dur="500"/>
                                        <p:tgtEl>
                                          <p:spTgt spid="23"/>
                                        </p:tgtEl>
                                      </p:cBhvr>
                                    </p:animEffect>
                                  </p:childTnLst>
                                </p:cTn>
                              </p:par>
                              <p:par>
                                <p:cTn id="9" presetID="14" presetClass="entr" presetSubtype="1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randombar(horizontal)">
                                      <p:cBhvr>
                                        <p:cTn id="1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6"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7" name="Picture 6" descr="Picture1">
            <a:extLst>
              <a:ext uri="{FF2B5EF4-FFF2-40B4-BE49-F238E27FC236}">
                <a16:creationId xmlns:a16="http://schemas.microsoft.com/office/drawing/2014/main" id="{14E95150-A055-9055-77D5-12FE3306142B}"/>
              </a:ext>
            </a:extLst>
          </p:cNvPr>
          <p:cNvPicPr>
            <a:picLocks noChangeAspect="1"/>
          </p:cNvPicPr>
          <p:nvPr/>
        </p:nvPicPr>
        <p:blipFill>
          <a:blip r:embed="rId4"/>
          <a:stretch>
            <a:fillRect/>
          </a:stretch>
        </p:blipFill>
        <p:spPr>
          <a:xfrm>
            <a:off x="256854" y="0"/>
            <a:ext cx="11784458" cy="6858000"/>
          </a:xfrm>
          <a:prstGeom prst="rect">
            <a:avLst/>
          </a:prstGeom>
        </p:spPr>
      </p:pic>
      <p:pic>
        <p:nvPicPr>
          <p:cNvPr id="3" name="Picture 2">
            <a:extLst>
              <a:ext uri="{FF2B5EF4-FFF2-40B4-BE49-F238E27FC236}">
                <a16:creationId xmlns:a16="http://schemas.microsoft.com/office/drawing/2014/main" id="{769EE054-D0E2-FC26-8CDA-F2C1C142F113}"/>
              </a:ext>
            </a:extLst>
          </p:cNvPr>
          <p:cNvPicPr>
            <a:picLocks noChangeAspect="1"/>
          </p:cNvPicPr>
          <p:nvPr/>
        </p:nvPicPr>
        <p:blipFill>
          <a:blip r:embed="rId5"/>
          <a:stretch>
            <a:fillRect/>
          </a:stretch>
        </p:blipFill>
        <p:spPr>
          <a:xfrm>
            <a:off x="1404937" y="2000250"/>
            <a:ext cx="390525" cy="419100"/>
          </a:xfrm>
          <a:prstGeom prst="rect">
            <a:avLst/>
          </a:prstGeom>
        </p:spPr>
      </p:pic>
      <p:sp>
        <p:nvSpPr>
          <p:cNvPr id="4" name="TextBox 3">
            <a:extLst>
              <a:ext uri="{FF2B5EF4-FFF2-40B4-BE49-F238E27FC236}">
                <a16:creationId xmlns:a16="http://schemas.microsoft.com/office/drawing/2014/main" id="{E2CC6A51-A0DF-F7BC-C515-563D111BF693}"/>
              </a:ext>
            </a:extLst>
          </p:cNvPr>
          <p:cNvSpPr txBox="1"/>
          <p:nvPr/>
        </p:nvSpPr>
        <p:spPr>
          <a:xfrm>
            <a:off x="981075" y="2638425"/>
            <a:ext cx="1866900" cy="830997"/>
          </a:xfrm>
          <a:prstGeom prst="rect">
            <a:avLst/>
          </a:prstGeom>
          <a:noFill/>
        </p:spPr>
        <p:txBody>
          <a:bodyPr wrap="square" rtlCol="0">
            <a:spAutoFit/>
          </a:bodyPr>
          <a:lstStyle/>
          <a:p>
            <a:r>
              <a:rPr lang="en-US" sz="2400" dirty="0"/>
              <a:t>1 </a:t>
            </a:r>
            <a:r>
              <a:rPr lang="en-US" sz="2400" dirty="0" err="1"/>
              <a:t>đơn</a:t>
            </a:r>
            <a:r>
              <a:rPr lang="en-US" sz="2400" dirty="0"/>
              <a:t> </a:t>
            </a:r>
            <a:r>
              <a:rPr lang="en-US" sz="2400" dirty="0" err="1"/>
              <a:t>vị</a:t>
            </a:r>
            <a:endParaRPr lang="en-US" sz="2400" dirty="0"/>
          </a:p>
          <a:p>
            <a:r>
              <a:rPr lang="en-US" sz="2400" dirty="0" err="1"/>
              <a:t>Viết</a:t>
            </a:r>
            <a:r>
              <a:rPr lang="en-US" sz="2400" dirty="0"/>
              <a:t> </a:t>
            </a:r>
            <a:r>
              <a:rPr lang="en-US" sz="2400" dirty="0" err="1"/>
              <a:t>số</a:t>
            </a:r>
            <a:r>
              <a:rPr lang="en-US" sz="2400" dirty="0"/>
              <a:t>: 1</a:t>
            </a:r>
          </a:p>
        </p:txBody>
      </p:sp>
      <p:pic>
        <p:nvPicPr>
          <p:cNvPr id="6" name="Picture 5">
            <a:extLst>
              <a:ext uri="{FF2B5EF4-FFF2-40B4-BE49-F238E27FC236}">
                <a16:creationId xmlns:a16="http://schemas.microsoft.com/office/drawing/2014/main" id="{5312F740-7B3E-BA69-090D-23A86AD39481}"/>
              </a:ext>
            </a:extLst>
          </p:cNvPr>
          <p:cNvPicPr>
            <a:picLocks noChangeAspect="1"/>
          </p:cNvPicPr>
          <p:nvPr/>
        </p:nvPicPr>
        <p:blipFill>
          <a:blip r:embed="rId6"/>
          <a:stretch>
            <a:fillRect/>
          </a:stretch>
        </p:blipFill>
        <p:spPr>
          <a:xfrm>
            <a:off x="3967162" y="747712"/>
            <a:ext cx="600075" cy="1876425"/>
          </a:xfrm>
          <a:prstGeom prst="rect">
            <a:avLst/>
          </a:prstGeom>
        </p:spPr>
      </p:pic>
      <p:sp>
        <p:nvSpPr>
          <p:cNvPr id="9" name="TextBox 8">
            <a:extLst>
              <a:ext uri="{FF2B5EF4-FFF2-40B4-BE49-F238E27FC236}">
                <a16:creationId xmlns:a16="http://schemas.microsoft.com/office/drawing/2014/main" id="{D48DDFBA-23B9-9A7B-A46F-01623E0A2762}"/>
              </a:ext>
            </a:extLst>
          </p:cNvPr>
          <p:cNvSpPr txBox="1"/>
          <p:nvPr/>
        </p:nvSpPr>
        <p:spPr>
          <a:xfrm>
            <a:off x="2924175" y="2628900"/>
            <a:ext cx="2667000" cy="830997"/>
          </a:xfrm>
          <a:prstGeom prst="rect">
            <a:avLst/>
          </a:prstGeom>
          <a:noFill/>
        </p:spPr>
        <p:txBody>
          <a:bodyPr wrap="square" rtlCol="0">
            <a:spAutoFit/>
          </a:bodyPr>
          <a:lstStyle/>
          <a:p>
            <a:r>
              <a:rPr lang="en-US" sz="2400" dirty="0"/>
              <a:t>10 </a:t>
            </a:r>
            <a:r>
              <a:rPr lang="en-US" sz="2400" dirty="0" err="1"/>
              <a:t>đơn</a:t>
            </a:r>
            <a:r>
              <a:rPr lang="en-US" sz="2400" dirty="0"/>
              <a:t> </a:t>
            </a:r>
            <a:r>
              <a:rPr lang="en-US" sz="2400" dirty="0" err="1"/>
              <a:t>vị</a:t>
            </a:r>
            <a:r>
              <a:rPr lang="en-US" sz="2400" dirty="0"/>
              <a:t> = 1 </a:t>
            </a:r>
            <a:r>
              <a:rPr lang="en-US" sz="2400" dirty="0" err="1"/>
              <a:t>chục</a:t>
            </a:r>
            <a:endParaRPr lang="en-US" sz="2400" dirty="0"/>
          </a:p>
          <a:p>
            <a:r>
              <a:rPr lang="en-US" sz="2400" dirty="0" err="1"/>
              <a:t>Viết</a:t>
            </a:r>
            <a:r>
              <a:rPr lang="en-US" sz="2400" dirty="0"/>
              <a:t> </a:t>
            </a:r>
            <a:r>
              <a:rPr lang="en-US" sz="2400" dirty="0" err="1"/>
              <a:t>số</a:t>
            </a:r>
            <a:r>
              <a:rPr lang="en-US" sz="2400" dirty="0"/>
              <a:t>: 10</a:t>
            </a:r>
          </a:p>
        </p:txBody>
      </p:sp>
      <p:pic>
        <p:nvPicPr>
          <p:cNvPr id="13" name="Picture 12">
            <a:extLst>
              <a:ext uri="{FF2B5EF4-FFF2-40B4-BE49-F238E27FC236}">
                <a16:creationId xmlns:a16="http://schemas.microsoft.com/office/drawing/2014/main" id="{863F3F65-0087-12BD-E289-84B267CEFA86}"/>
              </a:ext>
            </a:extLst>
          </p:cNvPr>
          <p:cNvPicPr>
            <a:picLocks noChangeAspect="1"/>
          </p:cNvPicPr>
          <p:nvPr/>
        </p:nvPicPr>
        <p:blipFill>
          <a:blip r:embed="rId7"/>
          <a:stretch>
            <a:fillRect/>
          </a:stretch>
        </p:blipFill>
        <p:spPr>
          <a:xfrm>
            <a:off x="6238875" y="671512"/>
            <a:ext cx="2057400" cy="2009775"/>
          </a:xfrm>
          <a:prstGeom prst="rect">
            <a:avLst/>
          </a:prstGeom>
        </p:spPr>
      </p:pic>
      <p:sp>
        <p:nvSpPr>
          <p:cNvPr id="14" name="TextBox 13">
            <a:extLst>
              <a:ext uri="{FF2B5EF4-FFF2-40B4-BE49-F238E27FC236}">
                <a16:creationId xmlns:a16="http://schemas.microsoft.com/office/drawing/2014/main" id="{9850E2DF-8F86-8E36-55C1-734FA2755EF9}"/>
              </a:ext>
            </a:extLst>
          </p:cNvPr>
          <p:cNvSpPr txBox="1"/>
          <p:nvPr/>
        </p:nvSpPr>
        <p:spPr>
          <a:xfrm>
            <a:off x="5924550" y="2638425"/>
            <a:ext cx="2667000" cy="830997"/>
          </a:xfrm>
          <a:prstGeom prst="rect">
            <a:avLst/>
          </a:prstGeom>
          <a:noFill/>
        </p:spPr>
        <p:txBody>
          <a:bodyPr wrap="square" rtlCol="0">
            <a:spAutoFit/>
          </a:bodyPr>
          <a:lstStyle/>
          <a:p>
            <a:r>
              <a:rPr lang="en-US" sz="2400" dirty="0"/>
              <a:t>10 </a:t>
            </a:r>
            <a:r>
              <a:rPr lang="en-US" sz="2400" dirty="0" err="1"/>
              <a:t>chục</a:t>
            </a:r>
            <a:r>
              <a:rPr lang="en-US" sz="2400" dirty="0"/>
              <a:t> = 1 </a:t>
            </a:r>
            <a:r>
              <a:rPr lang="en-US" sz="2400" dirty="0" err="1"/>
              <a:t>trăm</a:t>
            </a:r>
            <a:endParaRPr lang="en-US" sz="2400" dirty="0"/>
          </a:p>
          <a:p>
            <a:r>
              <a:rPr lang="en-US" sz="2400" dirty="0" err="1"/>
              <a:t>Viết</a:t>
            </a:r>
            <a:r>
              <a:rPr lang="en-US" sz="2400" dirty="0"/>
              <a:t> </a:t>
            </a:r>
            <a:r>
              <a:rPr lang="en-US" sz="2400" dirty="0" err="1"/>
              <a:t>số</a:t>
            </a:r>
            <a:r>
              <a:rPr lang="en-US" sz="2400" dirty="0"/>
              <a:t>: 100</a:t>
            </a:r>
          </a:p>
        </p:txBody>
      </p:sp>
      <p:pic>
        <p:nvPicPr>
          <p:cNvPr id="18" name="Picture 17">
            <a:extLst>
              <a:ext uri="{FF2B5EF4-FFF2-40B4-BE49-F238E27FC236}">
                <a16:creationId xmlns:a16="http://schemas.microsoft.com/office/drawing/2014/main" id="{8034BA9F-9525-9BE6-6461-B386E14EC256}"/>
              </a:ext>
            </a:extLst>
          </p:cNvPr>
          <p:cNvPicPr>
            <a:picLocks noChangeAspect="1"/>
          </p:cNvPicPr>
          <p:nvPr/>
        </p:nvPicPr>
        <p:blipFill>
          <a:blip r:embed="rId8"/>
          <a:stretch>
            <a:fillRect/>
          </a:stretch>
        </p:blipFill>
        <p:spPr>
          <a:xfrm>
            <a:off x="9024938" y="538163"/>
            <a:ext cx="2338388" cy="2025444"/>
          </a:xfrm>
          <a:prstGeom prst="rect">
            <a:avLst/>
          </a:prstGeom>
        </p:spPr>
      </p:pic>
      <p:sp>
        <p:nvSpPr>
          <p:cNvPr id="19" name="TextBox 18">
            <a:extLst>
              <a:ext uri="{FF2B5EF4-FFF2-40B4-BE49-F238E27FC236}">
                <a16:creationId xmlns:a16="http://schemas.microsoft.com/office/drawing/2014/main" id="{F57DD733-4476-0DCB-FA21-30B31C253917}"/>
              </a:ext>
            </a:extLst>
          </p:cNvPr>
          <p:cNvSpPr txBox="1"/>
          <p:nvPr/>
        </p:nvSpPr>
        <p:spPr>
          <a:xfrm>
            <a:off x="9029700" y="2647950"/>
            <a:ext cx="2667000" cy="830997"/>
          </a:xfrm>
          <a:prstGeom prst="rect">
            <a:avLst/>
          </a:prstGeom>
          <a:noFill/>
        </p:spPr>
        <p:txBody>
          <a:bodyPr wrap="square" rtlCol="0">
            <a:spAutoFit/>
          </a:bodyPr>
          <a:lstStyle/>
          <a:p>
            <a:r>
              <a:rPr lang="en-US" sz="2400" dirty="0"/>
              <a:t>10 </a:t>
            </a:r>
            <a:r>
              <a:rPr lang="en-US" sz="2400" dirty="0" err="1"/>
              <a:t>trăm</a:t>
            </a:r>
            <a:r>
              <a:rPr lang="en-US" sz="2400" dirty="0"/>
              <a:t> = 1 </a:t>
            </a:r>
            <a:r>
              <a:rPr lang="en-US" sz="2400" dirty="0" err="1"/>
              <a:t>nghìn</a:t>
            </a:r>
            <a:endParaRPr lang="en-US" sz="2400" dirty="0"/>
          </a:p>
          <a:p>
            <a:r>
              <a:rPr lang="en-US" sz="2400" dirty="0" err="1"/>
              <a:t>Viết</a:t>
            </a:r>
            <a:r>
              <a:rPr lang="en-US" sz="2400" dirty="0"/>
              <a:t> </a:t>
            </a:r>
            <a:r>
              <a:rPr lang="en-US" sz="2400" dirty="0" err="1"/>
              <a:t>số</a:t>
            </a:r>
            <a:r>
              <a:rPr lang="en-US" sz="2400" dirty="0"/>
              <a:t>: 1 000</a:t>
            </a:r>
          </a:p>
        </p:txBody>
      </p:sp>
      <p:pic>
        <p:nvPicPr>
          <p:cNvPr id="21" name="Picture 20">
            <a:extLst>
              <a:ext uri="{FF2B5EF4-FFF2-40B4-BE49-F238E27FC236}">
                <a16:creationId xmlns:a16="http://schemas.microsoft.com/office/drawing/2014/main" id="{F7199D40-6C33-C984-B1A6-814B97362379}"/>
              </a:ext>
            </a:extLst>
          </p:cNvPr>
          <p:cNvPicPr>
            <a:picLocks noChangeAspect="1"/>
          </p:cNvPicPr>
          <p:nvPr/>
        </p:nvPicPr>
        <p:blipFill>
          <a:blip r:embed="rId9"/>
          <a:stretch>
            <a:fillRect/>
          </a:stretch>
        </p:blipFill>
        <p:spPr>
          <a:xfrm>
            <a:off x="2743200" y="3838575"/>
            <a:ext cx="6991350" cy="1428750"/>
          </a:xfrm>
          <a:prstGeom prst="rect">
            <a:avLst/>
          </a:prstGeom>
        </p:spPr>
      </p:pic>
      <p:sp>
        <p:nvSpPr>
          <p:cNvPr id="22" name="TextBox 21">
            <a:extLst>
              <a:ext uri="{FF2B5EF4-FFF2-40B4-BE49-F238E27FC236}">
                <a16:creationId xmlns:a16="http://schemas.microsoft.com/office/drawing/2014/main" id="{EEF09A49-9854-99E6-FA2F-32825C76ECAA}"/>
              </a:ext>
            </a:extLst>
          </p:cNvPr>
          <p:cNvSpPr txBox="1"/>
          <p:nvPr/>
        </p:nvSpPr>
        <p:spPr>
          <a:xfrm>
            <a:off x="4819650" y="5181600"/>
            <a:ext cx="3619500" cy="830997"/>
          </a:xfrm>
          <a:prstGeom prst="rect">
            <a:avLst/>
          </a:prstGeom>
          <a:noFill/>
        </p:spPr>
        <p:txBody>
          <a:bodyPr wrap="square" rtlCol="0">
            <a:spAutoFit/>
          </a:bodyPr>
          <a:lstStyle/>
          <a:p>
            <a:r>
              <a:rPr lang="en-US" sz="2400" dirty="0"/>
              <a:t>10 </a:t>
            </a:r>
            <a:r>
              <a:rPr lang="en-US" sz="2400" dirty="0" err="1"/>
              <a:t>nghìn</a:t>
            </a:r>
            <a:r>
              <a:rPr lang="en-US" sz="2400" dirty="0"/>
              <a:t> = 1 </a:t>
            </a:r>
            <a:r>
              <a:rPr lang="en-US" sz="2400" dirty="0" err="1"/>
              <a:t>chục</a:t>
            </a:r>
            <a:r>
              <a:rPr lang="en-US" sz="2400" dirty="0"/>
              <a:t> </a:t>
            </a:r>
            <a:r>
              <a:rPr lang="en-US" sz="2400" dirty="0" err="1"/>
              <a:t>nghìn</a:t>
            </a:r>
            <a:endParaRPr lang="en-US" sz="2400" dirty="0"/>
          </a:p>
          <a:p>
            <a:r>
              <a:rPr lang="en-US" sz="2400" dirty="0" err="1"/>
              <a:t>Viết</a:t>
            </a:r>
            <a:r>
              <a:rPr lang="en-US" sz="2400" dirty="0"/>
              <a:t> </a:t>
            </a:r>
            <a:r>
              <a:rPr lang="en-US" sz="2400" dirty="0" err="1"/>
              <a:t>số</a:t>
            </a:r>
            <a:r>
              <a:rPr lang="en-US" sz="2400" dirty="0"/>
              <a:t>: 10 000</a:t>
            </a:r>
          </a:p>
        </p:txBody>
      </p:sp>
    </p:spTree>
  </p:cSld>
  <p:clrMapOvr>
    <a:masterClrMapping/>
  </p:clrMapOvr>
  <p:transition spd="slow">
    <p:random/>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down)">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wipe(down)">
                                      <p:cBhvr>
                                        <p:cTn id="25" dur="500"/>
                                        <p:tgtEl>
                                          <p:spTgt spid="9">
                                            <p:txEl>
                                              <p:pRg st="0" end="0"/>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9">
                                            <p:txEl>
                                              <p:pRg st="1" end="1"/>
                                            </p:txEl>
                                          </p:spTgt>
                                        </p:tgtEl>
                                        <p:attrNameLst>
                                          <p:attrName>style.visibility</p:attrName>
                                        </p:attrNameLst>
                                      </p:cBhvr>
                                      <p:to>
                                        <p:strVal val="visible"/>
                                      </p:to>
                                    </p:set>
                                    <p:animEffect transition="in" filter="wipe(down)">
                                      <p:cBhvr>
                                        <p:cTn id="28" dur="500"/>
                                        <p:tgtEl>
                                          <p:spTgt spid="9">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4">
                                            <p:txEl>
                                              <p:pRg st="0" end="0"/>
                                            </p:txEl>
                                          </p:spTgt>
                                        </p:tgtEl>
                                        <p:attrNameLst>
                                          <p:attrName>style.visibility</p:attrName>
                                        </p:attrNameLst>
                                      </p:cBhvr>
                                      <p:to>
                                        <p:strVal val="visible"/>
                                      </p:to>
                                    </p:set>
                                    <p:animEffect transition="in" filter="wipe(down)">
                                      <p:cBhvr>
                                        <p:cTn id="38" dur="500"/>
                                        <p:tgtEl>
                                          <p:spTgt spid="14">
                                            <p:txEl>
                                              <p:pRg st="0" end="0"/>
                                            </p:txEl>
                                          </p:spTgt>
                                        </p:tgtEl>
                                      </p:cBhvr>
                                    </p:animEffect>
                                  </p:childTnLst>
                                </p:cTn>
                              </p:par>
                              <p:par>
                                <p:cTn id="39" presetID="22" presetClass="entr" presetSubtype="4" fill="hold" nodeType="withEffect">
                                  <p:stCondLst>
                                    <p:cond delay="0"/>
                                  </p:stCondLst>
                                  <p:childTnLst>
                                    <p:set>
                                      <p:cBhvr>
                                        <p:cTn id="40" dur="1" fill="hold">
                                          <p:stCondLst>
                                            <p:cond delay="0"/>
                                          </p:stCondLst>
                                        </p:cTn>
                                        <p:tgtEl>
                                          <p:spTgt spid="14">
                                            <p:txEl>
                                              <p:pRg st="1" end="1"/>
                                            </p:txEl>
                                          </p:spTgt>
                                        </p:tgtEl>
                                        <p:attrNameLst>
                                          <p:attrName>style.visibility</p:attrName>
                                        </p:attrNameLst>
                                      </p:cBhvr>
                                      <p:to>
                                        <p:strVal val="visible"/>
                                      </p:to>
                                    </p:set>
                                    <p:animEffect transition="in" filter="wipe(down)">
                                      <p:cBhvr>
                                        <p:cTn id="41" dur="500"/>
                                        <p:tgtEl>
                                          <p:spTgt spid="14">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19">
                                            <p:txEl>
                                              <p:pRg st="0" end="0"/>
                                            </p:txEl>
                                          </p:spTgt>
                                        </p:tgtEl>
                                        <p:attrNameLst>
                                          <p:attrName>style.visibility</p:attrName>
                                        </p:attrNameLst>
                                      </p:cBhvr>
                                      <p:to>
                                        <p:strVal val="visible"/>
                                      </p:to>
                                    </p:set>
                                    <p:animEffect transition="in" filter="wipe(down)">
                                      <p:cBhvr>
                                        <p:cTn id="51" dur="500"/>
                                        <p:tgtEl>
                                          <p:spTgt spid="19">
                                            <p:txEl>
                                              <p:pRg st="0" end="0"/>
                                            </p:txEl>
                                          </p:spTgt>
                                        </p:tgtEl>
                                      </p:cBhvr>
                                    </p:animEffect>
                                  </p:childTnLst>
                                </p:cTn>
                              </p:par>
                              <p:par>
                                <p:cTn id="52" presetID="22" presetClass="entr" presetSubtype="4" fill="hold" nodeType="withEffect">
                                  <p:stCondLst>
                                    <p:cond delay="0"/>
                                  </p:stCondLst>
                                  <p:childTnLst>
                                    <p:set>
                                      <p:cBhvr>
                                        <p:cTn id="53" dur="1" fill="hold">
                                          <p:stCondLst>
                                            <p:cond delay="0"/>
                                          </p:stCondLst>
                                        </p:cTn>
                                        <p:tgtEl>
                                          <p:spTgt spid="19">
                                            <p:txEl>
                                              <p:pRg st="1" end="1"/>
                                            </p:txEl>
                                          </p:spTgt>
                                        </p:tgtEl>
                                        <p:attrNameLst>
                                          <p:attrName>style.visibility</p:attrName>
                                        </p:attrNameLst>
                                      </p:cBhvr>
                                      <p:to>
                                        <p:strVal val="visible"/>
                                      </p:to>
                                    </p:set>
                                    <p:animEffect transition="in" filter="wipe(down)">
                                      <p:cBhvr>
                                        <p:cTn id="54" dur="500"/>
                                        <p:tgtEl>
                                          <p:spTgt spid="19">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22">
                                            <p:txEl>
                                              <p:pRg st="0" end="0"/>
                                            </p:txEl>
                                          </p:spTgt>
                                        </p:tgtEl>
                                        <p:attrNameLst>
                                          <p:attrName>style.visibility</p:attrName>
                                        </p:attrNameLst>
                                      </p:cBhvr>
                                      <p:to>
                                        <p:strVal val="visible"/>
                                      </p:to>
                                    </p:set>
                                    <p:animEffect transition="in" filter="wipe(down)">
                                      <p:cBhvr>
                                        <p:cTn id="64" dur="500"/>
                                        <p:tgtEl>
                                          <p:spTgt spid="22">
                                            <p:txEl>
                                              <p:pRg st="0" end="0"/>
                                            </p:txEl>
                                          </p:spTgt>
                                        </p:tgtEl>
                                      </p:cBhvr>
                                    </p:animEffect>
                                  </p:childTnLst>
                                </p:cTn>
                              </p:par>
                              <p:par>
                                <p:cTn id="65" presetID="22" presetClass="entr" presetSubtype="4" fill="hold" nodeType="withEffect">
                                  <p:stCondLst>
                                    <p:cond delay="0"/>
                                  </p:stCondLst>
                                  <p:childTnLst>
                                    <p:set>
                                      <p:cBhvr>
                                        <p:cTn id="66" dur="1" fill="hold">
                                          <p:stCondLst>
                                            <p:cond delay="0"/>
                                          </p:stCondLst>
                                        </p:cTn>
                                        <p:tgtEl>
                                          <p:spTgt spid="22">
                                            <p:txEl>
                                              <p:pRg st="1" end="1"/>
                                            </p:txEl>
                                          </p:spTgt>
                                        </p:tgtEl>
                                        <p:attrNameLst>
                                          <p:attrName>style.visibility</p:attrName>
                                        </p:attrNameLst>
                                      </p:cBhvr>
                                      <p:to>
                                        <p:strVal val="visible"/>
                                      </p:to>
                                    </p:set>
                                    <p:animEffect transition="in" filter="wipe(down)">
                                      <p:cBhvr>
                                        <p:cTn id="67" dur="500"/>
                                        <p:tgtEl>
                                          <p:spTgt spid="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7" name="Picture 6" descr="Picture1">
            <a:extLst>
              <a:ext uri="{FF2B5EF4-FFF2-40B4-BE49-F238E27FC236}">
                <a16:creationId xmlns:a16="http://schemas.microsoft.com/office/drawing/2014/main" id="{14E95150-A055-9055-77D5-12FE3306142B}"/>
              </a:ext>
            </a:extLst>
          </p:cNvPr>
          <p:cNvPicPr>
            <a:picLocks noChangeAspect="1"/>
          </p:cNvPicPr>
          <p:nvPr/>
        </p:nvPicPr>
        <p:blipFill>
          <a:blip r:embed="rId4"/>
          <a:stretch>
            <a:fillRect/>
          </a:stretch>
        </p:blipFill>
        <p:spPr>
          <a:xfrm>
            <a:off x="256854" y="0"/>
            <a:ext cx="11784458" cy="6858000"/>
          </a:xfrm>
          <a:prstGeom prst="rect">
            <a:avLst/>
          </a:prstGeom>
        </p:spPr>
      </p:pic>
      <p:pic>
        <p:nvPicPr>
          <p:cNvPr id="5" name="Picture 4">
            <a:extLst>
              <a:ext uri="{FF2B5EF4-FFF2-40B4-BE49-F238E27FC236}">
                <a16:creationId xmlns:a16="http://schemas.microsoft.com/office/drawing/2014/main" id="{73AA350C-62C8-351A-9F67-2B550107FECB}"/>
              </a:ext>
            </a:extLst>
          </p:cNvPr>
          <p:cNvPicPr>
            <a:picLocks noChangeAspect="1"/>
          </p:cNvPicPr>
          <p:nvPr/>
        </p:nvPicPr>
        <p:blipFill>
          <a:blip r:embed="rId5"/>
          <a:stretch>
            <a:fillRect/>
          </a:stretch>
        </p:blipFill>
        <p:spPr>
          <a:xfrm>
            <a:off x="985838" y="2209801"/>
            <a:ext cx="3976687" cy="1814158"/>
          </a:xfrm>
          <a:prstGeom prst="rect">
            <a:avLst/>
          </a:prstGeom>
        </p:spPr>
      </p:pic>
      <p:sp>
        <p:nvSpPr>
          <p:cNvPr id="8" name="TextBox 7">
            <a:extLst>
              <a:ext uri="{FF2B5EF4-FFF2-40B4-BE49-F238E27FC236}">
                <a16:creationId xmlns:a16="http://schemas.microsoft.com/office/drawing/2014/main" id="{C64249D2-4FF5-DCB1-5A90-DDB59D8B451E}"/>
              </a:ext>
            </a:extLst>
          </p:cNvPr>
          <p:cNvSpPr txBox="1"/>
          <p:nvPr/>
        </p:nvSpPr>
        <p:spPr>
          <a:xfrm>
            <a:off x="1323974" y="4629150"/>
            <a:ext cx="4886326" cy="954107"/>
          </a:xfrm>
          <a:prstGeom prst="rect">
            <a:avLst/>
          </a:prstGeom>
          <a:noFill/>
        </p:spPr>
        <p:txBody>
          <a:bodyPr wrap="square" rtlCol="0">
            <a:spAutoFit/>
          </a:bodyPr>
          <a:lstStyle/>
          <a:p>
            <a:r>
              <a:rPr lang="en-US" sz="2800" dirty="0"/>
              <a:t>10 </a:t>
            </a:r>
            <a:r>
              <a:rPr lang="en-US" sz="2800" dirty="0" err="1"/>
              <a:t>chục</a:t>
            </a:r>
            <a:r>
              <a:rPr lang="en-US" sz="2800" dirty="0"/>
              <a:t> </a:t>
            </a:r>
            <a:r>
              <a:rPr lang="en-US" sz="2800" dirty="0" err="1"/>
              <a:t>nghìn</a:t>
            </a:r>
            <a:r>
              <a:rPr lang="en-US" sz="2800" dirty="0"/>
              <a:t> = 1 </a:t>
            </a:r>
            <a:r>
              <a:rPr lang="en-US" sz="2800" dirty="0" err="1"/>
              <a:t>trăm</a:t>
            </a:r>
            <a:r>
              <a:rPr lang="en-US" sz="2800" dirty="0"/>
              <a:t> </a:t>
            </a:r>
            <a:r>
              <a:rPr lang="en-US" sz="2800" dirty="0" err="1"/>
              <a:t>nghìn</a:t>
            </a:r>
            <a:endParaRPr lang="en-US" sz="2800" dirty="0"/>
          </a:p>
          <a:p>
            <a:r>
              <a:rPr lang="en-US" sz="2800" dirty="0" err="1"/>
              <a:t>Viết</a:t>
            </a:r>
            <a:r>
              <a:rPr lang="en-US" sz="2800" dirty="0"/>
              <a:t> </a:t>
            </a:r>
            <a:r>
              <a:rPr lang="en-US" sz="2800" dirty="0" err="1"/>
              <a:t>số</a:t>
            </a:r>
            <a:r>
              <a:rPr lang="en-US" sz="2800" dirty="0"/>
              <a:t>: 10 000</a:t>
            </a:r>
          </a:p>
        </p:txBody>
      </p:sp>
      <p:pic>
        <p:nvPicPr>
          <p:cNvPr id="11" name="Picture 10">
            <a:extLst>
              <a:ext uri="{FF2B5EF4-FFF2-40B4-BE49-F238E27FC236}">
                <a16:creationId xmlns:a16="http://schemas.microsoft.com/office/drawing/2014/main" id="{FDB35FAD-099A-7D75-4EF1-481DE1CC64CB}"/>
              </a:ext>
            </a:extLst>
          </p:cNvPr>
          <p:cNvPicPr>
            <a:picLocks noChangeAspect="1"/>
          </p:cNvPicPr>
          <p:nvPr/>
        </p:nvPicPr>
        <p:blipFill>
          <a:blip r:embed="rId6"/>
          <a:stretch>
            <a:fillRect/>
          </a:stretch>
        </p:blipFill>
        <p:spPr>
          <a:xfrm>
            <a:off x="5505450" y="2567752"/>
            <a:ext cx="5829299" cy="1369926"/>
          </a:xfrm>
          <a:prstGeom prst="rect">
            <a:avLst/>
          </a:prstGeom>
        </p:spPr>
      </p:pic>
      <p:sp>
        <p:nvSpPr>
          <p:cNvPr id="12" name="TextBox 11">
            <a:extLst>
              <a:ext uri="{FF2B5EF4-FFF2-40B4-BE49-F238E27FC236}">
                <a16:creationId xmlns:a16="http://schemas.microsoft.com/office/drawing/2014/main" id="{BF9D7EB0-DE55-FE7B-EDDF-F49A312F5265}"/>
              </a:ext>
            </a:extLst>
          </p:cNvPr>
          <p:cNvSpPr txBox="1"/>
          <p:nvPr/>
        </p:nvSpPr>
        <p:spPr>
          <a:xfrm>
            <a:off x="7143749" y="4286250"/>
            <a:ext cx="4029075" cy="954107"/>
          </a:xfrm>
          <a:prstGeom prst="rect">
            <a:avLst/>
          </a:prstGeom>
          <a:noFill/>
        </p:spPr>
        <p:txBody>
          <a:bodyPr wrap="square" rtlCol="0">
            <a:spAutoFit/>
          </a:bodyPr>
          <a:lstStyle/>
          <a:p>
            <a:r>
              <a:rPr lang="en-US" sz="2800" dirty="0"/>
              <a:t>10 </a:t>
            </a:r>
            <a:r>
              <a:rPr lang="en-US" sz="2800" dirty="0" err="1"/>
              <a:t>trăm</a:t>
            </a:r>
            <a:r>
              <a:rPr lang="en-US" sz="2800" dirty="0"/>
              <a:t> </a:t>
            </a:r>
            <a:r>
              <a:rPr lang="en-US" sz="2800" dirty="0" err="1"/>
              <a:t>nghìn</a:t>
            </a:r>
            <a:r>
              <a:rPr lang="en-US" sz="2800" dirty="0"/>
              <a:t> = 1 </a:t>
            </a:r>
            <a:r>
              <a:rPr lang="en-US" sz="2800" dirty="0" err="1"/>
              <a:t>triệu</a:t>
            </a:r>
            <a:endParaRPr lang="en-US" sz="2800" dirty="0"/>
          </a:p>
          <a:p>
            <a:r>
              <a:rPr lang="en-US" sz="2800" dirty="0" err="1"/>
              <a:t>Viết</a:t>
            </a:r>
            <a:r>
              <a:rPr lang="en-US" sz="2800" dirty="0"/>
              <a:t> </a:t>
            </a:r>
            <a:r>
              <a:rPr lang="en-US" sz="2800" dirty="0" err="1"/>
              <a:t>số</a:t>
            </a:r>
            <a:r>
              <a:rPr lang="en-US" sz="2800" dirty="0"/>
              <a:t>: 1 000 000</a:t>
            </a:r>
          </a:p>
        </p:txBody>
      </p:sp>
    </p:spTree>
    <p:extLst>
      <p:ext uri="{BB962C8B-B14F-4D97-AF65-F5344CB8AC3E}">
        <p14:creationId xmlns:p14="http://schemas.microsoft.com/office/powerpoint/2010/main" val="3513838876"/>
      </p:ext>
    </p:extLst>
  </p:cSld>
  <p:clrMapOvr>
    <a:masterClrMapping/>
  </p:clrMapOvr>
  <p:transition spd="slow">
    <p:random/>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wipe(down)">
                                      <p:cBhvr>
                                        <p:cTn id="15" dur="500"/>
                                        <p:tgtEl>
                                          <p:spTgt spid="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animEffect transition="in" filter="wipe(down)">
                                      <p:cBhvr>
                                        <p:cTn id="25" dur="500"/>
                                        <p:tgtEl>
                                          <p:spTgt spid="12">
                                            <p:txEl>
                                              <p:pRg st="0" end="0"/>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12">
                                            <p:txEl>
                                              <p:pRg st="1" end="1"/>
                                            </p:txEl>
                                          </p:spTgt>
                                        </p:tgtEl>
                                        <p:attrNameLst>
                                          <p:attrName>style.visibility</p:attrName>
                                        </p:attrNameLst>
                                      </p:cBhvr>
                                      <p:to>
                                        <p:strVal val="visible"/>
                                      </p:to>
                                    </p:set>
                                    <p:animEffect transition="in" filter="wipe(down)">
                                      <p:cBhvr>
                                        <p:cTn id="28"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FD1256-1B68-4992-91E1-395BC5FAE2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43"/>
            <a:ext cx="12192000" cy="6852314"/>
          </a:xfrm>
          <a:prstGeom prst="rect">
            <a:avLst/>
          </a:prstGeom>
        </p:spPr>
      </p:pic>
      <p:pic>
        <p:nvPicPr>
          <p:cNvPr id="7" name="Picture 6">
            <a:extLst>
              <a:ext uri="{FF2B5EF4-FFF2-40B4-BE49-F238E27FC236}">
                <a16:creationId xmlns:a16="http://schemas.microsoft.com/office/drawing/2014/main" id="{22D1B420-B24E-49E7-BDDF-C7AAF097D0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256" y="2972759"/>
            <a:ext cx="3070057" cy="3070057"/>
          </a:xfrm>
          <a:prstGeom prst="rect">
            <a:avLst/>
          </a:prstGeom>
        </p:spPr>
      </p:pic>
      <p:pic>
        <p:nvPicPr>
          <p:cNvPr id="17" name="Picture 16">
            <a:extLst>
              <a:ext uri="{FF2B5EF4-FFF2-40B4-BE49-F238E27FC236}">
                <a16:creationId xmlns:a16="http://schemas.microsoft.com/office/drawing/2014/main" id="{C96E4A0C-3B66-460B-BF9E-94A7935710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276" y="0"/>
            <a:ext cx="2354941" cy="2876912"/>
          </a:xfrm>
          <a:prstGeom prst="rect">
            <a:avLst/>
          </a:prstGeom>
        </p:spPr>
      </p:pic>
      <p:pic>
        <p:nvPicPr>
          <p:cNvPr id="11" name="图片 3" descr="图片包含 电视&#10;&#10;自动生成的说明">
            <a:extLst>
              <a:ext uri="{FF2B5EF4-FFF2-40B4-BE49-F238E27FC236}">
                <a16:creationId xmlns:a16="http://schemas.microsoft.com/office/drawing/2014/main" id="{B2F4A672-23D6-B346-3C9D-40769EC8900A}"/>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l="19268" t="25647" r="37387" b="35242"/>
          <a:stretch>
            <a:fillRect/>
          </a:stretch>
        </p:blipFill>
        <p:spPr>
          <a:xfrm>
            <a:off x="2404152" y="265962"/>
            <a:ext cx="10664575" cy="5117695"/>
          </a:xfrm>
          <a:prstGeom prst="rect">
            <a:avLst/>
          </a:prstGeom>
        </p:spPr>
      </p:pic>
      <p:sp>
        <p:nvSpPr>
          <p:cNvPr id="13" name="Text Box 24">
            <a:extLst>
              <a:ext uri="{FF2B5EF4-FFF2-40B4-BE49-F238E27FC236}">
                <a16:creationId xmlns:a16="http://schemas.microsoft.com/office/drawing/2014/main" id="{5477481D-52E1-EC9D-E965-EF2385379623}"/>
              </a:ext>
            </a:extLst>
          </p:cNvPr>
          <p:cNvSpPr txBox="1"/>
          <p:nvPr/>
        </p:nvSpPr>
        <p:spPr>
          <a:xfrm>
            <a:off x="4009218" y="1058138"/>
            <a:ext cx="6614261" cy="2246769"/>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Sao Hỏa hay Hỏa Tinh là hành tinh thứ tư ở Hệ Mặt Trời. Nó thường được gọi với tên khác là "Hành tinh Đỏ" do trên bề mặt hành tinh có rất nhiều sắt ôxít làm cho bề mặt nó hiện lên với màu đỏ đặc trưng.</a:t>
            </a:r>
            <a:endParaRPr kumimoji="0" lang="en-US" sz="5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5405080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1"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3" name="图片 2" descr="undefined (17)"/>
          <p:cNvPicPr>
            <a:picLocks noChangeAspect="1"/>
          </p:cNvPicPr>
          <p:nvPr/>
        </p:nvPicPr>
        <p:blipFill>
          <a:blip r:embed="rId4"/>
          <a:srcRect r="53034" b="34472"/>
          <a:stretch>
            <a:fillRect/>
          </a:stretch>
        </p:blipFill>
        <p:spPr>
          <a:xfrm>
            <a:off x="1141730" y="553720"/>
            <a:ext cx="2974975" cy="4151630"/>
          </a:xfrm>
          <a:prstGeom prst="rect">
            <a:avLst/>
          </a:prstGeom>
        </p:spPr>
      </p:pic>
      <p:pic>
        <p:nvPicPr>
          <p:cNvPr id="4" name="图片 3" descr="undefined (17)"/>
          <p:cNvPicPr>
            <a:picLocks noChangeAspect="1"/>
          </p:cNvPicPr>
          <p:nvPr/>
        </p:nvPicPr>
        <p:blipFill>
          <a:blip r:embed="rId4"/>
          <a:srcRect r="53034" b="34472"/>
          <a:stretch>
            <a:fillRect/>
          </a:stretch>
        </p:blipFill>
        <p:spPr>
          <a:xfrm flipH="1">
            <a:off x="8533130" y="553720"/>
            <a:ext cx="2974975" cy="4151630"/>
          </a:xfrm>
          <a:prstGeom prst="rect">
            <a:avLst/>
          </a:prstGeom>
        </p:spPr>
      </p:pic>
      <p:pic>
        <p:nvPicPr>
          <p:cNvPr id="15" name="图片 14" descr="a6a6d201e3a52359e6f7f4c39de68391"/>
          <p:cNvPicPr>
            <a:picLocks noChangeAspect="1"/>
          </p:cNvPicPr>
          <p:nvPr/>
        </p:nvPicPr>
        <p:blipFill>
          <a:blip r:embed="rId5"/>
          <a:stretch>
            <a:fillRect/>
          </a:stretch>
        </p:blipFill>
        <p:spPr>
          <a:xfrm>
            <a:off x="2365252" y="310514"/>
            <a:ext cx="7744519" cy="6092326"/>
          </a:xfrm>
          <a:prstGeom prst="rect">
            <a:avLst/>
          </a:prstGeom>
        </p:spPr>
      </p:pic>
      <p:pic>
        <p:nvPicPr>
          <p:cNvPr id="5" name="Picture 4">
            <a:extLst>
              <a:ext uri="{FF2B5EF4-FFF2-40B4-BE49-F238E27FC236}">
                <a16:creationId xmlns:a16="http://schemas.microsoft.com/office/drawing/2014/main" id="{9E8125CD-7396-EAC7-E034-8563CD64D349}"/>
              </a:ext>
            </a:extLst>
          </p:cNvPr>
          <p:cNvPicPr>
            <a:picLocks noChangeAspect="1"/>
          </p:cNvPicPr>
          <p:nvPr/>
        </p:nvPicPr>
        <p:blipFill>
          <a:blip r:embed="rId6"/>
          <a:stretch>
            <a:fillRect/>
          </a:stretch>
        </p:blipFill>
        <p:spPr>
          <a:xfrm>
            <a:off x="4017431" y="3129090"/>
            <a:ext cx="4938188" cy="1457070"/>
          </a:xfrm>
          <a:prstGeom prst="rect">
            <a:avLst/>
          </a:prstGeom>
        </p:spPr>
      </p:pic>
    </p:spTree>
    <p:extLst>
      <p:ext uri="{BB962C8B-B14F-4D97-AF65-F5344CB8AC3E}">
        <p14:creationId xmlns:p14="http://schemas.microsoft.com/office/powerpoint/2010/main" val="856414499"/>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FD1256-1B68-4992-91E1-395BC5FAE2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43"/>
            <a:ext cx="12192000" cy="6852314"/>
          </a:xfrm>
          <a:prstGeom prst="rect">
            <a:avLst/>
          </a:prstGeom>
        </p:spPr>
      </p:pic>
      <p:pic>
        <p:nvPicPr>
          <p:cNvPr id="7" name="Picture 6">
            <a:extLst>
              <a:ext uri="{FF2B5EF4-FFF2-40B4-BE49-F238E27FC236}">
                <a16:creationId xmlns:a16="http://schemas.microsoft.com/office/drawing/2014/main" id="{22D1B420-B24E-49E7-BDDF-C7AAF097D06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59668" y="130267"/>
            <a:ext cx="3070057" cy="3063157"/>
          </a:xfrm>
          <a:prstGeom prst="rect">
            <a:avLst/>
          </a:prstGeom>
        </p:spPr>
      </p:pic>
      <p:pic>
        <p:nvPicPr>
          <p:cNvPr id="17" name="Picture 16">
            <a:extLst>
              <a:ext uri="{FF2B5EF4-FFF2-40B4-BE49-F238E27FC236}">
                <a16:creationId xmlns:a16="http://schemas.microsoft.com/office/drawing/2014/main" id="{C96E4A0C-3B66-460B-BF9E-94A7935710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708" y="142772"/>
            <a:ext cx="2354941" cy="2876912"/>
          </a:xfrm>
          <a:prstGeom prst="rect">
            <a:avLst/>
          </a:prstGeom>
        </p:spPr>
      </p:pic>
      <p:grpSp>
        <p:nvGrpSpPr>
          <p:cNvPr id="15" name="Group 14">
            <a:extLst>
              <a:ext uri="{FF2B5EF4-FFF2-40B4-BE49-F238E27FC236}">
                <a16:creationId xmlns:a16="http://schemas.microsoft.com/office/drawing/2014/main" id="{6064A08F-C726-EF42-0D59-F06D496AED08}"/>
              </a:ext>
            </a:extLst>
          </p:cNvPr>
          <p:cNvGrpSpPr/>
          <p:nvPr/>
        </p:nvGrpSpPr>
        <p:grpSpPr>
          <a:xfrm rot="935111">
            <a:off x="2044656" y="834567"/>
            <a:ext cx="6644640" cy="3157341"/>
            <a:chOff x="-3074" y="5755"/>
            <a:chExt cx="10464" cy="7549"/>
          </a:xfrm>
        </p:grpSpPr>
        <p:grpSp>
          <p:nvGrpSpPr>
            <p:cNvPr id="16" name="Group 15">
              <a:extLst>
                <a:ext uri="{FF2B5EF4-FFF2-40B4-BE49-F238E27FC236}">
                  <a16:creationId xmlns:a16="http://schemas.microsoft.com/office/drawing/2014/main" id="{C4A7D00A-0D4C-56D3-2839-66F49A3CBDD4}"/>
                </a:ext>
              </a:extLst>
            </p:cNvPr>
            <p:cNvGrpSpPr/>
            <p:nvPr/>
          </p:nvGrpSpPr>
          <p:grpSpPr>
            <a:xfrm>
              <a:off x="-3074" y="5755"/>
              <a:ext cx="10464" cy="7549"/>
              <a:chOff x="-3074" y="5755"/>
              <a:chExt cx="10464" cy="7549"/>
            </a:xfrm>
          </p:grpSpPr>
          <p:pic>
            <p:nvPicPr>
              <p:cNvPr id="19" name="图片 8" descr="图片包含 电视&#10;&#10;自动生成的说明">
                <a:extLst>
                  <a:ext uri="{FF2B5EF4-FFF2-40B4-BE49-F238E27FC236}">
                    <a16:creationId xmlns:a16="http://schemas.microsoft.com/office/drawing/2014/main" id="{1D8BB2B4-4A1B-D7AB-BD17-A5D53C8E98BB}"/>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l="19268" t="25647" r="37387" b="35242"/>
              <a:stretch>
                <a:fillRect/>
              </a:stretch>
            </p:blipFill>
            <p:spPr>
              <a:xfrm flipH="1" flipV="1">
                <a:off x="-3074" y="5755"/>
                <a:ext cx="10464" cy="7549"/>
              </a:xfrm>
              <a:prstGeom prst="rect">
                <a:avLst/>
              </a:prstGeom>
            </p:spPr>
          </p:pic>
          <p:pic>
            <p:nvPicPr>
              <p:cNvPr id="20" name="Picture 19" descr="Picture12">
                <a:extLst>
                  <a:ext uri="{FF2B5EF4-FFF2-40B4-BE49-F238E27FC236}">
                    <a16:creationId xmlns:a16="http://schemas.microsoft.com/office/drawing/2014/main" id="{6AD1C76C-77DA-5A16-8180-4FC9A59BE07A}"/>
                  </a:ext>
                </a:extLst>
              </p:cNvPr>
              <p:cNvPicPr>
                <a:picLocks noChangeAspect="1"/>
              </p:cNvPicPr>
              <p:nvPr/>
            </p:nvPicPr>
            <p:blipFill>
              <a:blip r:embed="rId7"/>
              <a:stretch>
                <a:fillRect/>
              </a:stretch>
            </p:blipFill>
            <p:spPr>
              <a:xfrm>
                <a:off x="1085" y="8335"/>
                <a:ext cx="3485" cy="1411"/>
              </a:xfrm>
              <a:prstGeom prst="rect">
                <a:avLst/>
              </a:prstGeom>
            </p:spPr>
          </p:pic>
        </p:grpSp>
        <p:sp>
          <p:nvSpPr>
            <p:cNvPr id="18" name="Text Box 24">
              <a:extLst>
                <a:ext uri="{FF2B5EF4-FFF2-40B4-BE49-F238E27FC236}">
                  <a16:creationId xmlns:a16="http://schemas.microsoft.com/office/drawing/2014/main" id="{133049B2-6FB0-64DA-9913-FA7BB1BD685D}"/>
                </a:ext>
              </a:extLst>
            </p:cNvPr>
            <p:cNvSpPr txBox="1"/>
            <p:nvPr/>
          </p:nvSpPr>
          <p:spPr>
            <a:xfrm>
              <a:off x="-677" y="10224"/>
              <a:ext cx="6542" cy="154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Khám</a:t>
              </a: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 </a:t>
              </a:r>
              <a:r>
                <a:rPr kumimoji="0" lang="en-US" sz="36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phá</a:t>
              </a: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 Sao </a:t>
              </a:r>
              <a:r>
                <a:rPr kumimoji="0" lang="en-US" sz="36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Mộc</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endParaRPr>
            </a:p>
          </p:txBody>
        </p:sp>
      </p:grpSp>
      <p:grpSp>
        <p:nvGrpSpPr>
          <p:cNvPr id="21" name="Group 20">
            <a:extLst>
              <a:ext uri="{FF2B5EF4-FFF2-40B4-BE49-F238E27FC236}">
                <a16:creationId xmlns:a16="http://schemas.microsoft.com/office/drawing/2014/main" id="{35017D6E-FF4B-D540-B947-490A7E5EF19C}"/>
              </a:ext>
            </a:extLst>
          </p:cNvPr>
          <p:cNvGrpSpPr/>
          <p:nvPr/>
        </p:nvGrpSpPr>
        <p:grpSpPr>
          <a:xfrm>
            <a:off x="1489753" y="4793661"/>
            <a:ext cx="10058400" cy="1668888"/>
            <a:chOff x="6856" y="7538"/>
            <a:chExt cx="24894" cy="7481"/>
          </a:xfrm>
          <a:solidFill>
            <a:srgbClr val="FFE6E8"/>
          </a:solidFill>
        </p:grpSpPr>
        <p:sp>
          <p:nvSpPr>
            <p:cNvPr id="22" name="Rounded Rectangular Callout 2">
              <a:extLst>
                <a:ext uri="{FF2B5EF4-FFF2-40B4-BE49-F238E27FC236}">
                  <a16:creationId xmlns:a16="http://schemas.microsoft.com/office/drawing/2014/main" id="{D3CA3197-F26B-51C9-2F83-E4AD4FBCD06E}"/>
                </a:ext>
              </a:extLst>
            </p:cNvPr>
            <p:cNvSpPr/>
            <p:nvPr/>
          </p:nvSpPr>
          <p:spPr>
            <a:xfrm>
              <a:off x="6856" y="7538"/>
              <a:ext cx="24894" cy="7481"/>
            </a:xfrm>
            <a:prstGeom prst="wedgeRoundRectCallout">
              <a:avLst>
                <a:gd name="adj1" fmla="val -30633"/>
                <a:gd name="adj2" fmla="val 43446"/>
                <a:gd name="adj3" fmla="val 16667"/>
              </a:avLst>
            </a:prstGeom>
            <a:grpFill/>
            <a:ln>
              <a:solidFill>
                <a:srgbClr val="F488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Text Box 27">
              <a:extLst>
                <a:ext uri="{FF2B5EF4-FFF2-40B4-BE49-F238E27FC236}">
                  <a16:creationId xmlns:a16="http://schemas.microsoft.com/office/drawing/2014/main" id="{44798D0E-E27B-4D3C-1B52-663D918E02EA}"/>
                </a:ext>
              </a:extLst>
            </p:cNvPr>
            <p:cNvSpPr txBox="1"/>
            <p:nvPr/>
          </p:nvSpPr>
          <p:spPr>
            <a:xfrm>
              <a:off x="7286" y="7815"/>
              <a:ext cx="24464" cy="5741"/>
            </a:xfrm>
            <a:prstGeom prst="rect">
              <a:avLst/>
            </a:prstGeom>
            <a:grpFill/>
            <a:ln>
              <a:noFill/>
              <a:prstDash val="dash"/>
            </a:ln>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Các</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em</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hãy</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cùng</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nhau</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hoàn</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thành</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BT1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để</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khám</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phá</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Sao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Mộc</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nhé</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a:t>
              </a:r>
            </a:p>
          </p:txBody>
        </p:sp>
      </p:grpSp>
    </p:spTree>
    <p:extLst>
      <p:ext uri="{BB962C8B-B14F-4D97-AF65-F5344CB8AC3E}">
        <p14:creationId xmlns:p14="http://schemas.microsoft.com/office/powerpoint/2010/main" val="1408026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Effect transition="in" filter="fade">
                                      <p:cBhvr>
                                        <p:cTn id="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7" name="Picture 6" descr="Picture1">
            <a:extLst>
              <a:ext uri="{FF2B5EF4-FFF2-40B4-BE49-F238E27FC236}">
                <a16:creationId xmlns:a16="http://schemas.microsoft.com/office/drawing/2014/main" id="{14E95150-A055-9055-77D5-12FE3306142B}"/>
              </a:ext>
            </a:extLst>
          </p:cNvPr>
          <p:cNvPicPr>
            <a:picLocks noChangeAspect="1"/>
          </p:cNvPicPr>
          <p:nvPr/>
        </p:nvPicPr>
        <p:blipFill>
          <a:blip r:embed="rId5"/>
          <a:stretch>
            <a:fillRect/>
          </a:stretch>
        </p:blipFill>
        <p:spPr>
          <a:xfrm>
            <a:off x="174661" y="0"/>
            <a:ext cx="11866651" cy="6858000"/>
          </a:xfrm>
          <a:prstGeom prst="rect">
            <a:avLst/>
          </a:prstGeom>
        </p:spPr>
      </p:pic>
      <p:grpSp>
        <p:nvGrpSpPr>
          <p:cNvPr id="2" name="Group 1">
            <a:extLst>
              <a:ext uri="{FF2B5EF4-FFF2-40B4-BE49-F238E27FC236}">
                <a16:creationId xmlns:a16="http://schemas.microsoft.com/office/drawing/2014/main" id="{FAD37EB5-AA1C-AB06-EA15-1A00F242B5ED}"/>
              </a:ext>
            </a:extLst>
          </p:cNvPr>
          <p:cNvGrpSpPr/>
          <p:nvPr/>
        </p:nvGrpSpPr>
        <p:grpSpPr>
          <a:xfrm>
            <a:off x="73396" y="276825"/>
            <a:ext cx="11946890" cy="768350"/>
            <a:chOff x="191" y="680"/>
            <a:chExt cx="18814" cy="1210"/>
          </a:xfrm>
        </p:grpSpPr>
        <p:sp>
          <p:nvSpPr>
            <p:cNvPr id="4" name="Text Box 421">
              <a:extLst>
                <a:ext uri="{FF2B5EF4-FFF2-40B4-BE49-F238E27FC236}">
                  <a16:creationId xmlns:a16="http://schemas.microsoft.com/office/drawing/2014/main" id="{1682AD93-3F93-069D-8BEE-DED22F4EE3F3}"/>
                </a:ext>
              </a:extLst>
            </p:cNvPr>
            <p:cNvSpPr txBox="1"/>
            <p:nvPr/>
          </p:nvSpPr>
          <p:spPr>
            <a:xfrm>
              <a:off x="1342" y="794"/>
              <a:ext cx="17663" cy="1014"/>
            </a:xfrm>
            <a:prstGeom prst="rect">
              <a:avLst/>
            </a:prstGeom>
            <a:solidFill>
              <a:srgbClr val="FFFE95"/>
            </a:solidFill>
            <a:ln>
              <a:solidFill>
                <a:srgbClr val="F03829"/>
              </a:solidFill>
            </a:ln>
          </p:spPr>
          <p:txBody>
            <a:bodyPr wrap="square" rtlCol="0">
              <a:spAutoFit/>
            </a:bodyPr>
            <a:lstStyle/>
            <a:p>
              <a:pPr marL="0" marR="0" lvl="0" indent="0" algn="just" defTabSz="457200" rtl="0" eaLnBrk="1" fontAlgn="auto" latinLnBrk="0" hangingPunct="1">
                <a:lnSpc>
                  <a:spcPct val="120000"/>
                </a:lnSpc>
                <a:spcBef>
                  <a:spcPts val="0"/>
                </a:spcBef>
                <a:spcAft>
                  <a:spcPts val="0"/>
                </a:spcAft>
                <a:buClrTx/>
                <a:buSzTx/>
                <a:buFontTx/>
                <a:buNone/>
                <a:tabLst/>
                <a:defRPr/>
              </a:pPr>
              <a:r>
                <a:rPr lang="en-US" sz="3200" b="1" dirty="0">
                  <a:solidFill>
                    <a:prstClr val="black"/>
                  </a:solidFill>
                  <a:latin typeface="Calibri" panose="020F0502020204030204" charset="0"/>
                  <a:cs typeface="Calibri" panose="020F0502020204030204" charset="0"/>
                </a:rPr>
                <a:t>a) </a:t>
              </a:r>
              <a:r>
                <a:rPr kumimoji="0" lang="vi-VN" sz="32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Đọc các số sau: 200 000, 400 000, 560 000, 730 000, 1 000 000.</a:t>
              </a:r>
              <a:endParaRPr kumimoji="0" lang="en-US" sz="32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endParaRPr>
            </a:p>
          </p:txBody>
        </p:sp>
        <p:grpSp>
          <p:nvGrpSpPr>
            <p:cNvPr id="5" name="组合 24">
              <a:extLst>
                <a:ext uri="{FF2B5EF4-FFF2-40B4-BE49-F238E27FC236}">
                  <a16:creationId xmlns:a16="http://schemas.microsoft.com/office/drawing/2014/main" id="{91B016F8-6176-7919-28C0-8D01B3190FBF}"/>
                </a:ext>
              </a:extLst>
            </p:cNvPr>
            <p:cNvGrpSpPr/>
            <p:nvPr/>
          </p:nvGrpSpPr>
          <p:grpSpPr>
            <a:xfrm>
              <a:off x="191" y="680"/>
              <a:ext cx="1334" cy="1210"/>
              <a:chOff x="5846404" y="1619423"/>
              <a:chExt cx="581207" cy="527780"/>
            </a:xfrm>
          </p:grpSpPr>
          <p:sp>
            <p:nvSpPr>
              <p:cNvPr id="9" name="椭圆 26">
                <a:extLst>
                  <a:ext uri="{FF2B5EF4-FFF2-40B4-BE49-F238E27FC236}">
                    <a16:creationId xmlns:a16="http://schemas.microsoft.com/office/drawing/2014/main" id="{61643251-4BA2-8902-BE6D-C209A432A2E9}"/>
                  </a:ext>
                </a:extLst>
              </p:cNvPr>
              <p:cNvSpPr/>
              <p:nvPr/>
            </p:nvSpPr>
            <p:spPr>
              <a:xfrm>
                <a:off x="5903904" y="1661983"/>
                <a:ext cx="482701" cy="482701"/>
              </a:xfrm>
              <a:prstGeom prst="ellipse">
                <a:avLst/>
              </a:prstGeom>
              <a:solidFill>
                <a:srgbClr val="F03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panose="020F0502020204030204" charset="0"/>
                  <a:ea typeface="等线" panose="02010600030101010101" pitchFamily="2" charset="-122"/>
                  <a:cs typeface="Calibri" panose="020F0502020204030204" charset="0"/>
                </a:endParaRPr>
              </a:p>
            </p:txBody>
          </p:sp>
          <p:sp>
            <p:nvSpPr>
              <p:cNvPr id="10" name="文本框 27">
                <a:extLst>
                  <a:ext uri="{FF2B5EF4-FFF2-40B4-BE49-F238E27FC236}">
                    <a16:creationId xmlns:a16="http://schemas.microsoft.com/office/drawing/2014/main" id="{30EE64C6-9FA1-95E1-1C17-DD39496BCC50}"/>
                  </a:ext>
                </a:extLst>
              </p:cNvPr>
              <p:cNvSpPr txBox="1"/>
              <p:nvPr/>
            </p:nvSpPr>
            <p:spPr>
              <a:xfrm>
                <a:off x="5846404" y="1619423"/>
                <a:ext cx="581207" cy="52778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charset="0"/>
                    <a:ea typeface="Source Han Sans CN Medium" panose="020B0600000000000000" pitchFamily="34" charset="-122"/>
                    <a:cs typeface="Calibri" panose="020F0502020204030204" charset="0"/>
                  </a:rPr>
                  <a:t>1</a:t>
                </a:r>
              </a:p>
            </p:txBody>
          </p:sp>
        </p:grpSp>
      </p:grpSp>
      <p:sp>
        <p:nvSpPr>
          <p:cNvPr id="3" name="Rectangle: Rounded Corners 2">
            <a:extLst>
              <a:ext uri="{FF2B5EF4-FFF2-40B4-BE49-F238E27FC236}">
                <a16:creationId xmlns:a16="http://schemas.microsoft.com/office/drawing/2014/main" id="{3DCC244D-B551-6106-7472-5E01B09D6BA8}"/>
              </a:ext>
            </a:extLst>
          </p:cNvPr>
          <p:cNvSpPr/>
          <p:nvPr/>
        </p:nvSpPr>
        <p:spPr>
          <a:xfrm>
            <a:off x="1119349" y="1469204"/>
            <a:ext cx="2281076" cy="654871"/>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a:ea typeface="+mn-ea"/>
                <a:cs typeface="+mn-cs"/>
              </a:rPr>
              <a:t>200 000</a:t>
            </a:r>
          </a:p>
        </p:txBody>
      </p:sp>
      <p:sp>
        <p:nvSpPr>
          <p:cNvPr id="6" name="TextBox 5">
            <a:extLst>
              <a:ext uri="{FF2B5EF4-FFF2-40B4-BE49-F238E27FC236}">
                <a16:creationId xmlns:a16="http://schemas.microsoft.com/office/drawing/2014/main" id="{4E1A9008-EF68-2BF7-FBD2-CF2F9E461C2D}"/>
              </a:ext>
            </a:extLst>
          </p:cNvPr>
          <p:cNvSpPr txBox="1"/>
          <p:nvPr/>
        </p:nvSpPr>
        <p:spPr>
          <a:xfrm>
            <a:off x="3657600" y="1495425"/>
            <a:ext cx="5876925" cy="646331"/>
          </a:xfrm>
          <a:prstGeom prst="rect">
            <a:avLst/>
          </a:prstGeom>
          <a:noFill/>
        </p:spPr>
        <p:txBody>
          <a:bodyPr wrap="square" rtlCol="0">
            <a:spAutoFit/>
          </a:bodyPr>
          <a:lstStyle/>
          <a:p>
            <a:r>
              <a:rPr lang="en-US" sz="3600" dirty="0">
                <a:solidFill>
                  <a:srgbClr val="FF0000"/>
                </a:solidFill>
              </a:rPr>
              <a:t>Hai </a:t>
            </a:r>
            <a:r>
              <a:rPr lang="en-US" sz="3600" dirty="0" err="1">
                <a:solidFill>
                  <a:srgbClr val="FF0000"/>
                </a:solidFill>
              </a:rPr>
              <a:t>trăm</a:t>
            </a:r>
            <a:r>
              <a:rPr lang="en-US" sz="3600" dirty="0">
                <a:solidFill>
                  <a:srgbClr val="FF0000"/>
                </a:solidFill>
              </a:rPr>
              <a:t> </a:t>
            </a:r>
            <a:r>
              <a:rPr lang="en-US" sz="3600" dirty="0" err="1">
                <a:solidFill>
                  <a:srgbClr val="FF0000"/>
                </a:solidFill>
              </a:rPr>
              <a:t>nghìn</a:t>
            </a:r>
            <a:endParaRPr lang="en-US" sz="3600" dirty="0">
              <a:solidFill>
                <a:srgbClr val="FF0000"/>
              </a:solidFill>
            </a:endParaRPr>
          </a:p>
        </p:txBody>
      </p:sp>
      <p:sp>
        <p:nvSpPr>
          <p:cNvPr id="8" name="Rectangle: Rounded Corners 7">
            <a:extLst>
              <a:ext uri="{FF2B5EF4-FFF2-40B4-BE49-F238E27FC236}">
                <a16:creationId xmlns:a16="http://schemas.microsoft.com/office/drawing/2014/main" id="{FAC84164-0943-1F4E-3AD6-DD3E7B4BCAAE}"/>
              </a:ext>
            </a:extLst>
          </p:cNvPr>
          <p:cNvSpPr/>
          <p:nvPr/>
        </p:nvSpPr>
        <p:spPr>
          <a:xfrm>
            <a:off x="1128874" y="2412179"/>
            <a:ext cx="2281076" cy="654871"/>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a:ea typeface="+mn-ea"/>
                <a:cs typeface="+mn-cs"/>
              </a:rPr>
              <a:t>400 000</a:t>
            </a:r>
          </a:p>
        </p:txBody>
      </p:sp>
      <p:sp>
        <p:nvSpPr>
          <p:cNvPr id="11" name="TextBox 10">
            <a:extLst>
              <a:ext uri="{FF2B5EF4-FFF2-40B4-BE49-F238E27FC236}">
                <a16:creationId xmlns:a16="http://schemas.microsoft.com/office/drawing/2014/main" id="{002F71A4-0BD9-4689-87B7-C02B5A527A50}"/>
              </a:ext>
            </a:extLst>
          </p:cNvPr>
          <p:cNvSpPr txBox="1"/>
          <p:nvPr/>
        </p:nvSpPr>
        <p:spPr>
          <a:xfrm>
            <a:off x="3667125" y="2438400"/>
            <a:ext cx="5876925" cy="646331"/>
          </a:xfrm>
          <a:prstGeom prst="rect">
            <a:avLst/>
          </a:prstGeom>
          <a:noFill/>
        </p:spPr>
        <p:txBody>
          <a:bodyPr wrap="square" rtlCol="0">
            <a:spAutoFit/>
          </a:bodyPr>
          <a:lstStyle/>
          <a:p>
            <a:r>
              <a:rPr lang="en-US" sz="3600" dirty="0" err="1">
                <a:solidFill>
                  <a:srgbClr val="FF0000"/>
                </a:solidFill>
              </a:rPr>
              <a:t>Bốn</a:t>
            </a:r>
            <a:r>
              <a:rPr lang="en-US" sz="3600" dirty="0">
                <a:solidFill>
                  <a:srgbClr val="FF0000"/>
                </a:solidFill>
              </a:rPr>
              <a:t> </a:t>
            </a:r>
            <a:r>
              <a:rPr lang="en-US" sz="3600" dirty="0" err="1">
                <a:solidFill>
                  <a:srgbClr val="FF0000"/>
                </a:solidFill>
              </a:rPr>
              <a:t>trăm</a:t>
            </a:r>
            <a:r>
              <a:rPr lang="en-US" sz="3600" dirty="0">
                <a:solidFill>
                  <a:srgbClr val="FF0000"/>
                </a:solidFill>
              </a:rPr>
              <a:t> </a:t>
            </a:r>
            <a:r>
              <a:rPr lang="en-US" sz="3600" dirty="0" err="1">
                <a:solidFill>
                  <a:srgbClr val="FF0000"/>
                </a:solidFill>
              </a:rPr>
              <a:t>nghìn</a:t>
            </a:r>
            <a:endParaRPr lang="en-US" sz="3600" dirty="0">
              <a:solidFill>
                <a:srgbClr val="FF0000"/>
              </a:solidFill>
            </a:endParaRPr>
          </a:p>
        </p:txBody>
      </p:sp>
      <p:sp>
        <p:nvSpPr>
          <p:cNvPr id="16" name="Rectangle: Rounded Corners 15">
            <a:extLst>
              <a:ext uri="{FF2B5EF4-FFF2-40B4-BE49-F238E27FC236}">
                <a16:creationId xmlns:a16="http://schemas.microsoft.com/office/drawing/2014/main" id="{F13BC749-1A47-7743-DDA7-2849C511BAAD}"/>
              </a:ext>
            </a:extLst>
          </p:cNvPr>
          <p:cNvSpPr/>
          <p:nvPr/>
        </p:nvSpPr>
        <p:spPr>
          <a:xfrm>
            <a:off x="1100299" y="3364679"/>
            <a:ext cx="2281076" cy="654871"/>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a:ea typeface="+mn-ea"/>
                <a:cs typeface="+mn-cs"/>
              </a:rPr>
              <a:t>560 000</a:t>
            </a:r>
          </a:p>
        </p:txBody>
      </p:sp>
      <p:sp>
        <p:nvSpPr>
          <p:cNvPr id="17" name="TextBox 16">
            <a:extLst>
              <a:ext uri="{FF2B5EF4-FFF2-40B4-BE49-F238E27FC236}">
                <a16:creationId xmlns:a16="http://schemas.microsoft.com/office/drawing/2014/main" id="{D4B36E1E-E528-0673-5646-DBEC1278FC7F}"/>
              </a:ext>
            </a:extLst>
          </p:cNvPr>
          <p:cNvSpPr txBox="1"/>
          <p:nvPr/>
        </p:nvSpPr>
        <p:spPr>
          <a:xfrm>
            <a:off x="3638550" y="3390900"/>
            <a:ext cx="5876925" cy="646331"/>
          </a:xfrm>
          <a:prstGeom prst="rect">
            <a:avLst/>
          </a:prstGeom>
          <a:noFill/>
        </p:spPr>
        <p:txBody>
          <a:bodyPr wrap="square" rtlCol="0">
            <a:spAutoFit/>
          </a:bodyPr>
          <a:lstStyle/>
          <a:p>
            <a:r>
              <a:rPr lang="vi-VN" sz="3600" dirty="0">
                <a:solidFill>
                  <a:srgbClr val="FF0000"/>
                </a:solidFill>
                <a:latin typeface="Calibri" panose="020F0502020204030204" pitchFamily="34" charset="0"/>
                <a:cs typeface="Calibri" panose="020F0502020204030204" pitchFamily="34" charset="0"/>
              </a:rPr>
              <a:t>Năm trăm sáu mươi nghìn</a:t>
            </a:r>
            <a:endParaRPr lang="en-US" sz="3600" dirty="0">
              <a:solidFill>
                <a:srgbClr val="FF0000"/>
              </a:solidFill>
              <a:latin typeface="Calibri" panose="020F0502020204030204" pitchFamily="34" charset="0"/>
              <a:cs typeface="Calibri" panose="020F0502020204030204" pitchFamily="34" charset="0"/>
            </a:endParaRPr>
          </a:p>
        </p:txBody>
      </p:sp>
      <p:sp>
        <p:nvSpPr>
          <p:cNvPr id="18" name="Rectangle: Rounded Corners 17">
            <a:extLst>
              <a:ext uri="{FF2B5EF4-FFF2-40B4-BE49-F238E27FC236}">
                <a16:creationId xmlns:a16="http://schemas.microsoft.com/office/drawing/2014/main" id="{5F4A8D4C-B3B2-9DBC-F55D-2800F9EBA0A3}"/>
              </a:ext>
            </a:extLst>
          </p:cNvPr>
          <p:cNvSpPr/>
          <p:nvPr/>
        </p:nvSpPr>
        <p:spPr>
          <a:xfrm>
            <a:off x="1119349" y="4288604"/>
            <a:ext cx="2281076" cy="654871"/>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a:ea typeface="+mn-ea"/>
                <a:cs typeface="+mn-cs"/>
              </a:rPr>
              <a:t>730 000</a:t>
            </a:r>
          </a:p>
        </p:txBody>
      </p:sp>
      <p:sp>
        <p:nvSpPr>
          <p:cNvPr id="20" name="TextBox 19">
            <a:extLst>
              <a:ext uri="{FF2B5EF4-FFF2-40B4-BE49-F238E27FC236}">
                <a16:creationId xmlns:a16="http://schemas.microsoft.com/office/drawing/2014/main" id="{EB615D1B-46E3-8951-8025-48AC05CDE410}"/>
              </a:ext>
            </a:extLst>
          </p:cNvPr>
          <p:cNvSpPr txBox="1"/>
          <p:nvPr/>
        </p:nvSpPr>
        <p:spPr>
          <a:xfrm>
            <a:off x="3657600" y="4314825"/>
            <a:ext cx="5876925" cy="646331"/>
          </a:xfrm>
          <a:prstGeom prst="rect">
            <a:avLst/>
          </a:prstGeom>
          <a:noFill/>
        </p:spPr>
        <p:txBody>
          <a:bodyPr wrap="square" rtlCol="0">
            <a:spAutoFit/>
          </a:bodyPr>
          <a:lstStyle/>
          <a:p>
            <a:r>
              <a:rPr lang="vi-VN" sz="3600" dirty="0">
                <a:solidFill>
                  <a:srgbClr val="FF0000"/>
                </a:solidFill>
                <a:latin typeface="Calibri" panose="020F0502020204030204" pitchFamily="34" charset="0"/>
                <a:cs typeface="Calibri" panose="020F0502020204030204" pitchFamily="34" charset="0"/>
              </a:rPr>
              <a:t>Bảy trăm ba mươi nghìn</a:t>
            </a:r>
            <a:endParaRPr lang="en-US" sz="3600" dirty="0">
              <a:solidFill>
                <a:srgbClr val="FF0000"/>
              </a:solidFill>
              <a:latin typeface="Calibri" panose="020F0502020204030204" pitchFamily="34" charset="0"/>
              <a:cs typeface="Calibri" panose="020F0502020204030204" pitchFamily="34" charset="0"/>
            </a:endParaRPr>
          </a:p>
        </p:txBody>
      </p:sp>
      <p:sp>
        <p:nvSpPr>
          <p:cNvPr id="21" name="Rectangle: Rounded Corners 20">
            <a:extLst>
              <a:ext uri="{FF2B5EF4-FFF2-40B4-BE49-F238E27FC236}">
                <a16:creationId xmlns:a16="http://schemas.microsoft.com/office/drawing/2014/main" id="{4A6A6D7B-8D21-E1B9-C82E-5A47540FFE06}"/>
              </a:ext>
            </a:extLst>
          </p:cNvPr>
          <p:cNvSpPr/>
          <p:nvPr/>
        </p:nvSpPr>
        <p:spPr>
          <a:xfrm>
            <a:off x="1128874" y="5260154"/>
            <a:ext cx="2281076" cy="654871"/>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a:ea typeface="+mn-ea"/>
                <a:cs typeface="+mn-cs"/>
              </a:rPr>
              <a:t>1 000 000</a:t>
            </a:r>
          </a:p>
        </p:txBody>
      </p:sp>
      <p:sp>
        <p:nvSpPr>
          <p:cNvPr id="22" name="TextBox 21">
            <a:extLst>
              <a:ext uri="{FF2B5EF4-FFF2-40B4-BE49-F238E27FC236}">
                <a16:creationId xmlns:a16="http://schemas.microsoft.com/office/drawing/2014/main" id="{6BFFA777-D412-64DE-D8E9-D1A6C9142F85}"/>
              </a:ext>
            </a:extLst>
          </p:cNvPr>
          <p:cNvSpPr txBox="1"/>
          <p:nvPr/>
        </p:nvSpPr>
        <p:spPr>
          <a:xfrm>
            <a:off x="3667125" y="5286375"/>
            <a:ext cx="5876925" cy="646331"/>
          </a:xfrm>
          <a:prstGeom prst="rect">
            <a:avLst/>
          </a:prstGeom>
          <a:noFill/>
        </p:spPr>
        <p:txBody>
          <a:bodyPr wrap="square" rtlCol="0">
            <a:spAutoFit/>
          </a:bodyPr>
          <a:lstStyle/>
          <a:p>
            <a:r>
              <a:rPr lang="en-US" sz="3600" dirty="0" err="1">
                <a:solidFill>
                  <a:srgbClr val="FF0000"/>
                </a:solidFill>
                <a:latin typeface="Calibri" panose="020F0502020204030204" pitchFamily="34" charset="0"/>
                <a:cs typeface="Calibri" panose="020F0502020204030204" pitchFamily="34" charset="0"/>
              </a:rPr>
              <a:t>Một</a:t>
            </a:r>
            <a:r>
              <a:rPr lang="en-US" sz="3600" dirty="0">
                <a:solidFill>
                  <a:srgbClr val="FF0000"/>
                </a:solidFill>
                <a:latin typeface="Calibri" panose="020F0502020204030204" pitchFamily="34" charset="0"/>
                <a:cs typeface="Calibri" panose="020F0502020204030204" pitchFamily="34" charset="0"/>
              </a:rPr>
              <a:t> </a:t>
            </a:r>
            <a:r>
              <a:rPr lang="en-US" sz="3600" dirty="0" err="1">
                <a:solidFill>
                  <a:srgbClr val="FF0000"/>
                </a:solidFill>
                <a:latin typeface="Calibri" panose="020F0502020204030204" pitchFamily="34" charset="0"/>
                <a:cs typeface="Calibri" panose="020F0502020204030204" pitchFamily="34" charset="0"/>
              </a:rPr>
              <a:t>triệu</a:t>
            </a:r>
            <a:endParaRPr lang="en-US" sz="36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22886657"/>
      </p:ext>
    </p:extLst>
  </p:cSld>
  <p:clrMapOvr>
    <a:masterClrMapping/>
  </p:clrMapOvr>
  <p:transition spd="slow">
    <p:random/>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subTnLst>
                                    <p:audio>
                                      <p:cMediaNode>
                                        <p:cTn display="0" masterRel="sameClick">
                                          <p:stCondLst>
                                            <p:cond evt="begin" delay="0">
                                              <p:tn val="15"/>
                                            </p:cond>
                                          </p:stCondLst>
                                          <p:endCondLst>
                                            <p:cond evt="onStopAudio" delay="0">
                                              <p:tgtEl>
                                                <p:sldTgt/>
                                              </p:tgtEl>
                                            </p:cond>
                                          </p:endCondLst>
                                        </p:cTn>
                                        <p:tgtEl>
                                          <p:sndTgt r:embed="rId3" name="chimes.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subTnLst>
                                    <p:audio>
                                      <p:cMediaNode>
                                        <p:cTn display="0" masterRel="sameClick">
                                          <p:stCondLst>
                                            <p:cond evt="begin" delay="0">
                                              <p:tn val="25"/>
                                            </p:cond>
                                          </p:stCondLst>
                                          <p:endCondLst>
                                            <p:cond evt="onStopAudio" delay="0">
                                              <p:tgtEl>
                                                <p:sldTgt/>
                                              </p:tgtEl>
                                            </p:cond>
                                          </p:endCondLst>
                                        </p:cTn>
                                        <p:tgtEl>
                                          <p:sndTgt r:embed="rId3" name="chimes.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down)">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arn(inVertical)">
                                      <p:cBhvr>
                                        <p:cTn id="37" dur="500"/>
                                        <p:tgtEl>
                                          <p:spTgt spid="18"/>
                                        </p:tgtEl>
                                      </p:cBhvr>
                                    </p:animEffec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down)">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barn(inVertical)">
                                      <p:cBhvr>
                                        <p:cTn id="47" dur="500"/>
                                        <p:tgtEl>
                                          <p:spTgt spid="21"/>
                                        </p:tgtEl>
                                      </p:cBhvr>
                                    </p:animEffect>
                                  </p:childTnLst>
                                  <p:subTnLst>
                                    <p:audio>
                                      <p:cMediaNode>
                                        <p:cTn display="0" masterRel="sameClick">
                                          <p:stCondLst>
                                            <p:cond evt="begin" delay="0">
                                              <p:tn val="45"/>
                                            </p:cond>
                                          </p:stCondLst>
                                          <p:endCondLst>
                                            <p:cond evt="onStopAudio" delay="0">
                                              <p:tgtEl>
                                                <p:sldTgt/>
                                              </p:tgtEl>
                                            </p:cond>
                                          </p:endCondLst>
                                        </p:cTn>
                                        <p:tgtEl>
                                          <p:sndTgt r:embed="rId3" name="chimes.wav"/>
                                        </p:tgtEl>
                                      </p:cMediaNode>
                                    </p:audio>
                                  </p:sub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8" grpId="0" animBg="1"/>
      <p:bldP spid="11" grpId="0"/>
      <p:bldP spid="16" grpId="0" animBg="1"/>
      <p:bldP spid="17" grpId="0"/>
      <p:bldP spid="18" grpId="0" animBg="1"/>
      <p:bldP spid="20" grpId="0"/>
      <p:bldP spid="21" grpId="0" animBg="1"/>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7" name="Picture 6" descr="Picture1">
            <a:extLst>
              <a:ext uri="{FF2B5EF4-FFF2-40B4-BE49-F238E27FC236}">
                <a16:creationId xmlns:a16="http://schemas.microsoft.com/office/drawing/2014/main" id="{14E95150-A055-9055-77D5-12FE3306142B}"/>
              </a:ext>
            </a:extLst>
          </p:cNvPr>
          <p:cNvPicPr>
            <a:picLocks noChangeAspect="1"/>
          </p:cNvPicPr>
          <p:nvPr/>
        </p:nvPicPr>
        <p:blipFill>
          <a:blip r:embed="rId5"/>
          <a:stretch>
            <a:fillRect/>
          </a:stretch>
        </p:blipFill>
        <p:spPr>
          <a:xfrm>
            <a:off x="174661" y="0"/>
            <a:ext cx="11866651" cy="6858000"/>
          </a:xfrm>
          <a:prstGeom prst="rect">
            <a:avLst/>
          </a:prstGeom>
        </p:spPr>
      </p:pic>
      <p:grpSp>
        <p:nvGrpSpPr>
          <p:cNvPr id="2" name="Group 1">
            <a:extLst>
              <a:ext uri="{FF2B5EF4-FFF2-40B4-BE49-F238E27FC236}">
                <a16:creationId xmlns:a16="http://schemas.microsoft.com/office/drawing/2014/main" id="{FAD37EB5-AA1C-AB06-EA15-1A00F242B5ED}"/>
              </a:ext>
            </a:extLst>
          </p:cNvPr>
          <p:cNvGrpSpPr/>
          <p:nvPr/>
        </p:nvGrpSpPr>
        <p:grpSpPr>
          <a:xfrm>
            <a:off x="0" y="0"/>
            <a:ext cx="11946890" cy="1021715"/>
            <a:chOff x="191" y="680"/>
            <a:chExt cx="18814" cy="1609"/>
          </a:xfrm>
        </p:grpSpPr>
        <p:sp>
          <p:nvSpPr>
            <p:cNvPr id="4" name="Text Box 421">
              <a:extLst>
                <a:ext uri="{FF2B5EF4-FFF2-40B4-BE49-F238E27FC236}">
                  <a16:creationId xmlns:a16="http://schemas.microsoft.com/office/drawing/2014/main" id="{1682AD93-3F93-069D-8BEE-DED22F4EE3F3}"/>
                </a:ext>
              </a:extLst>
            </p:cNvPr>
            <p:cNvSpPr txBox="1"/>
            <p:nvPr/>
          </p:nvSpPr>
          <p:spPr>
            <a:xfrm>
              <a:off x="1342" y="794"/>
              <a:ext cx="17663" cy="1495"/>
            </a:xfrm>
            <a:prstGeom prst="rect">
              <a:avLst/>
            </a:prstGeom>
            <a:solidFill>
              <a:srgbClr val="FFFE95"/>
            </a:solidFill>
            <a:ln>
              <a:solidFill>
                <a:srgbClr val="F03829"/>
              </a:solidFill>
            </a:ln>
          </p:spPr>
          <p:txBody>
            <a:bodyPr wrap="square" rtlCol="0">
              <a:spAutoFit/>
            </a:bodyPr>
            <a:lstStyle/>
            <a:p>
              <a:pPr marL="0" marR="0" lvl="0" indent="0" algn="just" defTabSz="457200" rtl="0" eaLnBrk="1" fontAlgn="auto" latinLnBrk="0" hangingPunct="1">
                <a:lnSpc>
                  <a:spcPct val="12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b) Viết các số sau: một trăm nghìn, sáu trăm nghìn, chín trăm nghìn, một triệu, hai trăm ba mươi nghìn, bốn trăm hai mươi nghìn, tám trăm chín mươi nghìn.</a:t>
              </a:r>
              <a:endParaRPr kumimoji="0" lang="en-US" sz="24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endParaRPr>
            </a:p>
          </p:txBody>
        </p:sp>
        <p:grpSp>
          <p:nvGrpSpPr>
            <p:cNvPr id="5" name="组合 24">
              <a:extLst>
                <a:ext uri="{FF2B5EF4-FFF2-40B4-BE49-F238E27FC236}">
                  <a16:creationId xmlns:a16="http://schemas.microsoft.com/office/drawing/2014/main" id="{91B016F8-6176-7919-28C0-8D01B3190FBF}"/>
                </a:ext>
              </a:extLst>
            </p:cNvPr>
            <p:cNvGrpSpPr/>
            <p:nvPr/>
          </p:nvGrpSpPr>
          <p:grpSpPr>
            <a:xfrm>
              <a:off x="191" y="680"/>
              <a:ext cx="1334" cy="1210"/>
              <a:chOff x="5846404" y="1619423"/>
              <a:chExt cx="581207" cy="527780"/>
            </a:xfrm>
          </p:grpSpPr>
          <p:sp>
            <p:nvSpPr>
              <p:cNvPr id="9" name="椭圆 26">
                <a:extLst>
                  <a:ext uri="{FF2B5EF4-FFF2-40B4-BE49-F238E27FC236}">
                    <a16:creationId xmlns:a16="http://schemas.microsoft.com/office/drawing/2014/main" id="{61643251-4BA2-8902-BE6D-C209A432A2E9}"/>
                  </a:ext>
                </a:extLst>
              </p:cNvPr>
              <p:cNvSpPr/>
              <p:nvPr/>
            </p:nvSpPr>
            <p:spPr>
              <a:xfrm>
                <a:off x="5903904" y="1661983"/>
                <a:ext cx="482701" cy="482701"/>
              </a:xfrm>
              <a:prstGeom prst="ellipse">
                <a:avLst/>
              </a:prstGeom>
              <a:solidFill>
                <a:srgbClr val="F03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panose="020F0502020204030204" charset="0"/>
                  <a:ea typeface="等线" panose="02010600030101010101" pitchFamily="2" charset="-122"/>
                  <a:cs typeface="Calibri" panose="020F0502020204030204" charset="0"/>
                </a:endParaRPr>
              </a:p>
            </p:txBody>
          </p:sp>
          <p:sp>
            <p:nvSpPr>
              <p:cNvPr id="10" name="文本框 27">
                <a:extLst>
                  <a:ext uri="{FF2B5EF4-FFF2-40B4-BE49-F238E27FC236}">
                    <a16:creationId xmlns:a16="http://schemas.microsoft.com/office/drawing/2014/main" id="{30EE64C6-9FA1-95E1-1C17-DD39496BCC50}"/>
                  </a:ext>
                </a:extLst>
              </p:cNvPr>
              <p:cNvSpPr txBox="1"/>
              <p:nvPr/>
            </p:nvSpPr>
            <p:spPr>
              <a:xfrm>
                <a:off x="5846404" y="1619423"/>
                <a:ext cx="581207" cy="52778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charset="0"/>
                    <a:ea typeface="Source Han Sans CN Medium" panose="020B0600000000000000" pitchFamily="34" charset="-122"/>
                    <a:cs typeface="Calibri" panose="020F0502020204030204" charset="0"/>
                  </a:rPr>
                  <a:t>1</a:t>
                </a:r>
              </a:p>
            </p:txBody>
          </p:sp>
        </p:grpSp>
      </p:grpSp>
      <p:sp>
        <p:nvSpPr>
          <p:cNvPr id="12" name="Rectangle: Rounded Corners 11">
            <a:extLst>
              <a:ext uri="{FF2B5EF4-FFF2-40B4-BE49-F238E27FC236}">
                <a16:creationId xmlns:a16="http://schemas.microsoft.com/office/drawing/2014/main" id="{D0A4E5A5-2EAB-40F2-F1BF-8A66BE77150D}"/>
              </a:ext>
            </a:extLst>
          </p:cNvPr>
          <p:cNvSpPr/>
          <p:nvPr/>
        </p:nvSpPr>
        <p:spPr>
          <a:xfrm>
            <a:off x="2843374" y="1116779"/>
            <a:ext cx="3624102" cy="654871"/>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2060"/>
                </a:solidFill>
                <a:effectLst/>
                <a:uLnTx/>
                <a:uFillTx/>
                <a:latin typeface="Calibri"/>
                <a:ea typeface="+mn-ea"/>
                <a:cs typeface="+mn-cs"/>
              </a:rPr>
              <a:t>Một</a:t>
            </a:r>
            <a:r>
              <a:rPr kumimoji="0" lang="en-US" sz="3600" b="1" i="0" u="none" strike="noStrike" kern="1200" cap="none" spc="0" normalizeH="0" noProof="0" dirty="0">
                <a:ln>
                  <a:noFill/>
                </a:ln>
                <a:solidFill>
                  <a:srgbClr val="002060"/>
                </a:solidFill>
                <a:effectLst/>
                <a:uLnTx/>
                <a:uFillTx/>
                <a:latin typeface="Calibri"/>
                <a:ea typeface="+mn-ea"/>
                <a:cs typeface="+mn-cs"/>
              </a:rPr>
              <a:t> </a:t>
            </a:r>
            <a:r>
              <a:rPr kumimoji="0" lang="en-US" sz="3600" b="1" i="0" u="none" strike="noStrike" kern="1200" cap="none" spc="0" normalizeH="0" noProof="0" dirty="0" err="1">
                <a:ln>
                  <a:noFill/>
                </a:ln>
                <a:solidFill>
                  <a:srgbClr val="002060"/>
                </a:solidFill>
                <a:effectLst/>
                <a:uLnTx/>
                <a:uFillTx/>
                <a:latin typeface="Calibri"/>
                <a:ea typeface="+mn-ea"/>
                <a:cs typeface="+mn-cs"/>
              </a:rPr>
              <a:t>trăm</a:t>
            </a:r>
            <a:r>
              <a:rPr kumimoji="0" lang="en-US" sz="3600" b="1" i="0" u="none" strike="noStrike" kern="1200" cap="none" spc="0" normalizeH="0" noProof="0" dirty="0">
                <a:ln>
                  <a:noFill/>
                </a:ln>
                <a:solidFill>
                  <a:srgbClr val="002060"/>
                </a:solidFill>
                <a:effectLst/>
                <a:uLnTx/>
                <a:uFillTx/>
                <a:latin typeface="Calibri"/>
                <a:ea typeface="+mn-ea"/>
                <a:cs typeface="+mn-cs"/>
              </a:rPr>
              <a:t> </a:t>
            </a:r>
            <a:r>
              <a:rPr kumimoji="0" lang="en-US" sz="3600" b="1" i="0" u="none" strike="noStrike" kern="1200" cap="none" spc="0" normalizeH="0" noProof="0" dirty="0" err="1">
                <a:ln>
                  <a:noFill/>
                </a:ln>
                <a:solidFill>
                  <a:srgbClr val="002060"/>
                </a:solidFill>
                <a:effectLst/>
                <a:uLnTx/>
                <a:uFillTx/>
                <a:latin typeface="Calibri"/>
                <a:ea typeface="+mn-ea"/>
                <a:cs typeface="+mn-cs"/>
              </a:rPr>
              <a:t>nghìn</a:t>
            </a:r>
            <a:endParaRPr kumimoji="0" lang="en-US" sz="3600" b="1" i="0" u="none" strike="noStrike" kern="1200" cap="none" spc="0" normalizeH="0" baseline="0" noProof="0" dirty="0">
              <a:ln>
                <a:noFill/>
              </a:ln>
              <a:solidFill>
                <a:srgbClr val="002060"/>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21A8D873-4C4E-D081-886A-4C343DBC518D}"/>
              </a:ext>
            </a:extLst>
          </p:cNvPr>
          <p:cNvSpPr txBox="1"/>
          <p:nvPr/>
        </p:nvSpPr>
        <p:spPr>
          <a:xfrm>
            <a:off x="6762750" y="1143000"/>
            <a:ext cx="5876925" cy="646331"/>
          </a:xfrm>
          <a:prstGeom prst="rect">
            <a:avLst/>
          </a:prstGeom>
          <a:noFill/>
        </p:spPr>
        <p:txBody>
          <a:bodyPr wrap="square" rtlCol="0">
            <a:spAutoFit/>
          </a:bodyPr>
          <a:lstStyle/>
          <a:p>
            <a:r>
              <a:rPr lang="en-US" sz="3600" dirty="0">
                <a:solidFill>
                  <a:srgbClr val="FF0000"/>
                </a:solidFill>
              </a:rPr>
              <a:t>100 000</a:t>
            </a:r>
          </a:p>
        </p:txBody>
      </p:sp>
      <p:sp>
        <p:nvSpPr>
          <p:cNvPr id="14" name="Rectangle: Rounded Corners 13">
            <a:extLst>
              <a:ext uri="{FF2B5EF4-FFF2-40B4-BE49-F238E27FC236}">
                <a16:creationId xmlns:a16="http://schemas.microsoft.com/office/drawing/2014/main" id="{5717B26C-F711-B9C8-630A-C40203D4C0B1}"/>
              </a:ext>
            </a:extLst>
          </p:cNvPr>
          <p:cNvSpPr/>
          <p:nvPr/>
        </p:nvSpPr>
        <p:spPr>
          <a:xfrm>
            <a:off x="2843374" y="1983554"/>
            <a:ext cx="3624102" cy="654871"/>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2060"/>
                </a:solidFill>
                <a:effectLst/>
                <a:uLnTx/>
                <a:uFillTx/>
                <a:latin typeface="Calibri"/>
                <a:ea typeface="+mn-ea"/>
                <a:cs typeface="+mn-cs"/>
              </a:rPr>
              <a:t>Sáu</a:t>
            </a:r>
            <a:r>
              <a:rPr kumimoji="0" lang="en-US" sz="3600" b="1" i="0" u="none" strike="noStrike" kern="1200" cap="none" spc="0" normalizeH="0" noProof="0" dirty="0">
                <a:ln>
                  <a:noFill/>
                </a:ln>
                <a:solidFill>
                  <a:srgbClr val="002060"/>
                </a:solidFill>
                <a:effectLst/>
                <a:uLnTx/>
                <a:uFillTx/>
                <a:latin typeface="Calibri"/>
                <a:ea typeface="+mn-ea"/>
                <a:cs typeface="+mn-cs"/>
              </a:rPr>
              <a:t> </a:t>
            </a:r>
            <a:r>
              <a:rPr kumimoji="0" lang="en-US" sz="3600" b="1" i="0" u="none" strike="noStrike" kern="1200" cap="none" spc="0" normalizeH="0" noProof="0" dirty="0" err="1">
                <a:ln>
                  <a:noFill/>
                </a:ln>
                <a:solidFill>
                  <a:srgbClr val="002060"/>
                </a:solidFill>
                <a:effectLst/>
                <a:uLnTx/>
                <a:uFillTx/>
                <a:latin typeface="Calibri"/>
                <a:ea typeface="+mn-ea"/>
                <a:cs typeface="+mn-cs"/>
              </a:rPr>
              <a:t>trăm</a:t>
            </a:r>
            <a:r>
              <a:rPr kumimoji="0" lang="en-US" sz="3600" b="1" i="0" u="none" strike="noStrike" kern="1200" cap="none" spc="0" normalizeH="0" noProof="0" dirty="0">
                <a:ln>
                  <a:noFill/>
                </a:ln>
                <a:solidFill>
                  <a:srgbClr val="002060"/>
                </a:solidFill>
                <a:effectLst/>
                <a:uLnTx/>
                <a:uFillTx/>
                <a:latin typeface="Calibri"/>
                <a:ea typeface="+mn-ea"/>
                <a:cs typeface="+mn-cs"/>
              </a:rPr>
              <a:t> </a:t>
            </a:r>
            <a:r>
              <a:rPr kumimoji="0" lang="en-US" sz="3600" b="1" i="0" u="none" strike="noStrike" kern="1200" cap="none" spc="0" normalizeH="0" noProof="0" dirty="0" err="1">
                <a:ln>
                  <a:noFill/>
                </a:ln>
                <a:solidFill>
                  <a:srgbClr val="002060"/>
                </a:solidFill>
                <a:effectLst/>
                <a:uLnTx/>
                <a:uFillTx/>
                <a:latin typeface="Calibri"/>
                <a:ea typeface="+mn-ea"/>
                <a:cs typeface="+mn-cs"/>
              </a:rPr>
              <a:t>nghìn</a:t>
            </a:r>
            <a:endParaRPr kumimoji="0" lang="en-US" sz="3600" b="1" i="0" u="none" strike="noStrike" kern="1200" cap="none" spc="0" normalizeH="0" baseline="0" noProof="0" dirty="0">
              <a:ln>
                <a:noFill/>
              </a:ln>
              <a:solidFill>
                <a:srgbClr val="002060"/>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68B1848F-8263-3B91-CF97-569F17B42A89}"/>
              </a:ext>
            </a:extLst>
          </p:cNvPr>
          <p:cNvSpPr txBox="1"/>
          <p:nvPr/>
        </p:nvSpPr>
        <p:spPr>
          <a:xfrm>
            <a:off x="6762750" y="2009775"/>
            <a:ext cx="5876925" cy="646331"/>
          </a:xfrm>
          <a:prstGeom prst="rect">
            <a:avLst/>
          </a:prstGeom>
          <a:noFill/>
        </p:spPr>
        <p:txBody>
          <a:bodyPr wrap="square" rtlCol="0">
            <a:spAutoFit/>
          </a:bodyPr>
          <a:lstStyle/>
          <a:p>
            <a:r>
              <a:rPr lang="en-US" sz="3600" dirty="0">
                <a:solidFill>
                  <a:srgbClr val="FF0000"/>
                </a:solidFill>
              </a:rPr>
              <a:t>600 000</a:t>
            </a:r>
          </a:p>
        </p:txBody>
      </p:sp>
      <p:sp>
        <p:nvSpPr>
          <p:cNvPr id="19" name="Rectangle: Rounded Corners 18">
            <a:extLst>
              <a:ext uri="{FF2B5EF4-FFF2-40B4-BE49-F238E27FC236}">
                <a16:creationId xmlns:a16="http://schemas.microsoft.com/office/drawing/2014/main" id="{489CB516-00BB-9D85-726A-DEDDD47509F5}"/>
              </a:ext>
            </a:extLst>
          </p:cNvPr>
          <p:cNvSpPr/>
          <p:nvPr/>
        </p:nvSpPr>
        <p:spPr>
          <a:xfrm>
            <a:off x="2995774" y="3545655"/>
            <a:ext cx="3624102" cy="492946"/>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2060"/>
                </a:solidFill>
                <a:effectLst/>
                <a:uLnTx/>
                <a:uFillTx/>
                <a:latin typeface="Calibri"/>
                <a:ea typeface="+mn-ea"/>
                <a:cs typeface="+mn-cs"/>
              </a:rPr>
              <a:t>Một</a:t>
            </a:r>
            <a:r>
              <a:rPr kumimoji="0" lang="en-US" sz="3600" b="1" i="0" u="none" strike="noStrike" kern="1200" cap="none" spc="0" normalizeH="0" noProof="0" dirty="0">
                <a:ln>
                  <a:noFill/>
                </a:ln>
                <a:solidFill>
                  <a:srgbClr val="002060"/>
                </a:solidFill>
                <a:effectLst/>
                <a:uLnTx/>
                <a:uFillTx/>
                <a:latin typeface="Calibri"/>
                <a:ea typeface="+mn-ea"/>
                <a:cs typeface="+mn-cs"/>
              </a:rPr>
              <a:t> </a:t>
            </a:r>
            <a:r>
              <a:rPr kumimoji="0" lang="en-US" sz="3600" b="1" i="0" u="none" strike="noStrike" kern="1200" cap="none" spc="0" normalizeH="0" noProof="0" dirty="0" err="1">
                <a:ln>
                  <a:noFill/>
                </a:ln>
                <a:solidFill>
                  <a:srgbClr val="002060"/>
                </a:solidFill>
                <a:effectLst/>
                <a:uLnTx/>
                <a:uFillTx/>
                <a:latin typeface="Calibri"/>
                <a:ea typeface="+mn-ea"/>
                <a:cs typeface="+mn-cs"/>
              </a:rPr>
              <a:t>triệu</a:t>
            </a:r>
            <a:endParaRPr kumimoji="0" lang="en-US" sz="3600" b="1" i="0" u="none" strike="noStrike" kern="1200" cap="none" spc="0" normalizeH="0" baseline="0" noProof="0" dirty="0">
              <a:ln>
                <a:noFill/>
              </a:ln>
              <a:solidFill>
                <a:srgbClr val="002060"/>
              </a:solidFill>
              <a:effectLst/>
              <a:uLnTx/>
              <a:uFillTx/>
              <a:latin typeface="Calibri"/>
              <a:ea typeface="+mn-ea"/>
              <a:cs typeface="+mn-cs"/>
            </a:endParaRPr>
          </a:p>
        </p:txBody>
      </p:sp>
      <p:sp>
        <p:nvSpPr>
          <p:cNvPr id="23" name="TextBox 22">
            <a:extLst>
              <a:ext uri="{FF2B5EF4-FFF2-40B4-BE49-F238E27FC236}">
                <a16:creationId xmlns:a16="http://schemas.microsoft.com/office/drawing/2014/main" id="{61AE0653-2F08-4C93-65AC-47353C1DD7F3}"/>
              </a:ext>
            </a:extLst>
          </p:cNvPr>
          <p:cNvSpPr txBox="1"/>
          <p:nvPr/>
        </p:nvSpPr>
        <p:spPr>
          <a:xfrm>
            <a:off x="6819900" y="3419475"/>
            <a:ext cx="5876925" cy="646331"/>
          </a:xfrm>
          <a:prstGeom prst="rect">
            <a:avLst/>
          </a:prstGeom>
          <a:noFill/>
        </p:spPr>
        <p:txBody>
          <a:bodyPr wrap="square" rtlCol="0">
            <a:spAutoFit/>
          </a:bodyPr>
          <a:lstStyle/>
          <a:p>
            <a:r>
              <a:rPr lang="en-US" sz="3600" dirty="0">
                <a:solidFill>
                  <a:srgbClr val="FF0000"/>
                </a:solidFill>
              </a:rPr>
              <a:t>1 000 000</a:t>
            </a:r>
          </a:p>
        </p:txBody>
      </p:sp>
      <p:sp>
        <p:nvSpPr>
          <p:cNvPr id="24" name="Rectangle: Rounded Corners 23">
            <a:extLst>
              <a:ext uri="{FF2B5EF4-FFF2-40B4-BE49-F238E27FC236}">
                <a16:creationId xmlns:a16="http://schemas.microsoft.com/office/drawing/2014/main" id="{BB06FBA8-7E3D-26F4-E314-92A3C8264DF7}"/>
              </a:ext>
            </a:extLst>
          </p:cNvPr>
          <p:cNvSpPr/>
          <p:nvPr/>
        </p:nvSpPr>
        <p:spPr>
          <a:xfrm>
            <a:off x="2724150" y="4260029"/>
            <a:ext cx="3876676" cy="654871"/>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Calibri"/>
                <a:ea typeface="+mn-ea"/>
                <a:cs typeface="+mn-cs"/>
              </a:rPr>
              <a:t>Hai </a:t>
            </a:r>
            <a:r>
              <a:rPr kumimoji="0" lang="en-US" sz="2800" b="1" i="0" u="none" strike="noStrike" kern="1200" cap="none" spc="0" normalizeH="0" baseline="0" noProof="0" dirty="0" err="1">
                <a:ln>
                  <a:noFill/>
                </a:ln>
                <a:solidFill>
                  <a:srgbClr val="002060"/>
                </a:solidFill>
                <a:effectLst/>
                <a:uLnTx/>
                <a:uFillTx/>
                <a:latin typeface="Calibri"/>
                <a:ea typeface="+mn-ea"/>
                <a:cs typeface="+mn-cs"/>
              </a:rPr>
              <a:t>trăm</a:t>
            </a:r>
            <a:r>
              <a:rPr kumimoji="0" lang="en-US" sz="2800" b="1" i="0" u="none" strike="noStrike" kern="1200" cap="none" spc="0" normalizeH="0" noProof="0" dirty="0">
                <a:ln>
                  <a:noFill/>
                </a:ln>
                <a:solidFill>
                  <a:srgbClr val="002060"/>
                </a:solidFill>
                <a:effectLst/>
                <a:uLnTx/>
                <a:uFillTx/>
                <a:latin typeface="Calibri"/>
                <a:ea typeface="+mn-ea"/>
                <a:cs typeface="+mn-cs"/>
              </a:rPr>
              <a:t> </a:t>
            </a:r>
            <a:r>
              <a:rPr kumimoji="0" lang="en-US" sz="2800" b="1" i="0" u="none" strike="noStrike" kern="1200" cap="none" spc="0" normalizeH="0" noProof="0" dirty="0" err="1">
                <a:ln>
                  <a:noFill/>
                </a:ln>
                <a:solidFill>
                  <a:srgbClr val="002060"/>
                </a:solidFill>
                <a:effectLst/>
                <a:uLnTx/>
                <a:uFillTx/>
                <a:latin typeface="Calibri"/>
                <a:ea typeface="+mn-ea"/>
                <a:cs typeface="+mn-cs"/>
              </a:rPr>
              <a:t>ba</a:t>
            </a:r>
            <a:r>
              <a:rPr kumimoji="0" lang="en-US" sz="2800" b="1" i="0" u="none" strike="noStrike" kern="1200" cap="none" spc="0" normalizeH="0" noProof="0" dirty="0">
                <a:ln>
                  <a:noFill/>
                </a:ln>
                <a:solidFill>
                  <a:srgbClr val="002060"/>
                </a:solidFill>
                <a:effectLst/>
                <a:uLnTx/>
                <a:uFillTx/>
                <a:latin typeface="Calibri"/>
                <a:ea typeface="+mn-ea"/>
                <a:cs typeface="+mn-cs"/>
              </a:rPr>
              <a:t> </a:t>
            </a:r>
            <a:r>
              <a:rPr kumimoji="0" lang="en-US" sz="2800" b="1" i="0" u="none" strike="noStrike" kern="1200" cap="none" spc="0" normalizeH="0" noProof="0" dirty="0" err="1">
                <a:ln>
                  <a:noFill/>
                </a:ln>
                <a:solidFill>
                  <a:srgbClr val="002060"/>
                </a:solidFill>
                <a:effectLst/>
                <a:uLnTx/>
                <a:uFillTx/>
                <a:latin typeface="Calibri"/>
                <a:ea typeface="+mn-ea"/>
                <a:cs typeface="+mn-cs"/>
              </a:rPr>
              <a:t>mươi</a:t>
            </a:r>
            <a:r>
              <a:rPr kumimoji="0" lang="en-US" sz="2800" b="1" i="0" u="none" strike="noStrike" kern="1200" cap="none" spc="0" normalizeH="0" noProof="0" dirty="0">
                <a:ln>
                  <a:noFill/>
                </a:ln>
                <a:solidFill>
                  <a:srgbClr val="002060"/>
                </a:solidFill>
                <a:effectLst/>
                <a:uLnTx/>
                <a:uFillTx/>
                <a:latin typeface="Calibri"/>
                <a:ea typeface="+mn-ea"/>
                <a:cs typeface="+mn-cs"/>
              </a:rPr>
              <a:t> </a:t>
            </a:r>
            <a:r>
              <a:rPr kumimoji="0" lang="en-US" sz="2800" b="1" i="0" u="none" strike="noStrike" kern="1200" cap="none" spc="0" normalizeH="0" noProof="0" dirty="0" err="1">
                <a:ln>
                  <a:noFill/>
                </a:ln>
                <a:solidFill>
                  <a:srgbClr val="002060"/>
                </a:solidFill>
                <a:effectLst/>
                <a:uLnTx/>
                <a:uFillTx/>
                <a:latin typeface="Calibri"/>
                <a:ea typeface="+mn-ea"/>
                <a:cs typeface="+mn-cs"/>
              </a:rPr>
              <a:t>nghìn</a:t>
            </a:r>
            <a:endParaRPr kumimoji="0" lang="en-US" sz="2800" b="1" i="0" u="none" strike="noStrike" kern="1200" cap="none" spc="0" normalizeH="0" baseline="0" noProof="0" dirty="0">
              <a:ln>
                <a:noFill/>
              </a:ln>
              <a:solidFill>
                <a:srgbClr val="002060"/>
              </a:solidFill>
              <a:effectLst/>
              <a:uLnTx/>
              <a:uFillTx/>
              <a:latin typeface="Calibri"/>
              <a:ea typeface="+mn-ea"/>
              <a:cs typeface="+mn-cs"/>
            </a:endParaRPr>
          </a:p>
        </p:txBody>
      </p:sp>
      <p:sp>
        <p:nvSpPr>
          <p:cNvPr id="25" name="TextBox 24">
            <a:extLst>
              <a:ext uri="{FF2B5EF4-FFF2-40B4-BE49-F238E27FC236}">
                <a16:creationId xmlns:a16="http://schemas.microsoft.com/office/drawing/2014/main" id="{90A29380-9BB2-AE7C-A36D-AA28BE408150}"/>
              </a:ext>
            </a:extLst>
          </p:cNvPr>
          <p:cNvSpPr txBox="1"/>
          <p:nvPr/>
        </p:nvSpPr>
        <p:spPr>
          <a:xfrm>
            <a:off x="6896100" y="4286250"/>
            <a:ext cx="5876925" cy="646331"/>
          </a:xfrm>
          <a:prstGeom prst="rect">
            <a:avLst/>
          </a:prstGeom>
          <a:noFill/>
        </p:spPr>
        <p:txBody>
          <a:bodyPr wrap="square" rtlCol="0">
            <a:spAutoFit/>
          </a:bodyPr>
          <a:lstStyle/>
          <a:p>
            <a:r>
              <a:rPr lang="en-US" sz="3600" dirty="0">
                <a:solidFill>
                  <a:srgbClr val="FF0000"/>
                </a:solidFill>
              </a:rPr>
              <a:t>230 000</a:t>
            </a:r>
          </a:p>
        </p:txBody>
      </p:sp>
      <p:sp>
        <p:nvSpPr>
          <p:cNvPr id="26" name="Rectangle: Rounded Corners 25">
            <a:extLst>
              <a:ext uri="{FF2B5EF4-FFF2-40B4-BE49-F238E27FC236}">
                <a16:creationId xmlns:a16="http://schemas.microsoft.com/office/drawing/2014/main" id="{9BD0245C-3895-15BB-81BE-8EA0C6150E09}"/>
              </a:ext>
            </a:extLst>
          </p:cNvPr>
          <p:cNvSpPr/>
          <p:nvPr/>
        </p:nvSpPr>
        <p:spPr>
          <a:xfrm>
            <a:off x="2647950" y="5060129"/>
            <a:ext cx="4010026" cy="654871"/>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a:solidFill>
                  <a:srgbClr val="002060"/>
                </a:solidFill>
                <a:latin typeface="Calibri"/>
              </a:rPr>
              <a:t>B</a:t>
            </a:r>
            <a:r>
              <a:rPr lang="vi-VN" sz="2800" b="1" dirty="0">
                <a:solidFill>
                  <a:srgbClr val="002060"/>
                </a:solidFill>
                <a:latin typeface="Calibri"/>
              </a:rPr>
              <a:t>ốn trăm hai mươi nghìn</a:t>
            </a:r>
            <a:endParaRPr kumimoji="0" lang="en-US" sz="2800" b="1" i="0" u="none" strike="noStrike" kern="1200" cap="none" spc="0" normalizeH="0" baseline="0" noProof="0" dirty="0">
              <a:ln>
                <a:noFill/>
              </a:ln>
              <a:solidFill>
                <a:srgbClr val="002060"/>
              </a:solidFill>
              <a:effectLst/>
              <a:uLnTx/>
              <a:uFillTx/>
              <a:latin typeface="Calibri"/>
              <a:ea typeface="+mn-ea"/>
              <a:cs typeface="+mn-cs"/>
            </a:endParaRPr>
          </a:p>
        </p:txBody>
      </p:sp>
      <p:sp>
        <p:nvSpPr>
          <p:cNvPr id="27" name="TextBox 26">
            <a:extLst>
              <a:ext uri="{FF2B5EF4-FFF2-40B4-BE49-F238E27FC236}">
                <a16:creationId xmlns:a16="http://schemas.microsoft.com/office/drawing/2014/main" id="{A843A6A6-4020-A847-B91F-6949CAAF7605}"/>
              </a:ext>
            </a:extLst>
          </p:cNvPr>
          <p:cNvSpPr txBox="1"/>
          <p:nvPr/>
        </p:nvSpPr>
        <p:spPr>
          <a:xfrm>
            <a:off x="6943725" y="5019675"/>
            <a:ext cx="5876925" cy="646331"/>
          </a:xfrm>
          <a:prstGeom prst="rect">
            <a:avLst/>
          </a:prstGeom>
          <a:noFill/>
        </p:spPr>
        <p:txBody>
          <a:bodyPr wrap="square" rtlCol="0">
            <a:spAutoFit/>
          </a:bodyPr>
          <a:lstStyle/>
          <a:p>
            <a:r>
              <a:rPr lang="en-US" sz="3600" dirty="0">
                <a:solidFill>
                  <a:srgbClr val="FF0000"/>
                </a:solidFill>
              </a:rPr>
              <a:t>420 000</a:t>
            </a:r>
          </a:p>
        </p:txBody>
      </p:sp>
      <p:sp>
        <p:nvSpPr>
          <p:cNvPr id="28" name="Rectangle: Rounded Corners 27">
            <a:extLst>
              <a:ext uri="{FF2B5EF4-FFF2-40B4-BE49-F238E27FC236}">
                <a16:creationId xmlns:a16="http://schemas.microsoft.com/office/drawing/2014/main" id="{047AE75B-C29B-0344-47FB-7DE7FE8D180D}"/>
              </a:ext>
            </a:extLst>
          </p:cNvPr>
          <p:cNvSpPr/>
          <p:nvPr/>
        </p:nvSpPr>
        <p:spPr>
          <a:xfrm>
            <a:off x="2371725" y="5841179"/>
            <a:ext cx="4305301" cy="654871"/>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a:solidFill>
                  <a:srgbClr val="002060"/>
                </a:solidFill>
                <a:latin typeface="Calibri"/>
              </a:rPr>
              <a:t>T</a:t>
            </a:r>
            <a:r>
              <a:rPr lang="vi-VN" sz="2800" b="1" dirty="0">
                <a:solidFill>
                  <a:srgbClr val="002060"/>
                </a:solidFill>
                <a:latin typeface="Calibri"/>
              </a:rPr>
              <a:t>ám trăm chín mươi nghìn</a:t>
            </a:r>
            <a:endParaRPr kumimoji="0" lang="en-US" sz="2800" b="1" i="0" u="none" strike="noStrike" kern="1200" cap="none" spc="0" normalizeH="0" baseline="0" noProof="0" dirty="0">
              <a:ln>
                <a:noFill/>
              </a:ln>
              <a:solidFill>
                <a:srgbClr val="002060"/>
              </a:solidFill>
              <a:effectLst/>
              <a:uLnTx/>
              <a:uFillTx/>
              <a:latin typeface="Calibri"/>
              <a:ea typeface="+mn-ea"/>
              <a:cs typeface="+mn-cs"/>
            </a:endParaRPr>
          </a:p>
        </p:txBody>
      </p:sp>
      <p:sp>
        <p:nvSpPr>
          <p:cNvPr id="29" name="TextBox 28">
            <a:extLst>
              <a:ext uri="{FF2B5EF4-FFF2-40B4-BE49-F238E27FC236}">
                <a16:creationId xmlns:a16="http://schemas.microsoft.com/office/drawing/2014/main" id="{E4B6E75E-2AE3-DDCB-43D4-A5B64025B0FF}"/>
              </a:ext>
            </a:extLst>
          </p:cNvPr>
          <p:cNvSpPr txBox="1"/>
          <p:nvPr/>
        </p:nvSpPr>
        <p:spPr>
          <a:xfrm>
            <a:off x="6962775" y="5800725"/>
            <a:ext cx="5876925" cy="646331"/>
          </a:xfrm>
          <a:prstGeom prst="rect">
            <a:avLst/>
          </a:prstGeom>
          <a:noFill/>
        </p:spPr>
        <p:txBody>
          <a:bodyPr wrap="square" rtlCol="0">
            <a:spAutoFit/>
          </a:bodyPr>
          <a:lstStyle/>
          <a:p>
            <a:r>
              <a:rPr lang="en-US" sz="3600" dirty="0">
                <a:solidFill>
                  <a:srgbClr val="FF0000"/>
                </a:solidFill>
              </a:rPr>
              <a:t>890 000</a:t>
            </a:r>
          </a:p>
        </p:txBody>
      </p:sp>
      <p:sp>
        <p:nvSpPr>
          <p:cNvPr id="30" name="Rectangle: Rounded Corners 29">
            <a:extLst>
              <a:ext uri="{FF2B5EF4-FFF2-40B4-BE49-F238E27FC236}">
                <a16:creationId xmlns:a16="http://schemas.microsoft.com/office/drawing/2014/main" id="{AD992A71-D012-B790-63F6-CEED5CD07E4B}"/>
              </a:ext>
            </a:extLst>
          </p:cNvPr>
          <p:cNvSpPr/>
          <p:nvPr/>
        </p:nvSpPr>
        <p:spPr>
          <a:xfrm>
            <a:off x="2871949" y="2707454"/>
            <a:ext cx="3624102" cy="654871"/>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2060"/>
                </a:solidFill>
                <a:effectLst/>
                <a:uLnTx/>
                <a:uFillTx/>
                <a:latin typeface="Calibri"/>
                <a:ea typeface="+mn-ea"/>
                <a:cs typeface="+mn-cs"/>
              </a:rPr>
              <a:t>Chín</a:t>
            </a:r>
            <a:r>
              <a:rPr kumimoji="0" lang="en-US" sz="3600" b="1" i="0" u="none" strike="noStrike" kern="1200" cap="none" spc="0" normalizeH="0" noProof="0" dirty="0">
                <a:ln>
                  <a:noFill/>
                </a:ln>
                <a:solidFill>
                  <a:srgbClr val="002060"/>
                </a:solidFill>
                <a:effectLst/>
                <a:uLnTx/>
                <a:uFillTx/>
                <a:latin typeface="Calibri"/>
                <a:ea typeface="+mn-ea"/>
                <a:cs typeface="+mn-cs"/>
              </a:rPr>
              <a:t> </a:t>
            </a:r>
            <a:r>
              <a:rPr kumimoji="0" lang="en-US" sz="3600" b="1" i="0" u="none" strike="noStrike" kern="1200" cap="none" spc="0" normalizeH="0" noProof="0" dirty="0" err="1">
                <a:ln>
                  <a:noFill/>
                </a:ln>
                <a:solidFill>
                  <a:srgbClr val="002060"/>
                </a:solidFill>
                <a:effectLst/>
                <a:uLnTx/>
                <a:uFillTx/>
                <a:latin typeface="Calibri"/>
                <a:ea typeface="+mn-ea"/>
                <a:cs typeface="+mn-cs"/>
              </a:rPr>
              <a:t>trăm</a:t>
            </a:r>
            <a:r>
              <a:rPr kumimoji="0" lang="en-US" sz="3600" b="1" i="0" u="none" strike="noStrike" kern="1200" cap="none" spc="0" normalizeH="0" noProof="0" dirty="0">
                <a:ln>
                  <a:noFill/>
                </a:ln>
                <a:solidFill>
                  <a:srgbClr val="002060"/>
                </a:solidFill>
                <a:effectLst/>
                <a:uLnTx/>
                <a:uFillTx/>
                <a:latin typeface="Calibri"/>
                <a:ea typeface="+mn-ea"/>
                <a:cs typeface="+mn-cs"/>
              </a:rPr>
              <a:t> </a:t>
            </a:r>
            <a:r>
              <a:rPr kumimoji="0" lang="en-US" sz="3600" b="1" i="0" u="none" strike="noStrike" kern="1200" cap="none" spc="0" normalizeH="0" noProof="0" dirty="0" err="1">
                <a:ln>
                  <a:noFill/>
                </a:ln>
                <a:solidFill>
                  <a:srgbClr val="002060"/>
                </a:solidFill>
                <a:effectLst/>
                <a:uLnTx/>
                <a:uFillTx/>
                <a:latin typeface="Calibri"/>
                <a:ea typeface="+mn-ea"/>
                <a:cs typeface="+mn-cs"/>
              </a:rPr>
              <a:t>nghìn</a:t>
            </a:r>
            <a:endParaRPr kumimoji="0" lang="en-US" sz="3600" b="1" i="0" u="none" strike="noStrike" kern="1200" cap="none" spc="0" normalizeH="0" baseline="0" noProof="0" dirty="0">
              <a:ln>
                <a:noFill/>
              </a:ln>
              <a:solidFill>
                <a:srgbClr val="002060"/>
              </a:solidFill>
              <a:effectLst/>
              <a:uLnTx/>
              <a:uFillTx/>
              <a:latin typeface="Calibri"/>
              <a:ea typeface="+mn-ea"/>
              <a:cs typeface="+mn-cs"/>
            </a:endParaRPr>
          </a:p>
        </p:txBody>
      </p:sp>
      <p:sp>
        <p:nvSpPr>
          <p:cNvPr id="31" name="TextBox 30">
            <a:extLst>
              <a:ext uri="{FF2B5EF4-FFF2-40B4-BE49-F238E27FC236}">
                <a16:creationId xmlns:a16="http://schemas.microsoft.com/office/drawing/2014/main" id="{4CF24AE2-23C3-6D13-B1D6-7AFF9941E09F}"/>
              </a:ext>
            </a:extLst>
          </p:cNvPr>
          <p:cNvSpPr txBox="1"/>
          <p:nvPr/>
        </p:nvSpPr>
        <p:spPr>
          <a:xfrm>
            <a:off x="6791325" y="2733675"/>
            <a:ext cx="5876925" cy="646331"/>
          </a:xfrm>
          <a:prstGeom prst="rect">
            <a:avLst/>
          </a:prstGeom>
          <a:noFill/>
        </p:spPr>
        <p:txBody>
          <a:bodyPr wrap="square" rtlCol="0">
            <a:spAutoFit/>
          </a:bodyPr>
          <a:lstStyle/>
          <a:p>
            <a:r>
              <a:rPr lang="en-US" sz="3600" dirty="0">
                <a:solidFill>
                  <a:srgbClr val="FF0000"/>
                </a:solidFill>
              </a:rPr>
              <a:t>900 000</a:t>
            </a:r>
          </a:p>
        </p:txBody>
      </p:sp>
    </p:spTree>
    <p:extLst>
      <p:ext uri="{BB962C8B-B14F-4D97-AF65-F5344CB8AC3E}">
        <p14:creationId xmlns:p14="http://schemas.microsoft.com/office/powerpoint/2010/main" val="3037013584"/>
      </p:ext>
    </p:extLst>
  </p:cSld>
  <p:clrMapOvr>
    <a:masterClrMapping/>
  </p:clrMapOvr>
  <p:transition spd="slow">
    <p:random/>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subTnLst>
                                    <p:audio>
                                      <p:cMediaNode>
                                        <p:cTn display="0" masterRel="sameClick">
                                          <p:stCondLst>
                                            <p:cond evt="begin" delay="0">
                                              <p:tn val="15"/>
                                            </p:cond>
                                          </p:stCondLst>
                                          <p:endCondLst>
                                            <p:cond evt="onStopAudio" delay="0">
                                              <p:tgtEl>
                                                <p:sldTgt/>
                                              </p:tgtEl>
                                            </p:cond>
                                          </p:endCondLst>
                                        </p:cTn>
                                        <p:tgtEl>
                                          <p:sndTgt r:embed="rId3" name="chimes.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barn(inVertical)">
                                      <p:cBhvr>
                                        <p:cTn id="27" dur="500"/>
                                        <p:tgtEl>
                                          <p:spTgt spid="30"/>
                                        </p:tgtEl>
                                      </p:cBhvr>
                                    </p:animEffect>
                                  </p:childTnLst>
                                  <p:subTnLst>
                                    <p:audio>
                                      <p:cMediaNode>
                                        <p:cTn display="0" masterRel="sameClick">
                                          <p:stCondLst>
                                            <p:cond evt="begin" delay="0">
                                              <p:tn val="25"/>
                                            </p:cond>
                                          </p:stCondLst>
                                          <p:endCondLst>
                                            <p:cond evt="onStopAudio" delay="0">
                                              <p:tgtEl>
                                                <p:sldTgt/>
                                              </p:tgtEl>
                                            </p:cond>
                                          </p:endCondLst>
                                        </p:cTn>
                                        <p:tgtEl>
                                          <p:sndTgt r:embed="rId3" name="chimes.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down)">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down)">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barn(inVertical)">
                                      <p:cBhvr>
                                        <p:cTn id="47" dur="500"/>
                                        <p:tgtEl>
                                          <p:spTgt spid="24"/>
                                        </p:tgtEl>
                                      </p:cBhvr>
                                    </p:animEffect>
                                  </p:childTnLst>
                                  <p:subTnLst>
                                    <p:audio>
                                      <p:cMediaNode>
                                        <p:cTn display="0" masterRel="sameClick">
                                          <p:stCondLst>
                                            <p:cond evt="begin" delay="0">
                                              <p:tn val="45"/>
                                            </p:cond>
                                          </p:stCondLst>
                                          <p:endCondLst>
                                            <p:cond evt="onStopAudio" delay="0">
                                              <p:tgtEl>
                                                <p:sldTgt/>
                                              </p:tgtEl>
                                            </p:cond>
                                          </p:endCondLst>
                                        </p:cTn>
                                        <p:tgtEl>
                                          <p:sndTgt r:embed="rId3" name="chimes.wav"/>
                                        </p:tgtEl>
                                      </p:cMediaNode>
                                    </p:audio>
                                  </p:sub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ipe(down)">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barn(inVertical)">
                                      <p:cBhvr>
                                        <p:cTn id="57" dur="500"/>
                                        <p:tgtEl>
                                          <p:spTgt spid="26"/>
                                        </p:tgtEl>
                                      </p:cBhvr>
                                    </p:animEffect>
                                  </p:childTnLst>
                                  <p:subTnLst>
                                    <p:audio>
                                      <p:cMediaNode>
                                        <p:cTn display="0" masterRel="sameClick">
                                          <p:stCondLst>
                                            <p:cond evt="begin" delay="0">
                                              <p:tn val="55"/>
                                            </p:cond>
                                          </p:stCondLst>
                                          <p:endCondLst>
                                            <p:cond evt="onStopAudio" delay="0">
                                              <p:tgtEl>
                                                <p:sldTgt/>
                                              </p:tgtEl>
                                            </p:cond>
                                          </p:endCondLst>
                                        </p:cTn>
                                        <p:tgtEl>
                                          <p:sndTgt r:embed="rId3" name="chimes.wav"/>
                                        </p:tgtEl>
                                      </p:cMediaNode>
                                    </p:audio>
                                  </p:sub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wipe(down)">
                                      <p:cBhvr>
                                        <p:cTn id="62" dur="500"/>
                                        <p:tgtEl>
                                          <p:spTgt spid="27"/>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barn(inVertical)">
                                      <p:cBhvr>
                                        <p:cTn id="67" dur="500"/>
                                        <p:tgtEl>
                                          <p:spTgt spid="28"/>
                                        </p:tgtEl>
                                      </p:cBhvr>
                                    </p:animEffect>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animBg="1"/>
      <p:bldP spid="15" grpId="0"/>
      <p:bldP spid="19" grpId="0" animBg="1"/>
      <p:bldP spid="23" grpId="0"/>
      <p:bldP spid="24" grpId="0" animBg="1"/>
      <p:bldP spid="25" grpId="0"/>
      <p:bldP spid="26" grpId="0" animBg="1"/>
      <p:bldP spid="27" grpId="0"/>
      <p:bldP spid="28" grpId="0" animBg="1"/>
      <p:bldP spid="29" grpId="0"/>
      <p:bldP spid="30" grpId="0" animBg="1"/>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FD1256-1B68-4992-91E1-395BC5FAE2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43"/>
            <a:ext cx="12192000" cy="6852314"/>
          </a:xfrm>
          <a:prstGeom prst="rect">
            <a:avLst/>
          </a:prstGeom>
        </p:spPr>
      </p:pic>
      <p:pic>
        <p:nvPicPr>
          <p:cNvPr id="7" name="Picture 6">
            <a:extLst>
              <a:ext uri="{FF2B5EF4-FFF2-40B4-BE49-F238E27FC236}">
                <a16:creationId xmlns:a16="http://schemas.microsoft.com/office/drawing/2014/main" id="{22D1B420-B24E-49E7-BDDF-C7AAF097D06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34194" y="3520739"/>
            <a:ext cx="3070057" cy="3063157"/>
          </a:xfrm>
          <a:prstGeom prst="rect">
            <a:avLst/>
          </a:prstGeom>
        </p:spPr>
      </p:pic>
      <p:pic>
        <p:nvPicPr>
          <p:cNvPr id="17" name="Picture 16">
            <a:extLst>
              <a:ext uri="{FF2B5EF4-FFF2-40B4-BE49-F238E27FC236}">
                <a16:creationId xmlns:a16="http://schemas.microsoft.com/office/drawing/2014/main" id="{C96E4A0C-3B66-460B-BF9E-94A7935710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708" y="142772"/>
            <a:ext cx="2354941" cy="2876912"/>
          </a:xfrm>
          <a:prstGeom prst="rect">
            <a:avLst/>
          </a:prstGeom>
        </p:spPr>
      </p:pic>
      <p:grpSp>
        <p:nvGrpSpPr>
          <p:cNvPr id="15" name="Group 14">
            <a:extLst>
              <a:ext uri="{FF2B5EF4-FFF2-40B4-BE49-F238E27FC236}">
                <a16:creationId xmlns:a16="http://schemas.microsoft.com/office/drawing/2014/main" id="{6064A08F-C726-EF42-0D59-F06D496AED08}"/>
              </a:ext>
            </a:extLst>
          </p:cNvPr>
          <p:cNvGrpSpPr/>
          <p:nvPr/>
        </p:nvGrpSpPr>
        <p:grpSpPr>
          <a:xfrm rot="11258933">
            <a:off x="1809709" y="328645"/>
            <a:ext cx="11948592" cy="5580278"/>
            <a:chOff x="-2916" y="5691"/>
            <a:chExt cx="10464" cy="7930"/>
          </a:xfrm>
        </p:grpSpPr>
        <p:pic>
          <p:nvPicPr>
            <p:cNvPr id="19" name="图片 8" descr="图片包含 电视&#10;&#10;自动生成的说明">
              <a:extLst>
                <a:ext uri="{FF2B5EF4-FFF2-40B4-BE49-F238E27FC236}">
                  <a16:creationId xmlns:a16="http://schemas.microsoft.com/office/drawing/2014/main" id="{1D8BB2B4-4A1B-D7AB-BD17-A5D53C8E98BB}"/>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l="19268" t="25647" r="37387" b="35242"/>
            <a:stretch>
              <a:fillRect/>
            </a:stretch>
          </p:blipFill>
          <p:spPr>
            <a:xfrm flipH="1" flipV="1">
              <a:off x="-2916" y="5691"/>
              <a:ext cx="10464" cy="7930"/>
            </a:xfrm>
            <a:prstGeom prst="rect">
              <a:avLst/>
            </a:prstGeom>
          </p:spPr>
        </p:pic>
        <p:sp>
          <p:nvSpPr>
            <p:cNvPr id="18" name="Text Box 24">
              <a:extLst>
                <a:ext uri="{FF2B5EF4-FFF2-40B4-BE49-F238E27FC236}">
                  <a16:creationId xmlns:a16="http://schemas.microsoft.com/office/drawing/2014/main" id="{133049B2-6FB0-64DA-9913-FA7BB1BD685D}"/>
                </a:ext>
              </a:extLst>
            </p:cNvPr>
            <p:cNvSpPr txBox="1"/>
            <p:nvPr/>
          </p:nvSpPr>
          <p:spPr>
            <a:xfrm rot="10736691">
              <a:off x="-546" y="8291"/>
              <a:ext cx="6401" cy="441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202124"/>
                  </a:solidFill>
                  <a:effectLst/>
                  <a:uLnTx/>
                  <a:uFillTx/>
                  <a:latin typeface="Calibri" panose="020F0502020204030204" pitchFamily="34" charset="0"/>
                  <a:ea typeface="+mn-ea"/>
                  <a:cs typeface="Calibri" panose="020F0502020204030204" pitchFamily="34" charset="0"/>
                </a:rPr>
                <a:t>Sao Mộc hay Mộc Tinh là hành tinh thứ năm tính từ Mặt Trời và là hành tinh lớn nhất trong Hệ Mặt Trời. Nó là hành tinh khí khổng lồ với khối lượng bằng một phần nghìn của Mặt Trời nhưng bằng hai lần rưỡi tổng khối lượng của tất cả các hành tinh khác trong Hệ Mặt Trời cộng lại.</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40977564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FD1256-1B68-4992-91E1-395BC5FAE2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43"/>
            <a:ext cx="12192000" cy="6852314"/>
          </a:xfrm>
          <a:prstGeom prst="rect">
            <a:avLst/>
          </a:prstGeom>
        </p:spPr>
      </p:pic>
      <p:pic>
        <p:nvPicPr>
          <p:cNvPr id="7" name="Picture 6">
            <a:extLst>
              <a:ext uri="{FF2B5EF4-FFF2-40B4-BE49-F238E27FC236}">
                <a16:creationId xmlns:a16="http://schemas.microsoft.com/office/drawing/2014/main" id="{22D1B420-B24E-49E7-BDDF-C7AAF097D06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4407" y="1047694"/>
            <a:ext cx="3661003" cy="3622998"/>
          </a:xfrm>
          <a:prstGeom prst="rect">
            <a:avLst/>
          </a:prstGeom>
        </p:spPr>
      </p:pic>
      <p:pic>
        <p:nvPicPr>
          <p:cNvPr id="17" name="Picture 16">
            <a:extLst>
              <a:ext uri="{FF2B5EF4-FFF2-40B4-BE49-F238E27FC236}">
                <a16:creationId xmlns:a16="http://schemas.microsoft.com/office/drawing/2014/main" id="{C96E4A0C-3B66-460B-BF9E-94A7935710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91883" y="-109225"/>
            <a:ext cx="2354941" cy="2876912"/>
          </a:xfrm>
          <a:prstGeom prst="rect">
            <a:avLst/>
          </a:prstGeom>
        </p:spPr>
      </p:pic>
      <p:grpSp>
        <p:nvGrpSpPr>
          <p:cNvPr id="3" name="Group 2">
            <a:extLst>
              <a:ext uri="{FF2B5EF4-FFF2-40B4-BE49-F238E27FC236}">
                <a16:creationId xmlns:a16="http://schemas.microsoft.com/office/drawing/2014/main" id="{32A1BB69-106D-E877-5DCC-1EA53DEF9D94}"/>
              </a:ext>
            </a:extLst>
          </p:cNvPr>
          <p:cNvGrpSpPr/>
          <p:nvPr/>
        </p:nvGrpSpPr>
        <p:grpSpPr>
          <a:xfrm>
            <a:off x="3133617" y="698642"/>
            <a:ext cx="6822041" cy="3236359"/>
            <a:chOff x="7843" y="0"/>
            <a:chExt cx="5029" cy="3628"/>
          </a:xfrm>
        </p:grpSpPr>
        <p:grpSp>
          <p:nvGrpSpPr>
            <p:cNvPr id="4" name="Group 3">
              <a:extLst>
                <a:ext uri="{FF2B5EF4-FFF2-40B4-BE49-F238E27FC236}">
                  <a16:creationId xmlns:a16="http://schemas.microsoft.com/office/drawing/2014/main" id="{8044634D-E609-927C-1433-1E859D96BB68}"/>
                </a:ext>
              </a:extLst>
            </p:cNvPr>
            <p:cNvGrpSpPr/>
            <p:nvPr/>
          </p:nvGrpSpPr>
          <p:grpSpPr>
            <a:xfrm>
              <a:off x="7843" y="0"/>
              <a:ext cx="5029" cy="3628"/>
              <a:chOff x="7843" y="0"/>
              <a:chExt cx="5029" cy="3628"/>
            </a:xfrm>
          </p:grpSpPr>
          <p:pic>
            <p:nvPicPr>
              <p:cNvPr id="9" name="图片 16" descr="图片包含 电视&#10;&#10;自动生成的说明">
                <a:extLst>
                  <a:ext uri="{FF2B5EF4-FFF2-40B4-BE49-F238E27FC236}">
                    <a16:creationId xmlns:a16="http://schemas.microsoft.com/office/drawing/2014/main" id="{5C63F7CD-D708-B8A8-067A-897E0CF91602}"/>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l="19268" t="25647" r="37387" b="35242"/>
              <a:stretch>
                <a:fillRect/>
              </a:stretch>
            </p:blipFill>
            <p:spPr>
              <a:xfrm>
                <a:off x="7843" y="0"/>
                <a:ext cx="5029" cy="3628"/>
              </a:xfrm>
              <a:prstGeom prst="rect">
                <a:avLst/>
              </a:prstGeom>
            </p:spPr>
          </p:pic>
          <p:pic>
            <p:nvPicPr>
              <p:cNvPr id="11" name="Picture 10" descr="Picture13">
                <a:extLst>
                  <a:ext uri="{FF2B5EF4-FFF2-40B4-BE49-F238E27FC236}">
                    <a16:creationId xmlns:a16="http://schemas.microsoft.com/office/drawing/2014/main" id="{10BAB6C6-9785-013F-F30D-EF5DEF4CF72F}"/>
                  </a:ext>
                </a:extLst>
              </p:cNvPr>
              <p:cNvPicPr>
                <a:picLocks noChangeAspect="1"/>
              </p:cNvPicPr>
              <p:nvPr/>
            </p:nvPicPr>
            <p:blipFill>
              <a:blip r:embed="rId7"/>
              <a:stretch>
                <a:fillRect/>
              </a:stretch>
            </p:blipFill>
            <p:spPr>
              <a:xfrm>
                <a:off x="9252" y="282"/>
                <a:ext cx="2088" cy="1031"/>
              </a:xfrm>
              <a:prstGeom prst="rect">
                <a:avLst/>
              </a:prstGeom>
            </p:spPr>
          </p:pic>
        </p:grpSp>
        <p:sp>
          <p:nvSpPr>
            <p:cNvPr id="6" name="Text Box 25">
              <a:extLst>
                <a:ext uri="{FF2B5EF4-FFF2-40B4-BE49-F238E27FC236}">
                  <a16:creationId xmlns:a16="http://schemas.microsoft.com/office/drawing/2014/main" id="{F3AC7295-2FA4-5C44-F96F-91D0BB6D5273}"/>
                </a:ext>
              </a:extLst>
            </p:cNvPr>
            <p:cNvSpPr txBox="1"/>
            <p:nvPr/>
          </p:nvSpPr>
          <p:spPr>
            <a:xfrm>
              <a:off x="8791" y="1454"/>
              <a:ext cx="2990" cy="65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iCiel Cadena" panose="02000503000000020004" charset="0"/>
                </a:rPr>
                <a:t>KHÁM PHÁ SAO THỔ</a:t>
              </a:r>
            </a:p>
          </p:txBody>
        </p:sp>
      </p:grpSp>
      <p:grpSp>
        <p:nvGrpSpPr>
          <p:cNvPr id="12" name="Group 11">
            <a:extLst>
              <a:ext uri="{FF2B5EF4-FFF2-40B4-BE49-F238E27FC236}">
                <a16:creationId xmlns:a16="http://schemas.microsoft.com/office/drawing/2014/main" id="{7EE7B425-252C-106D-0FD8-74BB4460DC88}"/>
              </a:ext>
            </a:extLst>
          </p:cNvPr>
          <p:cNvGrpSpPr/>
          <p:nvPr/>
        </p:nvGrpSpPr>
        <p:grpSpPr>
          <a:xfrm>
            <a:off x="1489753" y="4793661"/>
            <a:ext cx="10058400" cy="1668888"/>
            <a:chOff x="6856" y="7538"/>
            <a:chExt cx="24894" cy="7481"/>
          </a:xfrm>
          <a:solidFill>
            <a:srgbClr val="FFE6E8"/>
          </a:solidFill>
        </p:grpSpPr>
        <p:sp>
          <p:nvSpPr>
            <p:cNvPr id="13" name="Rounded Rectangular Callout 2">
              <a:extLst>
                <a:ext uri="{FF2B5EF4-FFF2-40B4-BE49-F238E27FC236}">
                  <a16:creationId xmlns:a16="http://schemas.microsoft.com/office/drawing/2014/main" id="{93E1F942-F542-758D-13B1-B84FB866B23B}"/>
                </a:ext>
              </a:extLst>
            </p:cNvPr>
            <p:cNvSpPr/>
            <p:nvPr/>
          </p:nvSpPr>
          <p:spPr>
            <a:xfrm>
              <a:off x="6856" y="7538"/>
              <a:ext cx="24894" cy="7481"/>
            </a:xfrm>
            <a:prstGeom prst="wedgeRoundRectCallout">
              <a:avLst>
                <a:gd name="adj1" fmla="val -30633"/>
                <a:gd name="adj2" fmla="val 43446"/>
                <a:gd name="adj3" fmla="val 16667"/>
              </a:avLst>
            </a:prstGeom>
            <a:grpFill/>
            <a:ln>
              <a:solidFill>
                <a:srgbClr val="F488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 Box 27">
              <a:extLst>
                <a:ext uri="{FF2B5EF4-FFF2-40B4-BE49-F238E27FC236}">
                  <a16:creationId xmlns:a16="http://schemas.microsoft.com/office/drawing/2014/main" id="{6421B58C-5550-4921-0536-358551675919}"/>
                </a:ext>
              </a:extLst>
            </p:cNvPr>
            <p:cNvSpPr txBox="1"/>
            <p:nvPr/>
          </p:nvSpPr>
          <p:spPr>
            <a:xfrm>
              <a:off x="7286" y="7815"/>
              <a:ext cx="24464" cy="5741"/>
            </a:xfrm>
            <a:prstGeom prst="rect">
              <a:avLst/>
            </a:prstGeom>
            <a:grpFill/>
            <a:ln>
              <a:noFill/>
              <a:prstDash val="dash"/>
            </a:ln>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Hãy</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giúp</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mình</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hoàn</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thành</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BT2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để</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khám</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phá</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xem</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sao</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Thổ</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có</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gì</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nhé</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a:t>
              </a:r>
            </a:p>
          </p:txBody>
        </p:sp>
      </p:grpSp>
    </p:spTree>
    <p:extLst>
      <p:ext uri="{BB962C8B-B14F-4D97-AF65-F5344CB8AC3E}">
        <p14:creationId xmlns:p14="http://schemas.microsoft.com/office/powerpoint/2010/main" val="9168888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92" name="19"/>
          <p:cNvPicPr>
            <a:picLocks noChangeAspect="1"/>
          </p:cNvPicPr>
          <p:nvPr/>
        </p:nvPicPr>
        <p:blipFill rotWithShape="1">
          <a:blip r:embed="rId4">
            <a:extLst>
              <a:ext uri="{28A0092B-C50C-407E-A947-70E740481C1C}">
                <a14:useLocalDpi xmlns:a14="http://schemas.microsoft.com/office/drawing/2010/main" val="0"/>
              </a:ext>
            </a:extLst>
          </a:blip>
          <a:srcRect l="27879" t="24540" r="27043" b="33527"/>
          <a:stretch/>
        </p:blipFill>
        <p:spPr>
          <a:xfrm>
            <a:off x="3123607" y="4756142"/>
            <a:ext cx="5670440" cy="5696695"/>
          </a:xfrm>
          <a:prstGeom prst="ellipse">
            <a:avLst/>
          </a:prstGeom>
          <a:ln>
            <a:noFill/>
          </a:ln>
          <a:effectLst>
            <a:softEdge rad="635000"/>
          </a:effectLst>
        </p:spPr>
      </p:pic>
      <p:pic>
        <p:nvPicPr>
          <p:cNvPr id="8" name="图片 6"/>
          <p:cNvPicPr>
            <a:picLocks noChangeAspect="1"/>
          </p:cNvPicPr>
          <p:nvPr/>
        </p:nvPicPr>
        <p:blipFill rotWithShape="1">
          <a:blip r:embed="rId5">
            <a:extLst>
              <a:ext uri="{28A0092B-C50C-407E-A947-70E740481C1C}">
                <a14:useLocalDpi xmlns:a14="http://schemas.microsoft.com/office/drawing/2010/main" val="0"/>
              </a:ext>
            </a:extLst>
          </a:blip>
          <a:srcRect l="284" t="59567" r="183"/>
          <a:stretch/>
        </p:blipFill>
        <p:spPr>
          <a:xfrm>
            <a:off x="0" y="4197574"/>
            <a:ext cx="12147165" cy="2686621"/>
          </a:xfrm>
          <a:prstGeom prst="rect">
            <a:avLst/>
          </a:prstGeom>
          <a:effectLst>
            <a:outerShdw blurRad="165100" dir="16200000" rotWithShape="0">
              <a:schemeClr val="bg1">
                <a:alpha val="90000"/>
              </a:schemeClr>
            </a:outerShdw>
          </a:effectLst>
        </p:spPr>
      </p:pic>
      <p:grpSp>
        <p:nvGrpSpPr>
          <p:cNvPr id="166" name="组合 3"/>
          <p:cNvGrpSpPr/>
          <p:nvPr/>
        </p:nvGrpSpPr>
        <p:grpSpPr>
          <a:xfrm>
            <a:off x="-7670" y="5077440"/>
            <a:ext cx="12191999" cy="2326243"/>
            <a:chOff x="1" y="4546271"/>
            <a:chExt cx="12191999" cy="2326243"/>
          </a:xfrm>
        </p:grpSpPr>
        <p:sp>
          <p:nvSpPr>
            <p:cNvPr id="167" name="任意多边形 4"/>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orbel" panose="020B0503020204020204"/>
                <a:ea typeface="宋体" panose="02010600030101010101" pitchFamily="2" charset="-122"/>
                <a:cs typeface="+mn-cs"/>
              </a:endParaRPr>
            </a:p>
          </p:txBody>
        </p:sp>
        <p:sp>
          <p:nvSpPr>
            <p:cNvPr id="168" name="任意多边形 5"/>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orbel" panose="020B0503020204020204"/>
                <a:ea typeface="宋体" panose="02010600030101010101" pitchFamily="2" charset="-122"/>
                <a:cs typeface="+mn-cs"/>
              </a:endParaRPr>
            </a:p>
          </p:txBody>
        </p:sp>
      </p:grpSp>
      <p:pic>
        <p:nvPicPr>
          <p:cNvPr id="173" name="Picture 172">
            <a:hlinkClick r:id="" action="ppaction://hlinkshowjump?jump=endshow"/>
          </p:cNvPr>
          <p:cNvPicPr>
            <a:picLocks noChangeAspect="1"/>
          </p:cNvPicPr>
          <p:nvPr/>
        </p:nvPicPr>
        <p:blipFill rotWithShape="1">
          <a:blip r:embed="rId6" cstate="print">
            <a:extLst>
              <a:ext uri="{28A0092B-C50C-407E-A947-70E740481C1C}">
                <a14:useLocalDpi xmlns:a14="http://schemas.microsoft.com/office/drawing/2010/main" val="0"/>
              </a:ext>
            </a:extLst>
          </a:blip>
          <a:srcRect l="56521" t="24219" r="8696" b="33045"/>
          <a:stretch/>
        </p:blipFill>
        <p:spPr>
          <a:xfrm>
            <a:off x="109929" y="6248400"/>
            <a:ext cx="490922" cy="470467"/>
          </a:xfrm>
          <a:prstGeom prst="ellipse">
            <a:avLst/>
          </a:prstGeom>
        </p:spPr>
      </p:pic>
      <p:pic>
        <p:nvPicPr>
          <p:cNvPr id="196" name="blue">
            <a:hlinkClick r:id="rId7" action="ppaction://hlinksldjump"/>
          </p:cNvPr>
          <p:cNvPicPr>
            <a:picLocks noChangeAspect="1"/>
          </p:cNvPicPr>
          <p:nvPr/>
        </p:nvPicPr>
        <p:blipFill>
          <a:blip r:embed="rId8">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1265786" y="530757"/>
            <a:ext cx="1804366" cy="1804366"/>
          </a:xfrm>
          <a:prstGeom prst="rect">
            <a:avLst/>
          </a:prstGeom>
        </p:spPr>
      </p:pic>
      <p:pic>
        <p:nvPicPr>
          <p:cNvPr id="198" name="green">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36209" y="490551"/>
            <a:ext cx="1841314" cy="1794699"/>
          </a:xfrm>
          <a:prstGeom prst="rect">
            <a:avLst/>
          </a:prstGeom>
        </p:spPr>
      </p:pic>
      <p:pic>
        <p:nvPicPr>
          <p:cNvPr id="214" name="blue">
            <a:hlinkClick r:id="rId11"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17386" y="1189862"/>
            <a:ext cx="1704774" cy="1704774"/>
          </a:xfrm>
          <a:prstGeom prst="rect">
            <a:avLst/>
          </a:prstGeom>
        </p:spPr>
      </p:pic>
      <p:grpSp>
        <p:nvGrpSpPr>
          <p:cNvPr id="5" name="Group 4"/>
          <p:cNvGrpSpPr/>
          <p:nvPr/>
        </p:nvGrpSpPr>
        <p:grpSpPr>
          <a:xfrm>
            <a:off x="-107708" y="1863277"/>
            <a:ext cx="5178189" cy="5111214"/>
            <a:chOff x="444742" y="786952"/>
            <a:chExt cx="5178189" cy="5111214"/>
          </a:xfrm>
        </p:grpSpPr>
        <p:sp>
          <p:nvSpPr>
            <p:cNvPr id="56" name="任意多边形 68"/>
            <p:cNvSpPr/>
            <p:nvPr/>
          </p:nvSpPr>
          <p:spPr>
            <a:xfrm flipH="1">
              <a:off x="1754038" y="4691528"/>
              <a:ext cx="1933796" cy="1206638"/>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53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orbel" panose="020B0503020204020204"/>
                <a:ea typeface="宋体" panose="02010600030101010101" pitchFamily="2" charset="-122"/>
                <a:cs typeface="+mn-cs"/>
              </a:endParaRPr>
            </a:p>
          </p:txBody>
        </p:sp>
        <p:pic>
          <p:nvPicPr>
            <p:cNvPr id="53" name="图片 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460987" y="2492960"/>
              <a:ext cx="3161944" cy="3161944"/>
            </a:xfrm>
            <a:prstGeom prst="rect">
              <a:avLst/>
            </a:prstGeom>
          </p:spPr>
        </p:pic>
        <p:pic>
          <p:nvPicPr>
            <p:cNvPr id="54"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44742" y="786952"/>
              <a:ext cx="1711228" cy="3097244"/>
            </a:xfrm>
            <a:prstGeom prst="rect">
              <a:avLst/>
            </a:prstGeom>
          </p:spPr>
        </p:pic>
      </p:grpSp>
      <p:grpSp>
        <p:nvGrpSpPr>
          <p:cNvPr id="172" name="Tho"/>
          <p:cNvGrpSpPr/>
          <p:nvPr/>
        </p:nvGrpSpPr>
        <p:grpSpPr>
          <a:xfrm>
            <a:off x="10074305" y="1077447"/>
            <a:ext cx="1950088" cy="2399832"/>
            <a:chOff x="10246248" y="848721"/>
            <a:chExt cx="1950088" cy="2399832"/>
          </a:xfrm>
        </p:grpSpPr>
        <p:grpSp>
          <p:nvGrpSpPr>
            <p:cNvPr id="169" name="组合 66"/>
            <p:cNvGrpSpPr/>
            <p:nvPr/>
          </p:nvGrpSpPr>
          <p:grpSpPr>
            <a:xfrm flipH="1">
              <a:off x="10246248" y="2025464"/>
              <a:ext cx="1950088" cy="1223089"/>
              <a:chOff x="594424" y="1153191"/>
              <a:chExt cx="2605976" cy="1634460"/>
            </a:xfrm>
          </p:grpSpPr>
          <p:sp>
            <p:nvSpPr>
              <p:cNvPr id="170" name="任意多边形 67"/>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orbel" panose="020B0503020204020204"/>
                  <a:ea typeface="宋体" panose="02010600030101010101" pitchFamily="2" charset="-122"/>
                  <a:cs typeface="+mn-cs"/>
                </a:endParaRPr>
              </a:p>
            </p:txBody>
          </p:sp>
          <p:sp>
            <p:nvSpPr>
              <p:cNvPr id="171" name="任意多边形 68"/>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53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orbel" panose="020B0503020204020204"/>
                  <a:ea typeface="宋体" panose="02010600030101010101" pitchFamily="2" charset="-122"/>
                  <a:cs typeface="+mn-cs"/>
                </a:endParaRPr>
              </a:p>
            </p:txBody>
          </p:sp>
        </p:grpSp>
        <p:pic>
          <p:nvPicPr>
            <p:cNvPr id="165" name="Picture 164">
              <a:hlinkClick r:id="rId14" action="ppaction://hlinksldjump"/>
            </p:cNvPr>
            <p:cNvPicPr>
              <a:picLocks noChangeAspect="1"/>
            </p:cNvPicPr>
            <p:nvPr/>
          </p:nvPicPr>
          <p:blipFill rotWithShape="1">
            <a:blip r:embed="rId15">
              <a:extLst>
                <a:ext uri="{28A0092B-C50C-407E-A947-70E740481C1C}">
                  <a14:useLocalDpi xmlns:a14="http://schemas.microsoft.com/office/drawing/2010/main" val="0"/>
                </a:ext>
              </a:extLst>
            </a:blip>
            <a:srcRect l="3135" t="59884" r="73649" b="12019"/>
            <a:stretch/>
          </p:blipFill>
          <p:spPr>
            <a:xfrm flipH="1">
              <a:off x="10453567" y="848721"/>
              <a:ext cx="1484912" cy="1942875"/>
            </a:xfrm>
            <a:prstGeom prst="rect">
              <a:avLst/>
            </a:prstGeom>
          </p:spPr>
        </p:pic>
      </p:grpSp>
      <p:grpSp>
        <p:nvGrpSpPr>
          <p:cNvPr id="4" name="Group 3"/>
          <p:cNvGrpSpPr/>
          <p:nvPr/>
        </p:nvGrpSpPr>
        <p:grpSpPr>
          <a:xfrm>
            <a:off x="8833030" y="2360196"/>
            <a:ext cx="2134440" cy="3165366"/>
            <a:chOff x="8833030" y="2360196"/>
            <a:chExt cx="2134440" cy="3165366"/>
          </a:xfrm>
        </p:grpSpPr>
        <p:pic>
          <p:nvPicPr>
            <p:cNvPr id="51" name="图片 44"/>
            <p:cNvPicPr>
              <a:picLocks noChangeAspect="1"/>
            </p:cNvPicPr>
            <p:nvPr/>
          </p:nvPicPr>
          <p:blipFill rotWithShape="1">
            <a:blip r:embed="rId16"/>
            <a:srcRect l="41815" t="48240" r="36403" b="4836"/>
            <a:stretch/>
          </p:blipFill>
          <p:spPr>
            <a:xfrm>
              <a:off x="8833030" y="2360196"/>
              <a:ext cx="2095457" cy="3048000"/>
            </a:xfrm>
            <a:prstGeom prst="rect">
              <a:avLst/>
            </a:prstGeom>
          </p:spPr>
        </p:pic>
        <p:sp>
          <p:nvSpPr>
            <p:cNvPr id="55" name="任意多边形 68"/>
            <p:cNvSpPr/>
            <p:nvPr/>
          </p:nvSpPr>
          <p:spPr>
            <a:xfrm flipH="1">
              <a:off x="9033674" y="4571285"/>
              <a:ext cx="1933796" cy="954277"/>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53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orbel" panose="020B0503020204020204"/>
                <a:ea typeface="宋体" panose="02010600030101010101" pitchFamily="2" charset="-122"/>
                <a:cs typeface="+mn-cs"/>
              </a:endParaRPr>
            </a:p>
          </p:txBody>
        </p:sp>
      </p:grpSp>
      <p:pic>
        <p:nvPicPr>
          <p:cNvPr id="3" name="Picture 2">
            <a:extLst>
              <a:ext uri="{FF2B5EF4-FFF2-40B4-BE49-F238E27FC236}">
                <a16:creationId xmlns:a16="http://schemas.microsoft.com/office/drawing/2014/main" id="{0CDA63B8-A671-F5A2-9FDC-21BBB9CB611B}"/>
              </a:ext>
            </a:extLst>
          </p:cNvPr>
          <p:cNvPicPr>
            <a:picLocks noChangeAspect="1"/>
          </p:cNvPicPr>
          <p:nvPr/>
        </p:nvPicPr>
        <p:blipFill>
          <a:blip r:embed="rId17"/>
          <a:stretch>
            <a:fillRect/>
          </a:stretch>
        </p:blipFill>
        <p:spPr>
          <a:xfrm>
            <a:off x="1603658" y="1861051"/>
            <a:ext cx="8108383" cy="3078747"/>
          </a:xfrm>
          <a:prstGeom prst="rect">
            <a:avLst/>
          </a:prstGeom>
        </p:spPr>
      </p:pic>
      <p:pic>
        <p:nvPicPr>
          <p:cNvPr id="6" name="vang">
            <a:hlinkClick r:id="rId18" action="ppaction://hlinksldjump"/>
            <a:extLst>
              <a:ext uri="{FF2B5EF4-FFF2-40B4-BE49-F238E27FC236}">
                <a16:creationId xmlns:a16="http://schemas.microsoft.com/office/drawing/2014/main" id="{7975208E-D83B-119E-B8F4-FB6CCCCBFE4A}"/>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913975" y="304416"/>
            <a:ext cx="1805377" cy="1866369"/>
          </a:xfrm>
          <a:prstGeom prst="rect">
            <a:avLst/>
          </a:prstGeom>
        </p:spPr>
      </p:pic>
    </p:spTree>
    <p:extLst>
      <p:ext uri="{BB962C8B-B14F-4D97-AF65-F5344CB8AC3E}">
        <p14:creationId xmlns:p14="http://schemas.microsoft.com/office/powerpoint/2010/main" val="1790775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endCondLst>
                                    <p:cond evt="onNext" delay="0">
                                      <p:tgtEl>
                                        <p:sldTgt/>
                                      </p:tgtEl>
                                    </p:cond>
                                  </p:endCondLst>
                                  <p:childTnLst>
                                    <p:animRot by="120000">
                                      <p:cBhvr>
                                        <p:cTn id="6" dur="100" fill="hold">
                                          <p:stCondLst>
                                            <p:cond delay="0"/>
                                          </p:stCondLst>
                                        </p:cTn>
                                        <p:tgtEl>
                                          <p:spTgt spid="196"/>
                                        </p:tgtEl>
                                        <p:attrNameLst>
                                          <p:attrName>r</p:attrName>
                                        </p:attrNameLst>
                                      </p:cBhvr>
                                    </p:animRot>
                                    <p:animRot by="-240000">
                                      <p:cBhvr>
                                        <p:cTn id="7" dur="200" fill="hold">
                                          <p:stCondLst>
                                            <p:cond delay="200"/>
                                          </p:stCondLst>
                                        </p:cTn>
                                        <p:tgtEl>
                                          <p:spTgt spid="196"/>
                                        </p:tgtEl>
                                        <p:attrNameLst>
                                          <p:attrName>r</p:attrName>
                                        </p:attrNameLst>
                                      </p:cBhvr>
                                    </p:animRot>
                                    <p:animRot by="240000">
                                      <p:cBhvr>
                                        <p:cTn id="8" dur="200" fill="hold">
                                          <p:stCondLst>
                                            <p:cond delay="400"/>
                                          </p:stCondLst>
                                        </p:cTn>
                                        <p:tgtEl>
                                          <p:spTgt spid="196"/>
                                        </p:tgtEl>
                                        <p:attrNameLst>
                                          <p:attrName>r</p:attrName>
                                        </p:attrNameLst>
                                      </p:cBhvr>
                                    </p:animRot>
                                    <p:animRot by="-240000">
                                      <p:cBhvr>
                                        <p:cTn id="9" dur="200" fill="hold">
                                          <p:stCondLst>
                                            <p:cond delay="600"/>
                                          </p:stCondLst>
                                        </p:cTn>
                                        <p:tgtEl>
                                          <p:spTgt spid="196"/>
                                        </p:tgtEl>
                                        <p:attrNameLst>
                                          <p:attrName>r</p:attrName>
                                        </p:attrNameLst>
                                      </p:cBhvr>
                                    </p:animRot>
                                    <p:animRot by="120000">
                                      <p:cBhvr>
                                        <p:cTn id="10" dur="200" fill="hold">
                                          <p:stCondLst>
                                            <p:cond delay="800"/>
                                          </p:stCondLst>
                                        </p:cTn>
                                        <p:tgtEl>
                                          <p:spTgt spid="196"/>
                                        </p:tgtEl>
                                        <p:attrNameLst>
                                          <p:attrName>r</p:attrName>
                                        </p:attrNameLst>
                                      </p:cBhvr>
                                    </p:animRot>
                                  </p:childTnLst>
                                </p:cTn>
                              </p:par>
                              <p:par>
                                <p:cTn id="11" presetID="32" presetClass="emph" presetSubtype="0" repeatCount="indefinite" fill="hold" nodeType="withEffect">
                                  <p:stCondLst>
                                    <p:cond delay="0"/>
                                  </p:stCondLst>
                                  <p:endCondLst>
                                    <p:cond evt="onNext" delay="0">
                                      <p:tgtEl>
                                        <p:sldTgt/>
                                      </p:tgtEl>
                                    </p:cond>
                                  </p:endCondLst>
                                  <p:childTnLst>
                                    <p:animRot by="120000">
                                      <p:cBhvr>
                                        <p:cTn id="12" dur="100" fill="hold">
                                          <p:stCondLst>
                                            <p:cond delay="0"/>
                                          </p:stCondLst>
                                        </p:cTn>
                                        <p:tgtEl>
                                          <p:spTgt spid="198"/>
                                        </p:tgtEl>
                                        <p:attrNameLst>
                                          <p:attrName>r</p:attrName>
                                        </p:attrNameLst>
                                      </p:cBhvr>
                                    </p:animRot>
                                    <p:animRot by="-240000">
                                      <p:cBhvr>
                                        <p:cTn id="13" dur="200" fill="hold">
                                          <p:stCondLst>
                                            <p:cond delay="200"/>
                                          </p:stCondLst>
                                        </p:cTn>
                                        <p:tgtEl>
                                          <p:spTgt spid="198"/>
                                        </p:tgtEl>
                                        <p:attrNameLst>
                                          <p:attrName>r</p:attrName>
                                        </p:attrNameLst>
                                      </p:cBhvr>
                                    </p:animRot>
                                    <p:animRot by="240000">
                                      <p:cBhvr>
                                        <p:cTn id="14" dur="200" fill="hold">
                                          <p:stCondLst>
                                            <p:cond delay="400"/>
                                          </p:stCondLst>
                                        </p:cTn>
                                        <p:tgtEl>
                                          <p:spTgt spid="198"/>
                                        </p:tgtEl>
                                        <p:attrNameLst>
                                          <p:attrName>r</p:attrName>
                                        </p:attrNameLst>
                                      </p:cBhvr>
                                    </p:animRot>
                                    <p:animRot by="-240000">
                                      <p:cBhvr>
                                        <p:cTn id="15" dur="200" fill="hold">
                                          <p:stCondLst>
                                            <p:cond delay="600"/>
                                          </p:stCondLst>
                                        </p:cTn>
                                        <p:tgtEl>
                                          <p:spTgt spid="198"/>
                                        </p:tgtEl>
                                        <p:attrNameLst>
                                          <p:attrName>r</p:attrName>
                                        </p:attrNameLst>
                                      </p:cBhvr>
                                    </p:animRot>
                                    <p:animRot by="120000">
                                      <p:cBhvr>
                                        <p:cTn id="16" dur="200" fill="hold">
                                          <p:stCondLst>
                                            <p:cond delay="800"/>
                                          </p:stCondLst>
                                        </p:cTn>
                                        <p:tgtEl>
                                          <p:spTgt spid="198"/>
                                        </p:tgtEl>
                                        <p:attrNameLst>
                                          <p:attrName>r</p:attrName>
                                        </p:attrNameLst>
                                      </p:cBhvr>
                                    </p:animRot>
                                  </p:childTnLst>
                                </p:cTn>
                              </p:par>
                              <p:par>
                                <p:cTn id="17" presetID="32" presetClass="emph" presetSubtype="0" repeatCount="indefinite" fill="hold" nodeType="withEffect">
                                  <p:stCondLst>
                                    <p:cond delay="0"/>
                                  </p:stCondLst>
                                  <p:endCondLst>
                                    <p:cond evt="onNext" delay="0">
                                      <p:tgtEl>
                                        <p:sldTgt/>
                                      </p:tgtEl>
                                    </p:cond>
                                  </p:endCondLst>
                                  <p:childTnLst>
                                    <p:animRot by="120000">
                                      <p:cBhvr>
                                        <p:cTn id="18" dur="100" fill="hold">
                                          <p:stCondLst>
                                            <p:cond delay="0"/>
                                          </p:stCondLst>
                                        </p:cTn>
                                        <p:tgtEl>
                                          <p:spTgt spid="214"/>
                                        </p:tgtEl>
                                        <p:attrNameLst>
                                          <p:attrName>r</p:attrName>
                                        </p:attrNameLst>
                                      </p:cBhvr>
                                    </p:animRot>
                                    <p:animRot by="-240000">
                                      <p:cBhvr>
                                        <p:cTn id="19" dur="200" fill="hold">
                                          <p:stCondLst>
                                            <p:cond delay="200"/>
                                          </p:stCondLst>
                                        </p:cTn>
                                        <p:tgtEl>
                                          <p:spTgt spid="214"/>
                                        </p:tgtEl>
                                        <p:attrNameLst>
                                          <p:attrName>r</p:attrName>
                                        </p:attrNameLst>
                                      </p:cBhvr>
                                    </p:animRot>
                                    <p:animRot by="240000">
                                      <p:cBhvr>
                                        <p:cTn id="20" dur="200" fill="hold">
                                          <p:stCondLst>
                                            <p:cond delay="400"/>
                                          </p:stCondLst>
                                        </p:cTn>
                                        <p:tgtEl>
                                          <p:spTgt spid="214"/>
                                        </p:tgtEl>
                                        <p:attrNameLst>
                                          <p:attrName>r</p:attrName>
                                        </p:attrNameLst>
                                      </p:cBhvr>
                                    </p:animRot>
                                    <p:animRot by="-240000">
                                      <p:cBhvr>
                                        <p:cTn id="21" dur="200" fill="hold">
                                          <p:stCondLst>
                                            <p:cond delay="600"/>
                                          </p:stCondLst>
                                        </p:cTn>
                                        <p:tgtEl>
                                          <p:spTgt spid="214"/>
                                        </p:tgtEl>
                                        <p:attrNameLst>
                                          <p:attrName>r</p:attrName>
                                        </p:attrNameLst>
                                      </p:cBhvr>
                                    </p:animRot>
                                    <p:animRot by="120000">
                                      <p:cBhvr>
                                        <p:cTn id="22" dur="200" fill="hold">
                                          <p:stCondLst>
                                            <p:cond delay="800"/>
                                          </p:stCondLst>
                                        </p:cTn>
                                        <p:tgtEl>
                                          <p:spTgt spid="214"/>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32" presetClass="emph" presetSubtype="0" fill="hold" nodeType="clickEffect">
                                  <p:stCondLst>
                                    <p:cond delay="0"/>
                                  </p:stCondLst>
                                  <p:childTnLst>
                                    <p:animRot by="120000">
                                      <p:cBhvr>
                                        <p:cTn id="26" dur="100" fill="hold">
                                          <p:stCondLst>
                                            <p:cond delay="0"/>
                                          </p:stCondLst>
                                        </p:cTn>
                                        <p:tgtEl>
                                          <p:spTgt spid="3"/>
                                        </p:tgtEl>
                                        <p:attrNameLst>
                                          <p:attrName>r</p:attrName>
                                        </p:attrNameLst>
                                      </p:cBhvr>
                                    </p:animRot>
                                    <p:animRot by="-240000">
                                      <p:cBhvr>
                                        <p:cTn id="27" dur="200" fill="hold">
                                          <p:stCondLst>
                                            <p:cond delay="200"/>
                                          </p:stCondLst>
                                        </p:cTn>
                                        <p:tgtEl>
                                          <p:spTgt spid="3"/>
                                        </p:tgtEl>
                                        <p:attrNameLst>
                                          <p:attrName>r</p:attrName>
                                        </p:attrNameLst>
                                      </p:cBhvr>
                                    </p:animRot>
                                    <p:animRot by="240000">
                                      <p:cBhvr>
                                        <p:cTn id="28" dur="200" fill="hold">
                                          <p:stCondLst>
                                            <p:cond delay="400"/>
                                          </p:stCondLst>
                                        </p:cTn>
                                        <p:tgtEl>
                                          <p:spTgt spid="3"/>
                                        </p:tgtEl>
                                        <p:attrNameLst>
                                          <p:attrName>r</p:attrName>
                                        </p:attrNameLst>
                                      </p:cBhvr>
                                    </p:animRot>
                                    <p:animRot by="-240000">
                                      <p:cBhvr>
                                        <p:cTn id="29" dur="200" fill="hold">
                                          <p:stCondLst>
                                            <p:cond delay="600"/>
                                          </p:stCondLst>
                                        </p:cTn>
                                        <p:tgtEl>
                                          <p:spTgt spid="3"/>
                                        </p:tgtEl>
                                        <p:attrNameLst>
                                          <p:attrName>r</p:attrName>
                                        </p:attrNameLst>
                                      </p:cBhvr>
                                    </p:animRot>
                                    <p:animRot by="120000">
                                      <p:cBhvr>
                                        <p:cTn id="30" dur="200" fill="hold">
                                          <p:stCondLst>
                                            <p:cond delay="800"/>
                                          </p:stCondLst>
                                        </p:cTn>
                                        <p:tgtEl>
                                          <p:spTgt spid="3"/>
                                        </p:tgtEl>
                                        <p:attrNameLst>
                                          <p:attrName>r</p:attrName>
                                        </p:attrNameLst>
                                      </p:cBhvr>
                                    </p:animRot>
                                  </p:childTnLst>
                                </p:cTn>
                              </p:par>
                              <p:par>
                                <p:cTn id="31" presetID="32" presetClass="emph" presetSubtype="0" repeatCount="indefinite" fill="hold" nodeType="withEffect">
                                  <p:stCondLst>
                                    <p:cond delay="0"/>
                                  </p:stCondLst>
                                  <p:endCondLst>
                                    <p:cond evt="onNext" delay="0">
                                      <p:tgtEl>
                                        <p:sldTgt/>
                                      </p:tgtEl>
                                    </p:cond>
                                  </p:endCondLst>
                                  <p:childTnLst>
                                    <p:animRot by="120000">
                                      <p:cBhvr>
                                        <p:cTn id="32" dur="100" fill="hold">
                                          <p:stCondLst>
                                            <p:cond delay="0"/>
                                          </p:stCondLst>
                                        </p:cTn>
                                        <p:tgtEl>
                                          <p:spTgt spid="6"/>
                                        </p:tgtEl>
                                        <p:attrNameLst>
                                          <p:attrName>r</p:attrName>
                                        </p:attrNameLst>
                                      </p:cBhvr>
                                    </p:animRot>
                                    <p:animRot by="-240000">
                                      <p:cBhvr>
                                        <p:cTn id="33" dur="200" fill="hold">
                                          <p:stCondLst>
                                            <p:cond delay="200"/>
                                          </p:stCondLst>
                                        </p:cTn>
                                        <p:tgtEl>
                                          <p:spTgt spid="6"/>
                                        </p:tgtEl>
                                        <p:attrNameLst>
                                          <p:attrName>r</p:attrName>
                                        </p:attrNameLst>
                                      </p:cBhvr>
                                    </p:animRot>
                                    <p:animRot by="240000">
                                      <p:cBhvr>
                                        <p:cTn id="34" dur="200" fill="hold">
                                          <p:stCondLst>
                                            <p:cond delay="400"/>
                                          </p:stCondLst>
                                        </p:cTn>
                                        <p:tgtEl>
                                          <p:spTgt spid="6"/>
                                        </p:tgtEl>
                                        <p:attrNameLst>
                                          <p:attrName>r</p:attrName>
                                        </p:attrNameLst>
                                      </p:cBhvr>
                                    </p:animRot>
                                    <p:animRot by="-240000">
                                      <p:cBhvr>
                                        <p:cTn id="35" dur="200" fill="hold">
                                          <p:stCondLst>
                                            <p:cond delay="600"/>
                                          </p:stCondLst>
                                        </p:cTn>
                                        <p:tgtEl>
                                          <p:spTgt spid="6"/>
                                        </p:tgtEl>
                                        <p:attrNameLst>
                                          <p:attrName>r</p:attrName>
                                        </p:attrNameLst>
                                      </p:cBhvr>
                                    </p:animRot>
                                    <p:animRot by="120000">
                                      <p:cBhvr>
                                        <p:cTn id="36"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196"/>
                    </p:tgtEl>
                  </p:cond>
                </p:stCondLst>
                <p:endSync evt="end" delay="0">
                  <p:rtn val="all"/>
                </p:endSync>
                <p:childTnLst>
                  <p:par>
                    <p:cTn id="38" fill="hold">
                      <p:stCondLst>
                        <p:cond delay="0"/>
                      </p:stCondLst>
                      <p:childTnLst>
                        <p:par>
                          <p:cTn id="39" fill="hold">
                            <p:stCondLst>
                              <p:cond delay="0"/>
                            </p:stCondLst>
                            <p:childTnLst>
                              <p:par>
                                <p:cTn id="40" presetID="47" presetClass="exit" presetSubtype="0" fill="hold" nodeType="clickEffect">
                                  <p:stCondLst>
                                    <p:cond delay="0"/>
                                  </p:stCondLst>
                                  <p:childTnLst>
                                    <p:animEffect transition="out" filter="fade">
                                      <p:cBhvr>
                                        <p:cTn id="41" dur="1000"/>
                                        <p:tgtEl>
                                          <p:spTgt spid="196"/>
                                        </p:tgtEl>
                                      </p:cBhvr>
                                    </p:animEffect>
                                    <p:anim calcmode="lin" valueType="num">
                                      <p:cBhvr>
                                        <p:cTn id="42" dur="1000"/>
                                        <p:tgtEl>
                                          <p:spTgt spid="196"/>
                                        </p:tgtEl>
                                        <p:attrNameLst>
                                          <p:attrName>ppt_x</p:attrName>
                                        </p:attrNameLst>
                                      </p:cBhvr>
                                      <p:tavLst>
                                        <p:tav tm="0">
                                          <p:val>
                                            <p:strVal val="ppt_x"/>
                                          </p:val>
                                        </p:tav>
                                        <p:tav tm="100000">
                                          <p:val>
                                            <p:strVal val="ppt_x"/>
                                          </p:val>
                                        </p:tav>
                                      </p:tavLst>
                                    </p:anim>
                                    <p:anim calcmode="lin" valueType="num">
                                      <p:cBhvr>
                                        <p:cTn id="43" dur="1000"/>
                                        <p:tgtEl>
                                          <p:spTgt spid="196"/>
                                        </p:tgtEl>
                                        <p:attrNameLst>
                                          <p:attrName>ppt_y</p:attrName>
                                        </p:attrNameLst>
                                      </p:cBhvr>
                                      <p:tavLst>
                                        <p:tav tm="0">
                                          <p:val>
                                            <p:strVal val="ppt_y"/>
                                          </p:val>
                                        </p:tav>
                                        <p:tav tm="100000">
                                          <p:val>
                                            <p:strVal val="ppt_y-.1"/>
                                          </p:val>
                                        </p:tav>
                                      </p:tavLst>
                                    </p:anim>
                                    <p:set>
                                      <p:cBhvr>
                                        <p:cTn id="44" dur="1" fill="hold">
                                          <p:stCondLst>
                                            <p:cond delay="999"/>
                                          </p:stCondLst>
                                        </p:cTn>
                                        <p:tgtEl>
                                          <p:spTgt spid="196"/>
                                        </p:tgtEl>
                                        <p:attrNameLst>
                                          <p:attrName>style.visibility</p:attrName>
                                        </p:attrNameLst>
                                      </p:cBhvr>
                                      <p:to>
                                        <p:strVal val="hidden"/>
                                      </p:to>
                                    </p:set>
                                  </p:childTnLst>
                                </p:cTn>
                              </p:par>
                            </p:childTnLst>
                          </p:cTn>
                        </p:par>
                      </p:childTnLst>
                    </p:cTn>
                  </p:par>
                </p:childTnLst>
              </p:cTn>
              <p:nextCondLst>
                <p:cond evt="onClick" delay="0">
                  <p:tgtEl>
                    <p:spTgt spid="196"/>
                  </p:tgtEl>
                </p:cond>
              </p:nextCondLst>
            </p:seq>
            <p:seq concurrent="1" nextAc="seek">
              <p:cTn id="45" restart="whenNotActive" fill="hold" evtFilter="cancelBubble" nodeType="interactiveSeq">
                <p:stCondLst>
                  <p:cond evt="onClick" delay="0">
                    <p:tgtEl>
                      <p:spTgt spid="198"/>
                    </p:tgtEl>
                  </p:cond>
                </p:stCondLst>
                <p:endSync evt="end" delay="0">
                  <p:rtn val="all"/>
                </p:endSync>
                <p:childTnLst>
                  <p:par>
                    <p:cTn id="46" fill="hold">
                      <p:stCondLst>
                        <p:cond delay="0"/>
                      </p:stCondLst>
                      <p:childTnLst>
                        <p:par>
                          <p:cTn id="47" fill="hold">
                            <p:stCondLst>
                              <p:cond delay="0"/>
                            </p:stCondLst>
                            <p:childTnLst>
                              <p:par>
                                <p:cTn id="48" presetID="47" presetClass="exit" presetSubtype="0" fill="hold" nodeType="clickEffect">
                                  <p:stCondLst>
                                    <p:cond delay="0"/>
                                  </p:stCondLst>
                                  <p:childTnLst>
                                    <p:animEffect transition="out" filter="fade">
                                      <p:cBhvr>
                                        <p:cTn id="49" dur="1000"/>
                                        <p:tgtEl>
                                          <p:spTgt spid="198"/>
                                        </p:tgtEl>
                                      </p:cBhvr>
                                    </p:animEffect>
                                    <p:anim calcmode="lin" valueType="num">
                                      <p:cBhvr>
                                        <p:cTn id="50" dur="1000"/>
                                        <p:tgtEl>
                                          <p:spTgt spid="198"/>
                                        </p:tgtEl>
                                        <p:attrNameLst>
                                          <p:attrName>ppt_x</p:attrName>
                                        </p:attrNameLst>
                                      </p:cBhvr>
                                      <p:tavLst>
                                        <p:tav tm="0">
                                          <p:val>
                                            <p:strVal val="ppt_x"/>
                                          </p:val>
                                        </p:tav>
                                        <p:tav tm="100000">
                                          <p:val>
                                            <p:strVal val="ppt_x"/>
                                          </p:val>
                                        </p:tav>
                                      </p:tavLst>
                                    </p:anim>
                                    <p:anim calcmode="lin" valueType="num">
                                      <p:cBhvr>
                                        <p:cTn id="51" dur="1000"/>
                                        <p:tgtEl>
                                          <p:spTgt spid="198"/>
                                        </p:tgtEl>
                                        <p:attrNameLst>
                                          <p:attrName>ppt_y</p:attrName>
                                        </p:attrNameLst>
                                      </p:cBhvr>
                                      <p:tavLst>
                                        <p:tav tm="0">
                                          <p:val>
                                            <p:strVal val="ppt_y"/>
                                          </p:val>
                                        </p:tav>
                                        <p:tav tm="100000">
                                          <p:val>
                                            <p:strVal val="ppt_y-.1"/>
                                          </p:val>
                                        </p:tav>
                                      </p:tavLst>
                                    </p:anim>
                                    <p:set>
                                      <p:cBhvr>
                                        <p:cTn id="52" dur="1" fill="hold">
                                          <p:stCondLst>
                                            <p:cond delay="999"/>
                                          </p:stCondLst>
                                        </p:cTn>
                                        <p:tgtEl>
                                          <p:spTgt spid="198"/>
                                        </p:tgtEl>
                                        <p:attrNameLst>
                                          <p:attrName>style.visibility</p:attrName>
                                        </p:attrNameLst>
                                      </p:cBhvr>
                                      <p:to>
                                        <p:strVal val="hidden"/>
                                      </p:to>
                                    </p:set>
                                  </p:childTnLst>
                                </p:cTn>
                              </p:par>
                            </p:childTnLst>
                          </p:cTn>
                        </p:par>
                      </p:childTnLst>
                    </p:cTn>
                  </p:par>
                </p:childTnLst>
              </p:cTn>
              <p:nextCondLst>
                <p:cond evt="onClick" delay="0">
                  <p:tgtEl>
                    <p:spTgt spid="198"/>
                  </p:tgtEl>
                </p:cond>
              </p:nextCondLst>
            </p:seq>
            <p:seq concurrent="1" nextAc="seek">
              <p:cTn id="53" restart="whenNotActive" fill="hold" evtFilter="cancelBubble" nodeType="interactiveSeq">
                <p:stCondLst>
                  <p:cond evt="onClick" delay="0">
                    <p:tgtEl>
                      <p:spTgt spid="214"/>
                    </p:tgtEl>
                  </p:cond>
                </p:stCondLst>
                <p:endSync evt="end" delay="0">
                  <p:rtn val="all"/>
                </p:endSync>
                <p:childTnLst>
                  <p:par>
                    <p:cTn id="54" fill="hold">
                      <p:stCondLst>
                        <p:cond delay="0"/>
                      </p:stCondLst>
                      <p:childTnLst>
                        <p:par>
                          <p:cTn id="55" fill="hold">
                            <p:stCondLst>
                              <p:cond delay="0"/>
                            </p:stCondLst>
                            <p:childTnLst>
                              <p:par>
                                <p:cTn id="56" presetID="47" presetClass="exit" presetSubtype="0" fill="hold" nodeType="clickEffect">
                                  <p:stCondLst>
                                    <p:cond delay="0"/>
                                  </p:stCondLst>
                                  <p:childTnLst>
                                    <p:animEffect transition="out" filter="fade">
                                      <p:cBhvr>
                                        <p:cTn id="57" dur="1000"/>
                                        <p:tgtEl>
                                          <p:spTgt spid="214"/>
                                        </p:tgtEl>
                                      </p:cBhvr>
                                    </p:animEffect>
                                    <p:anim calcmode="lin" valueType="num">
                                      <p:cBhvr>
                                        <p:cTn id="58" dur="1000"/>
                                        <p:tgtEl>
                                          <p:spTgt spid="214"/>
                                        </p:tgtEl>
                                        <p:attrNameLst>
                                          <p:attrName>ppt_x</p:attrName>
                                        </p:attrNameLst>
                                      </p:cBhvr>
                                      <p:tavLst>
                                        <p:tav tm="0">
                                          <p:val>
                                            <p:strVal val="ppt_x"/>
                                          </p:val>
                                        </p:tav>
                                        <p:tav tm="100000">
                                          <p:val>
                                            <p:strVal val="ppt_x"/>
                                          </p:val>
                                        </p:tav>
                                      </p:tavLst>
                                    </p:anim>
                                    <p:anim calcmode="lin" valueType="num">
                                      <p:cBhvr>
                                        <p:cTn id="59" dur="1000"/>
                                        <p:tgtEl>
                                          <p:spTgt spid="214"/>
                                        </p:tgtEl>
                                        <p:attrNameLst>
                                          <p:attrName>ppt_y</p:attrName>
                                        </p:attrNameLst>
                                      </p:cBhvr>
                                      <p:tavLst>
                                        <p:tav tm="0">
                                          <p:val>
                                            <p:strVal val="ppt_y"/>
                                          </p:val>
                                        </p:tav>
                                        <p:tav tm="100000">
                                          <p:val>
                                            <p:strVal val="ppt_y-.1"/>
                                          </p:val>
                                        </p:tav>
                                      </p:tavLst>
                                    </p:anim>
                                    <p:set>
                                      <p:cBhvr>
                                        <p:cTn id="60" dur="1" fill="hold">
                                          <p:stCondLst>
                                            <p:cond delay="999"/>
                                          </p:stCondLst>
                                        </p:cTn>
                                        <p:tgtEl>
                                          <p:spTgt spid="214"/>
                                        </p:tgtEl>
                                        <p:attrNameLst>
                                          <p:attrName>style.visibility</p:attrName>
                                        </p:attrNameLst>
                                      </p:cBhvr>
                                      <p:to>
                                        <p:strVal val="hidden"/>
                                      </p:to>
                                    </p:set>
                                  </p:childTnLst>
                                </p:cTn>
                              </p:par>
                            </p:childTnLst>
                          </p:cTn>
                        </p:par>
                      </p:childTnLst>
                    </p:cTn>
                  </p:par>
                </p:childTnLst>
              </p:cTn>
              <p:nextCondLst>
                <p:cond evt="onClick" delay="0">
                  <p:tgtEl>
                    <p:spTgt spid="214"/>
                  </p:tgtEl>
                </p:cond>
              </p:nextCondLst>
            </p:seq>
            <p:seq concurrent="1" nextAc="seek">
              <p:cTn id="61" restart="whenNotActive" fill="hold" evtFilter="cancelBubble" nodeType="interactiveSeq">
                <p:stCondLst>
                  <p:cond evt="onClick" delay="0">
                    <p:tgtEl>
                      <p:spTgt spid="6"/>
                    </p:tgtEl>
                  </p:cond>
                </p:stCondLst>
                <p:endSync evt="end" delay="0">
                  <p:rtn val="all"/>
                </p:endSync>
                <p:childTnLst>
                  <p:par>
                    <p:cTn id="62" fill="hold">
                      <p:stCondLst>
                        <p:cond delay="0"/>
                      </p:stCondLst>
                      <p:childTnLst>
                        <p:par>
                          <p:cTn id="63" fill="hold">
                            <p:stCondLst>
                              <p:cond delay="0"/>
                            </p:stCondLst>
                            <p:childTnLst>
                              <p:par>
                                <p:cTn id="64" presetID="47" presetClass="exit" presetSubtype="0" fill="hold" nodeType="clickEffect">
                                  <p:stCondLst>
                                    <p:cond delay="0"/>
                                  </p:stCondLst>
                                  <p:childTnLst>
                                    <p:animEffect transition="out" filter="fade">
                                      <p:cBhvr>
                                        <p:cTn id="65" dur="1000"/>
                                        <p:tgtEl>
                                          <p:spTgt spid="6"/>
                                        </p:tgtEl>
                                      </p:cBhvr>
                                    </p:animEffect>
                                    <p:anim calcmode="lin" valueType="num">
                                      <p:cBhvr>
                                        <p:cTn id="66" dur="1000"/>
                                        <p:tgtEl>
                                          <p:spTgt spid="6"/>
                                        </p:tgtEl>
                                        <p:attrNameLst>
                                          <p:attrName>ppt_x</p:attrName>
                                        </p:attrNameLst>
                                      </p:cBhvr>
                                      <p:tavLst>
                                        <p:tav tm="0">
                                          <p:val>
                                            <p:strVal val="ppt_x"/>
                                          </p:val>
                                        </p:tav>
                                        <p:tav tm="100000">
                                          <p:val>
                                            <p:strVal val="ppt_x"/>
                                          </p:val>
                                        </p:tav>
                                      </p:tavLst>
                                    </p:anim>
                                    <p:anim calcmode="lin" valueType="num">
                                      <p:cBhvr>
                                        <p:cTn id="67" dur="1000"/>
                                        <p:tgtEl>
                                          <p:spTgt spid="6"/>
                                        </p:tgtEl>
                                        <p:attrNameLst>
                                          <p:attrName>ppt_y</p:attrName>
                                        </p:attrNameLst>
                                      </p:cBhvr>
                                      <p:tavLst>
                                        <p:tav tm="0">
                                          <p:val>
                                            <p:strVal val="ppt_y"/>
                                          </p:val>
                                        </p:tav>
                                        <p:tav tm="100000">
                                          <p:val>
                                            <p:strVal val="ppt_y-.1"/>
                                          </p:val>
                                        </p:tav>
                                      </p:tavLst>
                                    </p:anim>
                                    <p:set>
                                      <p:cBhvr>
                                        <p:cTn id="68"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7" name="Picture 6" descr="Picture1">
            <a:extLst>
              <a:ext uri="{FF2B5EF4-FFF2-40B4-BE49-F238E27FC236}">
                <a16:creationId xmlns:a16="http://schemas.microsoft.com/office/drawing/2014/main" id="{14E95150-A055-9055-77D5-12FE3306142B}"/>
              </a:ext>
            </a:extLst>
          </p:cNvPr>
          <p:cNvPicPr>
            <a:picLocks noChangeAspect="1"/>
          </p:cNvPicPr>
          <p:nvPr/>
        </p:nvPicPr>
        <p:blipFill>
          <a:blip r:embed="rId4"/>
          <a:stretch>
            <a:fillRect/>
          </a:stretch>
        </p:blipFill>
        <p:spPr>
          <a:xfrm>
            <a:off x="174661" y="0"/>
            <a:ext cx="11866651" cy="6858000"/>
          </a:xfrm>
          <a:prstGeom prst="rect">
            <a:avLst/>
          </a:prstGeom>
        </p:spPr>
      </p:pic>
      <p:pic>
        <p:nvPicPr>
          <p:cNvPr id="11" name="Picture 10">
            <a:extLst>
              <a:ext uri="{FF2B5EF4-FFF2-40B4-BE49-F238E27FC236}">
                <a16:creationId xmlns:a16="http://schemas.microsoft.com/office/drawing/2014/main" id="{99814EB0-80B8-8183-3C24-3F4148A2A0A2}"/>
              </a:ext>
            </a:extLst>
          </p:cNvPr>
          <p:cNvPicPr>
            <a:picLocks noChangeAspect="1"/>
          </p:cNvPicPr>
          <p:nvPr/>
        </p:nvPicPr>
        <p:blipFill>
          <a:blip r:embed="rId5"/>
          <a:stretch>
            <a:fillRect/>
          </a:stretch>
        </p:blipFill>
        <p:spPr>
          <a:xfrm>
            <a:off x="1066800" y="938212"/>
            <a:ext cx="2190750" cy="1133475"/>
          </a:xfrm>
          <a:prstGeom prst="rect">
            <a:avLst/>
          </a:prstGeom>
        </p:spPr>
      </p:pic>
      <p:pic>
        <p:nvPicPr>
          <p:cNvPr id="14" name="Picture 13">
            <a:extLst>
              <a:ext uri="{FF2B5EF4-FFF2-40B4-BE49-F238E27FC236}">
                <a16:creationId xmlns:a16="http://schemas.microsoft.com/office/drawing/2014/main" id="{F5324FCB-2D86-EA0F-82A8-A4AA59F6F63B}"/>
              </a:ext>
            </a:extLst>
          </p:cNvPr>
          <p:cNvPicPr>
            <a:picLocks noChangeAspect="1"/>
          </p:cNvPicPr>
          <p:nvPr/>
        </p:nvPicPr>
        <p:blipFill>
          <a:blip r:embed="rId6"/>
          <a:stretch>
            <a:fillRect/>
          </a:stretch>
        </p:blipFill>
        <p:spPr>
          <a:xfrm>
            <a:off x="695324" y="2159984"/>
            <a:ext cx="11077575" cy="1106273"/>
          </a:xfrm>
          <a:prstGeom prst="rect">
            <a:avLst/>
          </a:prstGeom>
        </p:spPr>
      </p:pic>
      <p:pic>
        <p:nvPicPr>
          <p:cNvPr id="16" name="Picture 15">
            <a:extLst>
              <a:ext uri="{FF2B5EF4-FFF2-40B4-BE49-F238E27FC236}">
                <a16:creationId xmlns:a16="http://schemas.microsoft.com/office/drawing/2014/main" id="{F17140B8-8E2C-346C-D846-8D8A442E4F24}"/>
              </a:ext>
            </a:extLst>
          </p:cNvPr>
          <p:cNvPicPr>
            <a:picLocks noChangeAspect="1"/>
          </p:cNvPicPr>
          <p:nvPr/>
        </p:nvPicPr>
        <p:blipFill>
          <a:blip r:embed="rId7"/>
          <a:stretch>
            <a:fillRect/>
          </a:stretch>
        </p:blipFill>
        <p:spPr>
          <a:xfrm>
            <a:off x="895349" y="4003708"/>
            <a:ext cx="10658475" cy="1149583"/>
          </a:xfrm>
          <a:prstGeom prst="rect">
            <a:avLst/>
          </a:prstGeom>
        </p:spPr>
      </p:pic>
      <p:sp>
        <p:nvSpPr>
          <p:cNvPr id="19" name="Left Brace 18">
            <a:extLst>
              <a:ext uri="{FF2B5EF4-FFF2-40B4-BE49-F238E27FC236}">
                <a16:creationId xmlns:a16="http://schemas.microsoft.com/office/drawing/2014/main" id="{0BE26BE2-76BB-0B61-E134-BCCACC68C3F9}"/>
              </a:ext>
            </a:extLst>
          </p:cNvPr>
          <p:cNvSpPr/>
          <p:nvPr/>
        </p:nvSpPr>
        <p:spPr>
          <a:xfrm rot="16200000">
            <a:off x="1724029" y="2443162"/>
            <a:ext cx="385760" cy="1347790"/>
          </a:xfrm>
          <a:prstGeom prst="leftBrace">
            <a:avLst>
              <a:gd name="adj1" fmla="val 35494"/>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a:extLst>
              <a:ext uri="{FF2B5EF4-FFF2-40B4-BE49-F238E27FC236}">
                <a16:creationId xmlns:a16="http://schemas.microsoft.com/office/drawing/2014/main" id="{FFF44186-F2C7-5639-BEFB-E2B5BDA01E2F}"/>
              </a:ext>
            </a:extLst>
          </p:cNvPr>
          <p:cNvSpPr txBox="1"/>
          <p:nvPr/>
        </p:nvSpPr>
        <p:spPr>
          <a:xfrm>
            <a:off x="838200" y="3343275"/>
            <a:ext cx="2228850" cy="523220"/>
          </a:xfrm>
          <a:prstGeom prst="rect">
            <a:avLst/>
          </a:prstGeom>
          <a:noFill/>
        </p:spPr>
        <p:txBody>
          <a:bodyPr wrap="square" rtlCol="0">
            <a:spAutoFit/>
          </a:bodyPr>
          <a:lstStyle/>
          <a:p>
            <a:pPr algn="ctr"/>
            <a:r>
              <a:rPr lang="en-US" sz="2800" b="1" dirty="0">
                <a:solidFill>
                  <a:srgbClr val="FF0000"/>
                </a:solidFill>
              </a:rPr>
              <a:t>+ 100 000</a:t>
            </a:r>
          </a:p>
        </p:txBody>
      </p:sp>
      <p:sp>
        <p:nvSpPr>
          <p:cNvPr id="21" name="Rectangle: Rounded Corners 20">
            <a:extLst>
              <a:ext uri="{FF2B5EF4-FFF2-40B4-BE49-F238E27FC236}">
                <a16:creationId xmlns:a16="http://schemas.microsoft.com/office/drawing/2014/main" id="{91B19172-943C-6A90-2C1C-755D7CC372DB}"/>
              </a:ext>
            </a:extLst>
          </p:cNvPr>
          <p:cNvSpPr/>
          <p:nvPr/>
        </p:nvSpPr>
        <p:spPr>
          <a:xfrm>
            <a:off x="3067050" y="2562225"/>
            <a:ext cx="847725" cy="723900"/>
          </a:xfrm>
          <a:prstGeom prst="roundRect">
            <a:avLst/>
          </a:prstGeom>
          <a:solidFill>
            <a:schemeClr val="bg1"/>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rPr>
              <a:t>300 000</a:t>
            </a:r>
          </a:p>
        </p:txBody>
      </p:sp>
      <p:sp>
        <p:nvSpPr>
          <p:cNvPr id="22" name="Rectangle: Rounded Corners 21">
            <a:extLst>
              <a:ext uri="{FF2B5EF4-FFF2-40B4-BE49-F238E27FC236}">
                <a16:creationId xmlns:a16="http://schemas.microsoft.com/office/drawing/2014/main" id="{B6D52447-8CC8-5E9E-C5B7-7E3EA1C26AAD}"/>
              </a:ext>
            </a:extLst>
          </p:cNvPr>
          <p:cNvSpPr/>
          <p:nvPr/>
        </p:nvSpPr>
        <p:spPr>
          <a:xfrm>
            <a:off x="4133850" y="2581275"/>
            <a:ext cx="847725" cy="723900"/>
          </a:xfrm>
          <a:prstGeom prst="roundRect">
            <a:avLst/>
          </a:prstGeom>
          <a:solidFill>
            <a:schemeClr val="bg1"/>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rPr>
              <a:t>400 000</a:t>
            </a:r>
          </a:p>
        </p:txBody>
      </p:sp>
      <p:sp>
        <p:nvSpPr>
          <p:cNvPr id="23" name="Rectangle: Rounded Corners 22">
            <a:extLst>
              <a:ext uri="{FF2B5EF4-FFF2-40B4-BE49-F238E27FC236}">
                <a16:creationId xmlns:a16="http://schemas.microsoft.com/office/drawing/2014/main" id="{17F242C3-E4CD-49AE-977E-FDB6AC7C69F5}"/>
              </a:ext>
            </a:extLst>
          </p:cNvPr>
          <p:cNvSpPr/>
          <p:nvPr/>
        </p:nvSpPr>
        <p:spPr>
          <a:xfrm>
            <a:off x="6315075" y="2562225"/>
            <a:ext cx="847725" cy="723900"/>
          </a:xfrm>
          <a:prstGeom prst="roundRect">
            <a:avLst/>
          </a:prstGeom>
          <a:solidFill>
            <a:schemeClr val="bg1"/>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rPr>
              <a:t>600 000</a:t>
            </a:r>
          </a:p>
        </p:txBody>
      </p:sp>
      <p:sp>
        <p:nvSpPr>
          <p:cNvPr id="24" name="Rectangle: Rounded Corners 23">
            <a:extLst>
              <a:ext uri="{FF2B5EF4-FFF2-40B4-BE49-F238E27FC236}">
                <a16:creationId xmlns:a16="http://schemas.microsoft.com/office/drawing/2014/main" id="{C64FC7FF-A565-51FE-E9CA-D5C8B632BBC9}"/>
              </a:ext>
            </a:extLst>
          </p:cNvPr>
          <p:cNvSpPr/>
          <p:nvPr/>
        </p:nvSpPr>
        <p:spPr>
          <a:xfrm>
            <a:off x="8534400" y="2571750"/>
            <a:ext cx="847725" cy="723900"/>
          </a:xfrm>
          <a:prstGeom prst="roundRect">
            <a:avLst/>
          </a:prstGeom>
          <a:solidFill>
            <a:schemeClr val="bg1"/>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rPr>
              <a:t>800 000</a:t>
            </a:r>
          </a:p>
        </p:txBody>
      </p:sp>
      <p:sp>
        <p:nvSpPr>
          <p:cNvPr id="25" name="Rectangle: Rounded Corners 24">
            <a:extLst>
              <a:ext uri="{FF2B5EF4-FFF2-40B4-BE49-F238E27FC236}">
                <a16:creationId xmlns:a16="http://schemas.microsoft.com/office/drawing/2014/main" id="{B0EF6926-B434-330A-5068-1D74D3B00873}"/>
              </a:ext>
            </a:extLst>
          </p:cNvPr>
          <p:cNvSpPr/>
          <p:nvPr/>
        </p:nvSpPr>
        <p:spPr>
          <a:xfrm>
            <a:off x="10753725" y="2571750"/>
            <a:ext cx="1047750" cy="723900"/>
          </a:xfrm>
          <a:prstGeom prst="roundRect">
            <a:avLst/>
          </a:prstGeom>
          <a:solidFill>
            <a:schemeClr val="bg1"/>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rPr>
              <a:t>1 000 000</a:t>
            </a:r>
          </a:p>
        </p:txBody>
      </p:sp>
      <p:sp>
        <p:nvSpPr>
          <p:cNvPr id="27" name="Left Brace 26">
            <a:extLst>
              <a:ext uri="{FF2B5EF4-FFF2-40B4-BE49-F238E27FC236}">
                <a16:creationId xmlns:a16="http://schemas.microsoft.com/office/drawing/2014/main" id="{AC4F2AFE-509A-235C-33E3-B9463EF8613F}"/>
              </a:ext>
            </a:extLst>
          </p:cNvPr>
          <p:cNvSpPr/>
          <p:nvPr/>
        </p:nvSpPr>
        <p:spPr>
          <a:xfrm rot="16200000">
            <a:off x="1914529" y="4329112"/>
            <a:ext cx="385760" cy="1347790"/>
          </a:xfrm>
          <a:prstGeom prst="leftBrace">
            <a:avLst>
              <a:gd name="adj1" fmla="val 35494"/>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1F53BA73-8572-83A3-6C37-C56737643439}"/>
              </a:ext>
            </a:extLst>
          </p:cNvPr>
          <p:cNvSpPr txBox="1"/>
          <p:nvPr/>
        </p:nvSpPr>
        <p:spPr>
          <a:xfrm>
            <a:off x="1028700" y="5229225"/>
            <a:ext cx="2228850" cy="523220"/>
          </a:xfrm>
          <a:prstGeom prst="rect">
            <a:avLst/>
          </a:prstGeom>
          <a:noFill/>
        </p:spPr>
        <p:txBody>
          <a:bodyPr wrap="square" rtlCol="0">
            <a:spAutoFit/>
          </a:bodyPr>
          <a:lstStyle/>
          <a:p>
            <a:pPr algn="ctr"/>
            <a:r>
              <a:rPr lang="en-US" sz="2800" b="1" dirty="0">
                <a:solidFill>
                  <a:srgbClr val="FF0000"/>
                </a:solidFill>
              </a:rPr>
              <a:t>+ 10 000</a:t>
            </a:r>
          </a:p>
        </p:txBody>
      </p:sp>
      <p:sp>
        <p:nvSpPr>
          <p:cNvPr id="29" name="Rectangle: Rounded Corners 28">
            <a:extLst>
              <a:ext uri="{FF2B5EF4-FFF2-40B4-BE49-F238E27FC236}">
                <a16:creationId xmlns:a16="http://schemas.microsoft.com/office/drawing/2014/main" id="{DF3B21E2-2B6F-D271-E5C8-3F4297803543}"/>
              </a:ext>
            </a:extLst>
          </p:cNvPr>
          <p:cNvSpPr/>
          <p:nvPr/>
        </p:nvSpPr>
        <p:spPr>
          <a:xfrm>
            <a:off x="3257550" y="4419600"/>
            <a:ext cx="847725" cy="723900"/>
          </a:xfrm>
          <a:prstGeom prst="roundRect">
            <a:avLst/>
          </a:prstGeom>
          <a:solidFill>
            <a:schemeClr val="bg1"/>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rPr>
              <a:t>780 000</a:t>
            </a:r>
          </a:p>
        </p:txBody>
      </p:sp>
      <p:sp>
        <p:nvSpPr>
          <p:cNvPr id="30" name="Rectangle: Rounded Corners 29">
            <a:extLst>
              <a:ext uri="{FF2B5EF4-FFF2-40B4-BE49-F238E27FC236}">
                <a16:creationId xmlns:a16="http://schemas.microsoft.com/office/drawing/2014/main" id="{9AE06190-7301-ACA8-251C-0667B8F708C3}"/>
              </a:ext>
            </a:extLst>
          </p:cNvPr>
          <p:cNvSpPr/>
          <p:nvPr/>
        </p:nvSpPr>
        <p:spPr>
          <a:xfrm>
            <a:off x="5305425" y="4438650"/>
            <a:ext cx="847725" cy="723900"/>
          </a:xfrm>
          <a:prstGeom prst="roundRect">
            <a:avLst/>
          </a:prstGeom>
          <a:solidFill>
            <a:schemeClr val="bg1"/>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rPr>
              <a:t>800 000</a:t>
            </a:r>
          </a:p>
        </p:txBody>
      </p:sp>
      <p:sp>
        <p:nvSpPr>
          <p:cNvPr id="31" name="Rectangle: Rounded Corners 30">
            <a:extLst>
              <a:ext uri="{FF2B5EF4-FFF2-40B4-BE49-F238E27FC236}">
                <a16:creationId xmlns:a16="http://schemas.microsoft.com/office/drawing/2014/main" id="{A61B7866-A821-15C9-A358-56E07C0C586F}"/>
              </a:ext>
            </a:extLst>
          </p:cNvPr>
          <p:cNvSpPr/>
          <p:nvPr/>
        </p:nvSpPr>
        <p:spPr>
          <a:xfrm>
            <a:off x="6419850" y="4467225"/>
            <a:ext cx="847725" cy="723900"/>
          </a:xfrm>
          <a:prstGeom prst="roundRect">
            <a:avLst/>
          </a:prstGeom>
          <a:solidFill>
            <a:schemeClr val="bg1"/>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rPr>
              <a:t>810 000</a:t>
            </a:r>
          </a:p>
        </p:txBody>
      </p:sp>
      <p:sp>
        <p:nvSpPr>
          <p:cNvPr id="32" name="Rectangle: Rounded Corners 31">
            <a:extLst>
              <a:ext uri="{FF2B5EF4-FFF2-40B4-BE49-F238E27FC236}">
                <a16:creationId xmlns:a16="http://schemas.microsoft.com/office/drawing/2014/main" id="{9BDA3534-8D5E-4D63-74C3-7EF4E59E0821}"/>
              </a:ext>
            </a:extLst>
          </p:cNvPr>
          <p:cNvSpPr/>
          <p:nvPr/>
        </p:nvSpPr>
        <p:spPr>
          <a:xfrm>
            <a:off x="8486775" y="4448175"/>
            <a:ext cx="847725" cy="723900"/>
          </a:xfrm>
          <a:prstGeom prst="roundRect">
            <a:avLst/>
          </a:prstGeom>
          <a:solidFill>
            <a:schemeClr val="bg1"/>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rPr>
              <a:t>830 000</a:t>
            </a:r>
          </a:p>
        </p:txBody>
      </p:sp>
      <p:sp>
        <p:nvSpPr>
          <p:cNvPr id="33" name="Rectangle: Rounded Corners 32">
            <a:extLst>
              <a:ext uri="{FF2B5EF4-FFF2-40B4-BE49-F238E27FC236}">
                <a16:creationId xmlns:a16="http://schemas.microsoft.com/office/drawing/2014/main" id="{F0CFFBF9-BE12-C975-E703-F4272F2E25A6}"/>
              </a:ext>
            </a:extLst>
          </p:cNvPr>
          <p:cNvSpPr/>
          <p:nvPr/>
        </p:nvSpPr>
        <p:spPr>
          <a:xfrm>
            <a:off x="10601325" y="4476750"/>
            <a:ext cx="847725" cy="723900"/>
          </a:xfrm>
          <a:prstGeom prst="roundRect">
            <a:avLst/>
          </a:prstGeom>
          <a:solidFill>
            <a:schemeClr val="bg1"/>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rPr>
              <a:t>850 000</a:t>
            </a:r>
          </a:p>
        </p:txBody>
      </p:sp>
    </p:spTree>
    <p:extLst>
      <p:ext uri="{BB962C8B-B14F-4D97-AF65-F5344CB8AC3E}">
        <p14:creationId xmlns:p14="http://schemas.microsoft.com/office/powerpoint/2010/main" val="2468888642"/>
      </p:ext>
    </p:extLst>
  </p:cSld>
  <p:clrMapOvr>
    <a:masterClrMapping/>
  </p:clrMapOvr>
  <p:transition spd="slow">
    <p:random/>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down)">
                                      <p:cBhvr>
                                        <p:cTn id="19" dur="500"/>
                                        <p:tgtEl>
                                          <p:spTgt spid="20"/>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down)">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ipe(down)">
                                      <p:cBhvr>
                                        <p:cTn id="52" dur="500"/>
                                        <p:tgtEl>
                                          <p:spTgt spid="28"/>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wipe(down)">
                                      <p:cBhvr>
                                        <p:cTn id="55" dur="500"/>
                                        <p:tgtEl>
                                          <p:spTgt spid="27"/>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wipe(down)">
                                      <p:cBhvr>
                                        <p:cTn id="60" dur="500"/>
                                        <p:tgtEl>
                                          <p:spTgt spid="29"/>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down)">
                                      <p:cBhvr>
                                        <p:cTn id="65" dur="500"/>
                                        <p:tgtEl>
                                          <p:spTgt spid="30"/>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wipe(down)">
                                      <p:cBhvr>
                                        <p:cTn id="70" dur="500"/>
                                        <p:tgtEl>
                                          <p:spTgt spid="31"/>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down)">
                                      <p:cBhvr>
                                        <p:cTn id="75" dur="500"/>
                                        <p:tgtEl>
                                          <p:spTgt spid="32"/>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33"/>
                                        </p:tgtEl>
                                        <p:attrNameLst>
                                          <p:attrName>style.visibility</p:attrName>
                                        </p:attrNameLst>
                                      </p:cBhvr>
                                      <p:to>
                                        <p:strVal val="visible"/>
                                      </p:to>
                                    </p:set>
                                    <p:animEffect transition="in" filter="wipe(down)">
                                      <p:cBhvr>
                                        <p:cTn id="8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1" grpId="0" animBg="1"/>
      <p:bldP spid="22" grpId="0" animBg="1"/>
      <p:bldP spid="23" grpId="0" animBg="1"/>
      <p:bldP spid="24" grpId="0" animBg="1"/>
      <p:bldP spid="25" grpId="0" animBg="1"/>
      <p:bldP spid="27" grpId="0" animBg="1"/>
      <p:bldP spid="28" grpId="0"/>
      <p:bldP spid="29" grpId="0" animBg="1"/>
      <p:bldP spid="30" grpId="0" animBg="1"/>
      <p:bldP spid="31" grpId="0" animBg="1"/>
      <p:bldP spid="32" grpId="0" animBg="1"/>
      <p:bldP spid="3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FD1256-1B68-4992-91E1-395BC5FAE2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43"/>
            <a:ext cx="12192000" cy="6852314"/>
          </a:xfrm>
          <a:prstGeom prst="rect">
            <a:avLst/>
          </a:prstGeom>
        </p:spPr>
      </p:pic>
      <p:pic>
        <p:nvPicPr>
          <p:cNvPr id="7" name="Picture 6">
            <a:extLst>
              <a:ext uri="{FF2B5EF4-FFF2-40B4-BE49-F238E27FC236}">
                <a16:creationId xmlns:a16="http://schemas.microsoft.com/office/drawing/2014/main" id="{22D1B420-B24E-49E7-BDDF-C7AAF097D06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77018" y="2444979"/>
            <a:ext cx="3661003" cy="3622998"/>
          </a:xfrm>
          <a:prstGeom prst="rect">
            <a:avLst/>
          </a:prstGeom>
        </p:spPr>
      </p:pic>
      <p:pic>
        <p:nvPicPr>
          <p:cNvPr id="17" name="Picture 16">
            <a:extLst>
              <a:ext uri="{FF2B5EF4-FFF2-40B4-BE49-F238E27FC236}">
                <a16:creationId xmlns:a16="http://schemas.microsoft.com/office/drawing/2014/main" id="{C96E4A0C-3B66-460B-BF9E-94A7935710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91883" y="-109225"/>
            <a:ext cx="2354941" cy="2876912"/>
          </a:xfrm>
          <a:prstGeom prst="rect">
            <a:avLst/>
          </a:prstGeom>
        </p:spPr>
      </p:pic>
      <p:grpSp>
        <p:nvGrpSpPr>
          <p:cNvPr id="2" name="Group 1">
            <a:extLst>
              <a:ext uri="{FF2B5EF4-FFF2-40B4-BE49-F238E27FC236}">
                <a16:creationId xmlns:a16="http://schemas.microsoft.com/office/drawing/2014/main" id="{1F3C4FCF-1602-0C2E-FCEA-A7067E990E16}"/>
              </a:ext>
            </a:extLst>
          </p:cNvPr>
          <p:cNvGrpSpPr/>
          <p:nvPr/>
        </p:nvGrpSpPr>
        <p:grpSpPr>
          <a:xfrm rot="11258933">
            <a:off x="1809709" y="328645"/>
            <a:ext cx="11948592" cy="5580278"/>
            <a:chOff x="-2916" y="5691"/>
            <a:chExt cx="10464" cy="7930"/>
          </a:xfrm>
        </p:grpSpPr>
        <p:pic>
          <p:nvPicPr>
            <p:cNvPr id="8" name="图片 8" descr="图片包含 电视&#10;&#10;自动生成的说明">
              <a:extLst>
                <a:ext uri="{FF2B5EF4-FFF2-40B4-BE49-F238E27FC236}">
                  <a16:creationId xmlns:a16="http://schemas.microsoft.com/office/drawing/2014/main" id="{70D0A0CB-CB50-03F8-CD3B-214947E20F73}"/>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l="19268" t="25647" r="37387" b="35242"/>
            <a:stretch>
              <a:fillRect/>
            </a:stretch>
          </p:blipFill>
          <p:spPr>
            <a:xfrm flipH="1" flipV="1">
              <a:off x="-2916" y="5691"/>
              <a:ext cx="10464" cy="7930"/>
            </a:xfrm>
            <a:prstGeom prst="rect">
              <a:avLst/>
            </a:prstGeom>
          </p:spPr>
        </p:pic>
        <p:sp>
          <p:nvSpPr>
            <p:cNvPr id="10" name="Text Box 24">
              <a:extLst>
                <a:ext uri="{FF2B5EF4-FFF2-40B4-BE49-F238E27FC236}">
                  <a16:creationId xmlns:a16="http://schemas.microsoft.com/office/drawing/2014/main" id="{52731FB2-6CA6-11CA-5F3B-4832F65640C0}"/>
                </a:ext>
              </a:extLst>
            </p:cNvPr>
            <p:cNvSpPr txBox="1"/>
            <p:nvPr/>
          </p:nvSpPr>
          <p:spPr>
            <a:xfrm rot="10736691">
              <a:off x="-516" y="8825"/>
              <a:ext cx="6401" cy="3630"/>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Sao Thổ, hay Thổ Tinh là hành tinh thứ sáu tính theo khoảng cách trung bình từ Mặt Trời và là hành tinh lớn thứ hai về đường kính cũng như khối lượng, sau Sao Mộc trong hệ Mặt Trời. </a:t>
              </a:r>
              <a:endPar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38595299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FD1256-1B68-4992-91E1-395BC5FAE2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43"/>
            <a:ext cx="12192000" cy="6852314"/>
          </a:xfrm>
          <a:prstGeom prst="rect">
            <a:avLst/>
          </a:prstGeom>
        </p:spPr>
      </p:pic>
      <p:pic>
        <p:nvPicPr>
          <p:cNvPr id="7" name="Picture 6">
            <a:extLst>
              <a:ext uri="{FF2B5EF4-FFF2-40B4-BE49-F238E27FC236}">
                <a16:creationId xmlns:a16="http://schemas.microsoft.com/office/drawing/2014/main" id="{22D1B420-B24E-49E7-BDDF-C7AAF097D06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2057" y="2648621"/>
            <a:ext cx="2886319" cy="2886319"/>
          </a:xfrm>
          <a:prstGeom prst="rect">
            <a:avLst/>
          </a:prstGeom>
        </p:spPr>
      </p:pic>
      <p:pic>
        <p:nvPicPr>
          <p:cNvPr id="17" name="Picture 16">
            <a:extLst>
              <a:ext uri="{FF2B5EF4-FFF2-40B4-BE49-F238E27FC236}">
                <a16:creationId xmlns:a16="http://schemas.microsoft.com/office/drawing/2014/main" id="{C96E4A0C-3B66-460B-BF9E-94A7935710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439304">
            <a:off x="652971" y="-306481"/>
            <a:ext cx="2354941" cy="2876912"/>
          </a:xfrm>
          <a:prstGeom prst="rect">
            <a:avLst/>
          </a:prstGeom>
        </p:spPr>
      </p:pic>
      <p:grpSp>
        <p:nvGrpSpPr>
          <p:cNvPr id="4" name="Group 3">
            <a:extLst>
              <a:ext uri="{FF2B5EF4-FFF2-40B4-BE49-F238E27FC236}">
                <a16:creationId xmlns:a16="http://schemas.microsoft.com/office/drawing/2014/main" id="{F34CB585-8E12-6496-0973-21275BD9477A}"/>
              </a:ext>
            </a:extLst>
          </p:cNvPr>
          <p:cNvGrpSpPr/>
          <p:nvPr/>
        </p:nvGrpSpPr>
        <p:grpSpPr>
          <a:xfrm>
            <a:off x="1929773" y="115784"/>
            <a:ext cx="7296150" cy="3952875"/>
            <a:chOff x="6728" y="7172"/>
            <a:chExt cx="11490" cy="6225"/>
          </a:xfrm>
        </p:grpSpPr>
        <p:pic>
          <p:nvPicPr>
            <p:cNvPr id="9" name="图片 8" descr="图片包含 电视&#10;&#10;自动生成的说明">
              <a:extLst>
                <a:ext uri="{FF2B5EF4-FFF2-40B4-BE49-F238E27FC236}">
                  <a16:creationId xmlns:a16="http://schemas.microsoft.com/office/drawing/2014/main" id="{554A77B7-B992-65A1-F1AB-157E2BB57B5B}"/>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l="19268" t="25647" r="37387" b="35242"/>
            <a:stretch>
              <a:fillRect/>
            </a:stretch>
          </p:blipFill>
          <p:spPr>
            <a:xfrm flipH="1" flipV="1">
              <a:off x="6728" y="7172"/>
              <a:ext cx="11490" cy="6225"/>
            </a:xfrm>
            <a:prstGeom prst="rect">
              <a:avLst/>
            </a:prstGeom>
          </p:spPr>
        </p:pic>
        <p:pic>
          <p:nvPicPr>
            <p:cNvPr id="11" name="Picture 10" descr="Picture14">
              <a:extLst>
                <a:ext uri="{FF2B5EF4-FFF2-40B4-BE49-F238E27FC236}">
                  <a16:creationId xmlns:a16="http://schemas.microsoft.com/office/drawing/2014/main" id="{65396961-ACC7-96FD-A78D-39754073924D}"/>
                </a:ext>
              </a:extLst>
            </p:cNvPr>
            <p:cNvPicPr>
              <a:picLocks noChangeAspect="1"/>
            </p:cNvPicPr>
            <p:nvPr/>
          </p:nvPicPr>
          <p:blipFill>
            <a:blip r:embed="rId7"/>
            <a:stretch>
              <a:fillRect/>
            </a:stretch>
          </p:blipFill>
          <p:spPr>
            <a:xfrm>
              <a:off x="11240" y="9038"/>
              <a:ext cx="3485" cy="1411"/>
            </a:xfrm>
            <a:prstGeom prst="rect">
              <a:avLst/>
            </a:prstGeom>
          </p:spPr>
        </p:pic>
      </p:grpSp>
      <p:sp>
        <p:nvSpPr>
          <p:cNvPr id="13" name="Text Box 25">
            <a:extLst>
              <a:ext uri="{FF2B5EF4-FFF2-40B4-BE49-F238E27FC236}">
                <a16:creationId xmlns:a16="http://schemas.microsoft.com/office/drawing/2014/main" id="{8AD2C546-A2E8-A6FD-9CCF-7235F087987F}"/>
              </a:ext>
            </a:extLst>
          </p:cNvPr>
          <p:cNvSpPr txBox="1"/>
          <p:nvPr/>
        </p:nvSpPr>
        <p:spPr>
          <a:xfrm>
            <a:off x="4067894" y="2264167"/>
            <a:ext cx="3884303"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Khám</a:t>
            </a:r>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 </a:t>
            </a:r>
            <a:r>
              <a:rPr kumimoji="0" lang="en-US" sz="4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phá</a:t>
            </a:r>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 Sao </a:t>
            </a:r>
            <a:r>
              <a:rPr kumimoji="0" lang="en-US" sz="4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Thiên</a:t>
            </a:r>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 </a:t>
            </a:r>
            <a:r>
              <a:rPr kumimoji="0" lang="en-US" sz="4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rPr>
              <a:t>Vương</a:t>
            </a:r>
            <a:endPar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iCiel Cadena" panose="02000503000000020004" charset="0"/>
            </a:endParaRPr>
          </a:p>
        </p:txBody>
      </p:sp>
      <p:grpSp>
        <p:nvGrpSpPr>
          <p:cNvPr id="14" name="Group 13">
            <a:extLst>
              <a:ext uri="{FF2B5EF4-FFF2-40B4-BE49-F238E27FC236}">
                <a16:creationId xmlns:a16="http://schemas.microsoft.com/office/drawing/2014/main" id="{B4FDBEF9-7813-D9E6-BAD1-3BB497B88FFE}"/>
              </a:ext>
            </a:extLst>
          </p:cNvPr>
          <p:cNvGrpSpPr/>
          <p:nvPr/>
        </p:nvGrpSpPr>
        <p:grpSpPr>
          <a:xfrm>
            <a:off x="2568539" y="4793661"/>
            <a:ext cx="8979613" cy="1668888"/>
            <a:chOff x="6856" y="7538"/>
            <a:chExt cx="24894" cy="7481"/>
          </a:xfrm>
          <a:solidFill>
            <a:srgbClr val="FFE6E8"/>
          </a:solidFill>
        </p:grpSpPr>
        <p:sp>
          <p:nvSpPr>
            <p:cNvPr id="15" name="Rounded Rectangular Callout 2">
              <a:extLst>
                <a:ext uri="{FF2B5EF4-FFF2-40B4-BE49-F238E27FC236}">
                  <a16:creationId xmlns:a16="http://schemas.microsoft.com/office/drawing/2014/main" id="{C521C366-3A6C-3911-D7D2-480F1BB38A11}"/>
                </a:ext>
              </a:extLst>
            </p:cNvPr>
            <p:cNvSpPr/>
            <p:nvPr/>
          </p:nvSpPr>
          <p:spPr>
            <a:xfrm>
              <a:off x="6856" y="7538"/>
              <a:ext cx="24894" cy="7481"/>
            </a:xfrm>
            <a:prstGeom prst="wedgeRoundRectCallout">
              <a:avLst>
                <a:gd name="adj1" fmla="val -30633"/>
                <a:gd name="adj2" fmla="val 43446"/>
                <a:gd name="adj3" fmla="val 16667"/>
              </a:avLst>
            </a:prstGeom>
            <a:grpFill/>
            <a:ln>
              <a:solidFill>
                <a:srgbClr val="F488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Text Box 27">
              <a:extLst>
                <a:ext uri="{FF2B5EF4-FFF2-40B4-BE49-F238E27FC236}">
                  <a16:creationId xmlns:a16="http://schemas.microsoft.com/office/drawing/2014/main" id="{8508D70B-382A-A45E-256A-53F4C27DA2A4}"/>
                </a:ext>
              </a:extLst>
            </p:cNvPr>
            <p:cNvSpPr txBox="1"/>
            <p:nvPr/>
          </p:nvSpPr>
          <p:spPr>
            <a:xfrm>
              <a:off x="7286" y="7815"/>
              <a:ext cx="23695" cy="5741"/>
            </a:xfrm>
            <a:prstGeom prst="rect">
              <a:avLst/>
            </a:prstGeom>
            <a:grpFill/>
            <a:ln>
              <a:noFill/>
              <a:prstDash val="dash"/>
            </a:ln>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Thử</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thách</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cuối</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cùng</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trong</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ngày</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hôm</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nay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là</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BT3,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hãy</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cùng</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mình</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giải</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bài</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tập</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này</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a:t>
              </a:r>
              <a:r>
                <a:rPr kumimoji="0" lang="en-US" sz="3600" b="1" i="0" u="none" strike="noStrike" kern="1200" cap="none" spc="0" normalizeH="0" baseline="0" noProof="0" dirty="0" err="1">
                  <a:ln>
                    <a:noFill/>
                  </a:ln>
                  <a:solidFill>
                    <a:prstClr val="black"/>
                  </a:solidFill>
                  <a:effectLst/>
                  <a:uLnTx/>
                  <a:uFillTx/>
                  <a:latin typeface="Calibri" panose="020F0502020204030204" charset="0"/>
                  <a:ea typeface="+mn-ea"/>
                  <a:cs typeface="Calibri" panose="020F0502020204030204" charset="0"/>
                </a:rPr>
                <a:t>nhé</a:t>
              </a: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a:t>
              </a:r>
            </a:p>
          </p:txBody>
        </p:sp>
      </p:grpSp>
    </p:spTree>
    <p:extLst>
      <p:ext uri="{BB962C8B-B14F-4D97-AF65-F5344CB8AC3E}">
        <p14:creationId xmlns:p14="http://schemas.microsoft.com/office/powerpoint/2010/main" val="40132018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7" name="Picture 6" descr="Picture1">
            <a:extLst>
              <a:ext uri="{FF2B5EF4-FFF2-40B4-BE49-F238E27FC236}">
                <a16:creationId xmlns:a16="http://schemas.microsoft.com/office/drawing/2014/main" id="{14E95150-A055-9055-77D5-12FE3306142B}"/>
              </a:ext>
            </a:extLst>
          </p:cNvPr>
          <p:cNvPicPr>
            <a:picLocks noChangeAspect="1"/>
          </p:cNvPicPr>
          <p:nvPr/>
        </p:nvPicPr>
        <p:blipFill>
          <a:blip r:embed="rId4"/>
          <a:stretch>
            <a:fillRect/>
          </a:stretch>
        </p:blipFill>
        <p:spPr>
          <a:xfrm>
            <a:off x="-114300" y="0"/>
            <a:ext cx="12306299" cy="6858000"/>
          </a:xfrm>
          <a:prstGeom prst="rect">
            <a:avLst/>
          </a:prstGeom>
        </p:spPr>
      </p:pic>
      <p:grpSp>
        <p:nvGrpSpPr>
          <p:cNvPr id="2" name="Group 1">
            <a:extLst>
              <a:ext uri="{FF2B5EF4-FFF2-40B4-BE49-F238E27FC236}">
                <a16:creationId xmlns:a16="http://schemas.microsoft.com/office/drawing/2014/main" id="{FAD37EB5-AA1C-AB06-EA15-1A00F242B5ED}"/>
              </a:ext>
            </a:extLst>
          </p:cNvPr>
          <p:cNvGrpSpPr/>
          <p:nvPr/>
        </p:nvGrpSpPr>
        <p:grpSpPr>
          <a:xfrm>
            <a:off x="233074" y="446348"/>
            <a:ext cx="11252200" cy="768350"/>
            <a:chOff x="191" y="680"/>
            <a:chExt cx="17720" cy="1210"/>
          </a:xfrm>
        </p:grpSpPr>
        <p:sp>
          <p:nvSpPr>
            <p:cNvPr id="4" name="Text Box 421">
              <a:extLst>
                <a:ext uri="{FF2B5EF4-FFF2-40B4-BE49-F238E27FC236}">
                  <a16:creationId xmlns:a16="http://schemas.microsoft.com/office/drawing/2014/main" id="{1682AD93-3F93-069D-8BEE-DED22F4EE3F3}"/>
                </a:ext>
              </a:extLst>
            </p:cNvPr>
            <p:cNvSpPr txBox="1"/>
            <p:nvPr/>
          </p:nvSpPr>
          <p:spPr>
            <a:xfrm>
              <a:off x="1342" y="794"/>
              <a:ext cx="16569" cy="1018"/>
            </a:xfrm>
            <a:prstGeom prst="rect">
              <a:avLst/>
            </a:prstGeom>
            <a:solidFill>
              <a:srgbClr val="FFFE95"/>
            </a:solidFill>
            <a:ln>
              <a:solidFill>
                <a:srgbClr val="F03829"/>
              </a:solidFill>
            </a:ln>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a</a:t>
              </a:r>
              <a:r>
                <a:rPr kumimoji="0" lang="vi-VN" sz="36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 Mỗi bạn đã tiết kiệm được bao nhiêu tiền?</a:t>
              </a:r>
            </a:p>
          </p:txBody>
        </p:sp>
        <p:grpSp>
          <p:nvGrpSpPr>
            <p:cNvPr id="5" name="组合 24">
              <a:extLst>
                <a:ext uri="{FF2B5EF4-FFF2-40B4-BE49-F238E27FC236}">
                  <a16:creationId xmlns:a16="http://schemas.microsoft.com/office/drawing/2014/main" id="{91B016F8-6176-7919-28C0-8D01B3190FBF}"/>
                </a:ext>
              </a:extLst>
            </p:cNvPr>
            <p:cNvGrpSpPr/>
            <p:nvPr/>
          </p:nvGrpSpPr>
          <p:grpSpPr>
            <a:xfrm>
              <a:off x="191" y="680"/>
              <a:ext cx="1334" cy="1210"/>
              <a:chOff x="5846404" y="1619423"/>
              <a:chExt cx="581207" cy="527780"/>
            </a:xfrm>
          </p:grpSpPr>
          <p:sp>
            <p:nvSpPr>
              <p:cNvPr id="9" name="椭圆 26">
                <a:extLst>
                  <a:ext uri="{FF2B5EF4-FFF2-40B4-BE49-F238E27FC236}">
                    <a16:creationId xmlns:a16="http://schemas.microsoft.com/office/drawing/2014/main" id="{61643251-4BA2-8902-BE6D-C209A432A2E9}"/>
                  </a:ext>
                </a:extLst>
              </p:cNvPr>
              <p:cNvSpPr/>
              <p:nvPr/>
            </p:nvSpPr>
            <p:spPr>
              <a:xfrm>
                <a:off x="5903904" y="1661983"/>
                <a:ext cx="482701" cy="482701"/>
              </a:xfrm>
              <a:prstGeom prst="ellipse">
                <a:avLst/>
              </a:prstGeom>
              <a:solidFill>
                <a:srgbClr val="F03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panose="020F0502020204030204" charset="0"/>
                  <a:ea typeface="等线" panose="02010600030101010101" pitchFamily="2" charset="-122"/>
                  <a:cs typeface="Calibri" panose="020F0502020204030204" charset="0"/>
                </a:endParaRPr>
              </a:p>
            </p:txBody>
          </p:sp>
          <p:sp>
            <p:nvSpPr>
              <p:cNvPr id="10" name="文本框 27">
                <a:extLst>
                  <a:ext uri="{FF2B5EF4-FFF2-40B4-BE49-F238E27FC236}">
                    <a16:creationId xmlns:a16="http://schemas.microsoft.com/office/drawing/2014/main" id="{30EE64C6-9FA1-95E1-1C17-DD39496BCC50}"/>
                  </a:ext>
                </a:extLst>
              </p:cNvPr>
              <p:cNvSpPr txBox="1"/>
              <p:nvPr/>
            </p:nvSpPr>
            <p:spPr>
              <a:xfrm>
                <a:off x="5846404" y="1619423"/>
                <a:ext cx="581207" cy="52778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charset="0"/>
                    <a:ea typeface="Source Han Sans CN Medium" panose="020B0600000000000000" pitchFamily="34" charset="-122"/>
                    <a:cs typeface="Calibri" panose="020F0502020204030204" charset="0"/>
                  </a:rPr>
                  <a:t>3</a:t>
                </a:r>
              </a:p>
            </p:txBody>
          </p:sp>
        </p:grpSp>
      </p:grpSp>
      <p:pic>
        <p:nvPicPr>
          <p:cNvPr id="8" name="Picture 7">
            <a:extLst>
              <a:ext uri="{FF2B5EF4-FFF2-40B4-BE49-F238E27FC236}">
                <a16:creationId xmlns:a16="http://schemas.microsoft.com/office/drawing/2014/main" id="{306C5128-545B-8B3B-CE40-E51225CAF202}"/>
              </a:ext>
            </a:extLst>
          </p:cNvPr>
          <p:cNvPicPr>
            <a:picLocks noChangeAspect="1"/>
          </p:cNvPicPr>
          <p:nvPr/>
        </p:nvPicPr>
        <p:blipFill>
          <a:blip r:embed="rId5"/>
          <a:stretch>
            <a:fillRect/>
          </a:stretch>
        </p:blipFill>
        <p:spPr>
          <a:xfrm>
            <a:off x="2733674" y="1370827"/>
            <a:ext cx="6472667" cy="4325123"/>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F715E35-92DF-FA9C-82A7-7C7670E6C201}"/>
                  </a:ext>
                </a:extLst>
              </p:cNvPr>
              <p:cNvSpPr txBox="1"/>
              <p:nvPr/>
            </p:nvSpPr>
            <p:spPr>
              <a:xfrm>
                <a:off x="400050" y="2466975"/>
                <a:ext cx="3219449" cy="830997"/>
              </a:xfrm>
              <a:prstGeom prst="rect">
                <a:avLst/>
              </a:prstGeom>
              <a:noFill/>
            </p:spPr>
            <p:txBody>
              <a:bodyPr wrap="square" rtlCol="0">
                <a:spAutoFit/>
              </a:bodyPr>
              <a:lstStyle/>
              <a:p>
                <a:r>
                  <a:rPr lang="en-US" sz="24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100 000 </a:t>
                </a:r>
                <a14:m>
                  <m:oMath xmlns:m="http://schemas.openxmlformats.org/officeDocument/2006/math">
                    <m:r>
                      <a:rPr lang="en-US" sz="2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4 + 20 000</a:t>
                </a:r>
              </a:p>
              <a:p>
                <a:r>
                  <a:rPr lang="en-US" sz="24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420 000 </a:t>
                </a:r>
                <a:r>
                  <a:rPr lang="en-US" sz="2400" b="1"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đồng</a:t>
                </a:r>
                <a:endParaRPr lang="en-US" sz="24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7F715E35-92DF-FA9C-82A7-7C7670E6C201}"/>
                  </a:ext>
                </a:extLst>
              </p:cNvPr>
              <p:cNvSpPr txBox="1">
                <a:spLocks noRot="1" noChangeAspect="1" noMove="1" noResize="1" noEditPoints="1" noAdjustHandles="1" noChangeArrowheads="1" noChangeShapeType="1" noTextEdit="1"/>
              </p:cNvSpPr>
              <p:nvPr/>
            </p:nvSpPr>
            <p:spPr>
              <a:xfrm>
                <a:off x="400050" y="2466975"/>
                <a:ext cx="3219449" cy="830997"/>
              </a:xfrm>
              <a:prstGeom prst="rect">
                <a:avLst/>
              </a:prstGeom>
              <a:blipFill>
                <a:blip r:embed="rId6"/>
                <a:stretch>
                  <a:fillRect l="-3030" t="-5882" b="-161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F7D747C-48AB-F587-DD4F-991271AAD458}"/>
                  </a:ext>
                </a:extLst>
              </p:cNvPr>
              <p:cNvSpPr txBox="1"/>
              <p:nvPr/>
            </p:nvSpPr>
            <p:spPr>
              <a:xfrm>
                <a:off x="8534400" y="2505075"/>
                <a:ext cx="4467225" cy="707886"/>
              </a:xfrm>
              <a:prstGeom prst="rect">
                <a:avLst/>
              </a:prstGeom>
              <a:noFill/>
            </p:spPr>
            <p:txBody>
              <a:bodyPr wrap="square" rtlCol="0">
                <a:spAutoFit/>
              </a:bodyPr>
              <a:lstStyle/>
              <a:p>
                <a:r>
                  <a:rPr lang="en-US" sz="20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500 000 </a:t>
                </a:r>
                <a14:m>
                  <m:oMath xmlns:m="http://schemas.openxmlformats.org/officeDocument/2006/math">
                    <m:r>
                      <a:rPr lang="en-US" sz="2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𝟏𝟎𝟎</m:t>
                    </m:r>
                    <m:r>
                      <a:rPr lang="en-US" sz="2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2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𝟎𝟎𝟎</m:t>
                    </m:r>
                    <m:r>
                      <a:rPr lang="en-US" sz="2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𝟐𝟎𝟎</m:t>
                    </m:r>
                    <m:r>
                      <a:rPr lang="en-US" sz="2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2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𝟎𝟎𝟎</m:t>
                    </m:r>
                  </m:oMath>
                </a14:m>
                <a:endParaRPr lang="en-US" sz="20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p>
                <a:r>
                  <a:rPr lang="en-US" sz="20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800 000 </a:t>
                </a:r>
                <a:r>
                  <a:rPr lang="en-US" sz="2000" b="1"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đồng</a:t>
                </a:r>
                <a:endParaRPr lang="en-US" sz="20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p:txBody>
          </p:sp>
        </mc:Choice>
        <mc:Fallback xmlns="">
          <p:sp>
            <p:nvSpPr>
              <p:cNvPr id="13" name="TextBox 12">
                <a:extLst>
                  <a:ext uri="{FF2B5EF4-FFF2-40B4-BE49-F238E27FC236}">
                    <a16:creationId xmlns:a16="http://schemas.microsoft.com/office/drawing/2014/main" id="{0F7D747C-48AB-F587-DD4F-991271AAD458}"/>
                  </a:ext>
                </a:extLst>
              </p:cNvPr>
              <p:cNvSpPr txBox="1">
                <a:spLocks noRot="1" noChangeAspect="1" noMove="1" noResize="1" noEditPoints="1" noAdjustHandles="1" noChangeArrowheads="1" noChangeShapeType="1" noTextEdit="1"/>
              </p:cNvSpPr>
              <p:nvPr/>
            </p:nvSpPr>
            <p:spPr>
              <a:xfrm>
                <a:off x="8534400" y="2505075"/>
                <a:ext cx="4467225" cy="707886"/>
              </a:xfrm>
              <a:prstGeom prst="rect">
                <a:avLst/>
              </a:prstGeom>
              <a:blipFill>
                <a:blip r:embed="rId7"/>
                <a:stretch>
                  <a:fillRect l="-1364" t="-5172" b="-14655"/>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E61D8D70-7C5C-58CD-ACDC-15A257B55451}"/>
              </a:ext>
            </a:extLst>
          </p:cNvPr>
          <p:cNvSpPr txBox="1"/>
          <p:nvPr/>
        </p:nvSpPr>
        <p:spPr>
          <a:xfrm>
            <a:off x="523875" y="5105400"/>
            <a:ext cx="3810000" cy="707886"/>
          </a:xfrm>
          <a:prstGeom prst="rect">
            <a:avLst/>
          </a:prstGeom>
          <a:noFill/>
        </p:spPr>
        <p:txBody>
          <a:bodyPr wrap="square" rtlCol="0">
            <a:spAutoFit/>
          </a:bodyPr>
          <a:lstStyle/>
          <a:p>
            <a:r>
              <a:rPr lang="en-US" sz="2000" b="1" i="1" dirty="0">
                <a:solidFill>
                  <a:srgbClr val="FF0000"/>
                </a:solidFill>
                <a:latin typeface="Cambria" panose="02040503050406030204" pitchFamily="18" charset="0"/>
                <a:ea typeface="Cambria" panose="02040503050406030204" pitchFamily="18" charset="0"/>
                <a:cs typeface="Times New Roman" panose="02020603050405020304" pitchFamily="18" charset="0"/>
              </a:rPr>
              <a:t>500 000 + 100 000 + 200 000</a:t>
            </a:r>
          </a:p>
          <a:p>
            <a:r>
              <a:rPr lang="en-US" sz="2000" b="1" i="1" dirty="0">
                <a:solidFill>
                  <a:srgbClr val="FF0000"/>
                </a:solidFill>
                <a:latin typeface="Cambria" panose="02040503050406030204" pitchFamily="18" charset="0"/>
                <a:ea typeface="Cambria" panose="02040503050406030204" pitchFamily="18" charset="0"/>
                <a:cs typeface="Times New Roman" panose="02020603050405020304" pitchFamily="18" charset="0"/>
              </a:rPr>
              <a:t>= 800 000 </a:t>
            </a:r>
            <a:r>
              <a:rPr lang="en-US" sz="2000" b="1" i="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đồng</a:t>
            </a:r>
            <a:r>
              <a:rPr lang="en-US" sz="2000" b="1" i="1" dirty="0">
                <a:solidFill>
                  <a:srgbClr val="FF0000"/>
                </a:solidFill>
                <a:latin typeface="Cambria" panose="02040503050406030204" pitchFamily="18" charset="0"/>
                <a:ea typeface="Cambria" panose="02040503050406030204" pitchFamily="18" charset="0"/>
                <a:cs typeface="Times New Roman" panose="02020603050405020304" pitchFamily="18" charset="0"/>
              </a:rPr>
              <a:t>.</a:t>
            </a:r>
            <a:endParaRPr lang="en-US" sz="20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3E4654A4-8D11-F1A3-E4F8-F042CD5473BD}"/>
              </a:ext>
            </a:extLst>
          </p:cNvPr>
          <p:cNvSpPr txBox="1"/>
          <p:nvPr/>
        </p:nvSpPr>
        <p:spPr>
          <a:xfrm>
            <a:off x="8867775" y="5114925"/>
            <a:ext cx="3810000" cy="707886"/>
          </a:xfrm>
          <a:prstGeom prst="rect">
            <a:avLst/>
          </a:prstGeom>
          <a:noFill/>
        </p:spPr>
        <p:txBody>
          <a:bodyPr wrap="square" rtlCol="0">
            <a:spAutoFit/>
          </a:bodyPr>
          <a:lstStyle/>
          <a:p>
            <a:r>
              <a:rPr lang="en-US" sz="2000" b="1" i="1" dirty="0">
                <a:solidFill>
                  <a:srgbClr val="FF0000"/>
                </a:solidFill>
                <a:latin typeface="Cambria" panose="02040503050406030204" pitchFamily="18" charset="0"/>
                <a:ea typeface="Cambria" panose="02040503050406030204" pitchFamily="18" charset="0"/>
                <a:cs typeface="Times New Roman" panose="02020603050405020304" pitchFamily="18" charset="0"/>
              </a:rPr>
              <a:t>500  000 x 2</a:t>
            </a:r>
          </a:p>
          <a:p>
            <a:r>
              <a:rPr lang="en-US" sz="2000" b="1"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1 000 000 </a:t>
            </a:r>
            <a:r>
              <a:rPr lang="en-US" sz="2000" b="1"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đồng</a:t>
            </a:r>
            <a:endParaRPr lang="en-US" sz="20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864224890"/>
      </p:ext>
    </p:extLst>
  </p:cSld>
  <p:clrMapOvr>
    <a:masterClrMapping/>
  </p:clrMapOvr>
  <p:transition spd="slow">
    <p:random/>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down)">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wipe(down)">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wipe(down)">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wipe(down)">
                                      <p:cBhvr>
                                        <p:cTn id="27" dur="500"/>
                                        <p:tgtEl>
                                          <p:spTgt spid="1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4">
                                            <p:txEl>
                                              <p:pRg st="0" end="0"/>
                                            </p:txEl>
                                          </p:spTgt>
                                        </p:tgtEl>
                                        <p:attrNameLst>
                                          <p:attrName>style.visibility</p:attrName>
                                        </p:attrNameLst>
                                      </p:cBhvr>
                                      <p:to>
                                        <p:strVal val="visible"/>
                                      </p:to>
                                    </p:set>
                                    <p:animEffect transition="in" filter="wipe(down)">
                                      <p:cBhvr>
                                        <p:cTn id="32" dur="500"/>
                                        <p:tgtEl>
                                          <p:spTgt spid="1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4">
                                            <p:txEl>
                                              <p:pRg st="1" end="1"/>
                                            </p:txEl>
                                          </p:spTgt>
                                        </p:tgtEl>
                                        <p:attrNameLst>
                                          <p:attrName>style.visibility</p:attrName>
                                        </p:attrNameLst>
                                      </p:cBhvr>
                                      <p:to>
                                        <p:strVal val="visible"/>
                                      </p:to>
                                    </p:set>
                                    <p:animEffect transition="in" filter="wipe(down)">
                                      <p:cBhvr>
                                        <p:cTn id="37" dur="500"/>
                                        <p:tgtEl>
                                          <p:spTgt spid="1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5">
                                            <p:txEl>
                                              <p:pRg st="0" end="0"/>
                                            </p:txEl>
                                          </p:spTgt>
                                        </p:tgtEl>
                                        <p:attrNameLst>
                                          <p:attrName>style.visibility</p:attrName>
                                        </p:attrNameLst>
                                      </p:cBhvr>
                                      <p:to>
                                        <p:strVal val="visible"/>
                                      </p:to>
                                    </p:set>
                                    <p:animEffect transition="in" filter="wipe(down)">
                                      <p:cBhvr>
                                        <p:cTn id="42" dur="500"/>
                                        <p:tgtEl>
                                          <p:spTgt spid="15">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5">
                                            <p:txEl>
                                              <p:pRg st="1" end="1"/>
                                            </p:txEl>
                                          </p:spTgt>
                                        </p:tgtEl>
                                        <p:attrNameLst>
                                          <p:attrName>style.visibility</p:attrName>
                                        </p:attrNameLst>
                                      </p:cBhvr>
                                      <p:to>
                                        <p:strVal val="visible"/>
                                      </p:to>
                                    </p:set>
                                    <p:animEffect transition="in" filter="wipe(down)">
                                      <p:cBhvr>
                                        <p:cTn id="47"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7" name="Picture 6" descr="Picture1">
            <a:extLst>
              <a:ext uri="{FF2B5EF4-FFF2-40B4-BE49-F238E27FC236}">
                <a16:creationId xmlns:a16="http://schemas.microsoft.com/office/drawing/2014/main" id="{14E95150-A055-9055-77D5-12FE3306142B}"/>
              </a:ext>
            </a:extLst>
          </p:cNvPr>
          <p:cNvPicPr>
            <a:picLocks noChangeAspect="1"/>
          </p:cNvPicPr>
          <p:nvPr/>
        </p:nvPicPr>
        <p:blipFill>
          <a:blip r:embed="rId4"/>
          <a:stretch>
            <a:fillRect/>
          </a:stretch>
        </p:blipFill>
        <p:spPr>
          <a:xfrm>
            <a:off x="-114300" y="0"/>
            <a:ext cx="12306299" cy="6858000"/>
          </a:xfrm>
          <a:prstGeom prst="rect">
            <a:avLst/>
          </a:prstGeom>
        </p:spPr>
      </p:pic>
      <p:grpSp>
        <p:nvGrpSpPr>
          <p:cNvPr id="2" name="Group 1">
            <a:extLst>
              <a:ext uri="{FF2B5EF4-FFF2-40B4-BE49-F238E27FC236}">
                <a16:creationId xmlns:a16="http://schemas.microsoft.com/office/drawing/2014/main" id="{FAD37EB5-AA1C-AB06-EA15-1A00F242B5ED}"/>
              </a:ext>
            </a:extLst>
          </p:cNvPr>
          <p:cNvGrpSpPr/>
          <p:nvPr/>
        </p:nvGrpSpPr>
        <p:grpSpPr>
          <a:xfrm>
            <a:off x="233074" y="446348"/>
            <a:ext cx="11252200" cy="1642110"/>
            <a:chOff x="191" y="680"/>
            <a:chExt cx="17720" cy="2586"/>
          </a:xfrm>
        </p:grpSpPr>
        <p:sp>
          <p:nvSpPr>
            <p:cNvPr id="4" name="Text Box 421">
              <a:extLst>
                <a:ext uri="{FF2B5EF4-FFF2-40B4-BE49-F238E27FC236}">
                  <a16:creationId xmlns:a16="http://schemas.microsoft.com/office/drawing/2014/main" id="{1682AD93-3F93-069D-8BEE-DED22F4EE3F3}"/>
                </a:ext>
              </a:extLst>
            </p:cNvPr>
            <p:cNvSpPr txBox="1"/>
            <p:nvPr/>
          </p:nvSpPr>
          <p:spPr>
            <a:xfrm>
              <a:off x="1342" y="794"/>
              <a:ext cx="16569" cy="2472"/>
            </a:xfrm>
            <a:prstGeom prst="rect">
              <a:avLst/>
            </a:prstGeom>
            <a:solidFill>
              <a:srgbClr val="FFFE95"/>
            </a:solidFill>
            <a:ln>
              <a:solidFill>
                <a:srgbClr val="F03829"/>
              </a:solidFill>
            </a:ln>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charset="0"/>
                  <a:ea typeface="+mn-ea"/>
                  <a:cs typeface="Calibri" panose="020F0502020204030204" charset="0"/>
                </a:rPr>
                <a:t>b) Hà mua một chiếc tai nghe với giá 260 000 đồng. Quan sát các tờ tiền Hà đưa cho cô bán hàng. Theo em, Hà đã trả đủ tiền chưa?</a:t>
              </a:r>
            </a:p>
          </p:txBody>
        </p:sp>
        <p:grpSp>
          <p:nvGrpSpPr>
            <p:cNvPr id="5" name="组合 24">
              <a:extLst>
                <a:ext uri="{FF2B5EF4-FFF2-40B4-BE49-F238E27FC236}">
                  <a16:creationId xmlns:a16="http://schemas.microsoft.com/office/drawing/2014/main" id="{91B016F8-6176-7919-28C0-8D01B3190FBF}"/>
                </a:ext>
              </a:extLst>
            </p:cNvPr>
            <p:cNvGrpSpPr/>
            <p:nvPr/>
          </p:nvGrpSpPr>
          <p:grpSpPr>
            <a:xfrm>
              <a:off x="191" y="680"/>
              <a:ext cx="1334" cy="1210"/>
              <a:chOff x="5846404" y="1619423"/>
              <a:chExt cx="581207" cy="527780"/>
            </a:xfrm>
          </p:grpSpPr>
          <p:sp>
            <p:nvSpPr>
              <p:cNvPr id="9" name="椭圆 26">
                <a:extLst>
                  <a:ext uri="{FF2B5EF4-FFF2-40B4-BE49-F238E27FC236}">
                    <a16:creationId xmlns:a16="http://schemas.microsoft.com/office/drawing/2014/main" id="{61643251-4BA2-8902-BE6D-C209A432A2E9}"/>
                  </a:ext>
                </a:extLst>
              </p:cNvPr>
              <p:cNvSpPr/>
              <p:nvPr/>
            </p:nvSpPr>
            <p:spPr>
              <a:xfrm>
                <a:off x="5903904" y="1661983"/>
                <a:ext cx="482701" cy="482701"/>
              </a:xfrm>
              <a:prstGeom prst="ellipse">
                <a:avLst/>
              </a:prstGeom>
              <a:solidFill>
                <a:srgbClr val="F03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panose="020F0502020204030204" charset="0"/>
                  <a:ea typeface="等线" panose="02010600030101010101" pitchFamily="2" charset="-122"/>
                  <a:cs typeface="Calibri" panose="020F0502020204030204" charset="0"/>
                </a:endParaRPr>
              </a:p>
            </p:txBody>
          </p:sp>
          <p:sp>
            <p:nvSpPr>
              <p:cNvPr id="10" name="文本框 27">
                <a:extLst>
                  <a:ext uri="{FF2B5EF4-FFF2-40B4-BE49-F238E27FC236}">
                    <a16:creationId xmlns:a16="http://schemas.microsoft.com/office/drawing/2014/main" id="{30EE64C6-9FA1-95E1-1C17-DD39496BCC50}"/>
                  </a:ext>
                </a:extLst>
              </p:cNvPr>
              <p:cNvSpPr txBox="1"/>
              <p:nvPr/>
            </p:nvSpPr>
            <p:spPr>
              <a:xfrm>
                <a:off x="5846404" y="1619423"/>
                <a:ext cx="581207" cy="52778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charset="0"/>
                    <a:ea typeface="Source Han Sans CN Medium" panose="020B0600000000000000" pitchFamily="34" charset="-122"/>
                    <a:cs typeface="Calibri" panose="020F0502020204030204" charset="0"/>
                  </a:rPr>
                  <a:t>3</a:t>
                </a:r>
              </a:p>
            </p:txBody>
          </p:sp>
        </p:grpSp>
      </p:grpSp>
      <p:pic>
        <p:nvPicPr>
          <p:cNvPr id="6" name="Picture 5">
            <a:extLst>
              <a:ext uri="{FF2B5EF4-FFF2-40B4-BE49-F238E27FC236}">
                <a16:creationId xmlns:a16="http://schemas.microsoft.com/office/drawing/2014/main" id="{BC84BEA9-ADFC-C840-60BF-0E22E10DE029}"/>
              </a:ext>
            </a:extLst>
          </p:cNvPr>
          <p:cNvPicPr>
            <a:picLocks noChangeAspect="1"/>
          </p:cNvPicPr>
          <p:nvPr/>
        </p:nvPicPr>
        <p:blipFill>
          <a:blip r:embed="rId5"/>
          <a:stretch>
            <a:fillRect/>
          </a:stretch>
        </p:blipFill>
        <p:spPr>
          <a:xfrm>
            <a:off x="971550" y="2122225"/>
            <a:ext cx="10367962" cy="2706949"/>
          </a:xfrm>
          <a:prstGeom prst="rect">
            <a:avLst/>
          </a:prstGeom>
        </p:spPr>
      </p:pic>
      <p:sp>
        <p:nvSpPr>
          <p:cNvPr id="11" name="TextBox 10">
            <a:extLst>
              <a:ext uri="{FF2B5EF4-FFF2-40B4-BE49-F238E27FC236}">
                <a16:creationId xmlns:a16="http://schemas.microsoft.com/office/drawing/2014/main" id="{22DB97E4-AFEA-C731-A346-91225AD672EE}"/>
              </a:ext>
            </a:extLst>
          </p:cNvPr>
          <p:cNvSpPr txBox="1"/>
          <p:nvPr/>
        </p:nvSpPr>
        <p:spPr>
          <a:xfrm>
            <a:off x="1895475" y="4991100"/>
            <a:ext cx="9496425" cy="1384995"/>
          </a:xfrm>
          <a:prstGeom prst="rect">
            <a:avLst/>
          </a:prstGeom>
          <a:noFill/>
        </p:spPr>
        <p:txBody>
          <a:bodyPr wrap="square" rtlCol="0">
            <a:spAutoFit/>
          </a:bodyPr>
          <a:lstStyle/>
          <a:p>
            <a:pPr algn="ctr"/>
            <a:r>
              <a:rPr lang="vi-VN" sz="2800" b="1" i="1" dirty="0">
                <a:solidFill>
                  <a:srgbClr val="FF0000"/>
                </a:solidFill>
                <a:latin typeface="Calibri" panose="020F0502020204030204" pitchFamily="34" charset="0"/>
                <a:cs typeface="Calibri" panose="020F0502020204030204" pitchFamily="34" charset="0"/>
              </a:rPr>
              <a:t>Số tiền Hà đưa cô bán hàng là:</a:t>
            </a:r>
          </a:p>
          <a:p>
            <a:pPr algn="ctr"/>
            <a:r>
              <a:rPr lang="vi-VN" sz="2800" b="1" i="1" dirty="0">
                <a:solidFill>
                  <a:srgbClr val="FF0000"/>
                </a:solidFill>
                <a:latin typeface="Calibri" panose="020F0502020204030204" pitchFamily="34" charset="0"/>
                <a:cs typeface="Calibri" panose="020F0502020204030204" pitchFamily="34" charset="0"/>
              </a:rPr>
              <a:t>100 000 × 2 + 20 000 × 2 + 10 000 × 2 = 260 000 (đồng)</a:t>
            </a:r>
          </a:p>
          <a:p>
            <a:pPr algn="just"/>
            <a:r>
              <a:rPr lang="vi-VN" sz="2800" b="1" i="1" dirty="0">
                <a:solidFill>
                  <a:srgbClr val="FF0000"/>
                </a:solidFill>
                <a:latin typeface="Calibri" panose="020F0502020204030204" pitchFamily="34" charset="0"/>
                <a:cs typeface="Calibri" panose="020F0502020204030204" pitchFamily="34" charset="0"/>
              </a:rPr>
              <a:t>→ Hà đã trả đủ tiền. </a:t>
            </a:r>
          </a:p>
        </p:txBody>
      </p:sp>
    </p:spTree>
    <p:extLst>
      <p:ext uri="{BB962C8B-B14F-4D97-AF65-F5344CB8AC3E}">
        <p14:creationId xmlns:p14="http://schemas.microsoft.com/office/powerpoint/2010/main" val="3836828328"/>
      </p:ext>
    </p:extLst>
  </p:cSld>
  <p:clrMapOvr>
    <a:masterClrMapping/>
  </p:clrMapOvr>
  <p:transition spd="slow">
    <p:random/>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barn(inVertical)">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barn(inVertical)">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barn(inVertical)">
                                      <p:cBhvr>
                                        <p:cTn id="22"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FD1256-1B68-4992-91E1-395BC5FAE2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43"/>
            <a:ext cx="12192000" cy="6852314"/>
          </a:xfrm>
          <a:prstGeom prst="rect">
            <a:avLst/>
          </a:prstGeom>
        </p:spPr>
      </p:pic>
      <p:pic>
        <p:nvPicPr>
          <p:cNvPr id="7" name="Picture 6">
            <a:extLst>
              <a:ext uri="{FF2B5EF4-FFF2-40B4-BE49-F238E27FC236}">
                <a16:creationId xmlns:a16="http://schemas.microsoft.com/office/drawing/2014/main" id="{22D1B420-B24E-49E7-BDDF-C7AAF097D06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2057" y="2648621"/>
            <a:ext cx="2886319" cy="2886319"/>
          </a:xfrm>
          <a:prstGeom prst="rect">
            <a:avLst/>
          </a:prstGeom>
        </p:spPr>
      </p:pic>
      <p:pic>
        <p:nvPicPr>
          <p:cNvPr id="17" name="Picture 16">
            <a:extLst>
              <a:ext uri="{FF2B5EF4-FFF2-40B4-BE49-F238E27FC236}">
                <a16:creationId xmlns:a16="http://schemas.microsoft.com/office/drawing/2014/main" id="{C96E4A0C-3B66-460B-BF9E-94A7935710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439304">
            <a:off x="652971" y="-306481"/>
            <a:ext cx="2354941" cy="2876912"/>
          </a:xfrm>
          <a:prstGeom prst="rect">
            <a:avLst/>
          </a:prstGeom>
        </p:spPr>
      </p:pic>
      <p:grpSp>
        <p:nvGrpSpPr>
          <p:cNvPr id="2" name="Group 1">
            <a:extLst>
              <a:ext uri="{FF2B5EF4-FFF2-40B4-BE49-F238E27FC236}">
                <a16:creationId xmlns:a16="http://schemas.microsoft.com/office/drawing/2014/main" id="{62C9EA6F-FD9B-E093-71F0-209E0AE884E3}"/>
              </a:ext>
            </a:extLst>
          </p:cNvPr>
          <p:cNvGrpSpPr/>
          <p:nvPr/>
        </p:nvGrpSpPr>
        <p:grpSpPr>
          <a:xfrm rot="11258933">
            <a:off x="1809709" y="328645"/>
            <a:ext cx="11948592" cy="5580278"/>
            <a:chOff x="-2916" y="5691"/>
            <a:chExt cx="10464" cy="7930"/>
          </a:xfrm>
        </p:grpSpPr>
        <p:pic>
          <p:nvPicPr>
            <p:cNvPr id="3" name="图片 8" descr="图片包含 电视&#10;&#10;自动生成的说明">
              <a:extLst>
                <a:ext uri="{FF2B5EF4-FFF2-40B4-BE49-F238E27FC236}">
                  <a16:creationId xmlns:a16="http://schemas.microsoft.com/office/drawing/2014/main" id="{AAA54A1F-D97F-DA4E-4B9C-67488B2D29AB}"/>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l="19268" t="25647" r="37387" b="35242"/>
            <a:stretch>
              <a:fillRect/>
            </a:stretch>
          </p:blipFill>
          <p:spPr>
            <a:xfrm flipH="1" flipV="1">
              <a:off x="-2916" y="5691"/>
              <a:ext cx="10464" cy="7930"/>
            </a:xfrm>
            <a:prstGeom prst="rect">
              <a:avLst/>
            </a:prstGeom>
          </p:spPr>
        </p:pic>
        <p:sp>
          <p:nvSpPr>
            <p:cNvPr id="6" name="Text Box 24">
              <a:extLst>
                <a:ext uri="{FF2B5EF4-FFF2-40B4-BE49-F238E27FC236}">
                  <a16:creationId xmlns:a16="http://schemas.microsoft.com/office/drawing/2014/main" id="{E76A441E-99EE-CF4B-D81B-59CEED091CAB}"/>
                </a:ext>
              </a:extLst>
            </p:cNvPr>
            <p:cNvSpPr txBox="1"/>
            <p:nvPr/>
          </p:nvSpPr>
          <p:spPr>
            <a:xfrm rot="10736691">
              <a:off x="-516" y="8825"/>
              <a:ext cx="6401" cy="3630"/>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Sao Thiên Vương là hành tinh đầu tiên trong Hệ Mặt trời được phát hiện chỉ bằng kính thiên văn. Nhà thiên văn học người Đức William Herschel là người đã phát hiện ra hành tinh này vào năm 1781.</a:t>
              </a:r>
              <a:endPar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1128135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15" name="图片 14" descr="a6a6d201e3a52359e6f7f4c39de68391"/>
          <p:cNvPicPr>
            <a:picLocks noChangeAspect="1"/>
          </p:cNvPicPr>
          <p:nvPr/>
        </p:nvPicPr>
        <p:blipFill>
          <a:blip r:embed="rId4"/>
          <a:stretch>
            <a:fillRect/>
          </a:stretch>
        </p:blipFill>
        <p:spPr>
          <a:xfrm>
            <a:off x="1545590" y="-344805"/>
            <a:ext cx="10834770" cy="7316470"/>
          </a:xfrm>
          <a:prstGeom prst="rect">
            <a:avLst/>
          </a:prstGeom>
        </p:spPr>
      </p:pic>
      <p:pic>
        <p:nvPicPr>
          <p:cNvPr id="2" name="图片 6" descr="undefined (16)">
            <a:extLst>
              <a:ext uri="{FF2B5EF4-FFF2-40B4-BE49-F238E27FC236}">
                <a16:creationId xmlns:a16="http://schemas.microsoft.com/office/drawing/2014/main" id="{1B7E914E-F0DE-18AF-A276-C8A007C4595F}"/>
              </a:ext>
            </a:extLst>
          </p:cNvPr>
          <p:cNvPicPr>
            <a:picLocks noChangeAspect="1"/>
          </p:cNvPicPr>
          <p:nvPr/>
        </p:nvPicPr>
        <p:blipFill>
          <a:blip r:embed="rId5"/>
          <a:stretch>
            <a:fillRect/>
          </a:stretch>
        </p:blipFill>
        <p:spPr>
          <a:xfrm>
            <a:off x="-81280" y="3660915"/>
            <a:ext cx="5516309" cy="3225660"/>
          </a:xfrm>
          <a:prstGeom prst="rect">
            <a:avLst/>
          </a:prstGeom>
        </p:spPr>
      </p:pic>
      <p:pic>
        <p:nvPicPr>
          <p:cNvPr id="3" name="Picture 2" descr="Picture1">
            <a:extLst>
              <a:ext uri="{FF2B5EF4-FFF2-40B4-BE49-F238E27FC236}">
                <a16:creationId xmlns:a16="http://schemas.microsoft.com/office/drawing/2014/main" id="{75D30279-F47F-9329-A4F9-DFE822BC5F6D}"/>
              </a:ext>
            </a:extLst>
          </p:cNvPr>
          <p:cNvPicPr>
            <a:picLocks noChangeAspect="1"/>
          </p:cNvPicPr>
          <p:nvPr/>
        </p:nvPicPr>
        <p:blipFill>
          <a:blip r:embed="rId6"/>
          <a:stretch>
            <a:fillRect/>
          </a:stretch>
        </p:blipFill>
        <p:spPr>
          <a:xfrm>
            <a:off x="4274585" y="2207195"/>
            <a:ext cx="4968240" cy="2750185"/>
          </a:xfrm>
          <a:prstGeom prst="rect">
            <a:avLst/>
          </a:prstGeom>
        </p:spPr>
      </p:pic>
    </p:spTree>
  </p:cSld>
  <p:clrMapOvr>
    <a:masterClrMapping/>
  </p:clrMapOvr>
  <p:transition spd="slow">
    <p:random/>
  </p:transition>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4572E80-ED8D-6F36-1514-AE13C7F6C4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6">
            <a:extLst>
              <a:ext uri="{FF2B5EF4-FFF2-40B4-BE49-F238E27FC236}">
                <a16:creationId xmlns:a16="http://schemas.microsoft.com/office/drawing/2014/main" id="{5DF6A707-5D11-FE9B-E844-DF4EE36A4B29}"/>
              </a:ext>
            </a:extLst>
          </p:cNvPr>
          <p:cNvPicPr>
            <a:picLocks noChangeAspect="1"/>
          </p:cNvPicPr>
          <p:nvPr/>
        </p:nvPicPr>
        <p:blipFill rotWithShape="1">
          <a:blip r:embed="rId6">
            <a:extLst>
              <a:ext uri="{28A0092B-C50C-407E-A947-70E740481C1C}">
                <a14:useLocalDpi xmlns:a14="http://schemas.microsoft.com/office/drawing/2010/main" val="0"/>
              </a:ext>
            </a:extLst>
          </a:blip>
          <a:srcRect l="284" t="59567" r="183"/>
          <a:stretch/>
        </p:blipFill>
        <p:spPr>
          <a:xfrm>
            <a:off x="1008182" y="3956588"/>
            <a:ext cx="10631551" cy="2429313"/>
          </a:xfrm>
          <a:prstGeom prst="rect">
            <a:avLst/>
          </a:prstGeom>
          <a:effectLst>
            <a:outerShdw blurRad="165100" dir="16200000" rotWithShape="0">
              <a:schemeClr val="bg1">
                <a:alpha val="90000"/>
              </a:schemeClr>
            </a:outerShdw>
          </a:effectLst>
        </p:spPr>
      </p:pic>
      <p:grpSp>
        <p:nvGrpSpPr>
          <p:cNvPr id="6" name="组合 3">
            <a:extLst>
              <a:ext uri="{FF2B5EF4-FFF2-40B4-BE49-F238E27FC236}">
                <a16:creationId xmlns:a16="http://schemas.microsoft.com/office/drawing/2014/main" id="{372B42FE-6C42-B232-CECE-1BC9E2E4FC90}"/>
              </a:ext>
            </a:extLst>
          </p:cNvPr>
          <p:cNvGrpSpPr/>
          <p:nvPr/>
        </p:nvGrpSpPr>
        <p:grpSpPr>
          <a:xfrm>
            <a:off x="0" y="4531757"/>
            <a:ext cx="12191999" cy="2326243"/>
            <a:chOff x="1" y="4546271"/>
            <a:chExt cx="12191999" cy="2326243"/>
          </a:xfrm>
        </p:grpSpPr>
        <p:sp>
          <p:nvSpPr>
            <p:cNvPr id="7" name="任意多边形 4">
              <a:extLst>
                <a:ext uri="{FF2B5EF4-FFF2-40B4-BE49-F238E27FC236}">
                  <a16:creationId xmlns:a16="http://schemas.microsoft.com/office/drawing/2014/main" id="{71F124CD-2B67-ADBF-56B2-590F16D3BF44}"/>
                </a:ext>
              </a:extLst>
            </p:cNvPr>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pitchFamily="34" charset="0"/>
                <a:ea typeface="宋体" panose="02010600030101010101" pitchFamily="2" charset="-122"/>
                <a:cs typeface="Calibri" panose="020F0502020204030204" pitchFamily="34" charset="0"/>
              </a:endParaRPr>
            </a:p>
          </p:txBody>
        </p:sp>
        <p:sp>
          <p:nvSpPr>
            <p:cNvPr id="8" name="任意多边形 5">
              <a:extLst>
                <a:ext uri="{FF2B5EF4-FFF2-40B4-BE49-F238E27FC236}">
                  <a16:creationId xmlns:a16="http://schemas.microsoft.com/office/drawing/2014/main" id="{93A1894C-9A26-BFAD-D6EC-C73DCCBCD641}"/>
                </a:ext>
              </a:extLst>
            </p:cNvPr>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pitchFamily="34" charset="0"/>
                <a:ea typeface="宋体" panose="02010600030101010101" pitchFamily="2" charset="-122"/>
                <a:cs typeface="Calibri" panose="020F0502020204030204" pitchFamily="34" charset="0"/>
              </a:endParaRPr>
            </a:p>
          </p:txBody>
        </p:sp>
      </p:grpSp>
      <p:pic>
        <p:nvPicPr>
          <p:cNvPr id="9" name="next">
            <a:hlinkClick r:id="rId7" action="ppaction://hlinksldjump"/>
            <a:extLst>
              <a:ext uri="{FF2B5EF4-FFF2-40B4-BE49-F238E27FC236}">
                <a16:creationId xmlns:a16="http://schemas.microsoft.com/office/drawing/2014/main" id="{B5E51D58-8A41-C08A-784B-B2F3BA4849B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262522" y="5995536"/>
            <a:ext cx="568889" cy="561150"/>
          </a:xfrm>
          <a:prstGeom prst="ellipse">
            <a:avLst/>
          </a:prstGeom>
        </p:spPr>
      </p:pic>
      <p:sp>
        <p:nvSpPr>
          <p:cNvPr id="13" name="Cloud 12">
            <a:extLst>
              <a:ext uri="{FF2B5EF4-FFF2-40B4-BE49-F238E27FC236}">
                <a16:creationId xmlns:a16="http://schemas.microsoft.com/office/drawing/2014/main" id="{A62E4571-9998-43A1-2875-67B5B5A96472}"/>
              </a:ext>
            </a:extLst>
          </p:cNvPr>
          <p:cNvSpPr/>
          <p:nvPr/>
        </p:nvSpPr>
        <p:spPr>
          <a:xfrm>
            <a:off x="1130157" y="372539"/>
            <a:ext cx="10705672" cy="2748162"/>
          </a:xfrm>
          <a:prstGeom prst="cloud">
            <a:avLst/>
          </a:prstGeom>
          <a:solidFill>
            <a:schemeClr val="bg1"/>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Viết</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số</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sau</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145 096</a:t>
            </a:r>
            <a:endParaRPr kumimoji="0" lang="en-US" sz="5400" b="1" i="0" u="none" strike="noStrike" kern="1200" cap="none" spc="0" normalizeH="0" baseline="0" noProof="0" dirty="0">
              <a:ln w="28575">
                <a:solidFill>
                  <a:srgbClr val="FF0000"/>
                </a:solidFill>
                <a:prstDash val="solid"/>
              </a:ln>
              <a:solidFill>
                <a:srgbClr val="FFC000"/>
              </a:solidFill>
              <a:effectLst>
                <a:outerShdw blurRad="12700" dist="38100" dir="2700000" algn="tl" rotWithShape="0">
                  <a:prstClr val="white">
                    <a:lumMod val="50000"/>
                  </a:prstClr>
                </a:outerShdw>
              </a:effectLst>
              <a:uLnTx/>
              <a:uFillTx/>
              <a:latin typeface="Calibri" panose="020F0502020204030204" pitchFamily="34" charset="0"/>
              <a:ea typeface="Cambria" panose="02040503050406030204" pitchFamily="18" charset="0"/>
              <a:cs typeface="Calibri" panose="020F0502020204030204" pitchFamily="34" charset="0"/>
            </a:endParaRPr>
          </a:p>
        </p:txBody>
      </p:sp>
      <p:pic>
        <p:nvPicPr>
          <p:cNvPr id="21" name="Picture 20">
            <a:hlinkClick r:id="" action="ppaction://hlinkshowjump?jump=endshow"/>
            <a:extLst>
              <a:ext uri="{FF2B5EF4-FFF2-40B4-BE49-F238E27FC236}">
                <a16:creationId xmlns:a16="http://schemas.microsoft.com/office/drawing/2014/main" id="{22C2B6C4-66EB-81F7-DDB0-3E36A8ADC9C3}"/>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56521" t="24219" r="8696" b="33045"/>
          <a:stretch/>
        </p:blipFill>
        <p:spPr>
          <a:xfrm>
            <a:off x="109929" y="6261985"/>
            <a:ext cx="476746" cy="456882"/>
          </a:xfrm>
          <a:prstGeom prst="ellipse">
            <a:avLst/>
          </a:prstGeom>
        </p:spPr>
      </p:pic>
      <p:sp>
        <p:nvSpPr>
          <p:cNvPr id="22" name="Rectangle 21">
            <a:extLst>
              <a:ext uri="{FF2B5EF4-FFF2-40B4-BE49-F238E27FC236}">
                <a16:creationId xmlns:a16="http://schemas.microsoft.com/office/drawing/2014/main" id="{DFD4AB55-7377-B03D-00FA-441C541D2272}"/>
              </a:ext>
            </a:extLst>
          </p:cNvPr>
          <p:cNvSpPr/>
          <p:nvPr/>
        </p:nvSpPr>
        <p:spPr>
          <a:xfrm>
            <a:off x="613651" y="3659515"/>
            <a:ext cx="3398112" cy="2144379"/>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30" name="Rectangle 29">
            <a:extLst>
              <a:ext uri="{FF2B5EF4-FFF2-40B4-BE49-F238E27FC236}">
                <a16:creationId xmlns:a16="http://schemas.microsoft.com/office/drawing/2014/main" id="{F46B5124-91E5-6B47-5AB0-22707C90D4BC}"/>
              </a:ext>
            </a:extLst>
          </p:cNvPr>
          <p:cNvSpPr/>
          <p:nvPr/>
        </p:nvSpPr>
        <p:spPr>
          <a:xfrm>
            <a:off x="8137060" y="3669788"/>
            <a:ext cx="3398112" cy="2144379"/>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35" name="Rectangle 34">
            <a:extLst>
              <a:ext uri="{FF2B5EF4-FFF2-40B4-BE49-F238E27FC236}">
                <a16:creationId xmlns:a16="http://schemas.microsoft.com/office/drawing/2014/main" id="{CAE27D4B-CF51-639E-396D-A0A783BD2AA3}"/>
              </a:ext>
            </a:extLst>
          </p:cNvPr>
          <p:cNvSpPr/>
          <p:nvPr/>
        </p:nvSpPr>
        <p:spPr>
          <a:xfrm>
            <a:off x="4309623" y="3690336"/>
            <a:ext cx="3398112" cy="2144379"/>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pic>
        <p:nvPicPr>
          <p:cNvPr id="36" name="dung">
            <a:extLst>
              <a:ext uri="{FF2B5EF4-FFF2-40B4-BE49-F238E27FC236}">
                <a16:creationId xmlns:a16="http://schemas.microsoft.com/office/drawing/2014/main" id="{162501AA-1A6D-0565-DF01-66E0492CA1D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585030" y="5268540"/>
            <a:ext cx="854803" cy="854803"/>
          </a:xfrm>
          <a:prstGeom prst="ellipse">
            <a:avLst/>
          </a:prstGeom>
        </p:spPr>
      </p:pic>
      <p:pic>
        <p:nvPicPr>
          <p:cNvPr id="37" name="sai2">
            <a:extLst>
              <a:ext uri="{FF2B5EF4-FFF2-40B4-BE49-F238E27FC236}">
                <a16:creationId xmlns:a16="http://schemas.microsoft.com/office/drawing/2014/main" id="{49F36230-8A83-6CB9-7758-A0899433A92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836116" y="5251823"/>
            <a:ext cx="837291" cy="847141"/>
          </a:xfrm>
          <a:prstGeom prst="ellipse">
            <a:avLst/>
          </a:prstGeom>
        </p:spPr>
      </p:pic>
      <p:pic>
        <p:nvPicPr>
          <p:cNvPr id="38" name="sai1">
            <a:extLst>
              <a:ext uri="{FF2B5EF4-FFF2-40B4-BE49-F238E27FC236}">
                <a16:creationId xmlns:a16="http://schemas.microsoft.com/office/drawing/2014/main" id="{D386F0D3-5127-27D4-316C-76E004FF172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729495" y="5323743"/>
            <a:ext cx="837291" cy="847141"/>
          </a:xfrm>
          <a:prstGeom prst="ellipse">
            <a:avLst/>
          </a:prstGeom>
        </p:spPr>
      </p:pic>
      <p:sp>
        <p:nvSpPr>
          <p:cNvPr id="39" name="TextBox 38">
            <a:extLst>
              <a:ext uri="{FF2B5EF4-FFF2-40B4-BE49-F238E27FC236}">
                <a16:creationId xmlns:a16="http://schemas.microsoft.com/office/drawing/2014/main" id="{8CEE82CF-28B6-4617-1E1D-6C632D14E834}"/>
              </a:ext>
            </a:extLst>
          </p:cNvPr>
          <p:cNvSpPr txBox="1"/>
          <p:nvPr/>
        </p:nvSpPr>
        <p:spPr>
          <a:xfrm>
            <a:off x="4304872" y="4017195"/>
            <a:ext cx="3369924"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Một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trăm</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bốn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mươi</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lăm</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nghìn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không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trăm</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chín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mươi</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sáu</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p:txBody>
      </p:sp>
      <p:sp>
        <p:nvSpPr>
          <p:cNvPr id="40" name="TextBox 39">
            <a:extLst>
              <a:ext uri="{FF2B5EF4-FFF2-40B4-BE49-F238E27FC236}">
                <a16:creationId xmlns:a16="http://schemas.microsoft.com/office/drawing/2014/main" id="{0C5D217B-9D61-85D9-D3FC-BA378E6BE3F9}"/>
              </a:ext>
            </a:extLst>
          </p:cNvPr>
          <p:cNvSpPr txBox="1"/>
          <p:nvPr/>
        </p:nvSpPr>
        <p:spPr>
          <a:xfrm>
            <a:off x="708916" y="3904181"/>
            <a:ext cx="286649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Một</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trăm</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năm</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mươi</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bốn</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nghìn</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không</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trăm</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chín</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mươi</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sáu</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p:txBody>
      </p:sp>
      <p:sp>
        <p:nvSpPr>
          <p:cNvPr id="41" name="TextBox 40">
            <a:extLst>
              <a:ext uri="{FF2B5EF4-FFF2-40B4-BE49-F238E27FC236}">
                <a16:creationId xmlns:a16="http://schemas.microsoft.com/office/drawing/2014/main" id="{16582420-16E3-77BA-1012-063E882A25E0}"/>
              </a:ext>
            </a:extLst>
          </p:cNvPr>
          <p:cNvSpPr txBox="1"/>
          <p:nvPr/>
        </p:nvSpPr>
        <p:spPr>
          <a:xfrm>
            <a:off x="8465906" y="3908462"/>
            <a:ext cx="286649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Một</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trăm</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năm</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mươi</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bốn</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nghìn</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một</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trăm</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chín</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mươi</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sáu</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p:txBody>
      </p:sp>
    </p:spTree>
    <p:extLst>
      <p:ext uri="{BB962C8B-B14F-4D97-AF65-F5344CB8AC3E}">
        <p14:creationId xmlns:p14="http://schemas.microsoft.com/office/powerpoint/2010/main" val="3761223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subTnLst>
                                    <p:audio>
                                      <p:cMediaNode>
                                        <p:cTn display="0" masterRel="sameClick">
                                          <p:stCondLst>
                                            <p:cond evt="begin" delay="0">
                                              <p:tn val="5"/>
                                            </p:cond>
                                          </p:stCondLst>
                                          <p:endCondLst>
                                            <p:cond evt="onStopAudio" delay="0">
                                              <p:tgtEl>
                                                <p:sldTgt/>
                                              </p:tgtEl>
                                            </p:cond>
                                          </p:endCondLst>
                                        </p:cTn>
                                        <p:tgtEl>
                                          <p:sndTgt r:embed="rId3" name="correctWAV.wav"/>
                                        </p:tgtEl>
                                      </p:cMediaNode>
                                    </p:audio>
                                  </p:subTnLst>
                                </p:cTn>
                              </p:par>
                            </p:childTnLst>
                          </p:cTn>
                        </p:par>
                        <p:par>
                          <p:cTn id="10" fill="hold">
                            <p:stCondLst>
                              <p:cond delay="500"/>
                            </p:stCondLst>
                            <p:childTnLst>
                              <p:par>
                                <p:cTn id="11" presetID="53" presetClass="entr" presetSubtype="16" fill="hold" nodeType="after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8"/>
                                        </p:tgtEl>
                                        <p:attrNameLst>
                                          <p:attrName>style.visibility</p:attrName>
                                        </p:attrNameLst>
                                      </p:cBhvr>
                                      <p:to>
                                        <p:strVal val="visible"/>
                                      </p:to>
                                    </p:set>
                                    <p:anim calcmode="lin" valueType="num">
                                      <p:cBhvr>
                                        <p:cTn id="20" dur="500" fill="hold"/>
                                        <p:tgtEl>
                                          <p:spTgt spid="38"/>
                                        </p:tgtEl>
                                        <p:attrNameLst>
                                          <p:attrName>ppt_w</p:attrName>
                                        </p:attrNameLst>
                                      </p:cBhvr>
                                      <p:tavLst>
                                        <p:tav tm="0">
                                          <p:val>
                                            <p:fltVal val="0"/>
                                          </p:val>
                                        </p:tav>
                                        <p:tav tm="100000">
                                          <p:val>
                                            <p:strVal val="#ppt_w"/>
                                          </p:val>
                                        </p:tav>
                                      </p:tavLst>
                                    </p:anim>
                                    <p:anim calcmode="lin" valueType="num">
                                      <p:cBhvr>
                                        <p:cTn id="21" dur="500" fill="hold"/>
                                        <p:tgtEl>
                                          <p:spTgt spid="38"/>
                                        </p:tgtEl>
                                        <p:attrNameLst>
                                          <p:attrName>ppt_h</p:attrName>
                                        </p:attrNameLst>
                                      </p:cBhvr>
                                      <p:tavLst>
                                        <p:tav tm="0">
                                          <p:val>
                                            <p:fltVal val="0"/>
                                          </p:val>
                                        </p:tav>
                                        <p:tav tm="100000">
                                          <p:val>
                                            <p:strVal val="#ppt_h"/>
                                          </p:val>
                                        </p:tav>
                                      </p:tavLst>
                                    </p:anim>
                                    <p:animEffect transition="in" filter="fade">
                                      <p:cBhvr>
                                        <p:cTn id="22" dur="500"/>
                                        <p:tgtEl>
                                          <p:spTgt spid="38"/>
                                        </p:tgtEl>
                                      </p:cBhvr>
                                    </p:animEffect>
                                  </p:childTnLst>
                                  <p:subTnLst>
                                    <p:audio>
                                      <p:cMediaNode>
                                        <p:cTn display="0" masterRel="sameClick">
                                          <p:stCondLst>
                                            <p:cond evt="begin" delay="0">
                                              <p:tn val="18"/>
                                            </p:cond>
                                          </p:stCondLst>
                                          <p:endCondLst>
                                            <p:cond evt="onStopAudio" delay="0">
                                              <p:tgtEl>
                                                <p:sldTgt/>
                                              </p:tgtEl>
                                            </p:cond>
                                          </p:endCondLst>
                                        </p:cTn>
                                        <p:tgtEl>
                                          <p:sndTgt r:embed="rId4" name="incorrecWAV.wav"/>
                                        </p:tgtEl>
                                      </p:cMediaNode>
                                    </p:audio>
                                  </p:sub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p:cTn id="27" dur="500" fill="hold"/>
                                        <p:tgtEl>
                                          <p:spTgt spid="37"/>
                                        </p:tgtEl>
                                        <p:attrNameLst>
                                          <p:attrName>ppt_w</p:attrName>
                                        </p:attrNameLst>
                                      </p:cBhvr>
                                      <p:tavLst>
                                        <p:tav tm="0">
                                          <p:val>
                                            <p:fltVal val="0"/>
                                          </p:val>
                                        </p:tav>
                                        <p:tav tm="100000">
                                          <p:val>
                                            <p:strVal val="#ppt_w"/>
                                          </p:val>
                                        </p:tav>
                                      </p:tavLst>
                                    </p:anim>
                                    <p:anim calcmode="lin" valueType="num">
                                      <p:cBhvr>
                                        <p:cTn id="28" dur="500" fill="hold"/>
                                        <p:tgtEl>
                                          <p:spTgt spid="37"/>
                                        </p:tgtEl>
                                        <p:attrNameLst>
                                          <p:attrName>ppt_h</p:attrName>
                                        </p:attrNameLst>
                                      </p:cBhvr>
                                      <p:tavLst>
                                        <p:tav tm="0">
                                          <p:val>
                                            <p:fltVal val="0"/>
                                          </p:val>
                                        </p:tav>
                                        <p:tav tm="100000">
                                          <p:val>
                                            <p:strVal val="#ppt_h"/>
                                          </p:val>
                                        </p:tav>
                                      </p:tavLst>
                                    </p:anim>
                                    <p:animEffect transition="in" filter="fade">
                                      <p:cBhvr>
                                        <p:cTn id="29" dur="500"/>
                                        <p:tgtEl>
                                          <p:spTgt spid="37"/>
                                        </p:tgtEl>
                                      </p:cBhvr>
                                    </p:animEffect>
                                  </p:childTnLst>
                                  <p:subTnLst>
                                    <p:audio>
                                      <p:cMediaNode>
                                        <p:cTn display="0" masterRel="sameClick">
                                          <p:stCondLst>
                                            <p:cond evt="begin" delay="0">
                                              <p:tn val="25"/>
                                            </p:cond>
                                          </p:stCondLst>
                                          <p:endCondLst>
                                            <p:cond evt="onStopAudio" delay="0">
                                              <p:tgtEl>
                                                <p:sldTgt/>
                                              </p:tgtEl>
                                            </p:cond>
                                          </p:endCondLst>
                                        </p:cTn>
                                        <p:tgtEl>
                                          <p:sndTgt r:embed="rId4" name="incorrecWAV.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C159B99-8172-5D5E-1545-5CB8DB6C50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图片 6">
            <a:extLst>
              <a:ext uri="{FF2B5EF4-FFF2-40B4-BE49-F238E27FC236}">
                <a16:creationId xmlns:a16="http://schemas.microsoft.com/office/drawing/2014/main" id="{A071CD5A-AA6F-9C0B-DFFE-BADA388ECA82}"/>
              </a:ext>
            </a:extLst>
          </p:cNvPr>
          <p:cNvPicPr>
            <a:picLocks noChangeAspect="1"/>
          </p:cNvPicPr>
          <p:nvPr/>
        </p:nvPicPr>
        <p:blipFill rotWithShape="1">
          <a:blip r:embed="rId6">
            <a:extLst>
              <a:ext uri="{28A0092B-C50C-407E-A947-70E740481C1C}">
                <a14:useLocalDpi xmlns:a14="http://schemas.microsoft.com/office/drawing/2010/main" val="0"/>
              </a:ext>
            </a:extLst>
          </a:blip>
          <a:srcRect l="284" t="59567" r="183"/>
          <a:stretch/>
        </p:blipFill>
        <p:spPr>
          <a:xfrm>
            <a:off x="1008182" y="3956588"/>
            <a:ext cx="10631551" cy="2429313"/>
          </a:xfrm>
          <a:prstGeom prst="rect">
            <a:avLst/>
          </a:prstGeom>
          <a:effectLst>
            <a:outerShdw blurRad="165100" dir="16200000" rotWithShape="0">
              <a:schemeClr val="bg1">
                <a:alpha val="90000"/>
              </a:schemeClr>
            </a:outerShdw>
          </a:effectLst>
        </p:spPr>
      </p:pic>
      <p:grpSp>
        <p:nvGrpSpPr>
          <p:cNvPr id="9" name="组合 3">
            <a:extLst>
              <a:ext uri="{FF2B5EF4-FFF2-40B4-BE49-F238E27FC236}">
                <a16:creationId xmlns:a16="http://schemas.microsoft.com/office/drawing/2014/main" id="{84427422-E64A-6370-BD88-8108B63C74EC}"/>
              </a:ext>
            </a:extLst>
          </p:cNvPr>
          <p:cNvGrpSpPr/>
          <p:nvPr/>
        </p:nvGrpSpPr>
        <p:grpSpPr>
          <a:xfrm>
            <a:off x="0" y="4531757"/>
            <a:ext cx="12191999" cy="2326243"/>
            <a:chOff x="1" y="4546271"/>
            <a:chExt cx="12191999" cy="2326243"/>
          </a:xfrm>
        </p:grpSpPr>
        <p:sp>
          <p:nvSpPr>
            <p:cNvPr id="13" name="任意多边形 4">
              <a:extLst>
                <a:ext uri="{FF2B5EF4-FFF2-40B4-BE49-F238E27FC236}">
                  <a16:creationId xmlns:a16="http://schemas.microsoft.com/office/drawing/2014/main" id="{C8E68CA2-8EE7-EF49-982E-5E4301316E39}"/>
                </a:ext>
              </a:extLst>
            </p:cNvPr>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Calibri" panose="020F0502020204030204" pitchFamily="34" charset="0"/>
                <a:ea typeface="宋体" panose="02010600030101010101" pitchFamily="2" charset="-122"/>
                <a:cs typeface="Calibri" panose="020F0502020204030204" pitchFamily="34" charset="0"/>
              </a:endParaRPr>
            </a:p>
          </p:txBody>
        </p:sp>
        <p:sp>
          <p:nvSpPr>
            <p:cNvPr id="18" name="任意多边形 5">
              <a:extLst>
                <a:ext uri="{FF2B5EF4-FFF2-40B4-BE49-F238E27FC236}">
                  <a16:creationId xmlns:a16="http://schemas.microsoft.com/office/drawing/2014/main" id="{8D9A0697-FEAF-E05C-5958-A7FD8A19B141}"/>
                </a:ext>
              </a:extLst>
            </p:cNvPr>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Calibri" panose="020F0502020204030204" pitchFamily="34" charset="0"/>
                <a:ea typeface="宋体" panose="02010600030101010101" pitchFamily="2" charset="-122"/>
                <a:cs typeface="Calibri" panose="020F0502020204030204" pitchFamily="34" charset="0"/>
              </a:endParaRPr>
            </a:p>
          </p:txBody>
        </p:sp>
      </p:grpSp>
      <p:pic>
        <p:nvPicPr>
          <p:cNvPr id="19" name="next">
            <a:hlinkClick r:id="rId7" action="ppaction://hlinksldjump"/>
            <a:extLst>
              <a:ext uri="{FF2B5EF4-FFF2-40B4-BE49-F238E27FC236}">
                <a16:creationId xmlns:a16="http://schemas.microsoft.com/office/drawing/2014/main" id="{EEF7E0F0-CB1C-F9A8-1E63-C23E71AAB5B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262522" y="5995536"/>
            <a:ext cx="568889" cy="561150"/>
          </a:xfrm>
          <a:prstGeom prst="ellipse">
            <a:avLst/>
          </a:prstGeom>
        </p:spPr>
      </p:pic>
      <p:sp>
        <p:nvSpPr>
          <p:cNvPr id="20" name="Cloud 19">
            <a:extLst>
              <a:ext uri="{FF2B5EF4-FFF2-40B4-BE49-F238E27FC236}">
                <a16:creationId xmlns:a16="http://schemas.microsoft.com/office/drawing/2014/main" id="{F1AB6BB2-28DC-1CD4-BFD1-85AECD38CCEF}"/>
              </a:ext>
            </a:extLst>
          </p:cNvPr>
          <p:cNvSpPr/>
          <p:nvPr/>
        </p:nvSpPr>
        <p:spPr>
          <a:xfrm>
            <a:off x="1130157" y="372539"/>
            <a:ext cx="10705672" cy="2748162"/>
          </a:xfrm>
          <a:prstGeom prst="cloud">
            <a:avLst/>
          </a:prstGeom>
          <a:solidFill>
            <a:schemeClr val="bg1"/>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Viết</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số</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sau</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254 670</a:t>
            </a:r>
            <a:endParaRPr kumimoji="0" lang="en-US" sz="5400" b="1" i="0" u="none" strike="noStrike" kern="1200" cap="none" spc="0" normalizeH="0" baseline="0" noProof="0" dirty="0">
              <a:ln w="28575">
                <a:solidFill>
                  <a:srgbClr val="FF0000"/>
                </a:solidFill>
                <a:prstDash val="solid"/>
              </a:ln>
              <a:solidFill>
                <a:srgbClr val="FFC000"/>
              </a:solidFill>
              <a:effectLst>
                <a:outerShdw blurRad="12700" dist="38100" dir="2700000" algn="tl" rotWithShape="0">
                  <a:prstClr val="white">
                    <a:lumMod val="50000"/>
                  </a:prstClr>
                </a:outerShdw>
              </a:effectLst>
              <a:uLnTx/>
              <a:uFillTx/>
              <a:latin typeface="Calibri" panose="020F0502020204030204" pitchFamily="34" charset="0"/>
              <a:ea typeface="Cambria" panose="02040503050406030204" pitchFamily="18" charset="0"/>
              <a:cs typeface="Calibri" panose="020F0502020204030204" pitchFamily="34" charset="0"/>
            </a:endParaRPr>
          </a:p>
        </p:txBody>
      </p:sp>
      <p:pic>
        <p:nvPicPr>
          <p:cNvPr id="21" name="Picture 20">
            <a:hlinkClick r:id="" action="ppaction://hlinkshowjump?jump=endshow"/>
            <a:extLst>
              <a:ext uri="{FF2B5EF4-FFF2-40B4-BE49-F238E27FC236}">
                <a16:creationId xmlns:a16="http://schemas.microsoft.com/office/drawing/2014/main" id="{70387E12-ECD6-217A-343C-1D7399385376}"/>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56521" t="24219" r="8696" b="33045"/>
          <a:stretch/>
        </p:blipFill>
        <p:spPr>
          <a:xfrm>
            <a:off x="109929" y="6261985"/>
            <a:ext cx="476746" cy="456882"/>
          </a:xfrm>
          <a:prstGeom prst="ellipse">
            <a:avLst/>
          </a:prstGeom>
        </p:spPr>
      </p:pic>
      <p:sp>
        <p:nvSpPr>
          <p:cNvPr id="22" name="Rectangle 21">
            <a:extLst>
              <a:ext uri="{FF2B5EF4-FFF2-40B4-BE49-F238E27FC236}">
                <a16:creationId xmlns:a16="http://schemas.microsoft.com/office/drawing/2014/main" id="{B96AA0C1-57F8-7F9E-C6C6-A51931EDC929}"/>
              </a:ext>
            </a:extLst>
          </p:cNvPr>
          <p:cNvSpPr/>
          <p:nvPr/>
        </p:nvSpPr>
        <p:spPr>
          <a:xfrm>
            <a:off x="4373993" y="3669788"/>
            <a:ext cx="3398112" cy="2144379"/>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23" name="Rectangle 22">
            <a:extLst>
              <a:ext uri="{FF2B5EF4-FFF2-40B4-BE49-F238E27FC236}">
                <a16:creationId xmlns:a16="http://schemas.microsoft.com/office/drawing/2014/main" id="{1E53E177-6D65-15F9-CCD7-020B7EA2B552}"/>
              </a:ext>
            </a:extLst>
          </p:cNvPr>
          <p:cNvSpPr/>
          <p:nvPr/>
        </p:nvSpPr>
        <p:spPr>
          <a:xfrm>
            <a:off x="8137060" y="3669788"/>
            <a:ext cx="3398112" cy="2144379"/>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a:ln>
                <a:noFill/>
              </a:ln>
              <a:solidFill>
                <a:prstClr val="white"/>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24" name="Rectangle 23">
            <a:extLst>
              <a:ext uri="{FF2B5EF4-FFF2-40B4-BE49-F238E27FC236}">
                <a16:creationId xmlns:a16="http://schemas.microsoft.com/office/drawing/2014/main" id="{2BDE352E-DFBC-DC1C-D669-495742C6D3F5}"/>
              </a:ext>
            </a:extLst>
          </p:cNvPr>
          <p:cNvSpPr/>
          <p:nvPr/>
        </p:nvSpPr>
        <p:spPr>
          <a:xfrm>
            <a:off x="610926" y="3669788"/>
            <a:ext cx="3398112" cy="2144379"/>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a:ln>
                <a:noFill/>
              </a:ln>
              <a:solidFill>
                <a:prstClr val="white"/>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pic>
        <p:nvPicPr>
          <p:cNvPr id="25" name="dung">
            <a:extLst>
              <a:ext uri="{FF2B5EF4-FFF2-40B4-BE49-F238E27FC236}">
                <a16:creationId xmlns:a16="http://schemas.microsoft.com/office/drawing/2014/main" id="{38FA46D6-96B0-1CBB-6A64-ABD8C2F5E79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86333" y="5247992"/>
            <a:ext cx="854803" cy="854803"/>
          </a:xfrm>
          <a:prstGeom prst="ellipse">
            <a:avLst/>
          </a:prstGeom>
        </p:spPr>
      </p:pic>
      <p:pic>
        <p:nvPicPr>
          <p:cNvPr id="26" name="sai2">
            <a:extLst>
              <a:ext uri="{FF2B5EF4-FFF2-40B4-BE49-F238E27FC236}">
                <a16:creationId xmlns:a16="http://schemas.microsoft.com/office/drawing/2014/main" id="{151A7403-9AD2-3643-E00C-67EF8789BAD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836116" y="5251823"/>
            <a:ext cx="837291" cy="847141"/>
          </a:xfrm>
          <a:prstGeom prst="ellipse">
            <a:avLst/>
          </a:prstGeom>
        </p:spPr>
      </p:pic>
      <p:pic>
        <p:nvPicPr>
          <p:cNvPr id="27" name="sai1">
            <a:extLst>
              <a:ext uri="{FF2B5EF4-FFF2-40B4-BE49-F238E27FC236}">
                <a16:creationId xmlns:a16="http://schemas.microsoft.com/office/drawing/2014/main" id="{859AC2EB-C5AC-C9AB-FF07-2F4A7CBA151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869981" y="5251823"/>
            <a:ext cx="837291" cy="847141"/>
          </a:xfrm>
          <a:prstGeom prst="ellipse">
            <a:avLst/>
          </a:prstGeom>
        </p:spPr>
      </p:pic>
      <p:sp>
        <p:nvSpPr>
          <p:cNvPr id="28" name="TextBox 27">
            <a:extLst>
              <a:ext uri="{FF2B5EF4-FFF2-40B4-BE49-F238E27FC236}">
                <a16:creationId xmlns:a16="http://schemas.microsoft.com/office/drawing/2014/main" id="{F86D6319-BEE2-CD5C-7F60-7EBCC177A62F}"/>
              </a:ext>
            </a:extLst>
          </p:cNvPr>
          <p:cNvSpPr txBox="1"/>
          <p:nvPr/>
        </p:nvSpPr>
        <p:spPr>
          <a:xfrm>
            <a:off x="706882" y="3997396"/>
            <a:ext cx="3122167"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Hai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trăm</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năm</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mươi</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tư</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nghìn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sáu</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trăm</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bảy</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mươi</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9" name="TextBox 28">
            <a:extLst>
              <a:ext uri="{FF2B5EF4-FFF2-40B4-BE49-F238E27FC236}">
                <a16:creationId xmlns:a16="http://schemas.microsoft.com/office/drawing/2014/main" id="{D14DC65B-A538-77EB-C0F4-EDEDB920DA44}"/>
              </a:ext>
            </a:extLst>
          </p:cNvPr>
          <p:cNvSpPr txBox="1"/>
          <p:nvPr/>
        </p:nvSpPr>
        <p:spPr>
          <a:xfrm>
            <a:off x="4408363" y="3967537"/>
            <a:ext cx="3184988"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Hai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trăm</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bốn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mươi</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lăm</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nghìn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sáu</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trăm</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bảy</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mươi</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5" name="TextBox 34">
            <a:extLst>
              <a:ext uri="{FF2B5EF4-FFF2-40B4-BE49-F238E27FC236}">
                <a16:creationId xmlns:a16="http://schemas.microsoft.com/office/drawing/2014/main" id="{D44DBBEE-D343-42DF-982A-C435C2CD6ABF}"/>
              </a:ext>
            </a:extLst>
          </p:cNvPr>
          <p:cNvSpPr txBox="1"/>
          <p:nvPr/>
        </p:nvSpPr>
        <p:spPr>
          <a:xfrm>
            <a:off x="8209479" y="3886094"/>
            <a:ext cx="3172895"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Hai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trăm</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năm</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mươi</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tư</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nghìn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bảy</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trăm</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sáu</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mươi</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150754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subTnLst>
                                    <p:audio>
                                      <p:cMediaNode>
                                        <p:cTn display="0" masterRel="sameClick">
                                          <p:stCondLst>
                                            <p:cond evt="begin" delay="0">
                                              <p:tn val="5"/>
                                            </p:cond>
                                          </p:stCondLst>
                                          <p:endCondLst>
                                            <p:cond evt="onStopAudio" delay="0">
                                              <p:tgtEl>
                                                <p:sldTgt/>
                                              </p:tgtEl>
                                            </p:cond>
                                          </p:endCondLst>
                                        </p:cTn>
                                        <p:tgtEl>
                                          <p:sndTgt r:embed="rId3" name="correctWAV.wav"/>
                                        </p:tgtEl>
                                      </p:cMediaNode>
                                    </p:audio>
                                  </p:subTnLst>
                                </p:cTn>
                              </p:par>
                            </p:childTnLst>
                          </p:cTn>
                        </p:par>
                        <p:par>
                          <p:cTn id="10" fill="hold">
                            <p:stCondLst>
                              <p:cond delay="500"/>
                            </p:stCondLst>
                            <p:childTnLst>
                              <p:par>
                                <p:cTn id="11" presetID="53" presetClass="entr" presetSubtype="16" fill="hold" nodeType="afterEffect">
                                  <p:stCondLst>
                                    <p:cond delay="250"/>
                                  </p:stCondLst>
                                  <p:childTnLst>
                                    <p:set>
                                      <p:cBhvr>
                                        <p:cTn id="12" dur="1" fill="hold">
                                          <p:stCondLst>
                                            <p:cond delay="0"/>
                                          </p:stCondLst>
                                        </p:cTn>
                                        <p:tgtEl>
                                          <p:spTgt spid="19"/>
                                        </p:tgtEl>
                                        <p:attrNameLst>
                                          <p:attrName>style.visibility</p:attrName>
                                        </p:attrNameLst>
                                      </p:cBhvr>
                                      <p:to>
                                        <p:strVal val="visible"/>
                                      </p:to>
                                    </p:set>
                                    <p:anim calcmode="lin" valueType="num">
                                      <p:cBhvr>
                                        <p:cTn id="13" dur="500" fill="hold"/>
                                        <p:tgtEl>
                                          <p:spTgt spid="19"/>
                                        </p:tgtEl>
                                        <p:attrNameLst>
                                          <p:attrName>ppt_w</p:attrName>
                                        </p:attrNameLst>
                                      </p:cBhvr>
                                      <p:tavLst>
                                        <p:tav tm="0">
                                          <p:val>
                                            <p:fltVal val="0"/>
                                          </p:val>
                                        </p:tav>
                                        <p:tav tm="100000">
                                          <p:val>
                                            <p:strVal val="#ppt_w"/>
                                          </p:val>
                                        </p:tav>
                                      </p:tavLst>
                                    </p:anim>
                                    <p:anim calcmode="lin" valueType="num">
                                      <p:cBhvr>
                                        <p:cTn id="14" dur="500" fill="hold"/>
                                        <p:tgtEl>
                                          <p:spTgt spid="19"/>
                                        </p:tgtEl>
                                        <p:attrNameLst>
                                          <p:attrName>ppt_h</p:attrName>
                                        </p:attrNameLst>
                                      </p:cBhvr>
                                      <p:tavLst>
                                        <p:tav tm="0">
                                          <p:val>
                                            <p:fltVal val="0"/>
                                          </p:val>
                                        </p:tav>
                                        <p:tav tm="100000">
                                          <p:val>
                                            <p:strVal val="#ppt_h"/>
                                          </p:val>
                                        </p:tav>
                                      </p:tavLst>
                                    </p:anim>
                                    <p:animEffect transition="in" filter="fad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subTnLst>
                                    <p:audio>
                                      <p:cMediaNode>
                                        <p:cTn display="0" masterRel="sameClick">
                                          <p:stCondLst>
                                            <p:cond evt="begin" delay="0">
                                              <p:tn val="18"/>
                                            </p:cond>
                                          </p:stCondLst>
                                          <p:endCondLst>
                                            <p:cond evt="onStopAudio" delay="0">
                                              <p:tgtEl>
                                                <p:sldTgt/>
                                              </p:tgtEl>
                                            </p:cond>
                                          </p:endCondLst>
                                        </p:cTn>
                                        <p:tgtEl>
                                          <p:sndTgt r:embed="rId4" name="incorrecWAV.wav"/>
                                        </p:tgtEl>
                                      </p:cMediaNode>
                                    </p:audio>
                                  </p:sub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animEffect transition="in" filter="fade">
                                      <p:cBhvr>
                                        <p:cTn id="29" dur="500"/>
                                        <p:tgtEl>
                                          <p:spTgt spid="26"/>
                                        </p:tgtEl>
                                      </p:cBhvr>
                                    </p:animEffect>
                                  </p:childTnLst>
                                  <p:subTnLst>
                                    <p:audio>
                                      <p:cMediaNode>
                                        <p:cTn display="0" masterRel="sameClick">
                                          <p:stCondLst>
                                            <p:cond evt="begin" delay="0">
                                              <p:tn val="25"/>
                                            </p:cond>
                                          </p:stCondLst>
                                          <p:endCondLst>
                                            <p:cond evt="onStopAudio" delay="0">
                                              <p:tgtEl>
                                                <p:sldTgt/>
                                              </p:tgtEl>
                                            </p:cond>
                                          </p:endCondLst>
                                        </p:cTn>
                                        <p:tgtEl>
                                          <p:sndTgt r:embed="rId4" name="incorrecWAV.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3A8F47-96DA-45F8-DA33-FC22B56268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6">
            <a:extLst>
              <a:ext uri="{FF2B5EF4-FFF2-40B4-BE49-F238E27FC236}">
                <a16:creationId xmlns:a16="http://schemas.microsoft.com/office/drawing/2014/main" id="{6FAD870A-38ED-57DC-2913-CA5D13A818C2}"/>
              </a:ext>
            </a:extLst>
          </p:cNvPr>
          <p:cNvPicPr>
            <a:picLocks noChangeAspect="1"/>
          </p:cNvPicPr>
          <p:nvPr/>
        </p:nvPicPr>
        <p:blipFill rotWithShape="1">
          <a:blip r:embed="rId6">
            <a:extLst>
              <a:ext uri="{28A0092B-C50C-407E-A947-70E740481C1C}">
                <a14:useLocalDpi xmlns:a14="http://schemas.microsoft.com/office/drawing/2010/main" val="0"/>
              </a:ext>
            </a:extLst>
          </a:blip>
          <a:srcRect l="284" t="59567" r="183"/>
          <a:stretch/>
        </p:blipFill>
        <p:spPr>
          <a:xfrm>
            <a:off x="1008182" y="3956588"/>
            <a:ext cx="10631551" cy="2429313"/>
          </a:xfrm>
          <a:prstGeom prst="rect">
            <a:avLst/>
          </a:prstGeom>
          <a:effectLst>
            <a:outerShdw blurRad="165100" dir="16200000" rotWithShape="0">
              <a:schemeClr val="bg1">
                <a:alpha val="90000"/>
              </a:schemeClr>
            </a:outerShdw>
          </a:effectLst>
        </p:spPr>
      </p:pic>
      <p:grpSp>
        <p:nvGrpSpPr>
          <p:cNvPr id="6" name="组合 3">
            <a:extLst>
              <a:ext uri="{FF2B5EF4-FFF2-40B4-BE49-F238E27FC236}">
                <a16:creationId xmlns:a16="http://schemas.microsoft.com/office/drawing/2014/main" id="{761580D2-57FE-EA27-5C5E-2ABC9F9C93B5}"/>
              </a:ext>
            </a:extLst>
          </p:cNvPr>
          <p:cNvGrpSpPr/>
          <p:nvPr/>
        </p:nvGrpSpPr>
        <p:grpSpPr>
          <a:xfrm>
            <a:off x="0" y="4531757"/>
            <a:ext cx="12191999" cy="2326243"/>
            <a:chOff x="1" y="4546271"/>
            <a:chExt cx="12191999" cy="2326243"/>
          </a:xfrm>
        </p:grpSpPr>
        <p:sp>
          <p:nvSpPr>
            <p:cNvPr id="7" name="任意多边形 4">
              <a:extLst>
                <a:ext uri="{FF2B5EF4-FFF2-40B4-BE49-F238E27FC236}">
                  <a16:creationId xmlns:a16="http://schemas.microsoft.com/office/drawing/2014/main" id="{DD8DDA25-F7FC-F32E-3CAD-9EB4A78829E7}"/>
                </a:ext>
              </a:extLst>
            </p:cNvPr>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pitchFamily="34" charset="0"/>
                <a:ea typeface="宋体" panose="02010600030101010101" pitchFamily="2" charset="-122"/>
                <a:cs typeface="Calibri" panose="020F0502020204030204" pitchFamily="34" charset="0"/>
              </a:endParaRPr>
            </a:p>
          </p:txBody>
        </p:sp>
        <p:sp>
          <p:nvSpPr>
            <p:cNvPr id="8" name="任意多边形 5">
              <a:extLst>
                <a:ext uri="{FF2B5EF4-FFF2-40B4-BE49-F238E27FC236}">
                  <a16:creationId xmlns:a16="http://schemas.microsoft.com/office/drawing/2014/main" id="{CAC9C7D6-644A-96FC-1DFD-CB39A03127B0}"/>
                </a:ext>
              </a:extLst>
            </p:cNvPr>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pitchFamily="34" charset="0"/>
                <a:ea typeface="宋体" panose="02010600030101010101" pitchFamily="2" charset="-122"/>
                <a:cs typeface="Calibri" panose="020F0502020204030204" pitchFamily="34" charset="0"/>
              </a:endParaRPr>
            </a:p>
          </p:txBody>
        </p:sp>
      </p:grpSp>
      <p:pic>
        <p:nvPicPr>
          <p:cNvPr id="9" name="next">
            <a:hlinkClick r:id="rId7" action="ppaction://hlinksldjump"/>
            <a:extLst>
              <a:ext uri="{FF2B5EF4-FFF2-40B4-BE49-F238E27FC236}">
                <a16:creationId xmlns:a16="http://schemas.microsoft.com/office/drawing/2014/main" id="{1E82DBFE-9D90-84C9-848B-BAF912C6F04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262522" y="5995536"/>
            <a:ext cx="568889" cy="561150"/>
          </a:xfrm>
          <a:prstGeom prst="ellipse">
            <a:avLst/>
          </a:prstGeom>
        </p:spPr>
      </p:pic>
      <p:sp>
        <p:nvSpPr>
          <p:cNvPr id="13" name="Cloud 12">
            <a:extLst>
              <a:ext uri="{FF2B5EF4-FFF2-40B4-BE49-F238E27FC236}">
                <a16:creationId xmlns:a16="http://schemas.microsoft.com/office/drawing/2014/main" id="{57720F65-0C49-EDCA-B242-40FEEC1CEDAF}"/>
              </a:ext>
            </a:extLst>
          </p:cNvPr>
          <p:cNvSpPr/>
          <p:nvPr/>
        </p:nvSpPr>
        <p:spPr>
          <a:xfrm>
            <a:off x="1130157" y="372539"/>
            <a:ext cx="10705672" cy="2748162"/>
          </a:xfrm>
          <a:prstGeom prst="cloud">
            <a:avLst/>
          </a:prstGeom>
          <a:solidFill>
            <a:schemeClr val="bg1"/>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Đọc</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số</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sau</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Sáu</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trăm</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năm</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mươi</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ba</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nghìn</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tám</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trăm</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linh</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bảy</a:t>
            </a:r>
            <a:endParaRPr kumimoji="0" lang="en-US" sz="5400" b="1" i="0" u="none" strike="noStrike" kern="1200" cap="none" spc="0" normalizeH="0" baseline="0" noProof="0" dirty="0">
              <a:ln w="28575">
                <a:solidFill>
                  <a:srgbClr val="FF0000"/>
                </a:solidFill>
                <a:prstDash val="solid"/>
              </a:ln>
              <a:solidFill>
                <a:srgbClr val="FFC000"/>
              </a:solidFill>
              <a:effectLst>
                <a:outerShdw blurRad="12700" dist="38100" dir="2700000" algn="tl" rotWithShape="0">
                  <a:prstClr val="white">
                    <a:lumMod val="50000"/>
                  </a:prstClr>
                </a:outerShdw>
              </a:effectLst>
              <a:uLnTx/>
              <a:uFillTx/>
              <a:latin typeface="Calibri" panose="020F0502020204030204" pitchFamily="34" charset="0"/>
              <a:ea typeface="Cambria" panose="02040503050406030204" pitchFamily="18" charset="0"/>
              <a:cs typeface="Calibri" panose="020F0502020204030204" pitchFamily="34" charset="0"/>
            </a:endParaRPr>
          </a:p>
        </p:txBody>
      </p:sp>
      <p:pic>
        <p:nvPicPr>
          <p:cNvPr id="21" name="Picture 20">
            <a:hlinkClick r:id="" action="ppaction://hlinkshowjump?jump=endshow"/>
            <a:extLst>
              <a:ext uri="{FF2B5EF4-FFF2-40B4-BE49-F238E27FC236}">
                <a16:creationId xmlns:a16="http://schemas.microsoft.com/office/drawing/2014/main" id="{A113D3BF-0B0E-12D2-97B0-EADF93289C8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56521" t="24219" r="8696" b="33045"/>
          <a:stretch/>
        </p:blipFill>
        <p:spPr>
          <a:xfrm>
            <a:off x="109929" y="6261985"/>
            <a:ext cx="476746" cy="456882"/>
          </a:xfrm>
          <a:prstGeom prst="ellipse">
            <a:avLst/>
          </a:prstGeom>
        </p:spPr>
      </p:pic>
      <p:sp>
        <p:nvSpPr>
          <p:cNvPr id="22" name="Rectangle 21">
            <a:extLst>
              <a:ext uri="{FF2B5EF4-FFF2-40B4-BE49-F238E27FC236}">
                <a16:creationId xmlns:a16="http://schemas.microsoft.com/office/drawing/2014/main" id="{9EB6ED2E-94EC-BD89-AF77-C1425621059F}"/>
              </a:ext>
            </a:extLst>
          </p:cNvPr>
          <p:cNvSpPr/>
          <p:nvPr/>
        </p:nvSpPr>
        <p:spPr>
          <a:xfrm>
            <a:off x="613651" y="3659515"/>
            <a:ext cx="3398112" cy="2144379"/>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30" name="Rectangle 29">
            <a:extLst>
              <a:ext uri="{FF2B5EF4-FFF2-40B4-BE49-F238E27FC236}">
                <a16:creationId xmlns:a16="http://schemas.microsoft.com/office/drawing/2014/main" id="{FEDFB891-2B52-37F2-329A-DD2340B59E67}"/>
              </a:ext>
            </a:extLst>
          </p:cNvPr>
          <p:cNvSpPr/>
          <p:nvPr/>
        </p:nvSpPr>
        <p:spPr>
          <a:xfrm>
            <a:off x="8137060" y="3669788"/>
            <a:ext cx="3398112" cy="2144379"/>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35" name="Rectangle 34">
            <a:extLst>
              <a:ext uri="{FF2B5EF4-FFF2-40B4-BE49-F238E27FC236}">
                <a16:creationId xmlns:a16="http://schemas.microsoft.com/office/drawing/2014/main" id="{8338E597-6281-A376-41D6-72E26E1C2523}"/>
              </a:ext>
            </a:extLst>
          </p:cNvPr>
          <p:cNvSpPr/>
          <p:nvPr/>
        </p:nvSpPr>
        <p:spPr>
          <a:xfrm>
            <a:off x="4309623" y="3690336"/>
            <a:ext cx="3398112" cy="2144379"/>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pic>
        <p:nvPicPr>
          <p:cNvPr id="36" name="dung">
            <a:extLst>
              <a:ext uri="{FF2B5EF4-FFF2-40B4-BE49-F238E27FC236}">
                <a16:creationId xmlns:a16="http://schemas.microsoft.com/office/drawing/2014/main" id="{3C24B730-FEFB-E23B-FAD4-1C48BCD50BF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585030" y="5268540"/>
            <a:ext cx="854803" cy="854803"/>
          </a:xfrm>
          <a:prstGeom prst="ellipse">
            <a:avLst/>
          </a:prstGeom>
        </p:spPr>
      </p:pic>
      <p:pic>
        <p:nvPicPr>
          <p:cNvPr id="37" name="sai2">
            <a:extLst>
              <a:ext uri="{FF2B5EF4-FFF2-40B4-BE49-F238E27FC236}">
                <a16:creationId xmlns:a16="http://schemas.microsoft.com/office/drawing/2014/main" id="{39835CFE-D1A1-66F9-FA89-7D30E10D4D7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836116" y="5251823"/>
            <a:ext cx="837291" cy="847141"/>
          </a:xfrm>
          <a:prstGeom prst="ellipse">
            <a:avLst/>
          </a:prstGeom>
        </p:spPr>
      </p:pic>
      <p:pic>
        <p:nvPicPr>
          <p:cNvPr id="38" name="sai1">
            <a:extLst>
              <a:ext uri="{FF2B5EF4-FFF2-40B4-BE49-F238E27FC236}">
                <a16:creationId xmlns:a16="http://schemas.microsoft.com/office/drawing/2014/main" id="{CB69738E-E2E3-4511-B6CF-647E087A1EF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729495" y="5323743"/>
            <a:ext cx="837291" cy="847141"/>
          </a:xfrm>
          <a:prstGeom prst="ellipse">
            <a:avLst/>
          </a:prstGeom>
        </p:spPr>
      </p:pic>
      <p:sp>
        <p:nvSpPr>
          <p:cNvPr id="39" name="TextBox 38">
            <a:extLst>
              <a:ext uri="{FF2B5EF4-FFF2-40B4-BE49-F238E27FC236}">
                <a16:creationId xmlns:a16="http://schemas.microsoft.com/office/drawing/2014/main" id="{5790CC06-ECAA-167C-8C89-E8847D4A375C}"/>
              </a:ext>
            </a:extLst>
          </p:cNvPr>
          <p:cNvSpPr txBox="1"/>
          <p:nvPr/>
        </p:nvSpPr>
        <p:spPr>
          <a:xfrm>
            <a:off x="4304872" y="4017195"/>
            <a:ext cx="336992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653 807</a:t>
            </a:r>
          </a:p>
        </p:txBody>
      </p:sp>
      <p:sp>
        <p:nvSpPr>
          <p:cNvPr id="40" name="TextBox 39">
            <a:extLst>
              <a:ext uri="{FF2B5EF4-FFF2-40B4-BE49-F238E27FC236}">
                <a16:creationId xmlns:a16="http://schemas.microsoft.com/office/drawing/2014/main" id="{559F225C-8C28-7C60-37AE-493B1987F357}"/>
              </a:ext>
            </a:extLst>
          </p:cNvPr>
          <p:cNvSpPr txBox="1"/>
          <p:nvPr/>
        </p:nvSpPr>
        <p:spPr>
          <a:xfrm>
            <a:off x="708916" y="3980381"/>
            <a:ext cx="286649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653 817</a:t>
            </a:r>
          </a:p>
        </p:txBody>
      </p:sp>
      <p:sp>
        <p:nvSpPr>
          <p:cNvPr id="41" name="TextBox 40">
            <a:extLst>
              <a:ext uri="{FF2B5EF4-FFF2-40B4-BE49-F238E27FC236}">
                <a16:creationId xmlns:a16="http://schemas.microsoft.com/office/drawing/2014/main" id="{9600A912-F1E3-62DC-7C97-7921F3C75F3D}"/>
              </a:ext>
            </a:extLst>
          </p:cNvPr>
          <p:cNvSpPr txBox="1"/>
          <p:nvPr/>
        </p:nvSpPr>
        <p:spPr>
          <a:xfrm>
            <a:off x="8465906" y="3917987"/>
            <a:ext cx="286649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653 870</a:t>
            </a:r>
          </a:p>
        </p:txBody>
      </p:sp>
    </p:spTree>
    <p:extLst>
      <p:ext uri="{BB962C8B-B14F-4D97-AF65-F5344CB8AC3E}">
        <p14:creationId xmlns:p14="http://schemas.microsoft.com/office/powerpoint/2010/main" val="3562631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subTnLst>
                                    <p:audio>
                                      <p:cMediaNode>
                                        <p:cTn display="0" masterRel="sameClick">
                                          <p:stCondLst>
                                            <p:cond evt="begin" delay="0">
                                              <p:tn val="5"/>
                                            </p:cond>
                                          </p:stCondLst>
                                          <p:endCondLst>
                                            <p:cond evt="onStopAudio" delay="0">
                                              <p:tgtEl>
                                                <p:sldTgt/>
                                              </p:tgtEl>
                                            </p:cond>
                                          </p:endCondLst>
                                        </p:cTn>
                                        <p:tgtEl>
                                          <p:sndTgt r:embed="rId3" name="correctWAV.wav"/>
                                        </p:tgtEl>
                                      </p:cMediaNode>
                                    </p:audio>
                                  </p:subTnLst>
                                </p:cTn>
                              </p:par>
                            </p:childTnLst>
                          </p:cTn>
                        </p:par>
                        <p:par>
                          <p:cTn id="10" fill="hold">
                            <p:stCondLst>
                              <p:cond delay="500"/>
                            </p:stCondLst>
                            <p:childTnLst>
                              <p:par>
                                <p:cTn id="11" presetID="53" presetClass="entr" presetSubtype="16" fill="hold" nodeType="after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8"/>
                                        </p:tgtEl>
                                        <p:attrNameLst>
                                          <p:attrName>style.visibility</p:attrName>
                                        </p:attrNameLst>
                                      </p:cBhvr>
                                      <p:to>
                                        <p:strVal val="visible"/>
                                      </p:to>
                                    </p:set>
                                    <p:anim calcmode="lin" valueType="num">
                                      <p:cBhvr>
                                        <p:cTn id="20" dur="500" fill="hold"/>
                                        <p:tgtEl>
                                          <p:spTgt spid="38"/>
                                        </p:tgtEl>
                                        <p:attrNameLst>
                                          <p:attrName>ppt_w</p:attrName>
                                        </p:attrNameLst>
                                      </p:cBhvr>
                                      <p:tavLst>
                                        <p:tav tm="0">
                                          <p:val>
                                            <p:fltVal val="0"/>
                                          </p:val>
                                        </p:tav>
                                        <p:tav tm="100000">
                                          <p:val>
                                            <p:strVal val="#ppt_w"/>
                                          </p:val>
                                        </p:tav>
                                      </p:tavLst>
                                    </p:anim>
                                    <p:anim calcmode="lin" valueType="num">
                                      <p:cBhvr>
                                        <p:cTn id="21" dur="500" fill="hold"/>
                                        <p:tgtEl>
                                          <p:spTgt spid="38"/>
                                        </p:tgtEl>
                                        <p:attrNameLst>
                                          <p:attrName>ppt_h</p:attrName>
                                        </p:attrNameLst>
                                      </p:cBhvr>
                                      <p:tavLst>
                                        <p:tav tm="0">
                                          <p:val>
                                            <p:fltVal val="0"/>
                                          </p:val>
                                        </p:tav>
                                        <p:tav tm="100000">
                                          <p:val>
                                            <p:strVal val="#ppt_h"/>
                                          </p:val>
                                        </p:tav>
                                      </p:tavLst>
                                    </p:anim>
                                    <p:animEffect transition="in" filter="fade">
                                      <p:cBhvr>
                                        <p:cTn id="22" dur="500"/>
                                        <p:tgtEl>
                                          <p:spTgt spid="38"/>
                                        </p:tgtEl>
                                      </p:cBhvr>
                                    </p:animEffect>
                                  </p:childTnLst>
                                  <p:subTnLst>
                                    <p:audio>
                                      <p:cMediaNode>
                                        <p:cTn display="0" masterRel="sameClick">
                                          <p:stCondLst>
                                            <p:cond evt="begin" delay="0">
                                              <p:tn val="18"/>
                                            </p:cond>
                                          </p:stCondLst>
                                          <p:endCondLst>
                                            <p:cond evt="onStopAudio" delay="0">
                                              <p:tgtEl>
                                                <p:sldTgt/>
                                              </p:tgtEl>
                                            </p:cond>
                                          </p:endCondLst>
                                        </p:cTn>
                                        <p:tgtEl>
                                          <p:sndTgt r:embed="rId4" name="incorrecWAV.wav"/>
                                        </p:tgtEl>
                                      </p:cMediaNode>
                                    </p:audio>
                                  </p:sub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p:cTn id="27" dur="500" fill="hold"/>
                                        <p:tgtEl>
                                          <p:spTgt spid="37"/>
                                        </p:tgtEl>
                                        <p:attrNameLst>
                                          <p:attrName>ppt_w</p:attrName>
                                        </p:attrNameLst>
                                      </p:cBhvr>
                                      <p:tavLst>
                                        <p:tav tm="0">
                                          <p:val>
                                            <p:fltVal val="0"/>
                                          </p:val>
                                        </p:tav>
                                        <p:tav tm="100000">
                                          <p:val>
                                            <p:strVal val="#ppt_w"/>
                                          </p:val>
                                        </p:tav>
                                      </p:tavLst>
                                    </p:anim>
                                    <p:anim calcmode="lin" valueType="num">
                                      <p:cBhvr>
                                        <p:cTn id="28" dur="500" fill="hold"/>
                                        <p:tgtEl>
                                          <p:spTgt spid="37"/>
                                        </p:tgtEl>
                                        <p:attrNameLst>
                                          <p:attrName>ppt_h</p:attrName>
                                        </p:attrNameLst>
                                      </p:cBhvr>
                                      <p:tavLst>
                                        <p:tav tm="0">
                                          <p:val>
                                            <p:fltVal val="0"/>
                                          </p:val>
                                        </p:tav>
                                        <p:tav tm="100000">
                                          <p:val>
                                            <p:strVal val="#ppt_h"/>
                                          </p:val>
                                        </p:tav>
                                      </p:tavLst>
                                    </p:anim>
                                    <p:animEffect transition="in" filter="fade">
                                      <p:cBhvr>
                                        <p:cTn id="29" dur="500"/>
                                        <p:tgtEl>
                                          <p:spTgt spid="37"/>
                                        </p:tgtEl>
                                      </p:cBhvr>
                                    </p:animEffect>
                                  </p:childTnLst>
                                  <p:subTnLst>
                                    <p:audio>
                                      <p:cMediaNode>
                                        <p:cTn display="0" masterRel="sameClick">
                                          <p:stCondLst>
                                            <p:cond evt="begin" delay="0">
                                              <p:tn val="25"/>
                                            </p:cond>
                                          </p:stCondLst>
                                          <p:endCondLst>
                                            <p:cond evt="onStopAudio" delay="0">
                                              <p:tgtEl>
                                                <p:sldTgt/>
                                              </p:tgtEl>
                                            </p:cond>
                                          </p:endCondLst>
                                        </p:cTn>
                                        <p:tgtEl>
                                          <p:sndTgt r:embed="rId4" name="incorrecWAV.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4572E80-ED8D-6F36-1514-AE13C7F6C4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6">
            <a:extLst>
              <a:ext uri="{FF2B5EF4-FFF2-40B4-BE49-F238E27FC236}">
                <a16:creationId xmlns:a16="http://schemas.microsoft.com/office/drawing/2014/main" id="{5DF6A707-5D11-FE9B-E844-DF4EE36A4B29}"/>
              </a:ext>
            </a:extLst>
          </p:cNvPr>
          <p:cNvPicPr>
            <a:picLocks noChangeAspect="1"/>
          </p:cNvPicPr>
          <p:nvPr/>
        </p:nvPicPr>
        <p:blipFill rotWithShape="1">
          <a:blip r:embed="rId6">
            <a:extLst>
              <a:ext uri="{28A0092B-C50C-407E-A947-70E740481C1C}">
                <a14:useLocalDpi xmlns:a14="http://schemas.microsoft.com/office/drawing/2010/main" val="0"/>
              </a:ext>
            </a:extLst>
          </a:blip>
          <a:srcRect l="284" t="59567" r="183"/>
          <a:stretch/>
        </p:blipFill>
        <p:spPr>
          <a:xfrm>
            <a:off x="1008182" y="3956588"/>
            <a:ext cx="10631551" cy="2429313"/>
          </a:xfrm>
          <a:prstGeom prst="rect">
            <a:avLst/>
          </a:prstGeom>
          <a:effectLst>
            <a:outerShdw blurRad="165100" dir="16200000" rotWithShape="0">
              <a:schemeClr val="bg1">
                <a:alpha val="90000"/>
              </a:schemeClr>
            </a:outerShdw>
          </a:effectLst>
        </p:spPr>
      </p:pic>
      <p:grpSp>
        <p:nvGrpSpPr>
          <p:cNvPr id="6" name="组合 3">
            <a:extLst>
              <a:ext uri="{FF2B5EF4-FFF2-40B4-BE49-F238E27FC236}">
                <a16:creationId xmlns:a16="http://schemas.microsoft.com/office/drawing/2014/main" id="{372B42FE-6C42-B232-CECE-1BC9E2E4FC90}"/>
              </a:ext>
            </a:extLst>
          </p:cNvPr>
          <p:cNvGrpSpPr/>
          <p:nvPr/>
        </p:nvGrpSpPr>
        <p:grpSpPr>
          <a:xfrm>
            <a:off x="0" y="4531757"/>
            <a:ext cx="12191999" cy="2326243"/>
            <a:chOff x="1" y="4546271"/>
            <a:chExt cx="12191999" cy="2326243"/>
          </a:xfrm>
        </p:grpSpPr>
        <p:sp>
          <p:nvSpPr>
            <p:cNvPr id="7" name="任意多边形 4">
              <a:extLst>
                <a:ext uri="{FF2B5EF4-FFF2-40B4-BE49-F238E27FC236}">
                  <a16:creationId xmlns:a16="http://schemas.microsoft.com/office/drawing/2014/main" id="{71F124CD-2B67-ADBF-56B2-590F16D3BF44}"/>
                </a:ext>
              </a:extLst>
            </p:cNvPr>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pitchFamily="34" charset="0"/>
                <a:ea typeface="宋体" panose="02010600030101010101" pitchFamily="2" charset="-122"/>
                <a:cs typeface="Calibri" panose="020F0502020204030204" pitchFamily="34" charset="0"/>
              </a:endParaRPr>
            </a:p>
          </p:txBody>
        </p:sp>
        <p:sp>
          <p:nvSpPr>
            <p:cNvPr id="8" name="任意多边形 5">
              <a:extLst>
                <a:ext uri="{FF2B5EF4-FFF2-40B4-BE49-F238E27FC236}">
                  <a16:creationId xmlns:a16="http://schemas.microsoft.com/office/drawing/2014/main" id="{93A1894C-9A26-BFAD-D6EC-C73DCCBCD641}"/>
                </a:ext>
              </a:extLst>
            </p:cNvPr>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pitchFamily="34" charset="0"/>
                <a:ea typeface="宋体" panose="02010600030101010101" pitchFamily="2" charset="-122"/>
                <a:cs typeface="Calibri" panose="020F0502020204030204" pitchFamily="34" charset="0"/>
              </a:endParaRPr>
            </a:p>
          </p:txBody>
        </p:sp>
      </p:grpSp>
      <p:pic>
        <p:nvPicPr>
          <p:cNvPr id="9" name="next">
            <a:hlinkClick r:id="rId7" action="ppaction://hlinksldjump"/>
            <a:extLst>
              <a:ext uri="{FF2B5EF4-FFF2-40B4-BE49-F238E27FC236}">
                <a16:creationId xmlns:a16="http://schemas.microsoft.com/office/drawing/2014/main" id="{B5E51D58-8A41-C08A-784B-B2F3BA4849B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262522" y="5995536"/>
            <a:ext cx="568889" cy="561150"/>
          </a:xfrm>
          <a:prstGeom prst="ellipse">
            <a:avLst/>
          </a:prstGeom>
        </p:spPr>
      </p:pic>
      <p:sp>
        <p:nvSpPr>
          <p:cNvPr id="13" name="Cloud 12">
            <a:extLst>
              <a:ext uri="{FF2B5EF4-FFF2-40B4-BE49-F238E27FC236}">
                <a16:creationId xmlns:a16="http://schemas.microsoft.com/office/drawing/2014/main" id="{A62E4571-9998-43A1-2875-67B5B5A96472}"/>
              </a:ext>
            </a:extLst>
          </p:cNvPr>
          <p:cNvSpPr/>
          <p:nvPr/>
        </p:nvSpPr>
        <p:spPr>
          <a:xfrm>
            <a:off x="1130157" y="372539"/>
            <a:ext cx="10705672" cy="2748162"/>
          </a:xfrm>
          <a:prstGeom prst="cloud">
            <a:avLst/>
          </a:prstGeom>
          <a:solidFill>
            <a:schemeClr val="bg1"/>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Đọc</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số</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sau</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Bảy</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trăm</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linh</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ba</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nghìn</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hai</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trăm</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chín</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mươi</a:t>
            </a:r>
            <a:r>
              <a:rPr lang="en-US" sz="5400" b="1" dirty="0">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 </a:t>
            </a:r>
            <a:r>
              <a:rPr lang="en-US" sz="5400" b="1" dirty="0" err="1">
                <a:ln w="28575">
                  <a:solidFill>
                    <a:srgbClr val="FF0000"/>
                  </a:solidFill>
                  <a:prstDash val="solid"/>
                </a:ln>
                <a:solidFill>
                  <a:srgbClr val="FFC000"/>
                </a:solidFill>
                <a:effectLst>
                  <a:outerShdw blurRad="12700" dist="38100" dir="2700000" algn="tl" rotWithShape="0">
                    <a:prstClr val="white">
                      <a:lumMod val="50000"/>
                    </a:prstClr>
                  </a:outerShdw>
                </a:effectLst>
                <a:latin typeface="Calibri" panose="020F0502020204030204" pitchFamily="34" charset="0"/>
                <a:ea typeface="Cambria" panose="02040503050406030204" pitchFamily="18" charset="0"/>
                <a:cs typeface="Calibri" panose="020F0502020204030204" pitchFamily="34" charset="0"/>
              </a:rPr>
              <a:t>tám</a:t>
            </a:r>
            <a:endParaRPr kumimoji="0" lang="en-US" sz="5400" b="1" i="0" u="none" strike="noStrike" kern="1200" cap="none" spc="0" normalizeH="0" baseline="0" noProof="0" dirty="0">
              <a:ln w="28575">
                <a:solidFill>
                  <a:srgbClr val="FF0000"/>
                </a:solidFill>
                <a:prstDash val="solid"/>
              </a:ln>
              <a:solidFill>
                <a:srgbClr val="FFC000"/>
              </a:solidFill>
              <a:effectLst>
                <a:outerShdw blurRad="12700" dist="38100" dir="2700000" algn="tl" rotWithShape="0">
                  <a:prstClr val="white">
                    <a:lumMod val="50000"/>
                  </a:prstClr>
                </a:outerShdw>
              </a:effectLst>
              <a:uLnTx/>
              <a:uFillTx/>
              <a:latin typeface="Calibri" panose="020F0502020204030204" pitchFamily="34" charset="0"/>
              <a:ea typeface="Cambria" panose="02040503050406030204" pitchFamily="18" charset="0"/>
              <a:cs typeface="Calibri" panose="020F0502020204030204" pitchFamily="34" charset="0"/>
            </a:endParaRPr>
          </a:p>
        </p:txBody>
      </p:sp>
      <p:pic>
        <p:nvPicPr>
          <p:cNvPr id="21" name="Picture 20">
            <a:hlinkClick r:id="" action="ppaction://hlinkshowjump?jump=endshow"/>
            <a:extLst>
              <a:ext uri="{FF2B5EF4-FFF2-40B4-BE49-F238E27FC236}">
                <a16:creationId xmlns:a16="http://schemas.microsoft.com/office/drawing/2014/main" id="{22C2B6C4-66EB-81F7-DDB0-3E36A8ADC9C3}"/>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56521" t="24219" r="8696" b="33045"/>
          <a:stretch/>
        </p:blipFill>
        <p:spPr>
          <a:xfrm>
            <a:off x="109929" y="6261985"/>
            <a:ext cx="476746" cy="456882"/>
          </a:xfrm>
          <a:prstGeom prst="ellipse">
            <a:avLst/>
          </a:prstGeom>
        </p:spPr>
      </p:pic>
      <p:sp>
        <p:nvSpPr>
          <p:cNvPr id="22" name="Rectangle 21">
            <a:extLst>
              <a:ext uri="{FF2B5EF4-FFF2-40B4-BE49-F238E27FC236}">
                <a16:creationId xmlns:a16="http://schemas.microsoft.com/office/drawing/2014/main" id="{DFD4AB55-7377-B03D-00FA-441C541D2272}"/>
              </a:ext>
            </a:extLst>
          </p:cNvPr>
          <p:cNvSpPr/>
          <p:nvPr/>
        </p:nvSpPr>
        <p:spPr>
          <a:xfrm>
            <a:off x="613651" y="3659515"/>
            <a:ext cx="3398112" cy="2144379"/>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30" name="Rectangle 29">
            <a:extLst>
              <a:ext uri="{FF2B5EF4-FFF2-40B4-BE49-F238E27FC236}">
                <a16:creationId xmlns:a16="http://schemas.microsoft.com/office/drawing/2014/main" id="{F46B5124-91E5-6B47-5AB0-22707C90D4BC}"/>
              </a:ext>
            </a:extLst>
          </p:cNvPr>
          <p:cNvSpPr/>
          <p:nvPr/>
        </p:nvSpPr>
        <p:spPr>
          <a:xfrm>
            <a:off x="4664395" y="3669789"/>
            <a:ext cx="3398112" cy="2144379"/>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35" name="Rectangle 34">
            <a:extLst>
              <a:ext uri="{FF2B5EF4-FFF2-40B4-BE49-F238E27FC236}">
                <a16:creationId xmlns:a16="http://schemas.microsoft.com/office/drawing/2014/main" id="{CAE27D4B-CF51-639E-396D-A0A783BD2AA3}"/>
              </a:ext>
            </a:extLst>
          </p:cNvPr>
          <p:cNvSpPr/>
          <p:nvPr/>
        </p:nvSpPr>
        <p:spPr>
          <a:xfrm>
            <a:off x="8665866" y="3680062"/>
            <a:ext cx="3398112" cy="2144379"/>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pic>
        <p:nvPicPr>
          <p:cNvPr id="36" name="dung">
            <a:extLst>
              <a:ext uri="{FF2B5EF4-FFF2-40B4-BE49-F238E27FC236}">
                <a16:creationId xmlns:a16="http://schemas.microsoft.com/office/drawing/2014/main" id="{162501AA-1A6D-0565-DF01-66E0492CA1D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941273" y="5258266"/>
            <a:ext cx="854803" cy="854803"/>
          </a:xfrm>
          <a:prstGeom prst="ellipse">
            <a:avLst/>
          </a:prstGeom>
        </p:spPr>
      </p:pic>
      <p:pic>
        <p:nvPicPr>
          <p:cNvPr id="37" name="sai2">
            <a:extLst>
              <a:ext uri="{FF2B5EF4-FFF2-40B4-BE49-F238E27FC236}">
                <a16:creationId xmlns:a16="http://schemas.microsoft.com/office/drawing/2014/main" id="{49F36230-8A83-6CB9-7758-A0899433A92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363451" y="5251824"/>
            <a:ext cx="837291" cy="847141"/>
          </a:xfrm>
          <a:prstGeom prst="ellipse">
            <a:avLst/>
          </a:prstGeom>
        </p:spPr>
      </p:pic>
      <p:pic>
        <p:nvPicPr>
          <p:cNvPr id="38" name="sai1">
            <a:extLst>
              <a:ext uri="{FF2B5EF4-FFF2-40B4-BE49-F238E27FC236}">
                <a16:creationId xmlns:a16="http://schemas.microsoft.com/office/drawing/2014/main" id="{D386F0D3-5127-27D4-316C-76E004FF172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729495" y="5323743"/>
            <a:ext cx="837291" cy="847141"/>
          </a:xfrm>
          <a:prstGeom prst="ellipse">
            <a:avLst/>
          </a:prstGeom>
        </p:spPr>
      </p:pic>
      <p:sp>
        <p:nvSpPr>
          <p:cNvPr id="39" name="TextBox 38">
            <a:extLst>
              <a:ext uri="{FF2B5EF4-FFF2-40B4-BE49-F238E27FC236}">
                <a16:creationId xmlns:a16="http://schemas.microsoft.com/office/drawing/2014/main" id="{8CEE82CF-28B6-4617-1E1D-6C632D14E834}"/>
              </a:ext>
            </a:extLst>
          </p:cNvPr>
          <p:cNvSpPr txBox="1"/>
          <p:nvPr/>
        </p:nvSpPr>
        <p:spPr>
          <a:xfrm>
            <a:off x="8743308" y="4119936"/>
            <a:ext cx="3369924"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703 298</a:t>
            </a:r>
          </a:p>
        </p:txBody>
      </p:sp>
      <p:sp>
        <p:nvSpPr>
          <p:cNvPr id="40" name="TextBox 39">
            <a:extLst>
              <a:ext uri="{FF2B5EF4-FFF2-40B4-BE49-F238E27FC236}">
                <a16:creationId xmlns:a16="http://schemas.microsoft.com/office/drawing/2014/main" id="{0C5D217B-9D61-85D9-D3FC-BA378E6BE3F9}"/>
              </a:ext>
            </a:extLst>
          </p:cNvPr>
          <p:cNvSpPr txBox="1"/>
          <p:nvPr/>
        </p:nvSpPr>
        <p:spPr>
          <a:xfrm>
            <a:off x="708916" y="4099390"/>
            <a:ext cx="286649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730 298</a:t>
            </a:r>
          </a:p>
        </p:txBody>
      </p:sp>
      <p:sp>
        <p:nvSpPr>
          <p:cNvPr id="41" name="TextBox 40">
            <a:extLst>
              <a:ext uri="{FF2B5EF4-FFF2-40B4-BE49-F238E27FC236}">
                <a16:creationId xmlns:a16="http://schemas.microsoft.com/office/drawing/2014/main" id="{16582420-16E3-77BA-1012-063E882A25E0}"/>
              </a:ext>
            </a:extLst>
          </p:cNvPr>
          <p:cNvSpPr txBox="1"/>
          <p:nvPr/>
        </p:nvSpPr>
        <p:spPr>
          <a:xfrm>
            <a:off x="4900773" y="4109665"/>
            <a:ext cx="286649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703 289</a:t>
            </a:r>
          </a:p>
        </p:txBody>
      </p:sp>
    </p:spTree>
    <p:extLst>
      <p:ext uri="{BB962C8B-B14F-4D97-AF65-F5344CB8AC3E}">
        <p14:creationId xmlns:p14="http://schemas.microsoft.com/office/powerpoint/2010/main" val="1738444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subTnLst>
                                    <p:audio>
                                      <p:cMediaNode>
                                        <p:cTn display="0" masterRel="sameClick">
                                          <p:stCondLst>
                                            <p:cond evt="begin" delay="0">
                                              <p:tn val="5"/>
                                            </p:cond>
                                          </p:stCondLst>
                                          <p:endCondLst>
                                            <p:cond evt="onStopAudio" delay="0">
                                              <p:tgtEl>
                                                <p:sldTgt/>
                                              </p:tgtEl>
                                            </p:cond>
                                          </p:endCondLst>
                                        </p:cTn>
                                        <p:tgtEl>
                                          <p:sndTgt r:embed="rId3" name="correctWAV.wav"/>
                                        </p:tgtEl>
                                      </p:cMediaNode>
                                    </p:audio>
                                  </p:subTnLst>
                                </p:cTn>
                              </p:par>
                            </p:childTnLst>
                          </p:cTn>
                        </p:par>
                        <p:par>
                          <p:cTn id="10" fill="hold">
                            <p:stCondLst>
                              <p:cond delay="500"/>
                            </p:stCondLst>
                            <p:childTnLst>
                              <p:par>
                                <p:cTn id="11" presetID="53" presetClass="entr" presetSubtype="16" fill="hold" nodeType="after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8"/>
                                        </p:tgtEl>
                                        <p:attrNameLst>
                                          <p:attrName>style.visibility</p:attrName>
                                        </p:attrNameLst>
                                      </p:cBhvr>
                                      <p:to>
                                        <p:strVal val="visible"/>
                                      </p:to>
                                    </p:set>
                                    <p:anim calcmode="lin" valueType="num">
                                      <p:cBhvr>
                                        <p:cTn id="20" dur="500" fill="hold"/>
                                        <p:tgtEl>
                                          <p:spTgt spid="38"/>
                                        </p:tgtEl>
                                        <p:attrNameLst>
                                          <p:attrName>ppt_w</p:attrName>
                                        </p:attrNameLst>
                                      </p:cBhvr>
                                      <p:tavLst>
                                        <p:tav tm="0">
                                          <p:val>
                                            <p:fltVal val="0"/>
                                          </p:val>
                                        </p:tav>
                                        <p:tav tm="100000">
                                          <p:val>
                                            <p:strVal val="#ppt_w"/>
                                          </p:val>
                                        </p:tav>
                                      </p:tavLst>
                                    </p:anim>
                                    <p:anim calcmode="lin" valueType="num">
                                      <p:cBhvr>
                                        <p:cTn id="21" dur="500" fill="hold"/>
                                        <p:tgtEl>
                                          <p:spTgt spid="38"/>
                                        </p:tgtEl>
                                        <p:attrNameLst>
                                          <p:attrName>ppt_h</p:attrName>
                                        </p:attrNameLst>
                                      </p:cBhvr>
                                      <p:tavLst>
                                        <p:tav tm="0">
                                          <p:val>
                                            <p:fltVal val="0"/>
                                          </p:val>
                                        </p:tav>
                                        <p:tav tm="100000">
                                          <p:val>
                                            <p:strVal val="#ppt_h"/>
                                          </p:val>
                                        </p:tav>
                                      </p:tavLst>
                                    </p:anim>
                                    <p:animEffect transition="in" filter="fade">
                                      <p:cBhvr>
                                        <p:cTn id="22" dur="500"/>
                                        <p:tgtEl>
                                          <p:spTgt spid="38"/>
                                        </p:tgtEl>
                                      </p:cBhvr>
                                    </p:animEffect>
                                  </p:childTnLst>
                                  <p:subTnLst>
                                    <p:audio>
                                      <p:cMediaNode>
                                        <p:cTn display="0" masterRel="sameClick">
                                          <p:stCondLst>
                                            <p:cond evt="begin" delay="0">
                                              <p:tn val="18"/>
                                            </p:cond>
                                          </p:stCondLst>
                                          <p:endCondLst>
                                            <p:cond evt="onStopAudio" delay="0">
                                              <p:tgtEl>
                                                <p:sldTgt/>
                                              </p:tgtEl>
                                            </p:cond>
                                          </p:endCondLst>
                                        </p:cTn>
                                        <p:tgtEl>
                                          <p:sndTgt r:embed="rId4" name="incorrecWAV.wav"/>
                                        </p:tgtEl>
                                      </p:cMediaNode>
                                    </p:audio>
                                  </p:sub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p:cTn id="27" dur="500" fill="hold"/>
                                        <p:tgtEl>
                                          <p:spTgt spid="37"/>
                                        </p:tgtEl>
                                        <p:attrNameLst>
                                          <p:attrName>ppt_w</p:attrName>
                                        </p:attrNameLst>
                                      </p:cBhvr>
                                      <p:tavLst>
                                        <p:tav tm="0">
                                          <p:val>
                                            <p:fltVal val="0"/>
                                          </p:val>
                                        </p:tav>
                                        <p:tav tm="100000">
                                          <p:val>
                                            <p:strVal val="#ppt_w"/>
                                          </p:val>
                                        </p:tav>
                                      </p:tavLst>
                                    </p:anim>
                                    <p:anim calcmode="lin" valueType="num">
                                      <p:cBhvr>
                                        <p:cTn id="28" dur="500" fill="hold"/>
                                        <p:tgtEl>
                                          <p:spTgt spid="37"/>
                                        </p:tgtEl>
                                        <p:attrNameLst>
                                          <p:attrName>ppt_h</p:attrName>
                                        </p:attrNameLst>
                                      </p:cBhvr>
                                      <p:tavLst>
                                        <p:tav tm="0">
                                          <p:val>
                                            <p:fltVal val="0"/>
                                          </p:val>
                                        </p:tav>
                                        <p:tav tm="100000">
                                          <p:val>
                                            <p:strVal val="#ppt_h"/>
                                          </p:val>
                                        </p:tav>
                                      </p:tavLst>
                                    </p:anim>
                                    <p:animEffect transition="in" filter="fade">
                                      <p:cBhvr>
                                        <p:cTn id="29" dur="500"/>
                                        <p:tgtEl>
                                          <p:spTgt spid="37"/>
                                        </p:tgtEl>
                                      </p:cBhvr>
                                    </p:animEffect>
                                  </p:childTnLst>
                                  <p:subTnLst>
                                    <p:audio>
                                      <p:cMediaNode>
                                        <p:cTn display="0" masterRel="sameClick">
                                          <p:stCondLst>
                                            <p:cond evt="begin" delay="0">
                                              <p:tn val="25"/>
                                            </p:cond>
                                          </p:stCondLst>
                                          <p:endCondLst>
                                            <p:cond evt="onStopAudio" delay="0">
                                              <p:tgtEl>
                                                <p:sldTgt/>
                                              </p:tgtEl>
                                            </p:cond>
                                          </p:endCondLst>
                                        </p:cTn>
                                        <p:tgtEl>
                                          <p:sndTgt r:embed="rId4" name="incorrecWAV.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 name="图片 1" descr="258b2ad2d693f5628e36517393941e13"/>
          <p:cNvPicPr>
            <a:picLocks noChangeAspect="1"/>
          </p:cNvPicPr>
          <p:nvPr/>
        </p:nvPicPr>
        <p:blipFill>
          <a:blip r:embed="rId4"/>
          <a:stretch>
            <a:fillRect/>
          </a:stretch>
        </p:blipFill>
        <p:spPr>
          <a:xfrm>
            <a:off x="1849348" y="42545"/>
            <a:ext cx="8537825" cy="6772910"/>
          </a:xfrm>
          <a:prstGeom prst="rect">
            <a:avLst/>
          </a:prstGeom>
        </p:spPr>
      </p:pic>
      <p:pic>
        <p:nvPicPr>
          <p:cNvPr id="4" name="图片 3" descr="undefined (17)"/>
          <p:cNvPicPr>
            <a:picLocks noChangeAspect="1"/>
          </p:cNvPicPr>
          <p:nvPr/>
        </p:nvPicPr>
        <p:blipFill>
          <a:blip r:embed="rId5"/>
          <a:srcRect r="53034" b="34472"/>
          <a:stretch>
            <a:fillRect/>
          </a:stretch>
        </p:blipFill>
        <p:spPr>
          <a:xfrm>
            <a:off x="90556" y="2622728"/>
            <a:ext cx="2974975" cy="4151630"/>
          </a:xfrm>
          <a:prstGeom prst="rect">
            <a:avLst/>
          </a:prstGeom>
        </p:spPr>
      </p:pic>
      <p:pic>
        <p:nvPicPr>
          <p:cNvPr id="5" name="图片 4" descr="undefined (17)"/>
          <p:cNvPicPr>
            <a:picLocks noChangeAspect="1"/>
          </p:cNvPicPr>
          <p:nvPr/>
        </p:nvPicPr>
        <p:blipFill>
          <a:blip r:embed="rId5"/>
          <a:srcRect r="53034" b="34472"/>
          <a:stretch>
            <a:fillRect/>
          </a:stretch>
        </p:blipFill>
        <p:spPr>
          <a:xfrm flipH="1">
            <a:off x="9451168" y="2706370"/>
            <a:ext cx="2974975" cy="4151630"/>
          </a:xfrm>
          <a:prstGeom prst="rect">
            <a:avLst/>
          </a:prstGeom>
        </p:spPr>
      </p:pic>
      <p:grpSp>
        <p:nvGrpSpPr>
          <p:cNvPr id="8" name="Group 7">
            <a:extLst>
              <a:ext uri="{FF2B5EF4-FFF2-40B4-BE49-F238E27FC236}">
                <a16:creationId xmlns:a16="http://schemas.microsoft.com/office/drawing/2014/main" id="{5E146129-8F13-D93E-F756-73A6E37F7615}"/>
              </a:ext>
            </a:extLst>
          </p:cNvPr>
          <p:cNvGrpSpPr/>
          <p:nvPr/>
        </p:nvGrpSpPr>
        <p:grpSpPr>
          <a:xfrm>
            <a:off x="4949895" y="2185035"/>
            <a:ext cx="1942465" cy="1042670"/>
            <a:chOff x="7012" y="1646"/>
            <a:chExt cx="3411" cy="1551"/>
          </a:xfrm>
        </p:grpSpPr>
        <p:pic>
          <p:nvPicPr>
            <p:cNvPr id="9" name="Picture 8">
              <a:extLst>
                <a:ext uri="{FF2B5EF4-FFF2-40B4-BE49-F238E27FC236}">
                  <a16:creationId xmlns:a16="http://schemas.microsoft.com/office/drawing/2014/main" id="{F3449A1B-DE5C-8E45-2D26-422ACA8659F0}"/>
                </a:ext>
              </a:extLst>
            </p:cNvPr>
            <p:cNvPicPr/>
            <p:nvPr/>
          </p:nvPicPr>
          <p:blipFill>
            <a:blip r:embed="rId6">
              <a:clrChange>
                <a:clrFrom>
                  <a:srgbClr val="F5F5F5">
                    <a:alpha val="100000"/>
                  </a:srgbClr>
                </a:clrFrom>
                <a:clrTo>
                  <a:srgbClr val="F5F5F5">
                    <a:alpha val="100000"/>
                    <a:alpha val="0"/>
                  </a:srgbClr>
                </a:clrTo>
              </a:clrChange>
            </a:blip>
            <a:srcRect t="43206" r="422" b="9687"/>
            <a:stretch>
              <a:fillRect/>
            </a:stretch>
          </p:blipFill>
          <p:spPr>
            <a:xfrm>
              <a:off x="7012" y="1646"/>
              <a:ext cx="3411" cy="1551"/>
            </a:xfrm>
            <a:prstGeom prst="rect">
              <a:avLst/>
            </a:prstGeom>
            <a:noFill/>
            <a:ln w="9525">
              <a:noFill/>
            </a:ln>
          </p:spPr>
        </p:pic>
        <p:sp>
          <p:nvSpPr>
            <p:cNvPr id="10" name="Text Box 10">
              <a:extLst>
                <a:ext uri="{FF2B5EF4-FFF2-40B4-BE49-F238E27FC236}">
                  <a16:creationId xmlns:a16="http://schemas.microsoft.com/office/drawing/2014/main" id="{F2CFF42F-02E9-F17A-0BB3-A38DFFB9C289}"/>
                </a:ext>
              </a:extLst>
            </p:cNvPr>
            <p:cNvSpPr txBox="1"/>
            <p:nvPr/>
          </p:nvSpPr>
          <p:spPr>
            <a:xfrm>
              <a:off x="7704" y="2106"/>
              <a:ext cx="2719" cy="86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oiny" panose="02000903060500060000" charset="0"/>
                  <a:ea typeface="+mn-ea"/>
                  <a:cs typeface="Coiny" panose="02000903060500060000" charset="0"/>
                </a:rPr>
                <a:t>TOÁN</a:t>
              </a:r>
            </a:p>
          </p:txBody>
        </p:sp>
      </p:grpSp>
      <p:pic>
        <p:nvPicPr>
          <p:cNvPr id="7" name="Picture 6">
            <a:extLst>
              <a:ext uri="{FF2B5EF4-FFF2-40B4-BE49-F238E27FC236}">
                <a16:creationId xmlns:a16="http://schemas.microsoft.com/office/drawing/2014/main" id="{C011D465-119F-5AF0-821F-34332BA49CFC}"/>
              </a:ext>
            </a:extLst>
          </p:cNvPr>
          <p:cNvPicPr>
            <a:picLocks noChangeAspect="1"/>
          </p:cNvPicPr>
          <p:nvPr/>
        </p:nvPicPr>
        <p:blipFill>
          <a:blip r:embed="rId7"/>
          <a:stretch>
            <a:fillRect/>
          </a:stretch>
        </p:blipFill>
        <p:spPr>
          <a:xfrm>
            <a:off x="2643108" y="3387030"/>
            <a:ext cx="7230483" cy="1847248"/>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3" name="图片 2" descr="undefined (17)"/>
          <p:cNvPicPr>
            <a:picLocks noChangeAspect="1"/>
          </p:cNvPicPr>
          <p:nvPr/>
        </p:nvPicPr>
        <p:blipFill>
          <a:blip r:embed="rId4"/>
          <a:srcRect r="53034" b="34472"/>
          <a:stretch>
            <a:fillRect/>
          </a:stretch>
        </p:blipFill>
        <p:spPr>
          <a:xfrm>
            <a:off x="1141730" y="553720"/>
            <a:ext cx="2974975" cy="4151630"/>
          </a:xfrm>
          <a:prstGeom prst="rect">
            <a:avLst/>
          </a:prstGeom>
        </p:spPr>
      </p:pic>
      <p:pic>
        <p:nvPicPr>
          <p:cNvPr id="4" name="图片 3" descr="undefined (17)"/>
          <p:cNvPicPr>
            <a:picLocks noChangeAspect="1"/>
          </p:cNvPicPr>
          <p:nvPr/>
        </p:nvPicPr>
        <p:blipFill>
          <a:blip r:embed="rId4"/>
          <a:srcRect r="53034" b="34472"/>
          <a:stretch>
            <a:fillRect/>
          </a:stretch>
        </p:blipFill>
        <p:spPr>
          <a:xfrm flipH="1">
            <a:off x="8533130" y="553720"/>
            <a:ext cx="2974975" cy="4151630"/>
          </a:xfrm>
          <a:prstGeom prst="rect">
            <a:avLst/>
          </a:prstGeom>
        </p:spPr>
      </p:pic>
      <p:pic>
        <p:nvPicPr>
          <p:cNvPr id="15" name="图片 14" descr="a6a6d201e3a52359e6f7f4c39de68391"/>
          <p:cNvPicPr>
            <a:picLocks noChangeAspect="1"/>
          </p:cNvPicPr>
          <p:nvPr/>
        </p:nvPicPr>
        <p:blipFill>
          <a:blip r:embed="rId5"/>
          <a:stretch>
            <a:fillRect/>
          </a:stretch>
        </p:blipFill>
        <p:spPr>
          <a:xfrm>
            <a:off x="2365252" y="310514"/>
            <a:ext cx="7744519" cy="6092326"/>
          </a:xfrm>
          <a:prstGeom prst="rect">
            <a:avLst/>
          </a:prstGeom>
        </p:spPr>
      </p:pic>
      <p:pic>
        <p:nvPicPr>
          <p:cNvPr id="2" name="Picture 1">
            <a:extLst>
              <a:ext uri="{FF2B5EF4-FFF2-40B4-BE49-F238E27FC236}">
                <a16:creationId xmlns:a16="http://schemas.microsoft.com/office/drawing/2014/main" id="{A50B98C8-A3F6-1C50-E52E-DD41C05117AE}"/>
              </a:ext>
            </a:extLst>
          </p:cNvPr>
          <p:cNvPicPr>
            <a:picLocks noChangeAspect="1"/>
          </p:cNvPicPr>
          <p:nvPr/>
        </p:nvPicPr>
        <p:blipFill>
          <a:blip r:embed="rId6"/>
          <a:stretch>
            <a:fillRect/>
          </a:stretch>
        </p:blipFill>
        <p:spPr>
          <a:xfrm>
            <a:off x="4027468" y="2245834"/>
            <a:ext cx="3993226" cy="3023878"/>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FD1256-1B68-4992-91E1-395BC5FAE2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43"/>
            <a:ext cx="12192000" cy="6852314"/>
          </a:xfrm>
          <a:prstGeom prst="rect">
            <a:avLst/>
          </a:prstGeom>
        </p:spPr>
      </p:pic>
      <p:pic>
        <p:nvPicPr>
          <p:cNvPr id="7" name="Picture 6">
            <a:extLst>
              <a:ext uri="{FF2B5EF4-FFF2-40B4-BE49-F238E27FC236}">
                <a16:creationId xmlns:a16="http://schemas.microsoft.com/office/drawing/2014/main" id="{22D1B420-B24E-49E7-BDDF-C7AAF097D0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6287" y="2534653"/>
            <a:ext cx="1134978" cy="1134978"/>
          </a:xfrm>
          <a:prstGeom prst="rect">
            <a:avLst/>
          </a:prstGeom>
        </p:spPr>
      </p:pic>
      <p:pic>
        <p:nvPicPr>
          <p:cNvPr id="17" name="Picture 16">
            <a:extLst>
              <a:ext uri="{FF2B5EF4-FFF2-40B4-BE49-F238E27FC236}">
                <a16:creationId xmlns:a16="http://schemas.microsoft.com/office/drawing/2014/main" id="{C96E4A0C-3B66-460B-BF9E-94A7935710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37059" y="4186990"/>
            <a:ext cx="2354941" cy="2876912"/>
          </a:xfrm>
          <a:prstGeom prst="rect">
            <a:avLst/>
          </a:prstGeom>
        </p:spPr>
      </p:pic>
      <p:pic>
        <p:nvPicPr>
          <p:cNvPr id="19" name="Picture 18">
            <a:extLst>
              <a:ext uri="{FF2B5EF4-FFF2-40B4-BE49-F238E27FC236}">
                <a16:creationId xmlns:a16="http://schemas.microsoft.com/office/drawing/2014/main" id="{9B4509F5-D0EA-4D3C-B207-7980857B3DC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683662" y="2535928"/>
            <a:ext cx="1134978" cy="1132427"/>
          </a:xfrm>
          <a:prstGeom prst="rect">
            <a:avLst/>
          </a:prstGeom>
        </p:spPr>
      </p:pic>
      <p:pic>
        <p:nvPicPr>
          <p:cNvPr id="20" name="Picture 19">
            <a:extLst>
              <a:ext uri="{FF2B5EF4-FFF2-40B4-BE49-F238E27FC236}">
                <a16:creationId xmlns:a16="http://schemas.microsoft.com/office/drawing/2014/main" id="{F58A9CC3-5CFF-45E5-ACA2-EA582798F73A}"/>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367328" y="2534648"/>
            <a:ext cx="1134978" cy="1134978"/>
          </a:xfrm>
          <a:prstGeom prst="rect">
            <a:avLst/>
          </a:prstGeom>
        </p:spPr>
      </p:pic>
      <p:pic>
        <p:nvPicPr>
          <p:cNvPr id="21" name="Picture 20">
            <a:extLst>
              <a:ext uri="{FF2B5EF4-FFF2-40B4-BE49-F238E27FC236}">
                <a16:creationId xmlns:a16="http://schemas.microsoft.com/office/drawing/2014/main" id="{083F1685-C420-4B37-A228-E956E21C0D7B}"/>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9186679" y="2540669"/>
            <a:ext cx="1121781" cy="1134978"/>
          </a:xfrm>
          <a:prstGeom prst="rect">
            <a:avLst/>
          </a:prstGeom>
        </p:spPr>
      </p:pic>
      <p:pic>
        <p:nvPicPr>
          <p:cNvPr id="23" name="Picture 22">
            <a:extLst>
              <a:ext uri="{FF2B5EF4-FFF2-40B4-BE49-F238E27FC236}">
                <a16:creationId xmlns:a16="http://schemas.microsoft.com/office/drawing/2014/main" id="{ACFB74EE-1453-4CD3-A215-F1836D499D95}"/>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5558583" y="2532528"/>
            <a:ext cx="1134978" cy="1123196"/>
          </a:xfrm>
          <a:prstGeom prst="rect">
            <a:avLst/>
          </a:prstGeom>
        </p:spPr>
      </p:pic>
      <p:grpSp>
        <p:nvGrpSpPr>
          <p:cNvPr id="2" name="Group 1">
            <a:extLst>
              <a:ext uri="{FF2B5EF4-FFF2-40B4-BE49-F238E27FC236}">
                <a16:creationId xmlns:a16="http://schemas.microsoft.com/office/drawing/2014/main" id="{E4583715-01F4-1006-6EBB-ADD9CEB89B2E}"/>
              </a:ext>
            </a:extLst>
          </p:cNvPr>
          <p:cNvGrpSpPr/>
          <p:nvPr/>
        </p:nvGrpSpPr>
        <p:grpSpPr>
          <a:xfrm>
            <a:off x="11506200" y="481965"/>
            <a:ext cx="5235575" cy="2316480"/>
            <a:chOff x="14105" y="810"/>
            <a:chExt cx="8245" cy="3648"/>
          </a:xfrm>
        </p:grpSpPr>
        <p:sp>
          <p:nvSpPr>
            <p:cNvPr id="3" name="Horizontal Scroll 7">
              <a:extLst>
                <a:ext uri="{FF2B5EF4-FFF2-40B4-BE49-F238E27FC236}">
                  <a16:creationId xmlns:a16="http://schemas.microsoft.com/office/drawing/2014/main" id="{75B62F47-563D-4C39-650B-BED46F58AD6C}"/>
                </a:ext>
              </a:extLst>
            </p:cNvPr>
            <p:cNvSpPr/>
            <p:nvPr/>
          </p:nvSpPr>
          <p:spPr>
            <a:xfrm>
              <a:off x="14105" y="810"/>
              <a:ext cx="8245" cy="3649"/>
            </a:xfrm>
            <a:prstGeom prst="horizontalScroll">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3" descr="Picture4">
              <a:extLst>
                <a:ext uri="{FF2B5EF4-FFF2-40B4-BE49-F238E27FC236}">
                  <a16:creationId xmlns:a16="http://schemas.microsoft.com/office/drawing/2014/main" id="{E7461360-C781-4CBE-B746-EB74CA2402F3}"/>
                </a:ext>
              </a:extLst>
            </p:cNvPr>
            <p:cNvPicPr>
              <a:picLocks noChangeAspect="1"/>
            </p:cNvPicPr>
            <p:nvPr/>
          </p:nvPicPr>
          <p:blipFill>
            <a:blip r:embed="rId9"/>
            <a:stretch>
              <a:fillRect/>
            </a:stretch>
          </p:blipFill>
          <p:spPr>
            <a:xfrm>
              <a:off x="14766" y="1814"/>
              <a:ext cx="7584" cy="1642"/>
            </a:xfrm>
            <a:prstGeom prst="rect">
              <a:avLst/>
            </a:prstGeom>
          </p:spPr>
        </p:pic>
      </p:grpSp>
      <p:pic>
        <p:nvPicPr>
          <p:cNvPr id="6" name="图片 4" descr="C:\Users\HP\Downloads\Picture2.pngPicture2">
            <a:extLst>
              <a:ext uri="{FF2B5EF4-FFF2-40B4-BE49-F238E27FC236}">
                <a16:creationId xmlns:a16="http://schemas.microsoft.com/office/drawing/2014/main" id="{D629857A-8D94-8CF7-FF4B-299429F6B590}"/>
              </a:ext>
            </a:extLst>
          </p:cNvPr>
          <p:cNvPicPr>
            <a:picLocks noChangeAspect="1"/>
          </p:cNvPicPr>
          <p:nvPr/>
        </p:nvPicPr>
        <p:blipFill>
          <a:blip r:embed="rId10"/>
          <a:srcRect l="38959" t="25262" r="29770" b="26726"/>
          <a:stretch>
            <a:fillRect/>
          </a:stretch>
        </p:blipFill>
        <p:spPr>
          <a:xfrm>
            <a:off x="10185400" y="67945"/>
            <a:ext cx="2102485" cy="3228340"/>
          </a:xfrm>
          <a:prstGeom prst="rect">
            <a:avLst/>
          </a:prstGeom>
        </p:spPr>
      </p:pic>
    </p:spTree>
    <p:extLst>
      <p:ext uri="{BB962C8B-B14F-4D97-AF65-F5344CB8AC3E}">
        <p14:creationId xmlns:p14="http://schemas.microsoft.com/office/powerpoint/2010/main" val="520384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0" presetClass="path" presetSubtype="0" accel="50000" decel="50000" fill="hold" nodeType="withEffect">
                                  <p:stCondLst>
                                    <p:cond delay="0"/>
                                  </p:stCondLst>
                                  <p:childTnLst>
                                    <p:animMotion origin="layout" path="M -3.54167E-6 -3.7037E-7 C -0.08177 0.01088 -0.32135 -0.01389 -0.41406 0.10185 C -0.50664 0.21759 -0.23906 0.50556 -0.46354 0.5787 C -0.68789 0.65185 -1.32291 0.49931 -1.53645 0.46759 " pathEditMode="relative" rAng="0" ptsTypes="AAAA">
                                      <p:cBhvr>
                                        <p:cTn id="12" dur="5000" fill="hold"/>
                                        <p:tgtEl>
                                          <p:spTgt spid="2"/>
                                        </p:tgtEl>
                                        <p:attrNameLst>
                                          <p:attrName>ppt_x</p:attrName>
                                          <p:attrName>ppt_y</p:attrName>
                                        </p:attrNameLst>
                                      </p:cBhvr>
                                      <p:rCtr x="-76823" y="29907"/>
                                    </p:animMotion>
                                  </p:childTnLst>
                                </p:cTn>
                              </p:par>
                              <p:par>
                                <p:cTn id="13" presetID="0" presetClass="path" presetSubtype="0" accel="50000" decel="50000" fill="hold" nodeType="withEffect">
                                  <p:stCondLst>
                                    <p:cond delay="0"/>
                                  </p:stCondLst>
                                  <p:childTnLst>
                                    <p:animMotion origin="layout" path="M -4.58333E-6 1.11111E-6 C -0.08177 0.01088 -0.32122 -0.01389 -0.41406 0.10185 C -0.50664 0.21759 -0.23906 0.50555 -0.46341 0.5787 C -0.68789 0.65185 -1.32291 0.4993 -1.53645 0.46759 " pathEditMode="relative" rAng="0" ptsTypes="AAAA">
                                      <p:cBhvr>
                                        <p:cTn id="14" dur="5000" fill="hold"/>
                                        <p:tgtEl>
                                          <p:spTgt spid="6"/>
                                        </p:tgtEl>
                                        <p:attrNameLst>
                                          <p:attrName>ppt_x</p:attrName>
                                          <p:attrName>ppt_y</p:attrName>
                                        </p:attrNameLst>
                                      </p:cBhvr>
                                      <p:rCtr x="-76823" y="2990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asis">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TotalTime>
  <Words>940</Words>
  <Application>Microsoft Office PowerPoint</Application>
  <PresentationFormat>Widescreen</PresentationFormat>
  <Paragraphs>122</Paragraphs>
  <Slides>26</Slides>
  <Notes>17</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26</vt:i4>
      </vt:variant>
    </vt:vector>
  </HeadingPairs>
  <TitlesOfParts>
    <vt:vector size="38" baseType="lpstr">
      <vt:lpstr>宋体</vt:lpstr>
      <vt:lpstr>Arial</vt:lpstr>
      <vt:lpstr>Calibri</vt:lpstr>
      <vt:lpstr>Calibri Light</vt:lpstr>
      <vt:lpstr>Cambria</vt:lpstr>
      <vt:lpstr>Cambria Math</vt:lpstr>
      <vt:lpstr>Coiny</vt:lpstr>
      <vt:lpstr>Corbel</vt:lpstr>
      <vt:lpstr>Tahoma</vt:lpstr>
      <vt:lpstr>Office 主题</vt:lpstr>
      <vt:lpstr>Basis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29</cp:revision>
  <dcterms:created xsi:type="dcterms:W3CDTF">2023-08-18T00:26:06Z</dcterms:created>
  <dcterms:modified xsi:type="dcterms:W3CDTF">2024-10-17T14:31:01Z</dcterms:modified>
</cp:coreProperties>
</file>