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758" r:id="rId2"/>
    <p:sldMasterId id="2147483770" r:id="rId3"/>
  </p:sldMasterIdLst>
  <p:notesMasterIdLst>
    <p:notesMasterId r:id="rId24"/>
  </p:notesMasterIdLst>
  <p:sldIdLst>
    <p:sldId id="598" r:id="rId4"/>
    <p:sldId id="620" r:id="rId5"/>
    <p:sldId id="621" r:id="rId6"/>
    <p:sldId id="402" r:id="rId7"/>
    <p:sldId id="579" r:id="rId8"/>
    <p:sldId id="587" r:id="rId9"/>
    <p:sldId id="588" r:id="rId10"/>
    <p:sldId id="591" r:id="rId11"/>
    <p:sldId id="595" r:id="rId12"/>
    <p:sldId id="596" r:id="rId13"/>
    <p:sldId id="597" r:id="rId14"/>
    <p:sldId id="264" r:id="rId15"/>
    <p:sldId id="258" r:id="rId16"/>
    <p:sldId id="257" r:id="rId17"/>
    <p:sldId id="260" r:id="rId18"/>
    <p:sldId id="261" r:id="rId19"/>
    <p:sldId id="262" r:id="rId20"/>
    <p:sldId id="583" r:id="rId21"/>
    <p:sldId id="599" r:id="rId22"/>
    <p:sldId id="619" r:id="rId23"/>
  </p:sldIdLst>
  <p:sldSz cx="12192000" cy="6858000"/>
  <p:notesSz cx="6858000" cy="9144000"/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6B9B8"/>
    <a:srgbClr val="00FF00"/>
    <a:srgbClr val="FF66CC"/>
    <a:srgbClr val="006600"/>
    <a:srgbClr val="0000FF"/>
    <a:srgbClr val="FCD5B5"/>
    <a:srgbClr val="F8CBAD"/>
    <a:srgbClr val="FFFFCC"/>
    <a:srgbClr val="51B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23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81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31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4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6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18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59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9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02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26E7-AF39-4B13-BF98-E623110D2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211B1-A567-4E74-8756-A7AACC118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910D3-8772-416D-A29C-1B77031D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90DEE-BF93-4E2D-92C6-59878431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D32F1-2712-4E7F-88B7-EF8E4F16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37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562F-4914-4AED-B32F-8ED66EF0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F97C-C177-4DEA-A0C7-7064D0783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20EE5-9FC5-4892-BF21-E6A695F3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B51A-3F72-419F-843A-D6C0423A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3B834-0E0F-4D05-BB5A-28E52BC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6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1F5D-D4AA-4F73-92E6-4ABF0DC8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0014C-8345-416C-8D56-FB2B48969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BF07-65E6-484B-BDC5-180BF939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EFF6B-2B9B-4045-A011-E92321EF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0A07E-868E-4F5A-AB01-59B6A276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56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DBDA-3812-444A-B70F-06E1D4CE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391E7-AC72-497E-A9DD-6CA7AC8FD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34EF-68C8-486B-B46B-9B704A026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8A7BB-80B9-45B9-8B2A-8D5CA27C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CAFCC-25C7-42FC-98C2-EDC11894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87CA6-5FC9-43FD-884D-3B9067D7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31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7258-D923-49A4-BCB8-86800A5D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3E696-8378-4449-A340-55D05CB76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B5099-EA01-4678-BF41-CEC64A21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1A7B2-4F29-4F40-BD01-106A1D22B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98351-0136-4E59-A271-3F7AC30AC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4CEF2D-4BF7-4A69-AC48-A086A439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0E981-C6C7-4CA7-9727-BAC27F24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3A639-D128-456E-AFFB-2F3F2436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24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6F2C-B158-43B5-9C21-549FA9EB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A75B6-1093-4B83-A120-CB5D372D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A1636-0E03-461C-86E1-ACA361AE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3A85B-9D18-40B4-995B-529299CF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30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1590-1BE7-4EE6-8678-6DA9F09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B33F8-7E37-412D-A10B-04353C81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5CF0B-9A27-4D3F-BEF4-5B1FB187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46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F68-029F-4F5C-A094-F26F231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64BEB-AD39-4CA9-B855-F75E016C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58554-6D02-4637-815A-8BF38C8A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A9515-0012-4CFB-BB31-780FDAB9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AD2F3-474E-4878-9E95-479F51FA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4161F-6EAC-4133-ADBC-537BBD8C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62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99EA-3BD4-4FC4-AB1D-4FB4D164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7EB16-0937-4373-8C56-F42A8D0C0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445C1-8166-40AC-BB58-0596441F4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DEA2E-CD2E-4232-AA35-9A259838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5C09F-536D-450C-BC71-60D4D2B8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B9392-BB79-4283-96AE-916BB6F2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0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4C55-D89C-4A7E-AFC2-45C3AA2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4C444-6F6B-45E7-AEC9-0A15B15A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4587B-F718-4D7D-A631-F4D3FCCF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FFC70-55A3-4C9F-A9B1-F2FE147D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91F72-0232-4300-A40B-F9B01CB0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61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49F87-83CF-4313-8D1B-F3F59759B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617A9-7D00-4C21-BC1D-74BD907D9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5DE6C-242E-48A0-AB09-5FAD3BF4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AE92D-61B8-4CFC-B70B-C975DF27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797-FE24-490E-88FB-52CA385E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4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6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98CE19-4582-4410-AB6B-CEAC80AD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C8540-BAB7-4884-8E64-26DFAC58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3674F-496D-4B49-9F02-F149AFB7B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DBF98-2AD8-476E-A013-57C70646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7A0C-6226-4B69-B249-2360E65B6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2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ma"/><Relationship Id="rId13" Type="http://schemas.openxmlformats.org/officeDocument/2006/relationships/image" Target="../media/image15.gif"/><Relationship Id="rId18" Type="http://schemas.openxmlformats.org/officeDocument/2006/relationships/image" Target="../media/image19.png"/><Relationship Id="rId3" Type="http://schemas.microsoft.com/office/2007/relationships/media" Target="../media/media3.wma"/><Relationship Id="rId7" Type="http://schemas.microsoft.com/office/2007/relationships/media" Target="../media/media5.wma"/><Relationship Id="rId12" Type="http://schemas.openxmlformats.org/officeDocument/2006/relationships/image" Target="../media/image16.gif"/><Relationship Id="rId17" Type="http://schemas.openxmlformats.org/officeDocument/2006/relationships/image" Target="../media/image24.gif"/><Relationship Id="rId2" Type="http://schemas.openxmlformats.org/officeDocument/2006/relationships/audio" Target="../media/media2.wma"/><Relationship Id="rId16" Type="http://schemas.openxmlformats.org/officeDocument/2006/relationships/image" Target="../media/image23.gif"/><Relationship Id="rId1" Type="http://schemas.microsoft.com/office/2007/relationships/media" Target="../media/media2.wma"/><Relationship Id="rId6" Type="http://schemas.openxmlformats.org/officeDocument/2006/relationships/audio" Target="../media/media4.wma"/><Relationship Id="rId11" Type="http://schemas.openxmlformats.org/officeDocument/2006/relationships/slideLayout" Target="../slideLayouts/slideLayout10.xml"/><Relationship Id="rId5" Type="http://schemas.microsoft.com/office/2007/relationships/media" Target="../media/media4.wma"/><Relationship Id="rId15" Type="http://schemas.openxmlformats.org/officeDocument/2006/relationships/image" Target="../media/image22.gif"/><Relationship Id="rId10" Type="http://schemas.openxmlformats.org/officeDocument/2006/relationships/audio" Target="../media/media6.wma"/><Relationship Id="rId19" Type="http://schemas.openxmlformats.org/officeDocument/2006/relationships/image" Target="../media/image20.png"/><Relationship Id="rId4" Type="http://schemas.openxmlformats.org/officeDocument/2006/relationships/audio" Target="../media/media3.wma"/><Relationship Id="rId9" Type="http://schemas.microsoft.com/office/2007/relationships/media" Target="../media/media6.wma"/><Relationship Id="rId1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gif"/><Relationship Id="rId11" Type="http://schemas.openxmlformats.org/officeDocument/2006/relationships/image" Target="../media/image27.gif"/><Relationship Id="rId5" Type="http://schemas.openxmlformats.org/officeDocument/2006/relationships/audio" Target="../media/audio4.wav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audio" Target="../media/audio3.wav"/><Relationship Id="rId9" Type="http://schemas.openxmlformats.org/officeDocument/2006/relationships/image" Target="../media/image26.gif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gif"/><Relationship Id="rId11" Type="http://schemas.openxmlformats.org/officeDocument/2006/relationships/image" Target="../media/image28.png"/><Relationship Id="rId5" Type="http://schemas.openxmlformats.org/officeDocument/2006/relationships/image" Target="../media/image25.gif"/><Relationship Id="rId10" Type="http://schemas.openxmlformats.org/officeDocument/2006/relationships/image" Target="../media/image27.gif"/><Relationship Id="rId4" Type="http://schemas.openxmlformats.org/officeDocument/2006/relationships/audio" Target="../media/audio4.wav"/><Relationship Id="rId9" Type="http://schemas.openxmlformats.org/officeDocument/2006/relationships/image" Target="../media/image24.gif"/><Relationship Id="rId1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6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gif"/><Relationship Id="rId11" Type="http://schemas.openxmlformats.org/officeDocument/2006/relationships/image" Target="../media/image28.png"/><Relationship Id="rId5" Type="http://schemas.openxmlformats.org/officeDocument/2006/relationships/image" Target="../media/image25.gif"/><Relationship Id="rId10" Type="http://schemas.openxmlformats.org/officeDocument/2006/relationships/image" Target="../media/image24.gif"/><Relationship Id="rId4" Type="http://schemas.openxmlformats.org/officeDocument/2006/relationships/audio" Target="../media/audio4.wav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27.gif"/><Relationship Id="rId12" Type="http://schemas.openxmlformats.org/officeDocument/2006/relationships/image" Target="../media/image3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gif"/><Relationship Id="rId11" Type="http://schemas.openxmlformats.org/officeDocument/2006/relationships/image" Target="../media/image24.gif"/><Relationship Id="rId5" Type="http://schemas.openxmlformats.org/officeDocument/2006/relationships/image" Target="../media/image25.gif"/><Relationship Id="rId15" Type="http://schemas.microsoft.com/office/2007/relationships/hdphoto" Target="../media/hdphoto1.wdp"/><Relationship Id="rId10" Type="http://schemas.openxmlformats.org/officeDocument/2006/relationships/image" Target="../media/image26.gif"/><Relationship Id="rId4" Type="http://schemas.openxmlformats.org/officeDocument/2006/relationships/audio" Target="../media/audio4.wav"/><Relationship Id="rId9" Type="http://schemas.openxmlformats.org/officeDocument/2006/relationships/image" Target="../media/image15.gif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0" y="241853"/>
            <a:ext cx="12192000" cy="581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414817" y="2459504"/>
            <a:ext cx="9362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Tuần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8: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LUYỆN TẬP</a:t>
            </a:r>
          </a:p>
        </p:txBody>
      </p:sp>
    </p:spTree>
    <p:extLst>
      <p:ext uri="{BB962C8B-B14F-4D97-AF65-F5344CB8AC3E}">
        <p14:creationId xmlns:p14="http://schemas.microsoft.com/office/powerpoint/2010/main" val="82001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830F44C-9ACD-A571-F328-9DBA3F1F9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61" y="438121"/>
            <a:ext cx="9938739" cy="78878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801B1219-64AE-0C68-E35C-D3C469B96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462" y="1085849"/>
            <a:ext cx="7161076" cy="4472713"/>
          </a:xfrm>
          <a:prstGeom prst="rect">
            <a:avLst/>
          </a:prstGeom>
        </p:spPr>
      </p:pic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AD70B192-FF8D-21BE-0173-323FA7E3319B}"/>
              </a:ext>
            </a:extLst>
          </p:cNvPr>
          <p:cNvCxnSpPr/>
          <p:nvPr/>
        </p:nvCxnSpPr>
        <p:spPr>
          <a:xfrm>
            <a:off x="8010525" y="424815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BB37EE61-F103-21D8-0B11-AC5DDE6715B0}"/>
              </a:ext>
            </a:extLst>
          </p:cNvPr>
          <p:cNvCxnSpPr>
            <a:cxnSpLocks/>
          </p:cNvCxnSpPr>
          <p:nvPr/>
        </p:nvCxnSpPr>
        <p:spPr>
          <a:xfrm>
            <a:off x="5895975" y="4752975"/>
            <a:ext cx="1143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11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830F44C-9ACD-A571-F328-9DBA3F1F9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61" y="438121"/>
            <a:ext cx="9938739" cy="78878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033A7C2-9896-858A-EA85-8702B4A99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2" y="1226910"/>
            <a:ext cx="6962775" cy="4565335"/>
          </a:xfrm>
          <a:prstGeom prst="rect">
            <a:avLst/>
          </a:prstGeom>
        </p:spPr>
      </p:pic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AD70B192-FF8D-21BE-0173-323FA7E3319B}"/>
              </a:ext>
            </a:extLst>
          </p:cNvPr>
          <p:cNvCxnSpPr>
            <a:cxnSpLocks/>
          </p:cNvCxnSpPr>
          <p:nvPr/>
        </p:nvCxnSpPr>
        <p:spPr>
          <a:xfrm>
            <a:off x="4538662" y="4524375"/>
            <a:ext cx="110966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27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ClrTx/>
            </a:pPr>
            <a:r>
              <a:rPr lang="en-US" sz="6600" b="1" kern="120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  <a:cs typeface="+mn-cs"/>
              </a:rPr>
              <a:t>NHỔ</a:t>
            </a:r>
            <a:r>
              <a:rPr lang="en-US" sz="660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6600" b="1" kern="120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  <a:cs typeface="+mn-cs"/>
              </a:rPr>
              <a:t>CÀ</a:t>
            </a:r>
            <a:r>
              <a:rPr lang="en-US" sz="660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6600" b="1" kern="120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  <a:cs typeface="+mn-cs"/>
              </a:rPr>
              <a:t>RỐT</a:t>
            </a:r>
            <a:endParaRPr lang="en-US" sz="6600" b="1" kern="120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</a:pPr>
            <a:r>
              <a:rPr lang="en-US" sz="32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24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20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0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20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0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24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28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24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</a:pPr>
            <a:r>
              <a:rPr lang="en-US" sz="32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3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3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6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61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61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66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3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3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6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293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03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03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13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13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46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: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Mười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triệu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10 000 000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</a:pPr>
            <a:r>
              <a:rPr lang="en-US" sz="32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: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Mười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: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triệu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: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Mười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99 700; 99 800;…..;100 000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</a:pPr>
            <a:r>
              <a:rPr lang="en-US" sz="32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: 99 890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: 99 900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: 99 999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: 99 100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4446227" y="-318556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659 843 090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</a:pPr>
            <a:r>
              <a:rPr lang="en-US" sz="32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: 5 000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: 5 000 000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: 50 000 000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: 500 000 000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989 000 000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</a:pPr>
            <a:r>
              <a:rPr lang="en-US" sz="32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: 898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: 989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: 898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triệu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: 989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triệu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ABD7A2-F84F-4F07-84A7-26843E334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FF89C-A2E9-4FDE-BD81-63ACE0254F70}"/>
              </a:ext>
            </a:extLst>
          </p:cNvPr>
          <p:cNvSpPr txBox="1"/>
          <p:nvPr/>
        </p:nvSpPr>
        <p:spPr>
          <a:xfrm>
            <a:off x="2830985" y="326275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3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EFF09-8312-D2EA-FADC-76F61E005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0675AC6C-2E60-6F18-1EC9-D7F473BBE130}"/>
              </a:ext>
            </a:extLst>
          </p:cNvPr>
          <p:cNvSpPr txBox="1"/>
          <p:nvPr/>
        </p:nvSpPr>
        <p:spPr>
          <a:xfrm>
            <a:off x="3368172" y="2060224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B096719-1E51-D002-4201-6231597F4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116510"/>
            <a:ext cx="12362764" cy="6232743"/>
          </a:xfrm>
          <a:prstGeom prst="rect">
            <a:avLst/>
          </a:prstGeom>
        </p:spPr>
      </p:pic>
      <p:sp>
        <p:nvSpPr>
          <p:cNvPr id="4" name="Google Shape;189;p2">
            <a:extLst>
              <a:ext uri="{FF2B5EF4-FFF2-40B4-BE49-F238E27FC236}">
                <a16:creationId xmlns:a16="http://schemas.microsoft.com/office/drawing/2014/main" id="{02B20559-F313-EA10-BF29-08B117E4ED98}"/>
              </a:ext>
            </a:extLst>
          </p:cNvPr>
          <p:cNvSpPr txBox="1"/>
          <p:nvPr/>
        </p:nvSpPr>
        <p:spPr>
          <a:xfrm>
            <a:off x="3659766" y="2718920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AA13DB3-D1EF-CA73-D078-1D1204DCC2F3}"/>
              </a:ext>
            </a:extLst>
          </p:cNvPr>
          <p:cNvSpPr/>
          <p:nvPr/>
        </p:nvSpPr>
        <p:spPr>
          <a:xfrm>
            <a:off x="3278050" y="3960217"/>
            <a:ext cx="5465150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Nhảy</a:t>
            </a:r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Vũ </a:t>
            </a:r>
            <a:r>
              <a:rPr lang="en-US" sz="4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điệu</a:t>
            </a:r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rửa</a:t>
            </a:r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tay</a:t>
            </a:r>
            <a:endParaRPr lang="en-US" sz="47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1093304" y="2637182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97307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667D9530-C970-5E90-0DAD-C2CF2C79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87924" y="126747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3866360" y="2705745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1292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15CBAAB7-4620-4C3F-475A-A14835F81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80" y="291433"/>
            <a:ext cx="10055464" cy="755672"/>
          </a:xfrm>
          <a:prstGeom prst="rect">
            <a:avLst/>
          </a:prstGeom>
        </p:spPr>
      </p:pic>
      <p:grpSp>
        <p:nvGrpSpPr>
          <p:cNvPr id="33" name="Nhóm 32">
            <a:extLst>
              <a:ext uri="{FF2B5EF4-FFF2-40B4-BE49-F238E27FC236}">
                <a16:creationId xmlns:a16="http://schemas.microsoft.com/office/drawing/2014/main" id="{E64F3D95-6918-6153-F1F2-4A5F0FE6EFD1}"/>
              </a:ext>
            </a:extLst>
          </p:cNvPr>
          <p:cNvGrpSpPr/>
          <p:nvPr/>
        </p:nvGrpSpPr>
        <p:grpSpPr>
          <a:xfrm>
            <a:off x="647700" y="1111185"/>
            <a:ext cx="10982325" cy="4849000"/>
            <a:chOff x="647700" y="1111185"/>
            <a:chExt cx="10982325" cy="4849000"/>
          </a:xfrm>
        </p:grpSpPr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79E45CE4-EE5B-9D6F-08E7-16BB1EE305E9}"/>
                </a:ext>
              </a:extLst>
            </p:cNvPr>
            <p:cNvSpPr txBox="1"/>
            <p:nvPr/>
          </p:nvSpPr>
          <p:spPr>
            <a:xfrm>
              <a:off x="647700" y="1362478"/>
              <a:ext cx="2809875" cy="8002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465 399</a:t>
              </a:r>
            </a:p>
            <a:p>
              <a:endParaRPr lang="vi-VN" dirty="0"/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D2438B85-CFFF-1D25-51D5-76169D20FCAA}"/>
                </a:ext>
              </a:extLst>
            </p:cNvPr>
            <p:cNvSpPr txBox="1"/>
            <p:nvPr/>
          </p:nvSpPr>
          <p:spPr>
            <a:xfrm>
              <a:off x="647700" y="2643471"/>
              <a:ext cx="2809875" cy="8002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10 000 000</a:t>
              </a:r>
            </a:p>
            <a:p>
              <a:endParaRPr lang="vi-VN" dirty="0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CCBDA5CC-A27B-4BE9-92D8-5B6515074318}"/>
                </a:ext>
              </a:extLst>
            </p:cNvPr>
            <p:cNvSpPr txBox="1"/>
            <p:nvPr/>
          </p:nvSpPr>
          <p:spPr>
            <a:xfrm>
              <a:off x="647700" y="3817808"/>
              <a:ext cx="2809874" cy="8002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568 384 000</a:t>
              </a:r>
            </a:p>
            <a:p>
              <a:endParaRPr lang="vi-VN" dirty="0"/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F7E4465E-59C6-FE9D-FFCA-619D3F3BAE98}"/>
                </a:ext>
              </a:extLst>
            </p:cNvPr>
            <p:cNvSpPr txBox="1"/>
            <p:nvPr/>
          </p:nvSpPr>
          <p:spPr>
            <a:xfrm>
              <a:off x="4924425" y="1111185"/>
              <a:ext cx="6619874" cy="7386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dirty="0"/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6C54E1C2-AB2A-AF61-04D6-7B4720B7A4D2}"/>
                </a:ext>
              </a:extLst>
            </p:cNvPr>
            <p:cNvSpPr txBox="1"/>
            <p:nvPr/>
          </p:nvSpPr>
          <p:spPr>
            <a:xfrm>
              <a:off x="657224" y="5001267"/>
              <a:ext cx="2809875" cy="8002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1 000 000 000</a:t>
              </a:r>
            </a:p>
            <a:p>
              <a:endParaRPr lang="vi-VN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EE52BA87-6661-862C-174A-00FFF0DFC67F}"/>
                </a:ext>
              </a:extLst>
            </p:cNvPr>
            <p:cNvSpPr txBox="1"/>
            <p:nvPr/>
          </p:nvSpPr>
          <p:spPr>
            <a:xfrm>
              <a:off x="4924425" y="2283284"/>
              <a:ext cx="6696075" cy="11695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dirty="0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02986B6-D636-EA8B-2FE6-AD0503FFE9EA}"/>
                </a:ext>
              </a:extLst>
            </p:cNvPr>
            <p:cNvSpPr txBox="1"/>
            <p:nvPr/>
          </p:nvSpPr>
          <p:spPr>
            <a:xfrm>
              <a:off x="4962526" y="3816773"/>
              <a:ext cx="6657974" cy="11695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dirty="0"/>
            </a:p>
          </p:txBody>
        </p: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CA6277C6-611D-2264-8717-78BE743A2108}"/>
                </a:ext>
              </a:extLst>
            </p:cNvPr>
            <p:cNvSpPr txBox="1"/>
            <p:nvPr/>
          </p:nvSpPr>
          <p:spPr>
            <a:xfrm>
              <a:off x="4972051" y="5221521"/>
              <a:ext cx="6657974" cy="7386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dirty="0"/>
            </a:p>
          </p:txBody>
        </p:sp>
      </p:grpSp>
      <p:cxnSp>
        <p:nvCxnSpPr>
          <p:cNvPr id="22" name="Đường kết nối Mũi tên Thẳng 21">
            <a:extLst>
              <a:ext uri="{FF2B5EF4-FFF2-40B4-BE49-F238E27FC236}">
                <a16:creationId xmlns:a16="http://schemas.microsoft.com/office/drawing/2014/main" id="{32A5FD83-EC31-FCC8-15A9-2D8AFD55C688}"/>
              </a:ext>
            </a:extLst>
          </p:cNvPr>
          <p:cNvCxnSpPr>
            <a:stCxn id="11" idx="3"/>
            <a:endCxn id="18" idx="1"/>
          </p:cNvCxnSpPr>
          <p:nvPr/>
        </p:nvCxnSpPr>
        <p:spPr>
          <a:xfrm>
            <a:off x="3457575" y="1762588"/>
            <a:ext cx="1466850" cy="1105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13BDB015-27C7-0BF9-6BD6-D20FB65F6718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3467099" y="1480517"/>
            <a:ext cx="1457326" cy="39208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A88FBD78-391C-8651-A5BF-B961E5B79E80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3457575" y="3167538"/>
            <a:ext cx="1514476" cy="2423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771D521A-EC75-9276-381C-92C7627C6F6D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476623" y="4303240"/>
            <a:ext cx="1485903" cy="983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D3F622A0-4BE7-1BAB-FFA7-CEF3D333D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72" y="316151"/>
            <a:ext cx="10317853" cy="180609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257833A-4CFF-3529-D471-5E5C8FEA2165}"/>
              </a:ext>
            </a:extLst>
          </p:cNvPr>
          <p:cNvSpPr txBox="1"/>
          <p:nvPr/>
        </p:nvSpPr>
        <p:spPr>
          <a:xfrm>
            <a:off x="1019175" y="2295525"/>
            <a:ext cx="1051559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Chín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 </a:t>
            </a:r>
            <a:r>
              <a:rPr lang="en-US" sz="2800" dirty="0" err="1"/>
              <a:t>sáu</a:t>
            </a:r>
            <a:r>
              <a:rPr lang="en-US" sz="2800" dirty="0"/>
              <a:t> </a:t>
            </a:r>
            <a:r>
              <a:rPr lang="en-US" sz="2800" dirty="0" err="1"/>
              <a:t>mươi</a:t>
            </a:r>
            <a:r>
              <a:rPr lang="en-US" sz="2800" dirty="0"/>
              <a:t> </a:t>
            </a:r>
            <a:r>
              <a:rPr lang="en-US" sz="2800" dirty="0" err="1"/>
              <a:t>bảy</a:t>
            </a:r>
            <a:r>
              <a:rPr lang="en-US" sz="2800" dirty="0"/>
              <a:t> </a:t>
            </a:r>
            <a:r>
              <a:rPr lang="en-US" sz="2800" dirty="0" err="1"/>
              <a:t>triệu</a:t>
            </a:r>
            <a:r>
              <a:rPr lang="en-US" sz="2800" dirty="0"/>
              <a:t>:………….. </a:t>
            </a:r>
            <a:r>
              <a:rPr lang="en-US" sz="2800" dirty="0" err="1"/>
              <a:t>có</a:t>
            </a:r>
            <a:r>
              <a:rPr lang="en-US" sz="2800" dirty="0"/>
              <a:t> ……   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mươi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triệu</a:t>
            </a:r>
            <a:r>
              <a:rPr lang="en-US" sz="2800" dirty="0"/>
              <a:t>:…………... </a:t>
            </a:r>
            <a:r>
              <a:rPr lang="en-US" sz="2800" dirty="0" err="1"/>
              <a:t>có</a:t>
            </a:r>
            <a:r>
              <a:rPr lang="en-US" sz="2800" dirty="0"/>
              <a:t> ………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tỉ</a:t>
            </a:r>
            <a:r>
              <a:rPr lang="en-US" sz="2800" dirty="0"/>
              <a:t>:……………  </a:t>
            </a:r>
            <a:r>
              <a:rPr lang="en-US" sz="2800" dirty="0" err="1"/>
              <a:t>có</a:t>
            </a:r>
            <a:r>
              <a:rPr lang="en-US" sz="2800" dirty="0"/>
              <a:t> ……   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Hai </a:t>
            </a:r>
            <a:r>
              <a:rPr lang="en-US" sz="2800" dirty="0" err="1"/>
              <a:t>mươi</a:t>
            </a:r>
            <a:r>
              <a:rPr lang="en-US" sz="2800" dirty="0"/>
              <a:t> </a:t>
            </a:r>
            <a:r>
              <a:rPr lang="en-US" sz="2800" dirty="0" err="1"/>
              <a:t>bảy</a:t>
            </a:r>
            <a:r>
              <a:rPr lang="en-US" sz="2800" dirty="0"/>
              <a:t> </a:t>
            </a:r>
            <a:r>
              <a:rPr lang="en-US" sz="2800" dirty="0" err="1"/>
              <a:t>triệu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 </a:t>
            </a:r>
            <a:r>
              <a:rPr lang="en-US" sz="2800" dirty="0" err="1"/>
              <a:t>nghìn</a:t>
            </a:r>
            <a:r>
              <a:rPr lang="en-US" sz="2800" dirty="0"/>
              <a:t>:…………   </a:t>
            </a:r>
            <a:r>
              <a:rPr lang="en-US" sz="2800" dirty="0" err="1"/>
              <a:t>có</a:t>
            </a:r>
            <a:r>
              <a:rPr lang="en-US" sz="2800" dirty="0"/>
              <a:t>…….. 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A02427B7-E146-8D42-EA9D-045A5D968748}"/>
              </a:ext>
            </a:extLst>
          </p:cNvPr>
          <p:cNvSpPr/>
          <p:nvPr/>
        </p:nvSpPr>
        <p:spPr>
          <a:xfrm>
            <a:off x="5895974" y="2384763"/>
            <a:ext cx="1609726" cy="638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967 000 000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CE8C4A88-118F-ACFB-D927-A3C2BF38B888}"/>
              </a:ext>
            </a:extLst>
          </p:cNvPr>
          <p:cNvSpPr/>
          <p:nvPr/>
        </p:nvSpPr>
        <p:spPr>
          <a:xfrm>
            <a:off x="2140191" y="3683676"/>
            <a:ext cx="1847852" cy="638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1 000 000 000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3978FBB3-6D3F-C3D8-25D4-26F1F0E6008E}"/>
              </a:ext>
            </a:extLst>
          </p:cNvPr>
          <p:cNvSpPr/>
          <p:nvPr/>
        </p:nvSpPr>
        <p:spPr>
          <a:xfrm>
            <a:off x="5589708" y="3045501"/>
            <a:ext cx="1609726" cy="638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444 000 000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3B99BCBA-96CE-8C3E-B8E9-867750F74CB9}"/>
              </a:ext>
            </a:extLst>
          </p:cNvPr>
          <p:cNvSpPr/>
          <p:nvPr/>
        </p:nvSpPr>
        <p:spPr>
          <a:xfrm>
            <a:off x="6769893" y="4331377"/>
            <a:ext cx="1609726" cy="638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27 500 000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9E688AE1-C18B-C05B-80B1-3311424DC84A}"/>
              </a:ext>
            </a:extLst>
          </p:cNvPr>
          <p:cNvSpPr/>
          <p:nvPr/>
        </p:nvSpPr>
        <p:spPr>
          <a:xfrm>
            <a:off x="8098629" y="2403696"/>
            <a:ext cx="966788" cy="638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9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D1ED2590-9D04-4756-260F-3C856283F791}"/>
              </a:ext>
            </a:extLst>
          </p:cNvPr>
          <p:cNvSpPr/>
          <p:nvPr/>
        </p:nvSpPr>
        <p:spPr>
          <a:xfrm>
            <a:off x="7840726" y="3092666"/>
            <a:ext cx="966788" cy="638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9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3789F420-0B54-002D-CC63-CE413C14F050}"/>
              </a:ext>
            </a:extLst>
          </p:cNvPr>
          <p:cNvSpPr/>
          <p:nvPr/>
        </p:nvSpPr>
        <p:spPr>
          <a:xfrm>
            <a:off x="4555329" y="3683675"/>
            <a:ext cx="966788" cy="638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10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30" name="Hình chữ nhật 29">
            <a:extLst>
              <a:ext uri="{FF2B5EF4-FFF2-40B4-BE49-F238E27FC236}">
                <a16:creationId xmlns:a16="http://schemas.microsoft.com/office/drawing/2014/main" id="{DFD12A0B-C2ED-5041-98F4-64D5E6605273}"/>
              </a:ext>
            </a:extLst>
          </p:cNvPr>
          <p:cNvSpPr/>
          <p:nvPr/>
        </p:nvSpPr>
        <p:spPr>
          <a:xfrm>
            <a:off x="8892776" y="4321850"/>
            <a:ext cx="966788" cy="638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</a:t>
            </a:r>
            <a:endParaRPr lang="vi-V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7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Nhóm 67">
            <a:extLst>
              <a:ext uri="{FF2B5EF4-FFF2-40B4-BE49-F238E27FC236}">
                <a16:creationId xmlns:a16="http://schemas.microsoft.com/office/drawing/2014/main" id="{E3B2837F-ED78-27DA-2506-5FD706012585}"/>
              </a:ext>
            </a:extLst>
          </p:cNvPr>
          <p:cNvGrpSpPr/>
          <p:nvPr/>
        </p:nvGrpSpPr>
        <p:grpSpPr>
          <a:xfrm>
            <a:off x="1015948" y="1526487"/>
            <a:ext cx="10724447" cy="995143"/>
            <a:chOff x="1015948" y="1526487"/>
            <a:chExt cx="10724447" cy="995143"/>
          </a:xfrm>
        </p:grpSpPr>
        <p:grpSp>
          <p:nvGrpSpPr>
            <p:cNvPr id="5" name="Group 25">
              <a:extLst>
                <a:ext uri="{FF2B5EF4-FFF2-40B4-BE49-F238E27FC236}">
                  <a16:creationId xmlns:a16="http://schemas.microsoft.com/office/drawing/2014/main" id="{8109C8E3-DCCB-968B-6629-3258DCD80464}"/>
                </a:ext>
              </a:extLst>
            </p:cNvPr>
            <p:cNvGrpSpPr/>
            <p:nvPr/>
          </p:nvGrpSpPr>
          <p:grpSpPr>
            <a:xfrm>
              <a:off x="1015948" y="1526487"/>
              <a:ext cx="10724447" cy="995143"/>
              <a:chOff x="1478352" y="5224462"/>
              <a:chExt cx="15133248" cy="995143"/>
            </a:xfrm>
          </p:grpSpPr>
          <p:cxnSp>
            <p:nvCxnSpPr>
              <p:cNvPr id="6" name="Straight Arrow Connector 2">
                <a:extLst>
                  <a:ext uri="{FF2B5EF4-FFF2-40B4-BE49-F238E27FC236}">
                    <a16:creationId xmlns:a16="http://schemas.microsoft.com/office/drawing/2014/main" id="{7373BECA-B336-CE15-5CF2-A35779941EBB}"/>
                  </a:ext>
                </a:extLst>
              </p:cNvPr>
              <p:cNvCxnSpPr/>
              <p:nvPr/>
            </p:nvCxnSpPr>
            <p:spPr>
              <a:xfrm flipV="1">
                <a:off x="1772094" y="5507365"/>
                <a:ext cx="14839506" cy="1389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735C8593-2D92-102E-23D6-6C2606F43F2F}"/>
                  </a:ext>
                </a:extLst>
              </p:cNvPr>
              <p:cNvSpPr txBox="1"/>
              <p:nvPr/>
            </p:nvSpPr>
            <p:spPr>
              <a:xfrm>
                <a:off x="1478352" y="5761488"/>
                <a:ext cx="1747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8293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6 0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00 000</a:t>
                </a:r>
              </a:p>
            </p:txBody>
          </p:sp>
          <p:cxnSp>
            <p:nvCxnSpPr>
              <p:cNvPr id="8" name="Straight Connector 4">
                <a:extLst>
                  <a:ext uri="{FF2B5EF4-FFF2-40B4-BE49-F238E27FC236}">
                    <a16:creationId xmlns:a16="http://schemas.microsoft.com/office/drawing/2014/main" id="{CC279C6D-4E55-9375-0C4A-DD338E12DF2D}"/>
                  </a:ext>
                </a:extLst>
              </p:cNvPr>
              <p:cNvCxnSpPr/>
              <p:nvPr/>
            </p:nvCxnSpPr>
            <p:spPr>
              <a:xfrm>
                <a:off x="2114106" y="5224462"/>
                <a:ext cx="0" cy="5334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6">
                <a:extLst>
                  <a:ext uri="{FF2B5EF4-FFF2-40B4-BE49-F238E27FC236}">
                    <a16:creationId xmlns:a16="http://schemas.microsoft.com/office/drawing/2014/main" id="{47C7D031-1856-79E7-FD30-A3CE142E26B9}"/>
                  </a:ext>
                </a:extLst>
              </p:cNvPr>
              <p:cNvCxnSpPr/>
              <p:nvPr/>
            </p:nvCxnSpPr>
            <p:spPr>
              <a:xfrm>
                <a:off x="4284761" y="5396637"/>
                <a:ext cx="0" cy="277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8">
                <a:extLst>
                  <a:ext uri="{FF2B5EF4-FFF2-40B4-BE49-F238E27FC236}">
                    <a16:creationId xmlns:a16="http://schemas.microsoft.com/office/drawing/2014/main" id="{BA915865-4DF4-063C-4FCF-D4EF80B43EBF}"/>
                  </a:ext>
                </a:extLst>
              </p:cNvPr>
              <p:cNvCxnSpPr/>
              <p:nvPr/>
            </p:nvCxnSpPr>
            <p:spPr>
              <a:xfrm>
                <a:off x="6324600" y="5368856"/>
                <a:ext cx="0" cy="277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9">
                <a:extLst>
                  <a:ext uri="{FF2B5EF4-FFF2-40B4-BE49-F238E27FC236}">
                    <a16:creationId xmlns:a16="http://schemas.microsoft.com/office/drawing/2014/main" id="{8C936C0A-8D75-7692-6F61-2C3E26B1A7FB}"/>
                  </a:ext>
                </a:extLst>
              </p:cNvPr>
              <p:cNvCxnSpPr/>
              <p:nvPr/>
            </p:nvCxnSpPr>
            <p:spPr>
              <a:xfrm>
                <a:off x="8493647" y="5383989"/>
                <a:ext cx="0" cy="27701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1">
                <a:extLst>
                  <a:ext uri="{FF2B5EF4-FFF2-40B4-BE49-F238E27FC236}">
                    <a16:creationId xmlns:a16="http://schemas.microsoft.com/office/drawing/2014/main" id="{F540FB5F-64CA-E614-BB03-36C2E09A778F}"/>
                  </a:ext>
                </a:extLst>
              </p:cNvPr>
              <p:cNvCxnSpPr/>
              <p:nvPr/>
            </p:nvCxnSpPr>
            <p:spPr>
              <a:xfrm>
                <a:off x="10363200" y="5368856"/>
                <a:ext cx="0" cy="277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2">
                <a:extLst>
                  <a:ext uri="{FF2B5EF4-FFF2-40B4-BE49-F238E27FC236}">
                    <a16:creationId xmlns:a16="http://schemas.microsoft.com/office/drawing/2014/main" id="{B2B251A6-62E5-83A3-A8F8-BEFA42BD7383}"/>
                  </a:ext>
                </a:extLst>
              </p:cNvPr>
              <p:cNvCxnSpPr/>
              <p:nvPr/>
            </p:nvCxnSpPr>
            <p:spPr>
              <a:xfrm>
                <a:off x="12433717" y="5383989"/>
                <a:ext cx="0" cy="277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4">
                <a:extLst>
                  <a:ext uri="{FF2B5EF4-FFF2-40B4-BE49-F238E27FC236}">
                    <a16:creationId xmlns:a16="http://schemas.microsoft.com/office/drawing/2014/main" id="{6D23A3CC-6D6F-15A5-04ED-EA9DC16504C7}"/>
                  </a:ext>
                </a:extLst>
              </p:cNvPr>
              <p:cNvCxnSpPr/>
              <p:nvPr/>
            </p:nvCxnSpPr>
            <p:spPr>
              <a:xfrm>
                <a:off x="14458506" y="5368856"/>
                <a:ext cx="0" cy="277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5">
                <a:extLst>
                  <a:ext uri="{FF2B5EF4-FFF2-40B4-BE49-F238E27FC236}">
                    <a16:creationId xmlns:a16="http://schemas.microsoft.com/office/drawing/2014/main" id="{590DE2AD-C8AD-DC45-E1DA-87B27BD28AF6}"/>
                  </a:ext>
                </a:extLst>
              </p:cNvPr>
              <p:cNvSpPr txBox="1"/>
              <p:nvPr/>
            </p:nvSpPr>
            <p:spPr>
              <a:xfrm>
                <a:off x="13848519" y="5819495"/>
                <a:ext cx="27436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8293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00 000</a:t>
                </a:r>
              </a:p>
            </p:txBody>
          </p:sp>
        </p:grpSp>
        <p:sp>
          <p:nvSpPr>
            <p:cNvPr id="23" name="TextBox 3">
              <a:extLst>
                <a:ext uri="{FF2B5EF4-FFF2-40B4-BE49-F238E27FC236}">
                  <a16:creationId xmlns:a16="http://schemas.microsoft.com/office/drawing/2014/main" id="{AE7D9B50-09F2-7D25-56D7-01AD90176315}"/>
                </a:ext>
              </a:extLst>
            </p:cNvPr>
            <p:cNvSpPr txBox="1"/>
            <p:nvPr/>
          </p:nvSpPr>
          <p:spPr>
            <a:xfrm>
              <a:off x="2486280" y="2097610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93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7 0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00 000</a:t>
              </a:r>
            </a:p>
          </p:txBody>
        </p:sp>
      </p:grpSp>
      <p:sp>
        <p:nvSpPr>
          <p:cNvPr id="44" name="Hình chữ nhật 43">
            <a:extLst>
              <a:ext uri="{FF2B5EF4-FFF2-40B4-BE49-F238E27FC236}">
                <a16:creationId xmlns:a16="http://schemas.microsoft.com/office/drawing/2014/main" id="{BCA6FAF6-6193-28E5-EBBF-388151359CC0}"/>
              </a:ext>
            </a:extLst>
          </p:cNvPr>
          <p:cNvSpPr/>
          <p:nvPr/>
        </p:nvSpPr>
        <p:spPr>
          <a:xfrm>
            <a:off x="4290396" y="2090607"/>
            <a:ext cx="540237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45" name="Hình chữ nhật 44">
            <a:extLst>
              <a:ext uri="{FF2B5EF4-FFF2-40B4-BE49-F238E27FC236}">
                <a16:creationId xmlns:a16="http://schemas.microsoft.com/office/drawing/2014/main" id="{015A6AE2-9E2E-B07D-4948-2BC831E42970}"/>
              </a:ext>
            </a:extLst>
          </p:cNvPr>
          <p:cNvSpPr/>
          <p:nvPr/>
        </p:nvSpPr>
        <p:spPr>
          <a:xfrm>
            <a:off x="5842893" y="2085965"/>
            <a:ext cx="540237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id="{24BD5D28-36B9-111A-BC76-2B9C26654F8B}"/>
              </a:ext>
            </a:extLst>
          </p:cNvPr>
          <p:cNvSpPr/>
          <p:nvPr/>
        </p:nvSpPr>
        <p:spPr>
          <a:xfrm>
            <a:off x="7171135" y="2115412"/>
            <a:ext cx="540237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id="{67224435-F502-C74B-632F-84DB2EEB5713}"/>
              </a:ext>
            </a:extLst>
          </p:cNvPr>
          <p:cNvSpPr/>
          <p:nvPr/>
        </p:nvSpPr>
        <p:spPr>
          <a:xfrm>
            <a:off x="8719485" y="2115412"/>
            <a:ext cx="540237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6F9A7C20-9737-FA03-EB82-51FE19061C4C}"/>
              </a:ext>
            </a:extLst>
          </p:cNvPr>
          <p:cNvSpPr txBox="1"/>
          <p:nvPr/>
        </p:nvSpPr>
        <p:spPr>
          <a:xfrm>
            <a:off x="5538883" y="2059887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00 000</a:t>
            </a:r>
          </a:p>
        </p:txBody>
      </p:sp>
      <p:sp>
        <p:nvSpPr>
          <p:cNvPr id="50" name="TextBox 3">
            <a:extLst>
              <a:ext uri="{FF2B5EF4-FFF2-40B4-BE49-F238E27FC236}">
                <a16:creationId xmlns:a16="http://schemas.microsoft.com/office/drawing/2014/main" id="{FBCBB779-3219-1D33-05D9-53B76A2C21F5}"/>
              </a:ext>
            </a:extLst>
          </p:cNvPr>
          <p:cNvSpPr txBox="1"/>
          <p:nvPr/>
        </p:nvSpPr>
        <p:spPr>
          <a:xfrm>
            <a:off x="6900235" y="2093984"/>
            <a:ext cx="1503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00 000</a:t>
            </a:r>
          </a:p>
        </p:txBody>
      </p:sp>
      <p:sp>
        <p:nvSpPr>
          <p:cNvPr id="51" name="TextBox 3">
            <a:extLst>
              <a:ext uri="{FF2B5EF4-FFF2-40B4-BE49-F238E27FC236}">
                <a16:creationId xmlns:a16="http://schemas.microsoft.com/office/drawing/2014/main" id="{4DB4A73D-844D-B004-E9EF-252269FDD461}"/>
              </a:ext>
            </a:extLst>
          </p:cNvPr>
          <p:cNvSpPr txBox="1"/>
          <p:nvPr/>
        </p:nvSpPr>
        <p:spPr>
          <a:xfrm>
            <a:off x="8333617" y="2104988"/>
            <a:ext cx="148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00 000</a:t>
            </a:r>
          </a:p>
        </p:txBody>
      </p:sp>
      <p:pic>
        <p:nvPicPr>
          <p:cNvPr id="54" name="Hình ảnh 53">
            <a:extLst>
              <a:ext uri="{FF2B5EF4-FFF2-40B4-BE49-F238E27FC236}">
                <a16:creationId xmlns:a16="http://schemas.microsoft.com/office/drawing/2014/main" id="{CE4D54E1-1FA6-1F2D-438F-0446F424A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13" y="337485"/>
            <a:ext cx="1653683" cy="1005927"/>
          </a:xfrm>
          <a:prstGeom prst="rect">
            <a:avLst/>
          </a:prstGeom>
        </p:spPr>
      </p:pic>
      <p:cxnSp>
        <p:nvCxnSpPr>
          <p:cNvPr id="60" name="Straight Connector 14">
            <a:extLst>
              <a:ext uri="{FF2B5EF4-FFF2-40B4-BE49-F238E27FC236}">
                <a16:creationId xmlns:a16="http://schemas.microsoft.com/office/drawing/2014/main" id="{F5BAC3BB-0CF6-609E-5B6F-6A48404BD09D}"/>
              </a:ext>
            </a:extLst>
          </p:cNvPr>
          <p:cNvCxnSpPr/>
          <p:nvPr/>
        </p:nvCxnSpPr>
        <p:spPr>
          <a:xfrm>
            <a:off x="11495568" y="4265888"/>
            <a:ext cx="0" cy="2770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2A8E533A-703D-719F-B259-82955BF5199B}"/>
              </a:ext>
            </a:extLst>
          </p:cNvPr>
          <p:cNvGrpSpPr/>
          <p:nvPr/>
        </p:nvGrpSpPr>
        <p:grpSpPr>
          <a:xfrm>
            <a:off x="608727" y="4114595"/>
            <a:ext cx="11838948" cy="1149890"/>
            <a:chOff x="696431" y="4036948"/>
            <a:chExt cx="11838948" cy="1149890"/>
          </a:xfrm>
        </p:grpSpPr>
        <p:cxnSp>
          <p:nvCxnSpPr>
            <p:cNvPr id="25" name="Straight Arrow Connector 2">
              <a:extLst>
                <a:ext uri="{FF2B5EF4-FFF2-40B4-BE49-F238E27FC236}">
                  <a16:creationId xmlns:a16="http://schemas.microsoft.com/office/drawing/2014/main" id="{372A245A-B6FB-940D-5B22-2B6CB6B6132A}"/>
                </a:ext>
              </a:extLst>
            </p:cNvPr>
            <p:cNvCxnSpPr/>
            <p:nvPr/>
          </p:nvCxnSpPr>
          <p:spPr>
            <a:xfrm flipV="1">
              <a:off x="1017272" y="4319851"/>
              <a:ext cx="10797038" cy="138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">
              <a:extLst>
                <a:ext uri="{FF2B5EF4-FFF2-40B4-BE49-F238E27FC236}">
                  <a16:creationId xmlns:a16="http://schemas.microsoft.com/office/drawing/2014/main" id="{4966A6C7-7C0A-6306-46FD-147178DA1CE0}"/>
                </a:ext>
              </a:extLst>
            </p:cNvPr>
            <p:cNvSpPr txBox="1"/>
            <p:nvPr/>
          </p:nvSpPr>
          <p:spPr>
            <a:xfrm>
              <a:off x="696431" y="4629501"/>
              <a:ext cx="1139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93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6 63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0 000</a:t>
              </a:r>
            </a:p>
          </p:txBody>
        </p:sp>
        <p:cxnSp>
          <p:nvCxnSpPr>
            <p:cNvPr id="27" name="Straight Connector 4">
              <a:extLst>
                <a:ext uri="{FF2B5EF4-FFF2-40B4-BE49-F238E27FC236}">
                  <a16:creationId xmlns:a16="http://schemas.microsoft.com/office/drawing/2014/main" id="{4E1390C4-23A3-DB46-6BB2-BCEFDD27F932}"/>
                </a:ext>
              </a:extLst>
            </p:cNvPr>
            <p:cNvCxnSpPr/>
            <p:nvPr/>
          </p:nvCxnSpPr>
          <p:spPr>
            <a:xfrm>
              <a:off x="1266116" y="4036948"/>
              <a:ext cx="0" cy="533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">
              <a:extLst>
                <a:ext uri="{FF2B5EF4-FFF2-40B4-BE49-F238E27FC236}">
                  <a16:creationId xmlns:a16="http://schemas.microsoft.com/office/drawing/2014/main" id="{2A88A1DB-9B69-DE32-1340-35C728B9F641}"/>
                </a:ext>
              </a:extLst>
            </p:cNvPr>
            <p:cNvCxnSpPr/>
            <p:nvPr/>
          </p:nvCxnSpPr>
          <p:spPr>
            <a:xfrm>
              <a:off x="2418361" y="4195232"/>
              <a:ext cx="0" cy="2770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7">
              <a:extLst>
                <a:ext uri="{FF2B5EF4-FFF2-40B4-BE49-F238E27FC236}">
                  <a16:creationId xmlns:a16="http://schemas.microsoft.com/office/drawing/2014/main" id="{ABB8F03B-7F78-96BC-D51F-C4EB66B190F0}"/>
                </a:ext>
              </a:extLst>
            </p:cNvPr>
            <p:cNvCxnSpPr/>
            <p:nvPr/>
          </p:nvCxnSpPr>
          <p:spPr>
            <a:xfrm>
              <a:off x="3552442" y="4180252"/>
              <a:ext cx="0" cy="2770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8">
              <a:extLst>
                <a:ext uri="{FF2B5EF4-FFF2-40B4-BE49-F238E27FC236}">
                  <a16:creationId xmlns:a16="http://schemas.microsoft.com/office/drawing/2014/main" id="{77B66243-A581-DB9C-2BE9-1EFFD4EFA30D}"/>
                </a:ext>
              </a:extLst>
            </p:cNvPr>
            <p:cNvCxnSpPr/>
            <p:nvPr/>
          </p:nvCxnSpPr>
          <p:spPr>
            <a:xfrm>
              <a:off x="4701093" y="4180252"/>
              <a:ext cx="0" cy="2770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9">
              <a:extLst>
                <a:ext uri="{FF2B5EF4-FFF2-40B4-BE49-F238E27FC236}">
                  <a16:creationId xmlns:a16="http://schemas.microsoft.com/office/drawing/2014/main" id="{FB20A4CE-2B02-E020-28F2-057C48017606}"/>
                </a:ext>
              </a:extLst>
            </p:cNvPr>
            <p:cNvCxnSpPr/>
            <p:nvPr/>
          </p:nvCxnSpPr>
          <p:spPr>
            <a:xfrm>
              <a:off x="5790553" y="4200169"/>
              <a:ext cx="0" cy="2770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11">
              <a:extLst>
                <a:ext uri="{FF2B5EF4-FFF2-40B4-BE49-F238E27FC236}">
                  <a16:creationId xmlns:a16="http://schemas.microsoft.com/office/drawing/2014/main" id="{EFD8090E-BBF8-7CE9-F197-D961C0B22FBF}"/>
                </a:ext>
              </a:extLst>
            </p:cNvPr>
            <p:cNvCxnSpPr/>
            <p:nvPr/>
          </p:nvCxnSpPr>
          <p:spPr>
            <a:xfrm>
              <a:off x="7032873" y="4180251"/>
              <a:ext cx="0" cy="2770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2">
              <a:extLst>
                <a:ext uri="{FF2B5EF4-FFF2-40B4-BE49-F238E27FC236}">
                  <a16:creationId xmlns:a16="http://schemas.microsoft.com/office/drawing/2014/main" id="{D23F482B-C237-BE75-4D30-2E646B2CE689}"/>
                </a:ext>
              </a:extLst>
            </p:cNvPr>
            <p:cNvCxnSpPr/>
            <p:nvPr/>
          </p:nvCxnSpPr>
          <p:spPr>
            <a:xfrm>
              <a:off x="8217374" y="4195232"/>
              <a:ext cx="0" cy="2770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3">
              <a:extLst>
                <a:ext uri="{FF2B5EF4-FFF2-40B4-BE49-F238E27FC236}">
                  <a16:creationId xmlns:a16="http://schemas.microsoft.com/office/drawing/2014/main" id="{54BBA483-8FE2-517A-BA71-E6149D51D2F2}"/>
                </a:ext>
              </a:extLst>
            </p:cNvPr>
            <p:cNvCxnSpPr/>
            <p:nvPr/>
          </p:nvCxnSpPr>
          <p:spPr>
            <a:xfrm>
              <a:off x="9394085" y="4195232"/>
              <a:ext cx="0" cy="2770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4">
              <a:extLst>
                <a:ext uri="{FF2B5EF4-FFF2-40B4-BE49-F238E27FC236}">
                  <a16:creationId xmlns:a16="http://schemas.microsoft.com/office/drawing/2014/main" id="{2B591F4D-9567-A6F5-CA31-796C1CAE7E56}"/>
                </a:ext>
              </a:extLst>
            </p:cNvPr>
            <p:cNvCxnSpPr>
              <a:cxnSpLocks/>
            </p:cNvCxnSpPr>
            <p:nvPr/>
          </p:nvCxnSpPr>
          <p:spPr>
            <a:xfrm>
              <a:off x="10527817" y="4206365"/>
              <a:ext cx="0" cy="2658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id="{A36DD8C4-4485-5722-6A0F-DFA584BE57C2}"/>
                </a:ext>
              </a:extLst>
            </p:cNvPr>
            <p:cNvSpPr txBox="1"/>
            <p:nvPr/>
          </p:nvSpPr>
          <p:spPr>
            <a:xfrm>
              <a:off x="10539140" y="4786728"/>
              <a:ext cx="1996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93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3">
              <a:extLst>
                <a:ext uri="{FF2B5EF4-FFF2-40B4-BE49-F238E27FC236}">
                  <a16:creationId xmlns:a16="http://schemas.microsoft.com/office/drawing/2014/main" id="{15FF462C-0C8A-2A11-CCAA-A7240F18BBAC}"/>
                </a:ext>
              </a:extLst>
            </p:cNvPr>
            <p:cNvSpPr txBox="1"/>
            <p:nvPr/>
          </p:nvSpPr>
          <p:spPr>
            <a:xfrm>
              <a:off x="3026739" y="4649786"/>
              <a:ext cx="1139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93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6 65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0 000</a:t>
              </a:r>
            </a:p>
          </p:txBody>
        </p:sp>
        <p:sp>
          <p:nvSpPr>
            <p:cNvPr id="58" name="TextBox 3">
              <a:extLst>
                <a:ext uri="{FF2B5EF4-FFF2-40B4-BE49-F238E27FC236}">
                  <a16:creationId xmlns:a16="http://schemas.microsoft.com/office/drawing/2014/main" id="{C3C320E2-4D91-D059-8995-32E4792C89D0}"/>
                </a:ext>
              </a:extLst>
            </p:cNvPr>
            <p:cNvSpPr txBox="1"/>
            <p:nvPr/>
          </p:nvSpPr>
          <p:spPr>
            <a:xfrm>
              <a:off x="4126105" y="4629477"/>
              <a:ext cx="1139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93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6 66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0 000</a:t>
              </a:r>
            </a:p>
          </p:txBody>
        </p:sp>
        <p:sp>
          <p:nvSpPr>
            <p:cNvPr id="59" name="TextBox 3">
              <a:extLst>
                <a:ext uri="{FF2B5EF4-FFF2-40B4-BE49-F238E27FC236}">
                  <a16:creationId xmlns:a16="http://schemas.microsoft.com/office/drawing/2014/main" id="{F10D32ED-B437-2412-15A8-B87F4B0AB198}"/>
                </a:ext>
              </a:extLst>
            </p:cNvPr>
            <p:cNvSpPr txBox="1"/>
            <p:nvPr/>
          </p:nvSpPr>
          <p:spPr>
            <a:xfrm>
              <a:off x="7839984" y="4611893"/>
              <a:ext cx="1139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93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6 69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0 000</a:t>
              </a:r>
            </a:p>
          </p:txBody>
        </p:sp>
      </p:grpSp>
      <p:sp>
        <p:nvSpPr>
          <p:cNvPr id="61" name="Hình chữ nhật 60">
            <a:extLst>
              <a:ext uri="{FF2B5EF4-FFF2-40B4-BE49-F238E27FC236}">
                <a16:creationId xmlns:a16="http://schemas.microsoft.com/office/drawing/2014/main" id="{02BCFAAC-3AEB-BDD0-CC90-DF090DD29D77}"/>
              </a:ext>
            </a:extLst>
          </p:cNvPr>
          <p:cNvSpPr/>
          <p:nvPr/>
        </p:nvSpPr>
        <p:spPr>
          <a:xfrm>
            <a:off x="2111120" y="4587604"/>
            <a:ext cx="557562" cy="433288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62" name="Hình chữ nhật 61">
            <a:extLst>
              <a:ext uri="{FF2B5EF4-FFF2-40B4-BE49-F238E27FC236}">
                <a16:creationId xmlns:a16="http://schemas.microsoft.com/office/drawing/2014/main" id="{ED2CA2E1-FA1C-9D45-C9AB-B60161B22F3F}"/>
              </a:ext>
            </a:extLst>
          </p:cNvPr>
          <p:cNvSpPr/>
          <p:nvPr/>
        </p:nvSpPr>
        <p:spPr>
          <a:xfrm>
            <a:off x="5382490" y="4645477"/>
            <a:ext cx="540237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63" name="Hình chữ nhật 62">
            <a:extLst>
              <a:ext uri="{FF2B5EF4-FFF2-40B4-BE49-F238E27FC236}">
                <a16:creationId xmlns:a16="http://schemas.microsoft.com/office/drawing/2014/main" id="{C0C15891-C5F6-8011-3765-C79B1DA1CADB}"/>
              </a:ext>
            </a:extLst>
          </p:cNvPr>
          <p:cNvSpPr/>
          <p:nvPr/>
        </p:nvSpPr>
        <p:spPr>
          <a:xfrm>
            <a:off x="6689696" y="4724340"/>
            <a:ext cx="540237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64" name="Hình chữ nhật 63">
            <a:extLst>
              <a:ext uri="{FF2B5EF4-FFF2-40B4-BE49-F238E27FC236}">
                <a16:creationId xmlns:a16="http://schemas.microsoft.com/office/drawing/2014/main" id="{76EEAF75-239B-5546-77A0-B59A67DBE57E}"/>
              </a:ext>
            </a:extLst>
          </p:cNvPr>
          <p:cNvSpPr/>
          <p:nvPr/>
        </p:nvSpPr>
        <p:spPr>
          <a:xfrm>
            <a:off x="9151694" y="4707227"/>
            <a:ext cx="540237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65" name="Hình chữ nhật 64">
            <a:extLst>
              <a:ext uri="{FF2B5EF4-FFF2-40B4-BE49-F238E27FC236}">
                <a16:creationId xmlns:a16="http://schemas.microsoft.com/office/drawing/2014/main" id="{F8945B44-10A9-20E2-52F1-FE3A5C4CEF9B}"/>
              </a:ext>
            </a:extLst>
          </p:cNvPr>
          <p:cNvSpPr/>
          <p:nvPr/>
        </p:nvSpPr>
        <p:spPr>
          <a:xfrm>
            <a:off x="10214217" y="4705648"/>
            <a:ext cx="540237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66" name="Hình chữ nhật 65">
            <a:extLst>
              <a:ext uri="{FF2B5EF4-FFF2-40B4-BE49-F238E27FC236}">
                <a16:creationId xmlns:a16="http://schemas.microsoft.com/office/drawing/2014/main" id="{C41DC48D-F640-6328-7CA9-5D9796B0EA83}"/>
              </a:ext>
            </a:extLst>
          </p:cNvPr>
          <p:cNvSpPr/>
          <p:nvPr/>
        </p:nvSpPr>
        <p:spPr>
          <a:xfrm>
            <a:off x="11290460" y="4674151"/>
            <a:ext cx="540237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69" name="TextBox 3">
            <a:extLst>
              <a:ext uri="{FF2B5EF4-FFF2-40B4-BE49-F238E27FC236}">
                <a16:creationId xmlns:a16="http://schemas.microsoft.com/office/drawing/2014/main" id="{B4E85759-B3DA-D8F3-BBDC-2A8D3422D8F0}"/>
              </a:ext>
            </a:extLst>
          </p:cNvPr>
          <p:cNvSpPr txBox="1"/>
          <p:nvPr/>
        </p:nvSpPr>
        <p:spPr>
          <a:xfrm>
            <a:off x="1776016" y="4712044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0 000</a:t>
            </a:r>
          </a:p>
        </p:txBody>
      </p:sp>
      <p:sp>
        <p:nvSpPr>
          <p:cNvPr id="70" name="TextBox 3">
            <a:extLst>
              <a:ext uri="{FF2B5EF4-FFF2-40B4-BE49-F238E27FC236}">
                <a16:creationId xmlns:a16="http://schemas.microsoft.com/office/drawing/2014/main" id="{1C386BAA-00AE-05E4-A7F7-DD2CB40A14CE}"/>
              </a:ext>
            </a:extLst>
          </p:cNvPr>
          <p:cNvSpPr txBox="1"/>
          <p:nvPr/>
        </p:nvSpPr>
        <p:spPr>
          <a:xfrm>
            <a:off x="5202486" y="4680880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6 67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0 000</a:t>
            </a:r>
          </a:p>
        </p:txBody>
      </p:sp>
      <p:sp>
        <p:nvSpPr>
          <p:cNvPr id="71" name="TextBox 3">
            <a:extLst>
              <a:ext uri="{FF2B5EF4-FFF2-40B4-BE49-F238E27FC236}">
                <a16:creationId xmlns:a16="http://schemas.microsoft.com/office/drawing/2014/main" id="{EEB10F7E-5F6E-1CD5-2862-E2BF62CE55A1}"/>
              </a:ext>
            </a:extLst>
          </p:cNvPr>
          <p:cNvSpPr txBox="1"/>
          <p:nvPr/>
        </p:nvSpPr>
        <p:spPr>
          <a:xfrm>
            <a:off x="6532554" y="4654599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0 000</a:t>
            </a:r>
          </a:p>
        </p:txBody>
      </p:sp>
      <p:sp>
        <p:nvSpPr>
          <p:cNvPr id="72" name="TextBox 3">
            <a:extLst>
              <a:ext uri="{FF2B5EF4-FFF2-40B4-BE49-F238E27FC236}">
                <a16:creationId xmlns:a16="http://schemas.microsoft.com/office/drawing/2014/main" id="{0642D02B-89BB-FCD9-1923-B28CA600AE70}"/>
              </a:ext>
            </a:extLst>
          </p:cNvPr>
          <p:cNvSpPr txBox="1"/>
          <p:nvPr/>
        </p:nvSpPr>
        <p:spPr>
          <a:xfrm>
            <a:off x="9928532" y="4680880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0 000</a:t>
            </a:r>
          </a:p>
        </p:txBody>
      </p:sp>
      <p:sp>
        <p:nvSpPr>
          <p:cNvPr id="73" name="TextBox 3">
            <a:extLst>
              <a:ext uri="{FF2B5EF4-FFF2-40B4-BE49-F238E27FC236}">
                <a16:creationId xmlns:a16="http://schemas.microsoft.com/office/drawing/2014/main" id="{D2279921-147F-1F2B-8C1D-A2F8502D1A62}"/>
              </a:ext>
            </a:extLst>
          </p:cNvPr>
          <p:cNvSpPr txBox="1"/>
          <p:nvPr/>
        </p:nvSpPr>
        <p:spPr>
          <a:xfrm>
            <a:off x="8754108" y="4680880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0 000</a:t>
            </a:r>
          </a:p>
        </p:txBody>
      </p:sp>
      <p:sp>
        <p:nvSpPr>
          <p:cNvPr id="74" name="TextBox 3">
            <a:extLst>
              <a:ext uri="{FF2B5EF4-FFF2-40B4-BE49-F238E27FC236}">
                <a16:creationId xmlns:a16="http://schemas.microsoft.com/office/drawing/2014/main" id="{985BC7A8-2B58-76C8-5124-A56330DC9CB1}"/>
              </a:ext>
            </a:extLst>
          </p:cNvPr>
          <p:cNvSpPr txBox="1"/>
          <p:nvPr/>
        </p:nvSpPr>
        <p:spPr>
          <a:xfrm>
            <a:off x="10995961" y="4674151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0 000</a:t>
            </a:r>
          </a:p>
        </p:txBody>
      </p:sp>
      <p:sp>
        <p:nvSpPr>
          <p:cNvPr id="42" name="TextBox 3">
            <a:extLst>
              <a:ext uri="{FF2B5EF4-FFF2-40B4-BE49-F238E27FC236}">
                <a16:creationId xmlns:a16="http://schemas.microsoft.com/office/drawing/2014/main" id="{E818290D-94EF-8488-4799-94406C4244DA}"/>
              </a:ext>
            </a:extLst>
          </p:cNvPr>
          <p:cNvSpPr txBox="1"/>
          <p:nvPr/>
        </p:nvSpPr>
        <p:spPr>
          <a:xfrm>
            <a:off x="4053517" y="2094461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00 000</a:t>
            </a:r>
          </a:p>
        </p:txBody>
      </p:sp>
    </p:spTree>
    <p:extLst>
      <p:ext uri="{BB962C8B-B14F-4D97-AF65-F5344CB8AC3E}">
        <p14:creationId xmlns:p14="http://schemas.microsoft.com/office/powerpoint/2010/main" val="312660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9" grpId="0"/>
      <p:bldP spid="50" grpId="0"/>
      <p:bldP spid="51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/>
      <p:bldP spid="70" grpId="0"/>
      <p:bldP spid="71" grpId="0"/>
      <p:bldP spid="72" grpId="0"/>
      <p:bldP spid="73" grpId="0"/>
      <p:bldP spid="74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D15449CA-D334-A23E-F928-82437A00C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1"/>
            <a:ext cx="9144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Bài</a:t>
            </a:r>
            <a:r>
              <a:rPr lang="en-US" altLang="vi-VN" sz="4000" b="1" dirty="0">
                <a:solidFill>
                  <a:srgbClr val="FF0000"/>
                </a:solidFill>
              </a:rPr>
              <a:t> 2  a) </a:t>
            </a:r>
            <a:r>
              <a:rPr lang="en-US" altLang="vi-VN" sz="4000" b="1" dirty="0" err="1">
                <a:solidFill>
                  <a:srgbClr val="FF0000"/>
                </a:solidFill>
              </a:rPr>
              <a:t>Đọc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các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số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sau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và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cho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biết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chữ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số</a:t>
            </a:r>
            <a:r>
              <a:rPr lang="en-US" altLang="vi-VN" sz="4000" b="1" dirty="0">
                <a:solidFill>
                  <a:srgbClr val="FF0000"/>
                </a:solidFill>
              </a:rPr>
              <a:t> 7 ở </a:t>
            </a:r>
            <a:r>
              <a:rPr lang="en-US" altLang="vi-VN" sz="4000" b="1" dirty="0" err="1">
                <a:solidFill>
                  <a:srgbClr val="FF0000"/>
                </a:solidFill>
              </a:rPr>
              <a:t>mỗi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số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đó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thuộc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hàng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nào</a:t>
            </a:r>
            <a:r>
              <a:rPr lang="en-US" altLang="vi-VN" sz="4000" b="1" dirty="0">
                <a:solidFill>
                  <a:srgbClr val="FF0000"/>
                </a:solidFill>
              </a:rPr>
              <a:t> , </a:t>
            </a:r>
            <a:r>
              <a:rPr lang="en-US" altLang="vi-VN" sz="4000" b="1" dirty="0" err="1">
                <a:solidFill>
                  <a:srgbClr val="FF0000"/>
                </a:solidFill>
              </a:rPr>
              <a:t>lớp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nào</a:t>
            </a:r>
            <a:r>
              <a:rPr lang="en-US" altLang="vi-VN" sz="4000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6274014-74DE-9386-6CC3-3164F1437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32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</a:pPr>
            <a:r>
              <a:rPr lang="en-US" altLang="vi-VN" sz="4000" dirty="0"/>
              <a:t>3 </a:t>
            </a:r>
            <a:r>
              <a:rPr lang="en-US" altLang="vi-VN" sz="4000" dirty="0">
                <a:solidFill>
                  <a:srgbClr val="FF0000"/>
                </a:solidFill>
              </a:rPr>
              <a:t>7</a:t>
            </a:r>
            <a:r>
              <a:rPr lang="en-US" altLang="vi-VN" sz="4000" dirty="0"/>
              <a:t>20 598 ,   </a:t>
            </a:r>
            <a:r>
              <a:rPr lang="en-US" altLang="vi-VN" sz="4000" dirty="0">
                <a:solidFill>
                  <a:srgbClr val="FF0000"/>
                </a:solidFill>
              </a:rPr>
              <a:t>7</a:t>
            </a:r>
            <a:r>
              <a:rPr lang="en-US" altLang="vi-VN" sz="4000" dirty="0"/>
              <a:t>2 564 000, 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vi-VN" sz="4000" dirty="0"/>
              <a:t> 89</a:t>
            </a:r>
            <a:r>
              <a:rPr lang="en-US" altLang="vi-VN" sz="4000" dirty="0">
                <a:solidFill>
                  <a:srgbClr val="FF0000"/>
                </a:solidFill>
              </a:rPr>
              <a:t>7</a:t>
            </a:r>
            <a:r>
              <a:rPr lang="en-US" altLang="vi-VN" sz="4000" dirty="0"/>
              <a:t> 580 212. </a:t>
            </a:r>
          </a:p>
        </p:txBody>
      </p:sp>
      <p:sp>
        <p:nvSpPr>
          <p:cNvPr id="11280" name="Rectangle 16">
            <a:extLst>
              <a:ext uri="{FF2B5EF4-FFF2-40B4-BE49-F238E27FC236}">
                <a16:creationId xmlns:a16="http://schemas.microsoft.com/office/drawing/2014/main" id="{6A6D861D-EA54-DA2D-80E9-A8547DF5C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4648200"/>
            <a:ext cx="73914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dirty="0" err="1"/>
              <a:t>Số</a:t>
            </a:r>
            <a:r>
              <a:rPr lang="en-US" altLang="vi-VN" sz="3600" dirty="0"/>
              <a:t> 7 </a:t>
            </a:r>
            <a:r>
              <a:rPr lang="en-US" altLang="vi-VN" sz="3600" dirty="0" err="1"/>
              <a:t>thuộc</a:t>
            </a:r>
            <a:r>
              <a:rPr lang="en-US" altLang="vi-VN" sz="3600" dirty="0"/>
              <a:t> </a:t>
            </a:r>
            <a:r>
              <a:rPr lang="en-US" altLang="vi-VN" sz="3600" dirty="0" err="1"/>
              <a:t>hàng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trăm</a:t>
            </a:r>
            <a:r>
              <a:rPr lang="en-US" altLang="vi-VN" sz="3600" dirty="0"/>
              <a:t> </a:t>
            </a:r>
            <a:r>
              <a:rPr lang="en-US" altLang="vi-VN" sz="3600" dirty="0" err="1"/>
              <a:t>nghìn</a:t>
            </a:r>
            <a:endParaRPr lang="en-US" altLang="vi-VN" sz="3600" dirty="0"/>
          </a:p>
          <a:p>
            <a:pPr algn="ctr" eaLnBrk="1" hangingPunct="1"/>
            <a:r>
              <a:rPr lang="en-US" altLang="vi-VN" sz="3600" dirty="0" err="1"/>
              <a:t>Lớp</a:t>
            </a:r>
            <a:r>
              <a:rPr lang="en-US" altLang="vi-VN" sz="3600" dirty="0"/>
              <a:t> </a:t>
            </a:r>
            <a:r>
              <a:rPr lang="en-US" altLang="vi-VN" sz="3600" dirty="0" err="1"/>
              <a:t>nghìn</a:t>
            </a:r>
            <a:endParaRPr lang="en-US" altLang="vi-VN" sz="3600" dirty="0"/>
          </a:p>
        </p:txBody>
      </p:sp>
      <p:sp>
        <p:nvSpPr>
          <p:cNvPr id="11281" name="Line 17">
            <a:extLst>
              <a:ext uri="{FF2B5EF4-FFF2-40B4-BE49-F238E27FC236}">
                <a16:creationId xmlns:a16="http://schemas.microsoft.com/office/drawing/2014/main" id="{14BCCFE9-C1BC-1E02-BF44-EDE9A0664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5725" y="2886075"/>
            <a:ext cx="1514475" cy="19145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82" name="Line 18">
            <a:extLst>
              <a:ext uri="{FF2B5EF4-FFF2-40B4-BE49-F238E27FC236}">
                <a16:creationId xmlns:a16="http://schemas.microsoft.com/office/drawing/2014/main" id="{5848D100-0C3A-4301-F6F5-94E4C3C6E9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2100" y="2886075"/>
            <a:ext cx="1066800" cy="1752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84" name="Rectangle 20">
            <a:extLst>
              <a:ext uri="{FF2B5EF4-FFF2-40B4-BE49-F238E27FC236}">
                <a16:creationId xmlns:a16="http://schemas.microsoft.com/office/drawing/2014/main" id="{DC8B5E51-F841-F89D-A2A4-FA9E06F19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4772025"/>
            <a:ext cx="73914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dirty="0" err="1"/>
              <a:t>Số</a:t>
            </a:r>
            <a:r>
              <a:rPr lang="en-US" altLang="vi-VN" sz="3600" dirty="0"/>
              <a:t> 7 </a:t>
            </a:r>
            <a:r>
              <a:rPr lang="en-US" altLang="vi-VN" sz="3600" dirty="0" err="1"/>
              <a:t>thuộc</a:t>
            </a:r>
            <a:r>
              <a:rPr lang="en-US" altLang="vi-VN" sz="3600" dirty="0"/>
              <a:t> </a:t>
            </a:r>
            <a:r>
              <a:rPr lang="en-US" altLang="vi-VN" sz="3600" dirty="0" err="1"/>
              <a:t>hàng</a:t>
            </a:r>
            <a:r>
              <a:rPr lang="en-US" altLang="vi-VN" sz="3600" dirty="0"/>
              <a:t> </a:t>
            </a:r>
            <a:r>
              <a:rPr lang="en-US" altLang="vi-VN" sz="3600" dirty="0" err="1"/>
              <a:t>chục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triệu</a:t>
            </a:r>
            <a:r>
              <a:rPr lang="en-US" altLang="vi-VN" sz="3600" dirty="0"/>
              <a:t> </a:t>
            </a:r>
          </a:p>
          <a:p>
            <a:pPr algn="ctr" eaLnBrk="1" hangingPunct="1"/>
            <a:r>
              <a:rPr lang="en-US" altLang="vi-VN" sz="3600" dirty="0" err="1"/>
              <a:t>lớp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triệu</a:t>
            </a:r>
            <a:endParaRPr lang="en-US" altLang="vi-VN" sz="3600" dirty="0"/>
          </a:p>
        </p:txBody>
      </p:sp>
      <p:sp>
        <p:nvSpPr>
          <p:cNvPr id="11285" name="Line 21">
            <a:extLst>
              <a:ext uri="{FF2B5EF4-FFF2-40B4-BE49-F238E27FC236}">
                <a16:creationId xmlns:a16="http://schemas.microsoft.com/office/drawing/2014/main" id="{441D0FE2-7C03-8D68-1627-66204551D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556793"/>
            <a:ext cx="685800" cy="1196181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86" name="Rectangle 22">
            <a:extLst>
              <a:ext uri="{FF2B5EF4-FFF2-40B4-BE49-F238E27FC236}">
                <a16:creationId xmlns:a16="http://schemas.microsoft.com/office/drawing/2014/main" id="{3209E379-3FE7-AD61-9E41-61C93997A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4762500"/>
            <a:ext cx="73914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dirty="0" err="1"/>
              <a:t>Số</a:t>
            </a:r>
            <a:r>
              <a:rPr lang="en-US" altLang="vi-VN" sz="3600" dirty="0"/>
              <a:t> 7 </a:t>
            </a:r>
            <a:r>
              <a:rPr lang="en-US" altLang="vi-VN" sz="3600" dirty="0" err="1"/>
              <a:t>thuộc</a:t>
            </a:r>
            <a:r>
              <a:rPr lang="en-US" altLang="vi-VN" sz="3600" dirty="0"/>
              <a:t> </a:t>
            </a:r>
            <a:r>
              <a:rPr lang="en-US" altLang="vi-VN" sz="3600" dirty="0" err="1"/>
              <a:t>hàng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triệu</a:t>
            </a:r>
            <a:endParaRPr lang="en-US" altLang="vi-VN" sz="3600" dirty="0"/>
          </a:p>
          <a:p>
            <a:pPr algn="ctr" eaLnBrk="1" hangingPunct="1"/>
            <a:r>
              <a:rPr lang="en-US" altLang="vi-VN" sz="3600" dirty="0"/>
              <a:t> </a:t>
            </a:r>
            <a:r>
              <a:rPr lang="en-US" altLang="vi-VN" sz="3600" dirty="0" err="1"/>
              <a:t>lớp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triệu</a:t>
            </a:r>
            <a:endParaRPr lang="en-US" alt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 animBg="1"/>
      <p:bldP spid="11280" grpId="1" animBg="1"/>
      <p:bldP spid="11284" grpId="0" animBg="1"/>
      <p:bldP spid="11284" grpId="1" animBg="1"/>
      <p:bldP spid="11286" grpId="0" animBg="1"/>
      <p:bldP spid="1128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57C5F18-005D-AD44-8AA4-8B4F10F53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45" y="352398"/>
            <a:ext cx="6166730" cy="66577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6647FEC-0365-525F-9D18-32E556BEEA2D}"/>
              </a:ext>
            </a:extLst>
          </p:cNvPr>
          <p:cNvSpPr txBox="1">
            <a:spLocks noChangeArrowheads="1"/>
          </p:cNvSpPr>
          <p:nvPr/>
        </p:nvSpPr>
        <p:spPr>
          <a:xfrm>
            <a:off x="161924" y="1272788"/>
            <a:ext cx="11477625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Mẫu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9 156 372 = 9 000 000 + 100 000 + 50 000 + 6 000 + 300 + 70 + 2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2298FB6-E723-3BDD-284D-DE2AD6DAB277}"/>
              </a:ext>
            </a:extLst>
          </p:cNvPr>
          <p:cNvSpPr txBox="1">
            <a:spLocks noChangeArrowheads="1"/>
          </p:cNvSpPr>
          <p:nvPr/>
        </p:nvSpPr>
        <p:spPr>
          <a:xfrm>
            <a:off x="161924" y="2322319"/>
            <a:ext cx="11477625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8 151 821 = 8 000 000 + 100 000 + 50 000 + 1 000 + 800 + 20 + 1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349A274-DF11-ED00-61CC-3568CB889946}"/>
              </a:ext>
            </a:extLst>
          </p:cNvPr>
          <p:cNvSpPr txBox="1">
            <a:spLocks noChangeArrowheads="1"/>
          </p:cNvSpPr>
          <p:nvPr/>
        </p:nvSpPr>
        <p:spPr>
          <a:xfrm>
            <a:off x="26777" y="1751129"/>
            <a:ext cx="11477625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vi-VN" sz="2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8 151 821, 2 669 000, 6 348 800, 6 597 023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10B69AB-967A-4614-1421-35713CFE112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37969"/>
            <a:ext cx="11477625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             2 669 000 = 2 000 000 + 600 000 + 60 000 + 9 000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FBCCFDE-F714-871C-347B-77FE8D722A9C}"/>
              </a:ext>
            </a:extLst>
          </p:cNvPr>
          <p:cNvSpPr txBox="1">
            <a:spLocks noChangeArrowheads="1"/>
          </p:cNvSpPr>
          <p:nvPr/>
        </p:nvSpPr>
        <p:spPr>
          <a:xfrm>
            <a:off x="-504826" y="3436252"/>
            <a:ext cx="11477625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6 348 800 = 6 000 000 + 300 000 + 40 000 + 8 000 + 800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6BBE126-5641-ACFE-967B-19D5B2D05CBB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3972936"/>
            <a:ext cx="11477625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             6 507 023 = 6 000 000 + 500 000 + 7 000 + 20 + 3</a:t>
            </a:r>
          </a:p>
        </p:txBody>
      </p:sp>
    </p:spTree>
    <p:extLst>
      <p:ext uri="{BB962C8B-B14F-4D97-AF65-F5344CB8AC3E}">
        <p14:creationId xmlns:p14="http://schemas.microsoft.com/office/powerpoint/2010/main" val="73975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A1408AD-D3DD-F306-5B5E-5D8E6DB25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244" y="545693"/>
            <a:ext cx="8457573" cy="456629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49DBB7D-7735-0EA7-8779-05FAFC45D44D}"/>
              </a:ext>
            </a:extLst>
          </p:cNvPr>
          <p:cNvSpPr txBox="1">
            <a:spLocks noChangeArrowheads="1"/>
          </p:cNvSpPr>
          <p:nvPr/>
        </p:nvSpPr>
        <p:spPr>
          <a:xfrm>
            <a:off x="161924" y="1272788"/>
            <a:ext cx="11477625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Mẫu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32 000 000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32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triệu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0F62DA71-B249-0399-E096-9388DD204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595" y="2108791"/>
            <a:ext cx="7354797" cy="510584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09BB53C-37A7-7511-48D5-9BF035ECB669}"/>
              </a:ext>
            </a:extLst>
          </p:cNvPr>
          <p:cNvSpPr txBox="1">
            <a:spLocks noChangeArrowheads="1"/>
          </p:cNvSpPr>
          <p:nvPr/>
        </p:nvSpPr>
        <p:spPr>
          <a:xfrm>
            <a:off x="2026596" y="2579938"/>
            <a:ext cx="2519028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2 000 000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endParaRPr lang="en-US" altLang="vi-VN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6151FB4-3F0B-041A-41D9-5206CCF4A599}"/>
              </a:ext>
            </a:extLst>
          </p:cNvPr>
          <p:cNvSpPr txBox="1">
            <a:spLocks noChangeArrowheads="1"/>
          </p:cNvSpPr>
          <p:nvPr/>
        </p:nvSpPr>
        <p:spPr>
          <a:xfrm>
            <a:off x="4444479" y="2592632"/>
            <a:ext cx="2519028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vi-V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2 </a:t>
            </a:r>
            <a:r>
              <a:rPr lang="en-US" altLang="vi-V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triệu</a:t>
            </a:r>
            <a:endParaRPr lang="en-US" altLang="vi-VN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5A64AE9-3675-4AD2-0010-6CB45762DBC6}"/>
              </a:ext>
            </a:extLst>
          </p:cNvPr>
          <p:cNvSpPr txBox="1">
            <a:spLocks noChangeArrowheads="1"/>
          </p:cNvSpPr>
          <p:nvPr/>
        </p:nvSpPr>
        <p:spPr>
          <a:xfrm>
            <a:off x="2026594" y="3145475"/>
            <a:ext cx="2844343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380 000 000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endParaRPr lang="en-US" altLang="vi-VN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439EFE6-6814-B96F-B0A8-51BD83D8E04F}"/>
              </a:ext>
            </a:extLst>
          </p:cNvPr>
          <p:cNvSpPr txBox="1">
            <a:spLocks noChangeArrowheads="1"/>
          </p:cNvSpPr>
          <p:nvPr/>
        </p:nvSpPr>
        <p:spPr>
          <a:xfrm>
            <a:off x="4836486" y="3172720"/>
            <a:ext cx="2519028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vi-V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380 </a:t>
            </a:r>
            <a:r>
              <a:rPr lang="en-US" altLang="vi-V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triệu</a:t>
            </a:r>
            <a:endParaRPr lang="en-US" altLang="vi-VN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AB9DD03-B12D-D9E7-869A-50DB3BA30915}"/>
              </a:ext>
            </a:extLst>
          </p:cNvPr>
          <p:cNvSpPr txBox="1">
            <a:spLocks noChangeArrowheads="1"/>
          </p:cNvSpPr>
          <p:nvPr/>
        </p:nvSpPr>
        <p:spPr>
          <a:xfrm>
            <a:off x="2026594" y="3810718"/>
            <a:ext cx="2844343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456 000 000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endParaRPr lang="en-US" altLang="vi-VN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EB60D43B-AE4F-5827-CBE2-201DFB31C1DE}"/>
              </a:ext>
            </a:extLst>
          </p:cNvPr>
          <p:cNvSpPr txBox="1">
            <a:spLocks noChangeArrowheads="1"/>
          </p:cNvSpPr>
          <p:nvPr/>
        </p:nvSpPr>
        <p:spPr>
          <a:xfrm>
            <a:off x="4836486" y="3837963"/>
            <a:ext cx="2519028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vi-V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456 </a:t>
            </a:r>
            <a:r>
              <a:rPr lang="en-US" altLang="vi-V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triệu</a:t>
            </a:r>
            <a:endParaRPr lang="en-US" altLang="vi-VN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47425828-EF6E-A6C0-3AE2-B7C9C160F37E}"/>
              </a:ext>
            </a:extLst>
          </p:cNvPr>
          <p:cNvSpPr txBox="1">
            <a:spLocks noChangeArrowheads="1"/>
          </p:cNvSpPr>
          <p:nvPr/>
        </p:nvSpPr>
        <p:spPr>
          <a:xfrm>
            <a:off x="2051117" y="4361083"/>
            <a:ext cx="2844343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71 000 000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endParaRPr lang="en-US" altLang="vi-VN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3B6F300-EE2C-9253-A1DC-BF253826DA81}"/>
              </a:ext>
            </a:extLst>
          </p:cNvPr>
          <p:cNvSpPr txBox="1">
            <a:spLocks noChangeArrowheads="1"/>
          </p:cNvSpPr>
          <p:nvPr/>
        </p:nvSpPr>
        <p:spPr>
          <a:xfrm>
            <a:off x="4707532" y="4414705"/>
            <a:ext cx="2519028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vi-V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71 </a:t>
            </a:r>
            <a:r>
              <a:rPr lang="en-US" altLang="vi-V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triệu</a:t>
            </a:r>
            <a:endParaRPr lang="en-US" altLang="vi-VN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8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4759</TotalTime>
  <Words>598</Words>
  <Application>Microsoft Office PowerPoint</Application>
  <PresentationFormat>Màn hình rộng</PresentationFormat>
  <Paragraphs>112</Paragraphs>
  <Slides>20</Slides>
  <Notes>1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UTM Avo</vt:lpstr>
      <vt:lpstr>Office Theme</vt:lpstr>
      <vt:lpstr>2_Office Theme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kieu</cp:lastModifiedBy>
  <cp:revision>658</cp:revision>
  <dcterms:created xsi:type="dcterms:W3CDTF">2021-02-20T02:56:00Z</dcterms:created>
  <dcterms:modified xsi:type="dcterms:W3CDTF">2023-09-03T18:54:52Z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