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sldIdLst>
    <p:sldId id="257" r:id="rId3"/>
    <p:sldId id="399" r:id="rId4"/>
    <p:sldId id="402" r:id="rId6"/>
    <p:sldId id="579" r:id="rId7"/>
    <p:sldId id="418" r:id="rId8"/>
    <p:sldId id="269" r:id="rId9"/>
    <p:sldId id="268" r:id="rId10"/>
    <p:sldId id="270" r:id="rId11"/>
  </p:sldIdLst>
  <p:sldSz cx="12192000" cy="6858000"/>
  <p:notesSz cx="6858000" cy="9144000"/>
  <p:embeddedFontLst>
    <p:embeddedFont>
      <p:font typeface="Calibri" panose="020F0502020204030204"/>
      <p:regular r:id="rId15"/>
      <p:bold r:id="rId16"/>
      <p:italic r:id="rId17"/>
      <p:boldItalic r:id="rId18"/>
    </p:embeddedFont>
    <p:embeddedFont>
      <p:font typeface="Tahoma" panose="020B0604030504040204" pitchFamily="34" charset="0"/>
      <p:regular r:id="rId19"/>
    </p:embeddedFont>
    <p:embeddedFont>
      <p:font typeface="Calibri Light" panose="020F0302020204030204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1E1D"/>
    <a:srgbClr val="C79668"/>
    <a:srgbClr val="8497B0"/>
    <a:srgbClr val="475D6B"/>
    <a:srgbClr val="4D5C63"/>
    <a:srgbClr val="465C6A"/>
    <a:srgbClr val="CACFC9"/>
    <a:srgbClr val="6E201E"/>
    <a:srgbClr val="274A3A"/>
    <a:srgbClr val="ABB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36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59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20" Type="http://schemas.openxmlformats.org/officeDocument/2006/relationships/font" Target="fonts/font6.fntdata"/><Relationship Id="rId2" Type="http://schemas.openxmlformats.org/officeDocument/2006/relationships/theme" Target="theme/theme1.xml"/><Relationship Id="rId19" Type="http://schemas.openxmlformats.org/officeDocument/2006/relationships/font" Target="fonts/font5.fntdata"/><Relationship Id="rId18" Type="http://schemas.openxmlformats.org/officeDocument/2006/relationships/font" Target="fonts/font4.fntdata"/><Relationship Id="rId17" Type="http://schemas.openxmlformats.org/officeDocument/2006/relationships/font" Target="fonts/font3.fntdata"/><Relationship Id="rId16" Type="http://schemas.openxmlformats.org/officeDocument/2006/relationships/font" Target="fonts/font2.fntdata"/><Relationship Id="rId15" Type="http://schemas.openxmlformats.org/officeDocument/2006/relationships/font" Target="fonts/font1.fntdata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E83D4-CC61-4955-A022-2CB63A4CC5C4}" type="datetimeFigureOut">
              <a:rPr lang="vi-VN" smtClean="0"/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F1031-33FD-49D1-816A-7C720F83D911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22.GIF"/><Relationship Id="rId15" Type="http://schemas.openxmlformats.org/officeDocument/2006/relationships/image" Target="../media/image21.GIF"/><Relationship Id="rId14" Type="http://schemas.openxmlformats.org/officeDocument/2006/relationships/image" Target="../media/image20.png"/><Relationship Id="rId13" Type="http://schemas.openxmlformats.org/officeDocument/2006/relationships/image" Target="../media/image19.GIF"/><Relationship Id="rId12" Type="http://schemas.openxmlformats.org/officeDocument/2006/relationships/image" Target="../media/image18.GIF"/><Relationship Id="rId11" Type="http://schemas.openxmlformats.org/officeDocument/2006/relationships/image" Target="../media/image17.png"/><Relationship Id="rId10" Type="http://schemas.openxmlformats.org/officeDocument/2006/relationships/image" Target="../media/image16.GIF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GIF"/><Relationship Id="rId8" Type="http://schemas.openxmlformats.org/officeDocument/2006/relationships/image" Target="../media/image24.GIF"/><Relationship Id="rId7" Type="http://schemas.openxmlformats.org/officeDocument/2006/relationships/image" Target="../media/image15.png"/><Relationship Id="rId6" Type="http://schemas.microsoft.com/office/2007/relationships/media" Target="../media/media2.mp3"/><Relationship Id="rId5" Type="http://schemas.openxmlformats.org/officeDocument/2006/relationships/audio" Target="NULL" TargetMode="External"/><Relationship Id="rId4" Type="http://schemas.openxmlformats.org/officeDocument/2006/relationships/image" Target="../media/image14.png"/><Relationship Id="rId3" Type="http://schemas.openxmlformats.org/officeDocument/2006/relationships/image" Target="../media/image23.png"/><Relationship Id="rId2" Type="http://schemas.openxmlformats.org/officeDocument/2006/relationships/image" Target="../media/image18.GIF"/><Relationship Id="rId13" Type="http://schemas.openxmlformats.org/officeDocument/2006/relationships/slideLayout" Target="../slideLayouts/slideLayout2.xml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26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GIF"/><Relationship Id="rId8" Type="http://schemas.openxmlformats.org/officeDocument/2006/relationships/image" Target="../media/image24.GIF"/><Relationship Id="rId7" Type="http://schemas.openxmlformats.org/officeDocument/2006/relationships/image" Target="../media/image15.png"/><Relationship Id="rId6" Type="http://schemas.microsoft.com/office/2007/relationships/media" Target="../media/media2.mp3"/><Relationship Id="rId5" Type="http://schemas.openxmlformats.org/officeDocument/2006/relationships/audio" Target="NULL" TargetMode="External"/><Relationship Id="rId4" Type="http://schemas.openxmlformats.org/officeDocument/2006/relationships/image" Target="../media/image14.png"/><Relationship Id="rId3" Type="http://schemas.openxmlformats.org/officeDocument/2006/relationships/image" Target="../media/image23.png"/><Relationship Id="rId28" Type="http://schemas.openxmlformats.org/officeDocument/2006/relationships/slideLayout" Target="../slideLayouts/slideLayout2.xml"/><Relationship Id="rId27" Type="http://schemas.openxmlformats.org/officeDocument/2006/relationships/audio" Target="../media/audio2.wav"/><Relationship Id="rId26" Type="http://schemas.openxmlformats.org/officeDocument/2006/relationships/audio" Target="../media/audio1.wav"/><Relationship Id="rId25" Type="http://schemas.openxmlformats.org/officeDocument/2006/relationships/audio" Target="../media/audio6.wav"/><Relationship Id="rId24" Type="http://schemas.openxmlformats.org/officeDocument/2006/relationships/audio" Target="../media/audio5.wav"/><Relationship Id="rId23" Type="http://schemas.openxmlformats.org/officeDocument/2006/relationships/audio" Target="../media/audio4.wav"/><Relationship Id="rId22" Type="http://schemas.openxmlformats.org/officeDocument/2006/relationships/audio" Target="../media/audio3.wav"/><Relationship Id="rId21" Type="http://schemas.openxmlformats.org/officeDocument/2006/relationships/image" Target="../media/image26.png"/><Relationship Id="rId20" Type="http://schemas.openxmlformats.org/officeDocument/2006/relationships/image" Target="../media/image35.png"/><Relationship Id="rId2" Type="http://schemas.openxmlformats.org/officeDocument/2006/relationships/image" Target="../media/image18.GIF"/><Relationship Id="rId19" Type="http://schemas.openxmlformats.org/officeDocument/2006/relationships/image" Target="../media/image34.png"/><Relationship Id="rId18" Type="http://schemas.openxmlformats.org/officeDocument/2006/relationships/image" Target="../media/image11.png"/><Relationship Id="rId17" Type="http://schemas.openxmlformats.org/officeDocument/2006/relationships/image" Target="../media/image10.png"/><Relationship Id="rId16" Type="http://schemas.openxmlformats.org/officeDocument/2006/relationships/image" Target="../media/image33.png"/><Relationship Id="rId15" Type="http://schemas.openxmlformats.org/officeDocument/2006/relationships/image" Target="../media/image32.png"/><Relationship Id="rId14" Type="http://schemas.openxmlformats.org/officeDocument/2006/relationships/image" Target="../media/image31.png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1" Type="http://schemas.openxmlformats.org/officeDocument/2006/relationships/image" Target="../media/image28.png"/><Relationship Id="rId10" Type="http://schemas.openxmlformats.org/officeDocument/2006/relationships/image" Target="../media/image27.GIF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>
            <a:fillRect/>
          </a:stretch>
        </p:blipFill>
        <p:spPr>
          <a:xfrm>
            <a:off x="0" y="241853"/>
            <a:ext cx="12192000" cy="5814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4817" y="2459504"/>
            <a:ext cx="93623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Tuần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 –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7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CÁC SỐ CÓ NHIỀU CHỮ SỐ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/>
          <p:cNvGrpSpPr/>
          <p:nvPr/>
        </p:nvGrpSpPr>
        <p:grpSpPr>
          <a:xfrm>
            <a:off x="633044" y="277098"/>
            <a:ext cx="8609768" cy="628893"/>
            <a:chOff x="-3369818" y="382608"/>
            <a:chExt cx="5464724" cy="744540"/>
          </a:xfrm>
        </p:grpSpPr>
        <p:sp>
          <p:nvSpPr>
            <p:cNvPr id="105" name="Rectangle: Rounded Corners 104"/>
            <p:cNvSpPr/>
            <p:nvPr/>
          </p:nvSpPr>
          <p:spPr>
            <a:xfrm>
              <a:off x="-3369818" y="382608"/>
              <a:ext cx="5464724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798698" y="2375276"/>
            <a:ext cx="3096647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3 195 204 =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50" name="Picture 149"/>
          <p:cNvPicPr>
            <a:picLocks noChangeAspect="1"/>
          </p:cNvPicPr>
          <p:nvPr/>
        </p:nvPicPr>
        <p:blipFill rotWithShape="1">
          <a:blip r:embed="rId1"/>
          <a:srcRect l="82422" t="45483" r="4084" b="18522"/>
          <a:stretch>
            <a:fillRect/>
          </a:stretch>
        </p:blipFill>
        <p:spPr>
          <a:xfrm>
            <a:off x="10283683" y="5490363"/>
            <a:ext cx="424937" cy="755672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76" y="1120258"/>
            <a:ext cx="10903447" cy="1011334"/>
          </a:xfrm>
          <a:prstGeom prst="rect">
            <a:avLst/>
          </a:prstGeom>
        </p:spPr>
      </p:pic>
      <p:sp>
        <p:nvSpPr>
          <p:cNvPr id="6" name="TextBox 112"/>
          <p:cNvSpPr txBox="1"/>
          <p:nvPr/>
        </p:nvSpPr>
        <p:spPr>
          <a:xfrm>
            <a:off x="760976" y="3142181"/>
            <a:ext cx="1762768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704 090 =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112"/>
          <p:cNvSpPr txBox="1"/>
          <p:nvPr/>
        </p:nvSpPr>
        <p:spPr>
          <a:xfrm>
            <a:off x="798698" y="4079411"/>
            <a:ext cx="2072518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32 000 450 =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112"/>
          <p:cNvSpPr txBox="1"/>
          <p:nvPr/>
        </p:nvSpPr>
        <p:spPr>
          <a:xfrm>
            <a:off x="798698" y="4784887"/>
            <a:ext cx="2264542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68 041 071 =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12"/>
          <p:cNvSpPr txBox="1"/>
          <p:nvPr/>
        </p:nvSpPr>
        <p:spPr>
          <a:xfrm>
            <a:off x="2615184" y="2375276"/>
            <a:ext cx="7489521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3 000 000 + 100 000 + 90 000 + 5 000 + 200 + 4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112"/>
          <p:cNvSpPr txBox="1"/>
          <p:nvPr/>
        </p:nvSpPr>
        <p:spPr>
          <a:xfrm>
            <a:off x="2347021" y="3142180"/>
            <a:ext cx="6572428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700 000+ 4 000 + 90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112"/>
          <p:cNvSpPr txBox="1"/>
          <p:nvPr/>
        </p:nvSpPr>
        <p:spPr>
          <a:xfrm>
            <a:off x="2871216" y="4079411"/>
            <a:ext cx="5687446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32 000 450 = 32 000 000 + 400 + 50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112"/>
          <p:cNvSpPr txBox="1"/>
          <p:nvPr/>
        </p:nvSpPr>
        <p:spPr>
          <a:xfrm>
            <a:off x="2871216" y="4784887"/>
            <a:ext cx="7607686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60 000 000 + 8 000 000 + 40 000 + 1 000 + 70 + 1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9997" y="421851"/>
            <a:ext cx="9717633" cy="4635620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98" y="5167513"/>
            <a:ext cx="10042603" cy="57680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group of dolls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217" y="1940523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Google Shape;189;p2"/>
          <p:cNvSpPr txBox="1"/>
          <p:nvPr/>
        </p:nvSpPr>
        <p:spPr>
          <a:xfrm>
            <a:off x="1509925" y="997597"/>
            <a:ext cx="948937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THẢO LUẬN NHÓM VÀ BÁO CÁO KẾT QUẢ</a:t>
            </a:r>
            <a:endParaRPr kumimoji="0" sz="3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5400" b="1" i="0" u="none" strike="noStrike" kern="1200" normalizeH="0" baseline="0" noProof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MẬT MÃ</a:t>
            </a:r>
            <a:endParaRPr kumimoji="0" lang="en-US" sz="5400" b="1" i="0" u="none" strike="noStrike" kern="1200" normalizeH="0" baseline="0" noProof="0">
              <a:ln w="38100">
                <a:solidFill>
                  <a:srgbClr val="475D6B"/>
                </a:solidFill>
                <a:prstDash val="solid"/>
              </a:ln>
              <a:noFill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811910" y="1240530"/>
            <a:ext cx="4672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800" b="1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POWERPOINT</a:t>
            </a:r>
            <a:endParaRPr kumimoji="0" lang="en-US" sz="2800" b="1" i="0" u="none" strike="noStrike" kern="1200" normalizeH="0" baseline="0" noProof="0">
              <a:ln w="28575">
                <a:solidFill>
                  <a:srgbClr val="C79668"/>
                </a:solidFill>
                <a:prstDash val="solid"/>
              </a:ln>
              <a:noFill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Jigsaw Puzzle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812971" y="817966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mã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két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016,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grpSp>
        <p:nvGrpSpPr>
          <p:cNvPr id="26" name="Nhóm 25"/>
          <p:cNvGrpSpPr/>
          <p:nvPr/>
        </p:nvGrpSpPr>
        <p:grpSpPr>
          <a:xfrm>
            <a:off x="5812971" y="1545472"/>
            <a:ext cx="6067902" cy="2455030"/>
            <a:chOff x="5812971" y="1545472"/>
            <a:chExt cx="6067902" cy="2455030"/>
          </a:xfrm>
        </p:grpSpPr>
        <p:sp>
          <p:nvSpPr>
            <p:cNvPr id="6" name="TextBox 41"/>
            <p:cNvSpPr txBox="1"/>
            <p:nvPr/>
          </p:nvSpPr>
          <p:spPr>
            <a:xfrm>
              <a:off x="5812971" y="1545472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trăm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nghìn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nhỏ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4.</a:t>
              </a:r>
              <a:endPara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41"/>
            <p:cNvSpPr txBox="1"/>
            <p:nvPr/>
          </p:nvSpPr>
          <p:spPr>
            <a:xfrm>
              <a:off x="5812971" y="1938429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đơn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41"/>
            <p:cNvSpPr txBox="1"/>
            <p:nvPr/>
          </p:nvSpPr>
          <p:spPr>
            <a:xfrm>
              <a:off x="5878619" y="2340535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chục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trăm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TextBox 41"/>
            <p:cNvSpPr txBox="1"/>
            <p:nvPr/>
          </p:nvSpPr>
          <p:spPr>
            <a:xfrm>
              <a:off x="5878619" y="2764931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nghìn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7.</a:t>
              </a:r>
              <a:endPara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41"/>
            <p:cNvSpPr txBox="1"/>
            <p:nvPr/>
          </p:nvSpPr>
          <p:spPr>
            <a:xfrm>
              <a:off x="5878619" y="3183814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chục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2.</a:t>
              </a:r>
              <a:endPara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41"/>
            <p:cNvSpPr txBox="1"/>
            <p:nvPr/>
          </p:nvSpPr>
          <p:spPr>
            <a:xfrm>
              <a:off x="5937273" y="3600392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chục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nghìn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0.</a:t>
              </a:r>
              <a:endPara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605549" y="3110427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307 299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605549" y="3916936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307 229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200897" y="3083137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407 229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198076" y="3916936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407 329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016,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860959" y="2999041"/>
              <a:ext cx="1593167" cy="9609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Tri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báu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quý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giá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08751" y="3783238"/>
            <a:ext cx="908383" cy="908383"/>
          </a:xfrm>
          <a:prstGeom prst="rect">
            <a:avLst/>
          </a:prstGeom>
        </p:spPr>
      </p:pic>
      <p:pic>
        <p:nvPicPr>
          <p:cNvPr id="30" name="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9" name="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grpSp>
        <p:nvGrpSpPr>
          <p:cNvPr id="2" name="Nhóm 1"/>
          <p:cNvGrpSpPr/>
          <p:nvPr/>
        </p:nvGrpSpPr>
        <p:grpSpPr>
          <a:xfrm>
            <a:off x="5776395" y="722512"/>
            <a:ext cx="6067902" cy="2455030"/>
            <a:chOff x="5812971" y="1545472"/>
            <a:chExt cx="6067902" cy="2455030"/>
          </a:xfrm>
        </p:grpSpPr>
        <p:sp>
          <p:nvSpPr>
            <p:cNvPr id="5" name="TextBox 41"/>
            <p:cNvSpPr txBox="1"/>
            <p:nvPr/>
          </p:nvSpPr>
          <p:spPr>
            <a:xfrm>
              <a:off x="5812971" y="1545472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trăm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nghìn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nhỏ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4.</a:t>
              </a:r>
              <a:endPara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41"/>
            <p:cNvSpPr txBox="1"/>
            <p:nvPr/>
          </p:nvSpPr>
          <p:spPr>
            <a:xfrm>
              <a:off x="5812971" y="1938429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đơn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41"/>
            <p:cNvSpPr txBox="1"/>
            <p:nvPr/>
          </p:nvSpPr>
          <p:spPr>
            <a:xfrm>
              <a:off x="5878619" y="2340535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chục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trăm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41"/>
            <p:cNvSpPr txBox="1"/>
            <p:nvPr/>
          </p:nvSpPr>
          <p:spPr>
            <a:xfrm>
              <a:off x="5878619" y="2764931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nghìn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7.</a:t>
              </a:r>
              <a:endPara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41"/>
            <p:cNvSpPr txBox="1"/>
            <p:nvPr/>
          </p:nvSpPr>
          <p:spPr>
            <a:xfrm>
              <a:off x="5878619" y="3183814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chục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2.</a:t>
              </a:r>
              <a:endPara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TextBox 41"/>
            <p:cNvSpPr txBox="1"/>
            <p:nvPr/>
          </p:nvSpPr>
          <p:spPr>
            <a:xfrm>
              <a:off x="5937273" y="3600392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chục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nghìn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0.</a:t>
              </a:r>
              <a:endParaRPr 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938</Words>
  <Application>WPS Presentation</Application>
  <PresentationFormat>Màn hình rộng</PresentationFormat>
  <Paragraphs>66</Paragraphs>
  <Slides>8</Slides>
  <Notes>3</Notes>
  <HiddenSlides>0</HiddenSlides>
  <MMClips>4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2" baseType="lpstr">
      <vt:lpstr>Arial</vt:lpstr>
      <vt:lpstr>SimSun</vt:lpstr>
      <vt:lpstr>Wingdings</vt:lpstr>
      <vt:lpstr>UTM Avo</vt:lpstr>
      <vt:lpstr>Segoe Print</vt:lpstr>
      <vt:lpstr>Arial-Rounded</vt:lpstr>
      <vt:lpstr>Calibri</vt:lpstr>
      <vt:lpstr>Times New Roman</vt:lpstr>
      <vt:lpstr>Arial</vt:lpstr>
      <vt:lpstr>Tahoma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</cp:lastModifiedBy>
  <cp:revision>94</cp:revision>
  <dcterms:created xsi:type="dcterms:W3CDTF">2019-03-13T16:43:00Z</dcterms:created>
  <dcterms:modified xsi:type="dcterms:W3CDTF">2024-09-24T13:54:47Z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CB16F8C0F95F42DA88DAD8A457B21E19_12</vt:lpwstr>
  </property>
  <property fmtid="{D5CDD505-2E9C-101B-9397-08002B2CF9AE}" pid="3" name="KSOProductBuildVer">
    <vt:lpwstr>1033-12.2.0.18283</vt:lpwstr>
  </property>
</Properties>
</file>