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0" r:id="rId2"/>
    <p:sldMasterId id="2147483730" r:id="rId3"/>
    <p:sldMasterId id="2147483742" r:id="rId4"/>
  </p:sldMasterIdLst>
  <p:notesMasterIdLst>
    <p:notesMasterId r:id="rId21"/>
  </p:notesMasterIdLst>
  <p:sldIdLst>
    <p:sldId id="256" r:id="rId5"/>
    <p:sldId id="328" r:id="rId6"/>
    <p:sldId id="317" r:id="rId7"/>
    <p:sldId id="308" r:id="rId8"/>
    <p:sldId id="281" r:id="rId9"/>
    <p:sldId id="309" r:id="rId10"/>
    <p:sldId id="310" r:id="rId11"/>
    <p:sldId id="311" r:id="rId12"/>
    <p:sldId id="312" r:id="rId13"/>
    <p:sldId id="314" r:id="rId14"/>
    <p:sldId id="297" r:id="rId15"/>
    <p:sldId id="318" r:id="rId16"/>
    <p:sldId id="319" r:id="rId17"/>
    <p:sldId id="320" r:id="rId18"/>
    <p:sldId id="269" r:id="rId19"/>
    <p:sldId id="268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mbria Math" panose="02040503050406030204" pitchFamily="18" charset="0"/>
      <p:regular r:id="rId26"/>
    </p:embeddedFont>
    <p:embeddedFont>
      <p:font typeface="Segoe UI" panose="020B0502040204020203" pitchFamily="34" charset="0"/>
      <p:regular r:id="rId27"/>
      <p:bold r:id="rId28"/>
      <p:italic r:id="rId29"/>
      <p:boldItalic r:id="rId30"/>
    </p:embeddedFont>
    <p:embeddedFont>
      <p:font typeface="Ubuntu" panose="020B0504030602030204" pitchFamily="34" charset="0"/>
      <p:regular r:id="rId31"/>
      <p:bold r:id="rId32"/>
      <p:italic r:id="rId33"/>
      <p:boldItalic r:id="rId34"/>
    </p:embeddedFont>
    <p:embeddedFont>
      <p:font typeface="Ubuntu Light" panose="020B0304030602030204" pitchFamily="34" charset="0"/>
      <p:regular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6769D9-1EFF-48EE-9173-0F218D757BC2}">
  <a:tblStyle styleId="{F06769D9-1EFF-48EE-9173-0F218D757BC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6FFCBE6-F7A8-4500-868D-127E948EB4A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41" d="100"/>
          <a:sy n="41" d="100"/>
        </p:scale>
        <p:origin x="748" y="32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6140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8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7682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495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4204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193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013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1426326" y="4779906"/>
            <a:ext cx="7354800" cy="1828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2817726" y="2036706"/>
            <a:ext cx="4572000" cy="2743200"/>
          </a:xfrm>
          <a:prstGeom prst="rect">
            <a:avLst/>
          </a:prstGeom>
          <a:noFill/>
        </p:spPr>
        <p:txBody>
          <a:bodyPr spcFirstLastPara="1" wrap="square" lIns="182850" tIns="182850" rIns="182850" bIns="18285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2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2817726" y="6969894"/>
            <a:ext cx="4572000" cy="12804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" name="Google Shape;10;p2"/>
          <p:cNvSpPr/>
          <p:nvPr/>
        </p:nvSpPr>
        <p:spPr>
          <a:xfrm>
            <a:off x="545051" y="9524240"/>
            <a:ext cx="17204400" cy="11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" name="Google Shape;11;p2"/>
          <p:cNvSpPr/>
          <p:nvPr/>
        </p:nvSpPr>
        <p:spPr>
          <a:xfrm>
            <a:off x="4657901" y="9524240"/>
            <a:ext cx="13091400" cy="118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4645583" y="9524240"/>
            <a:ext cx="4482000" cy="11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3237301" y="3830102"/>
            <a:ext cx="11813417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3405338" y="39609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 txBox="1">
            <a:spLocks noGrp="1"/>
          </p:cNvSpPr>
          <p:nvPr>
            <p:ph type="ctrTitle"/>
          </p:nvPr>
        </p:nvSpPr>
        <p:spPr>
          <a:xfrm>
            <a:off x="1426500" y="2151984"/>
            <a:ext cx="15435000" cy="180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2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3769781" y="3808601"/>
            <a:ext cx="10747800" cy="104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1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3161000" y="9524240"/>
            <a:ext cx="4588200" cy="118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14986239" y="6236402"/>
            <a:ext cx="414162" cy="80207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15771538" y="5355744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16038935" y="165595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2037992" y="5528050"/>
            <a:ext cx="5486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3058288" y="1365894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16122386" y="831665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13739737" y="7468121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7871809" y="1446051"/>
            <a:ext cx="402554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12073387" y="1078994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5345379" y="833467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883086" y="83416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2745236" y="66187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20654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5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5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5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5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5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5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5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"/>
          <p:cNvSpPr txBox="1">
            <a:spLocks noGrp="1"/>
          </p:cNvSpPr>
          <p:nvPr>
            <p:ph type="subTitle" idx="1"/>
          </p:nvPr>
        </p:nvSpPr>
        <p:spPr>
          <a:xfrm>
            <a:off x="2640851" y="4349651"/>
            <a:ext cx="5505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2"/>
          </p:nvPr>
        </p:nvSpPr>
        <p:spPr>
          <a:xfrm>
            <a:off x="2878800" y="5149862"/>
            <a:ext cx="5029800" cy="2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3"/>
          </p:nvPr>
        </p:nvSpPr>
        <p:spPr>
          <a:xfrm>
            <a:off x="10004300" y="4349651"/>
            <a:ext cx="55044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4"/>
          </p:nvPr>
        </p:nvSpPr>
        <p:spPr>
          <a:xfrm>
            <a:off x="10222700" y="5152262"/>
            <a:ext cx="5029200" cy="21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5117294" y="9642927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5"/>
          <p:cNvSpPr/>
          <p:nvPr/>
        </p:nvSpPr>
        <p:spPr>
          <a:xfrm>
            <a:off x="1222636" y="69625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5"/>
          <p:cNvSpPr/>
          <p:nvPr/>
        </p:nvSpPr>
        <p:spPr>
          <a:xfrm>
            <a:off x="1501235" y="249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" name="Google Shape;83;p5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" name="Google Shape;84;p5"/>
          <p:cNvSpPr/>
          <p:nvPr/>
        </p:nvSpPr>
        <p:spPr>
          <a:xfrm>
            <a:off x="1105736" y="91528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" name="Google Shape;85;p5"/>
          <p:cNvSpPr/>
          <p:nvPr/>
        </p:nvSpPr>
        <p:spPr>
          <a:xfrm>
            <a:off x="888736" y="55822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" name="Google Shape;86;p5"/>
          <p:cNvSpPr/>
          <p:nvPr/>
        </p:nvSpPr>
        <p:spPr>
          <a:xfrm>
            <a:off x="652022" y="35952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" name="Google Shape;87;p5"/>
          <p:cNvSpPr/>
          <p:nvPr/>
        </p:nvSpPr>
        <p:spPr>
          <a:xfrm>
            <a:off x="2750201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" name="Google Shape;88;p5"/>
          <p:cNvSpPr/>
          <p:nvPr/>
        </p:nvSpPr>
        <p:spPr>
          <a:xfrm>
            <a:off x="2750186" y="96186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" name="Google Shape;89;p5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" name="Google Shape;90;p5"/>
          <p:cNvSpPr/>
          <p:nvPr/>
        </p:nvSpPr>
        <p:spPr>
          <a:xfrm>
            <a:off x="739873" y="21414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18948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3" name="Google Shape;93;p6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4" name="Google Shape;94;p6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5" name="Google Shape;95;p6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6" name="Google Shape;96;p6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7" name="Google Shape;97;p6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7457694" y="9392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0" name="Google Shape;100;p6"/>
          <p:cNvSpPr/>
          <p:nvPr/>
        </p:nvSpPr>
        <p:spPr>
          <a:xfrm>
            <a:off x="14819087" y="98069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1" name="Google Shape;101;p6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2" name="Google Shape;102;p6"/>
          <p:cNvSpPr/>
          <p:nvPr/>
        </p:nvSpPr>
        <p:spPr>
          <a:xfrm>
            <a:off x="1442786" y="263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3" name="Google Shape;103;p6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4" name="Google Shape;104;p6"/>
          <p:cNvSpPr/>
          <p:nvPr/>
        </p:nvSpPr>
        <p:spPr>
          <a:xfrm>
            <a:off x="1133236" y="9793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5" name="Google Shape;105;p6"/>
          <p:cNvSpPr/>
          <p:nvPr/>
        </p:nvSpPr>
        <p:spPr>
          <a:xfrm>
            <a:off x="3839636" y="980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6" name="Google Shape;106;p6"/>
          <p:cNvSpPr/>
          <p:nvPr/>
        </p:nvSpPr>
        <p:spPr>
          <a:xfrm>
            <a:off x="12922186" y="95428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7" name="Google Shape;107;p6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8" name="Google Shape;108;p6"/>
          <p:cNvSpPr/>
          <p:nvPr/>
        </p:nvSpPr>
        <p:spPr>
          <a:xfrm>
            <a:off x="9744452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6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" name="Google Shape;110;p6"/>
          <p:cNvSpPr/>
          <p:nvPr/>
        </p:nvSpPr>
        <p:spPr>
          <a:xfrm>
            <a:off x="1931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1" name="Google Shape;111;p6"/>
          <p:cNvSpPr/>
          <p:nvPr/>
        </p:nvSpPr>
        <p:spPr>
          <a:xfrm>
            <a:off x="4015994" y="378051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2" name="Google Shape;112;p6"/>
          <p:cNvSpPr/>
          <p:nvPr/>
        </p:nvSpPr>
        <p:spPr>
          <a:xfrm>
            <a:off x="12070738" y="59532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983659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7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7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7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7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7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subTitle" idx="1"/>
          </p:nvPr>
        </p:nvSpPr>
        <p:spPr>
          <a:xfrm>
            <a:off x="9557690" y="4249001"/>
            <a:ext cx="6146400" cy="2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7"/>
          <p:cNvSpPr/>
          <p:nvPr/>
        </p:nvSpPr>
        <p:spPr>
          <a:xfrm>
            <a:off x="7457694" y="9392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7"/>
          <p:cNvSpPr/>
          <p:nvPr/>
        </p:nvSpPr>
        <p:spPr>
          <a:xfrm>
            <a:off x="14819087" y="98069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" name="Google Shape;124;p7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5" name="Google Shape;125;p7"/>
          <p:cNvSpPr/>
          <p:nvPr/>
        </p:nvSpPr>
        <p:spPr>
          <a:xfrm>
            <a:off x="1442786" y="263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" name="Google Shape;126;p7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7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7"/>
          <p:cNvSpPr/>
          <p:nvPr/>
        </p:nvSpPr>
        <p:spPr>
          <a:xfrm>
            <a:off x="3839636" y="980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7"/>
          <p:cNvSpPr/>
          <p:nvPr/>
        </p:nvSpPr>
        <p:spPr>
          <a:xfrm>
            <a:off x="12922186" y="95428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7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7"/>
          <p:cNvSpPr/>
          <p:nvPr/>
        </p:nvSpPr>
        <p:spPr>
          <a:xfrm>
            <a:off x="9744452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7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7"/>
          <p:cNvSpPr/>
          <p:nvPr/>
        </p:nvSpPr>
        <p:spPr>
          <a:xfrm>
            <a:off x="1931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4" name="Google Shape;134;p7"/>
          <p:cNvSpPr/>
          <p:nvPr/>
        </p:nvSpPr>
        <p:spPr>
          <a:xfrm>
            <a:off x="4015994" y="378051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59622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7" name="Google Shape;137;p8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8" name="Google Shape;138;p8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9" name="Google Shape;139;p8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" name="Google Shape;140;p8"/>
          <p:cNvSpPr txBox="1">
            <a:spLocks noGrp="1"/>
          </p:cNvSpPr>
          <p:nvPr>
            <p:ph type="title"/>
          </p:nvPr>
        </p:nvSpPr>
        <p:spPr>
          <a:xfrm>
            <a:off x="3082151" y="1064762"/>
            <a:ext cx="12949200" cy="10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00"/>
              <a:buNone/>
              <a:defRPr b="1"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 sz="7001" b="1"/>
            </a:lvl9pPr>
          </a:lstStyle>
          <a:p>
            <a:endParaRPr/>
          </a:p>
        </p:txBody>
      </p:sp>
      <p:sp>
        <p:nvSpPr>
          <p:cNvPr id="141" name="Google Shape;141;p8"/>
          <p:cNvSpPr/>
          <p:nvPr/>
        </p:nvSpPr>
        <p:spPr>
          <a:xfrm>
            <a:off x="1222636" y="69625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2" name="Google Shape;142;p8"/>
          <p:cNvSpPr/>
          <p:nvPr/>
        </p:nvSpPr>
        <p:spPr>
          <a:xfrm>
            <a:off x="1501235" y="249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3" name="Google Shape;143;p8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4" name="Google Shape;144;p8"/>
          <p:cNvSpPr/>
          <p:nvPr/>
        </p:nvSpPr>
        <p:spPr>
          <a:xfrm>
            <a:off x="1105736" y="91528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5" name="Google Shape;145;p8"/>
          <p:cNvSpPr/>
          <p:nvPr/>
        </p:nvSpPr>
        <p:spPr>
          <a:xfrm>
            <a:off x="888736" y="55822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6" name="Google Shape;146;p8"/>
          <p:cNvSpPr/>
          <p:nvPr/>
        </p:nvSpPr>
        <p:spPr>
          <a:xfrm>
            <a:off x="652022" y="35952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" name="Google Shape;147;p8"/>
          <p:cNvSpPr/>
          <p:nvPr/>
        </p:nvSpPr>
        <p:spPr>
          <a:xfrm>
            <a:off x="2750201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8" name="Google Shape;148;p8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9" name="Google Shape;149;p8"/>
          <p:cNvSpPr/>
          <p:nvPr/>
        </p:nvSpPr>
        <p:spPr>
          <a:xfrm>
            <a:off x="739873" y="21414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883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2" name="Google Shape;152;p9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3" name="Google Shape;153;p9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4" name="Google Shape;154;p9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5" name="Google Shape;155;p9"/>
          <p:cNvSpPr/>
          <p:nvPr/>
        </p:nvSpPr>
        <p:spPr>
          <a:xfrm>
            <a:off x="2037701" y="1105901"/>
            <a:ext cx="14018400" cy="2764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38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6" name="Google Shape;156;p9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7" name="Google Shape;157;p9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8" name="Google Shape;158;p9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"/>
          <p:cNvSpPr txBox="1">
            <a:spLocks noGrp="1"/>
          </p:cNvSpPr>
          <p:nvPr>
            <p:ph type="subTitle" idx="1"/>
          </p:nvPr>
        </p:nvSpPr>
        <p:spPr>
          <a:xfrm>
            <a:off x="2549651" y="2556349"/>
            <a:ext cx="130914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"/>
          <p:cNvSpPr/>
          <p:nvPr/>
        </p:nvSpPr>
        <p:spPr>
          <a:xfrm>
            <a:off x="1019230" y="6824442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" name="Google Shape;161;p9"/>
          <p:cNvSpPr/>
          <p:nvPr/>
        </p:nvSpPr>
        <p:spPr>
          <a:xfrm>
            <a:off x="654037" y="621299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" name="Google Shape;162;p9"/>
          <p:cNvSpPr/>
          <p:nvPr/>
        </p:nvSpPr>
        <p:spPr>
          <a:xfrm>
            <a:off x="5381455" y="9356897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9"/>
          <p:cNvSpPr/>
          <p:nvPr/>
        </p:nvSpPr>
        <p:spPr>
          <a:xfrm>
            <a:off x="965287" y="968334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9"/>
          <p:cNvSpPr/>
          <p:nvPr/>
        </p:nvSpPr>
        <p:spPr>
          <a:xfrm>
            <a:off x="3185230" y="948344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5" name="Google Shape;165;p9"/>
          <p:cNvSpPr/>
          <p:nvPr/>
        </p:nvSpPr>
        <p:spPr>
          <a:xfrm>
            <a:off x="1484329" y="816089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6" name="Google Shape;166;p9"/>
          <p:cNvSpPr/>
          <p:nvPr/>
        </p:nvSpPr>
        <p:spPr>
          <a:xfrm>
            <a:off x="864238" y="2742647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7" name="Google Shape;167;p9"/>
          <p:cNvSpPr/>
          <p:nvPr/>
        </p:nvSpPr>
        <p:spPr>
          <a:xfrm>
            <a:off x="1885480" y="475099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15402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0" name="Google Shape;170;p10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1" name="Google Shape;171;p10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2" name="Google Shape;172;p10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 flipH="1">
            <a:off x="1924428" y="3883350"/>
            <a:ext cx="7717800" cy="22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378" lvl="0" indent="-45718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001" b="1">
                <a:solidFill>
                  <a:schemeClr val="accent2"/>
                </a:solidFill>
              </a:defRPr>
            </a:lvl1pPr>
          </a:lstStyle>
          <a:p>
            <a:endParaRPr/>
          </a:p>
        </p:txBody>
      </p:sp>
      <p:sp>
        <p:nvSpPr>
          <p:cNvPr id="174" name="Google Shape;174;p10"/>
          <p:cNvSpPr/>
          <p:nvPr/>
        </p:nvSpPr>
        <p:spPr>
          <a:xfrm rot="10800000" flipH="1">
            <a:off x="577837" y="3572725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5" name="Google Shape;175;p10"/>
          <p:cNvSpPr/>
          <p:nvPr/>
        </p:nvSpPr>
        <p:spPr>
          <a:xfrm rot="10800000" flipH="1">
            <a:off x="3058288" y="721997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6" name="Google Shape;176;p10"/>
          <p:cNvSpPr/>
          <p:nvPr/>
        </p:nvSpPr>
        <p:spPr>
          <a:xfrm rot="10800000" flipH="1">
            <a:off x="4729529" y="2191271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7" name="Google Shape;177;p10"/>
          <p:cNvSpPr/>
          <p:nvPr/>
        </p:nvSpPr>
        <p:spPr>
          <a:xfrm rot="10800000" flipH="1">
            <a:off x="12073387" y="956282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" name="Google Shape;178;p10"/>
          <p:cNvSpPr/>
          <p:nvPr/>
        </p:nvSpPr>
        <p:spPr>
          <a:xfrm rot="10800000" flipH="1">
            <a:off x="13708138" y="57257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9" name="Google Shape;179;p10"/>
          <p:cNvSpPr/>
          <p:nvPr/>
        </p:nvSpPr>
        <p:spPr>
          <a:xfrm rot="10800000" flipH="1">
            <a:off x="6250888" y="956282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0" name="Google Shape;180;p10"/>
          <p:cNvSpPr/>
          <p:nvPr/>
        </p:nvSpPr>
        <p:spPr>
          <a:xfrm rot="10800000" flipH="1">
            <a:off x="1883879" y="6176572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1" name="Google Shape;181;p10"/>
          <p:cNvSpPr/>
          <p:nvPr/>
        </p:nvSpPr>
        <p:spPr>
          <a:xfrm rot="10800000" flipH="1">
            <a:off x="5468255" y="8233721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2" name="Google Shape;182;p10"/>
          <p:cNvSpPr/>
          <p:nvPr/>
        </p:nvSpPr>
        <p:spPr>
          <a:xfrm rot="10800000" flipH="1">
            <a:off x="10002979" y="956471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3" name="Google Shape;183;p10"/>
          <p:cNvSpPr/>
          <p:nvPr/>
        </p:nvSpPr>
        <p:spPr>
          <a:xfrm rot="10800000" flipH="1">
            <a:off x="2521987" y="9223652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4" name="Google Shape;184;p10"/>
          <p:cNvSpPr/>
          <p:nvPr/>
        </p:nvSpPr>
        <p:spPr>
          <a:xfrm rot="10800000" flipH="1">
            <a:off x="1221779" y="9025372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5" name="Google Shape;185;p10"/>
          <p:cNvSpPr/>
          <p:nvPr/>
        </p:nvSpPr>
        <p:spPr>
          <a:xfrm rot="10800000" flipH="1">
            <a:off x="2422079" y="1151545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6" name="Google Shape;186;p10"/>
          <p:cNvSpPr txBox="1">
            <a:spLocks noGrp="1"/>
          </p:cNvSpPr>
          <p:nvPr>
            <p:ph type="subTitle" idx="2"/>
          </p:nvPr>
        </p:nvSpPr>
        <p:spPr>
          <a:xfrm flipH="1">
            <a:off x="5056229" y="6425654"/>
            <a:ext cx="4226400" cy="7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10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10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710807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4883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1" name="Google Shape;191;p11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2" name="Google Shape;192;p11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3" name="Google Shape;193;p11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4" name="Google Shape;194;p11"/>
          <p:cNvSpPr txBox="1">
            <a:spLocks noGrp="1"/>
          </p:cNvSpPr>
          <p:nvPr>
            <p:ph type="title" hasCustomPrompt="1"/>
          </p:nvPr>
        </p:nvSpPr>
        <p:spPr>
          <a:xfrm>
            <a:off x="2126651" y="2737001"/>
            <a:ext cx="13178400" cy="392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195" name="Google Shape;195;p11"/>
          <p:cNvSpPr txBox="1">
            <a:spLocks noGrp="1"/>
          </p:cNvSpPr>
          <p:nvPr>
            <p:ph type="body" idx="1"/>
          </p:nvPr>
        </p:nvSpPr>
        <p:spPr>
          <a:xfrm>
            <a:off x="5489201" y="7132001"/>
            <a:ext cx="7309800" cy="148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85784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828755" lvl="1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2pPr>
            <a:lvl3pPr marL="2743131" lvl="2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3pPr>
            <a:lvl4pPr marL="3657509" lvl="3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4pPr>
            <a:lvl5pPr marL="4571886" lvl="4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5pPr>
            <a:lvl6pPr marL="5486264" lvl="5" indent="-634985" algn="ctr">
              <a:spcBef>
                <a:spcPts val="3200"/>
              </a:spcBef>
              <a:spcAft>
                <a:spcPts val="0"/>
              </a:spcAft>
              <a:buSzPts val="1400"/>
              <a:buChar char="■"/>
              <a:defRPr/>
            </a:lvl6pPr>
            <a:lvl7pPr marL="6400640" lvl="6" indent="-634985" algn="ctr">
              <a:spcBef>
                <a:spcPts val="3200"/>
              </a:spcBef>
              <a:spcAft>
                <a:spcPts val="0"/>
              </a:spcAft>
              <a:buSzPts val="1400"/>
              <a:buChar char="●"/>
              <a:defRPr/>
            </a:lvl7pPr>
            <a:lvl8pPr marL="7315017" lvl="7" indent="-634985" algn="ctr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395" lvl="8" indent="-634985" algn="ctr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6" name="Google Shape;196;p11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7" name="Google Shape;197;p11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" name="Google Shape;198;p11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" name="Google Shape;199;p11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" name="Google Shape;200;p11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1" name="Google Shape;201;p11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2" name="Google Shape;202;p11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3" name="Google Shape;203;p11"/>
          <p:cNvSpPr/>
          <p:nvPr/>
        </p:nvSpPr>
        <p:spPr>
          <a:xfrm>
            <a:off x="2566636" y="95505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4" name="Google Shape;204;p11"/>
          <p:cNvSpPr/>
          <p:nvPr/>
        </p:nvSpPr>
        <p:spPr>
          <a:xfrm>
            <a:off x="1105747" y="4982877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5" name="Google Shape;205;p11"/>
          <p:cNvSpPr/>
          <p:nvPr/>
        </p:nvSpPr>
        <p:spPr>
          <a:xfrm>
            <a:off x="1964609" y="134140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6" name="Google Shape;206;p11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7" name="Google Shape;207;p11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8" name="Google Shape;208;p11"/>
          <p:cNvSpPr txBox="1">
            <a:spLocks noGrp="1"/>
          </p:cNvSpPr>
          <p:nvPr>
            <p:ph type="title" idx="2"/>
          </p:nvPr>
        </p:nvSpPr>
        <p:spPr>
          <a:xfrm>
            <a:off x="3080600" y="1087800"/>
            <a:ext cx="103524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3366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821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-column text 1">
  <p:cSld name="One-column text 1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13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13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13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13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13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13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1"/>
          </p:nvPr>
        </p:nvSpPr>
        <p:spPr>
          <a:xfrm>
            <a:off x="2754770" y="4249001"/>
            <a:ext cx="6121200" cy="24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0" name="Google Shape;220;p13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1" name="Google Shape;221;p13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2" name="Google Shape;222;p13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3" name="Google Shape;223;p13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4" name="Google Shape;224;p13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5" name="Google Shape;225;p13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62293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14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9" name="Google Shape;229;p14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0" name="Google Shape;230;p14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1" name="Google Shape;231;p14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2" name="Google Shape;232;p14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3" name="Google Shape;233;p14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4"/>
          <p:cNvSpPr txBox="1">
            <a:spLocks noGrp="1"/>
          </p:cNvSpPr>
          <p:nvPr>
            <p:ph type="subTitle" idx="1"/>
          </p:nvPr>
        </p:nvSpPr>
        <p:spPr>
          <a:xfrm>
            <a:off x="9683651" y="3466500"/>
            <a:ext cx="6763200" cy="1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4"/>
          <p:cNvSpPr txBox="1">
            <a:spLocks noGrp="1"/>
          </p:cNvSpPr>
          <p:nvPr>
            <p:ph type="subTitle" idx="2"/>
          </p:nvPr>
        </p:nvSpPr>
        <p:spPr>
          <a:xfrm>
            <a:off x="9683651" y="3048992"/>
            <a:ext cx="60630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4"/>
          <p:cNvSpPr/>
          <p:nvPr/>
        </p:nvSpPr>
        <p:spPr>
          <a:xfrm>
            <a:off x="3125629" y="832324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14"/>
          <p:cNvSpPr/>
          <p:nvPr/>
        </p:nvSpPr>
        <p:spPr>
          <a:xfrm>
            <a:off x="3225538" y="3268172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14"/>
          <p:cNvSpPr/>
          <p:nvPr/>
        </p:nvSpPr>
        <p:spPr>
          <a:xfrm>
            <a:off x="5381455" y="9356897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14"/>
          <p:cNvSpPr/>
          <p:nvPr/>
        </p:nvSpPr>
        <p:spPr>
          <a:xfrm>
            <a:off x="965287" y="968334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0" name="Google Shape;240;p14"/>
          <p:cNvSpPr/>
          <p:nvPr/>
        </p:nvSpPr>
        <p:spPr>
          <a:xfrm>
            <a:off x="8141429" y="832324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14"/>
          <p:cNvSpPr/>
          <p:nvPr/>
        </p:nvSpPr>
        <p:spPr>
          <a:xfrm>
            <a:off x="1484329" y="816089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2" name="Google Shape;242;p14"/>
          <p:cNvSpPr/>
          <p:nvPr/>
        </p:nvSpPr>
        <p:spPr>
          <a:xfrm>
            <a:off x="864238" y="2742647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3" name="Google Shape;243;p14"/>
          <p:cNvSpPr/>
          <p:nvPr/>
        </p:nvSpPr>
        <p:spPr>
          <a:xfrm>
            <a:off x="1236979" y="4436593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0284547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15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15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15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15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15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15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5"/>
          <p:cNvSpPr txBox="1">
            <a:spLocks noGrp="1"/>
          </p:cNvSpPr>
          <p:nvPr>
            <p:ph type="subTitle" idx="1"/>
          </p:nvPr>
        </p:nvSpPr>
        <p:spPr>
          <a:xfrm>
            <a:off x="1773276" y="4524797"/>
            <a:ext cx="6063000" cy="1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253" name="Google Shape;253;p15"/>
          <p:cNvSpPr txBox="1">
            <a:spLocks noGrp="1"/>
          </p:cNvSpPr>
          <p:nvPr>
            <p:ph type="subTitle" idx="2"/>
          </p:nvPr>
        </p:nvSpPr>
        <p:spPr>
          <a:xfrm>
            <a:off x="1773300" y="3786276"/>
            <a:ext cx="60630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15"/>
          <p:cNvSpPr/>
          <p:nvPr/>
        </p:nvSpPr>
        <p:spPr>
          <a:xfrm>
            <a:off x="1132117" y="5763224"/>
            <a:ext cx="309668" cy="285677"/>
          </a:xfrm>
          <a:custGeom>
            <a:avLst/>
            <a:gdLst/>
            <a:ahLst/>
            <a:cxnLst/>
            <a:rect l="l" t="t" r="r" b="b"/>
            <a:pathLst>
              <a:path w="8854" h="8168" extrusionOk="0">
                <a:moveTo>
                  <a:pt x="4207" y="340"/>
                </a:moveTo>
                <a:cubicBezTo>
                  <a:pt x="4731" y="340"/>
                  <a:pt x="5254" y="445"/>
                  <a:pt x="5735" y="675"/>
                </a:cubicBezTo>
                <a:cubicBezTo>
                  <a:pt x="7619" y="1533"/>
                  <a:pt x="8456" y="3752"/>
                  <a:pt x="7598" y="5614"/>
                </a:cubicBezTo>
                <a:cubicBezTo>
                  <a:pt x="6984" y="6996"/>
                  <a:pt x="5627" y="7814"/>
                  <a:pt x="4205" y="7814"/>
                </a:cubicBezTo>
                <a:cubicBezTo>
                  <a:pt x="3687" y="7814"/>
                  <a:pt x="3161" y="7706"/>
                  <a:pt x="2659" y="7477"/>
                </a:cubicBezTo>
                <a:cubicBezTo>
                  <a:pt x="1738" y="7079"/>
                  <a:pt x="1047" y="6326"/>
                  <a:pt x="691" y="5405"/>
                </a:cubicBezTo>
                <a:cubicBezTo>
                  <a:pt x="356" y="4463"/>
                  <a:pt x="377" y="3438"/>
                  <a:pt x="796" y="2538"/>
                </a:cubicBezTo>
                <a:cubicBezTo>
                  <a:pt x="1424" y="1156"/>
                  <a:pt x="2784" y="340"/>
                  <a:pt x="4207" y="340"/>
                </a:cubicBezTo>
                <a:close/>
                <a:moveTo>
                  <a:pt x="4201" y="0"/>
                </a:moveTo>
                <a:cubicBezTo>
                  <a:pt x="2646" y="0"/>
                  <a:pt x="1158" y="885"/>
                  <a:pt x="482" y="2391"/>
                </a:cubicBezTo>
                <a:cubicBezTo>
                  <a:pt x="22" y="3396"/>
                  <a:pt x="1" y="4505"/>
                  <a:pt x="377" y="5531"/>
                </a:cubicBezTo>
                <a:cubicBezTo>
                  <a:pt x="754" y="6535"/>
                  <a:pt x="1528" y="7351"/>
                  <a:pt x="2512" y="7812"/>
                </a:cubicBezTo>
                <a:cubicBezTo>
                  <a:pt x="3056" y="8042"/>
                  <a:pt x="3642" y="8168"/>
                  <a:pt x="4187" y="8168"/>
                </a:cubicBezTo>
                <a:cubicBezTo>
                  <a:pt x="5756" y="8168"/>
                  <a:pt x="7242" y="7268"/>
                  <a:pt x="7933" y="5761"/>
                </a:cubicBezTo>
                <a:cubicBezTo>
                  <a:pt x="8854" y="3710"/>
                  <a:pt x="7933" y="1282"/>
                  <a:pt x="5882" y="361"/>
                </a:cubicBezTo>
                <a:cubicBezTo>
                  <a:pt x="5336" y="116"/>
                  <a:pt x="4765" y="0"/>
                  <a:pt x="420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15"/>
          <p:cNvSpPr/>
          <p:nvPr/>
        </p:nvSpPr>
        <p:spPr>
          <a:xfrm>
            <a:off x="1426435" y="8533664"/>
            <a:ext cx="1243712" cy="11753"/>
          </a:xfrm>
          <a:custGeom>
            <a:avLst/>
            <a:gdLst/>
            <a:ahLst/>
            <a:cxnLst/>
            <a:rect l="l" t="t" r="r" b="b"/>
            <a:pathLst>
              <a:path w="35560" h="336" extrusionOk="0">
                <a:moveTo>
                  <a:pt x="0" y="0"/>
                </a:moveTo>
                <a:lnTo>
                  <a:pt x="0" y="335"/>
                </a:lnTo>
                <a:lnTo>
                  <a:pt x="35559" y="335"/>
                </a:lnTo>
                <a:lnTo>
                  <a:pt x="3555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15"/>
          <p:cNvSpPr/>
          <p:nvPr/>
        </p:nvSpPr>
        <p:spPr>
          <a:xfrm>
            <a:off x="2438638" y="3154796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15"/>
          <p:cNvSpPr/>
          <p:nvPr/>
        </p:nvSpPr>
        <p:spPr>
          <a:xfrm>
            <a:off x="2670137" y="9514547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15"/>
          <p:cNvSpPr/>
          <p:nvPr/>
        </p:nvSpPr>
        <p:spPr>
          <a:xfrm>
            <a:off x="7502443" y="8952165"/>
            <a:ext cx="598826" cy="54882"/>
          </a:xfrm>
          <a:custGeom>
            <a:avLst/>
            <a:gdLst/>
            <a:ahLst/>
            <a:cxnLst/>
            <a:rect l="l" t="t" r="r" b="b"/>
            <a:pathLst>
              <a:path w="16847" h="1544" extrusionOk="0">
                <a:moveTo>
                  <a:pt x="756" y="1"/>
                </a:moveTo>
                <a:cubicBezTo>
                  <a:pt x="333" y="1"/>
                  <a:pt x="0" y="334"/>
                  <a:pt x="0" y="757"/>
                </a:cubicBezTo>
                <a:cubicBezTo>
                  <a:pt x="0" y="1211"/>
                  <a:pt x="333" y="1543"/>
                  <a:pt x="756" y="1543"/>
                </a:cubicBezTo>
                <a:lnTo>
                  <a:pt x="16060" y="1543"/>
                </a:lnTo>
                <a:cubicBezTo>
                  <a:pt x="16483" y="1543"/>
                  <a:pt x="16846" y="1211"/>
                  <a:pt x="16846" y="757"/>
                </a:cubicBezTo>
                <a:cubicBezTo>
                  <a:pt x="16846" y="334"/>
                  <a:pt x="16483" y="1"/>
                  <a:pt x="16060" y="1"/>
                </a:cubicBezTo>
                <a:close/>
              </a:path>
            </a:pathLst>
          </a:custGeom>
          <a:noFill/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15"/>
          <p:cNvSpPr/>
          <p:nvPr/>
        </p:nvSpPr>
        <p:spPr>
          <a:xfrm>
            <a:off x="4561279" y="8896223"/>
            <a:ext cx="312869" cy="55913"/>
          </a:xfrm>
          <a:custGeom>
            <a:avLst/>
            <a:gdLst/>
            <a:ahLst/>
            <a:cxnLst/>
            <a:rect l="l" t="t" r="r" b="b"/>
            <a:pathLst>
              <a:path w="8802" h="1573" extrusionOk="0">
                <a:moveTo>
                  <a:pt x="787" y="0"/>
                </a:moveTo>
                <a:cubicBezTo>
                  <a:pt x="333" y="0"/>
                  <a:pt x="1" y="363"/>
                  <a:pt x="1" y="786"/>
                </a:cubicBezTo>
                <a:cubicBezTo>
                  <a:pt x="1" y="1210"/>
                  <a:pt x="333" y="1573"/>
                  <a:pt x="787" y="1573"/>
                </a:cubicBezTo>
                <a:lnTo>
                  <a:pt x="8046" y="1573"/>
                </a:lnTo>
                <a:cubicBezTo>
                  <a:pt x="8469" y="1573"/>
                  <a:pt x="8802" y="1210"/>
                  <a:pt x="8802" y="786"/>
                </a:cubicBezTo>
                <a:cubicBezTo>
                  <a:pt x="8802" y="363"/>
                  <a:pt x="8469" y="0"/>
                  <a:pt x="8046" y="0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18171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6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16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16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16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16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16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16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subTitle" idx="1"/>
          </p:nvPr>
        </p:nvSpPr>
        <p:spPr>
          <a:xfrm>
            <a:off x="1855404" y="2708550"/>
            <a:ext cx="7167000" cy="6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269" name="Google Shape;269;p16"/>
          <p:cNvGrpSpPr/>
          <p:nvPr/>
        </p:nvGrpSpPr>
        <p:grpSpPr>
          <a:xfrm>
            <a:off x="740423" y="1014707"/>
            <a:ext cx="16861554" cy="8298089"/>
            <a:chOff x="370211" y="507353"/>
            <a:chExt cx="8430777" cy="4149044"/>
          </a:xfrm>
        </p:grpSpPr>
        <p:sp>
          <p:nvSpPr>
            <p:cNvPr id="270" name="Google Shape;270;p16"/>
            <p:cNvSpPr/>
            <p:nvPr/>
          </p:nvSpPr>
          <p:spPr>
            <a:xfrm>
              <a:off x="8479297" y="443827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1" name="Google Shape;271;p16"/>
            <p:cNvSpPr/>
            <p:nvPr/>
          </p:nvSpPr>
          <p:spPr>
            <a:xfrm>
              <a:off x="8385843" y="1480972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2" name="Google Shape;272;p16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3" name="Google Shape;273;p16"/>
            <p:cNvSpPr/>
            <p:nvPr/>
          </p:nvSpPr>
          <p:spPr>
            <a:xfrm>
              <a:off x="573798" y="13926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4" name="Google Shape;274;p16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5" name="Google Shape;275;p16"/>
            <p:cNvSpPr/>
            <p:nvPr/>
          </p:nvSpPr>
          <p:spPr>
            <a:xfrm>
              <a:off x="566617" y="45920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6" name="Google Shape;276;p16"/>
            <p:cNvSpPr/>
            <p:nvPr/>
          </p:nvSpPr>
          <p:spPr>
            <a:xfrm>
              <a:off x="8577990" y="23203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7" name="Google Shape;277;p16"/>
            <p:cNvSpPr/>
            <p:nvPr/>
          </p:nvSpPr>
          <p:spPr>
            <a:xfrm>
              <a:off x="8614442" y="11546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8" name="Google Shape;278;p16"/>
            <p:cNvSpPr/>
            <p:nvPr/>
          </p:nvSpPr>
          <p:spPr>
            <a:xfrm>
              <a:off x="8605542" y="28652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9" name="Google Shape;279;p16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8398625" y="507353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16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16"/>
            <p:cNvSpPr/>
            <p:nvPr/>
          </p:nvSpPr>
          <p:spPr>
            <a:xfrm>
              <a:off x="478854" y="11427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83" name="Google Shape;283;p16"/>
          <p:cNvSpPr txBox="1">
            <a:spLocks noGrp="1"/>
          </p:cNvSpPr>
          <p:nvPr>
            <p:ph type="subTitle" idx="2"/>
          </p:nvPr>
        </p:nvSpPr>
        <p:spPr>
          <a:xfrm>
            <a:off x="9287354" y="2708550"/>
            <a:ext cx="7167000" cy="6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8789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>
  <p:cSld name="Bullets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7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6" name="Google Shape;286;p17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7" name="Google Shape;287;p17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8" name="Google Shape;288;p17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9" name="Google Shape;289;p17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0" name="Google Shape;290;p17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1" name="Google Shape;291;p17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subTitle" idx="1"/>
          </p:nvPr>
        </p:nvSpPr>
        <p:spPr>
          <a:xfrm>
            <a:off x="1491200" y="3225150"/>
            <a:ext cx="8236800" cy="49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p17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4" name="Google Shape;294;p17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" name="Google Shape;295;p17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" name="Google Shape;296;p17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7" name="Google Shape;297;p17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8" name="Google Shape;298;p17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9" name="Google Shape;299;p17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31403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s">
  <p:cSld name="Title and number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8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2" name="Google Shape;302;p18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3" name="Google Shape;303;p18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4" name="Google Shape;304;p18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5" name="Google Shape;305;p18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6" name="Google Shape;306;p18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7" name="Google Shape;307;p18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subTitle" idx="1"/>
          </p:nvPr>
        </p:nvSpPr>
        <p:spPr>
          <a:xfrm>
            <a:off x="4544051" y="3462173"/>
            <a:ext cx="9454800" cy="65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title" idx="2" hasCustomPrompt="1"/>
          </p:nvPr>
        </p:nvSpPr>
        <p:spPr>
          <a:xfrm>
            <a:off x="4531578" y="2638506"/>
            <a:ext cx="92250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801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10" name="Google Shape;310;p18"/>
          <p:cNvSpPr txBox="1">
            <a:spLocks noGrp="1"/>
          </p:cNvSpPr>
          <p:nvPr>
            <p:ph type="subTitle" idx="3"/>
          </p:nvPr>
        </p:nvSpPr>
        <p:spPr>
          <a:xfrm>
            <a:off x="4544051" y="5940372"/>
            <a:ext cx="9454800" cy="65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title" idx="4" hasCustomPrompt="1"/>
          </p:nvPr>
        </p:nvSpPr>
        <p:spPr>
          <a:xfrm>
            <a:off x="4531578" y="5009999"/>
            <a:ext cx="92250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801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12" name="Google Shape;312;p18"/>
          <p:cNvSpPr txBox="1">
            <a:spLocks noGrp="1"/>
          </p:cNvSpPr>
          <p:nvPr>
            <p:ph type="subTitle" idx="5"/>
          </p:nvPr>
        </p:nvSpPr>
        <p:spPr>
          <a:xfrm>
            <a:off x="4544051" y="8422259"/>
            <a:ext cx="9454800" cy="65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title" idx="6" hasCustomPrompt="1"/>
          </p:nvPr>
        </p:nvSpPr>
        <p:spPr>
          <a:xfrm>
            <a:off x="4531578" y="7491557"/>
            <a:ext cx="92250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801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314" name="Google Shape;314;p18"/>
          <p:cNvSpPr/>
          <p:nvPr/>
        </p:nvSpPr>
        <p:spPr>
          <a:xfrm>
            <a:off x="981536" y="74090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5" name="Google Shape;315;p18"/>
          <p:cNvSpPr/>
          <p:nvPr/>
        </p:nvSpPr>
        <p:spPr>
          <a:xfrm>
            <a:off x="1294786" y="23045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6" name="Google Shape;316;p18"/>
          <p:cNvSpPr/>
          <p:nvPr/>
        </p:nvSpPr>
        <p:spPr>
          <a:xfrm>
            <a:off x="764536" y="16885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7" name="Google Shape;317;p18"/>
          <p:cNvSpPr/>
          <p:nvPr/>
        </p:nvSpPr>
        <p:spPr>
          <a:xfrm>
            <a:off x="1215730" y="37693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8" name="Google Shape;318;p18"/>
          <p:cNvSpPr/>
          <p:nvPr/>
        </p:nvSpPr>
        <p:spPr>
          <a:xfrm>
            <a:off x="744809" y="8341601"/>
            <a:ext cx="357726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9" name="Google Shape;319;p18"/>
          <p:cNvSpPr/>
          <p:nvPr/>
        </p:nvSpPr>
        <p:spPr>
          <a:xfrm>
            <a:off x="622673" y="6079727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026000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9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2" name="Google Shape;322;p19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3" name="Google Shape;323;p19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4" name="Google Shape;324;p19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5" name="Google Shape;325;p19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6" name="Google Shape;326;p19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7" name="Google Shape;327;p19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19"/>
          <p:cNvSpPr txBox="1">
            <a:spLocks noGrp="1"/>
          </p:cNvSpPr>
          <p:nvPr>
            <p:ph type="subTitle" idx="1"/>
          </p:nvPr>
        </p:nvSpPr>
        <p:spPr>
          <a:xfrm>
            <a:off x="4233800" y="3035426"/>
            <a:ext cx="26640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29" name="Google Shape;329;p19"/>
          <p:cNvSpPr txBox="1">
            <a:spLocks noGrp="1"/>
          </p:cNvSpPr>
          <p:nvPr>
            <p:ph type="subTitle" idx="2"/>
          </p:nvPr>
        </p:nvSpPr>
        <p:spPr>
          <a:xfrm>
            <a:off x="1990400" y="3810251"/>
            <a:ext cx="71508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30" name="Google Shape;330;p19"/>
          <p:cNvSpPr txBox="1">
            <a:spLocks noGrp="1"/>
          </p:cNvSpPr>
          <p:nvPr>
            <p:ph type="subTitle" idx="3"/>
          </p:nvPr>
        </p:nvSpPr>
        <p:spPr>
          <a:xfrm>
            <a:off x="4230800" y="6345476"/>
            <a:ext cx="26700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19"/>
          <p:cNvSpPr txBox="1">
            <a:spLocks noGrp="1"/>
          </p:cNvSpPr>
          <p:nvPr>
            <p:ph type="subTitle" idx="4"/>
          </p:nvPr>
        </p:nvSpPr>
        <p:spPr>
          <a:xfrm>
            <a:off x="1987700" y="7130627"/>
            <a:ext cx="7156200" cy="124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32" name="Google Shape;332;p19"/>
          <p:cNvSpPr/>
          <p:nvPr/>
        </p:nvSpPr>
        <p:spPr>
          <a:xfrm>
            <a:off x="1133244" y="64717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3" name="Google Shape;333;p19"/>
          <p:cNvSpPr/>
          <p:nvPr/>
        </p:nvSpPr>
        <p:spPr>
          <a:xfrm>
            <a:off x="2312587" y="652745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4" name="Google Shape;334;p19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5" name="Google Shape;335;p19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6" name="Google Shape;336;p19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7" name="Google Shape;337;p19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8" name="Google Shape;338;p19"/>
          <p:cNvSpPr/>
          <p:nvPr/>
        </p:nvSpPr>
        <p:spPr>
          <a:xfrm>
            <a:off x="1061110" y="444632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9" name="Google Shape;339;p19"/>
          <p:cNvSpPr/>
          <p:nvPr/>
        </p:nvSpPr>
        <p:spPr>
          <a:xfrm>
            <a:off x="2183986" y="974675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0" name="Google Shape;340;p19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1" name="Google Shape;341;p19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2" name="Google Shape;342;p19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8412542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0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5" name="Google Shape;345;p20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6" name="Google Shape;346;p20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7" name="Google Shape;347;p20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8" name="Google Shape;348;p20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9" name="Google Shape;349;p20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0" name="Google Shape;350;p20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20"/>
          <p:cNvSpPr txBox="1">
            <a:spLocks noGrp="1"/>
          </p:cNvSpPr>
          <p:nvPr>
            <p:ph type="subTitle" idx="1"/>
          </p:nvPr>
        </p:nvSpPr>
        <p:spPr>
          <a:xfrm>
            <a:off x="2058812" y="3129462"/>
            <a:ext cx="6975600" cy="18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52" name="Google Shape;352;p20"/>
          <p:cNvSpPr txBox="1">
            <a:spLocks noGrp="1"/>
          </p:cNvSpPr>
          <p:nvPr>
            <p:ph type="subTitle" idx="2"/>
          </p:nvPr>
        </p:nvSpPr>
        <p:spPr>
          <a:xfrm>
            <a:off x="8906546" y="6712062"/>
            <a:ext cx="6967800" cy="186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53" name="Google Shape;353;p20"/>
          <p:cNvSpPr/>
          <p:nvPr/>
        </p:nvSpPr>
        <p:spPr>
          <a:xfrm>
            <a:off x="577837" y="69465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4" name="Google Shape;354;p20"/>
          <p:cNvSpPr/>
          <p:nvPr/>
        </p:nvSpPr>
        <p:spPr>
          <a:xfrm>
            <a:off x="778288" y="2605219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5" name="Google Shape;355;p20"/>
          <p:cNvSpPr/>
          <p:nvPr/>
        </p:nvSpPr>
        <p:spPr>
          <a:xfrm>
            <a:off x="6657730" y="9167218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6" name="Google Shape;356;p20"/>
          <p:cNvSpPr/>
          <p:nvPr/>
        </p:nvSpPr>
        <p:spPr>
          <a:xfrm>
            <a:off x="6013438" y="537071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7" name="Google Shape;357;p20"/>
          <p:cNvSpPr/>
          <p:nvPr/>
        </p:nvSpPr>
        <p:spPr>
          <a:xfrm>
            <a:off x="990929" y="5272817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8" name="Google Shape;358;p20"/>
          <p:cNvSpPr/>
          <p:nvPr/>
        </p:nvSpPr>
        <p:spPr>
          <a:xfrm>
            <a:off x="678406" y="3909767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9" name="Google Shape;359;p20"/>
          <p:cNvSpPr/>
          <p:nvPr/>
        </p:nvSpPr>
        <p:spPr>
          <a:xfrm>
            <a:off x="10002979" y="9543118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0" name="Google Shape;360;p20"/>
          <p:cNvSpPr/>
          <p:nvPr/>
        </p:nvSpPr>
        <p:spPr>
          <a:xfrm>
            <a:off x="2521987" y="652745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1" name="Google Shape;361;p20"/>
          <p:cNvSpPr/>
          <p:nvPr/>
        </p:nvSpPr>
        <p:spPr>
          <a:xfrm>
            <a:off x="1983779" y="2236217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2" name="Google Shape;362;p20"/>
          <p:cNvSpPr/>
          <p:nvPr/>
        </p:nvSpPr>
        <p:spPr>
          <a:xfrm>
            <a:off x="2422079" y="9348041"/>
            <a:ext cx="99908" cy="99884"/>
          </a:xfrm>
          <a:custGeom>
            <a:avLst/>
            <a:gdLst/>
            <a:ahLst/>
            <a:cxnLst/>
            <a:rect l="l" t="t" r="r" b="b"/>
            <a:pathLst>
              <a:path w="4298" h="4297" fill="none" extrusionOk="0">
                <a:moveTo>
                  <a:pt x="4297" y="2158"/>
                </a:moveTo>
                <a:cubicBezTo>
                  <a:pt x="4297" y="3338"/>
                  <a:pt x="3338" y="4297"/>
                  <a:pt x="2158" y="4297"/>
                </a:cubicBezTo>
                <a:cubicBezTo>
                  <a:pt x="978" y="4297"/>
                  <a:pt x="1" y="3338"/>
                  <a:pt x="1" y="2158"/>
                </a:cubicBezTo>
                <a:cubicBezTo>
                  <a:pt x="1" y="959"/>
                  <a:pt x="959" y="0"/>
                  <a:pt x="2158" y="0"/>
                </a:cubicBezTo>
                <a:cubicBezTo>
                  <a:pt x="3338" y="0"/>
                  <a:pt x="4297" y="978"/>
                  <a:pt x="4297" y="2158"/>
                </a:cubicBezTo>
                <a:close/>
              </a:path>
            </a:pathLst>
          </a:custGeom>
          <a:noFill/>
          <a:ln w="69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6187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2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44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6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8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11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53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5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7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52401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4">
  <p:cSld name="Title and two columns 4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5" name="Google Shape;365;p21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6" name="Google Shape;366;p21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7" name="Google Shape;367;p21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8" name="Google Shape;368;p21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9" name="Google Shape;369;p21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0" name="Google Shape;370;p21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21"/>
          <p:cNvSpPr txBox="1">
            <a:spLocks noGrp="1"/>
          </p:cNvSpPr>
          <p:nvPr>
            <p:ph type="subTitle" idx="1"/>
          </p:nvPr>
        </p:nvSpPr>
        <p:spPr>
          <a:xfrm>
            <a:off x="1987700" y="3358676"/>
            <a:ext cx="6975600" cy="124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72" name="Google Shape;372;p21"/>
          <p:cNvSpPr txBox="1">
            <a:spLocks noGrp="1"/>
          </p:cNvSpPr>
          <p:nvPr>
            <p:ph type="subTitle" idx="2"/>
          </p:nvPr>
        </p:nvSpPr>
        <p:spPr>
          <a:xfrm>
            <a:off x="1987700" y="6352550"/>
            <a:ext cx="7105200" cy="16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373" name="Google Shape;373;p21"/>
          <p:cNvSpPr/>
          <p:nvPr/>
        </p:nvSpPr>
        <p:spPr>
          <a:xfrm>
            <a:off x="7457694" y="9392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4" name="Google Shape;374;p21"/>
          <p:cNvSpPr/>
          <p:nvPr/>
        </p:nvSpPr>
        <p:spPr>
          <a:xfrm>
            <a:off x="14819087" y="98069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5" name="Google Shape;375;p21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6" name="Google Shape;376;p21"/>
          <p:cNvSpPr/>
          <p:nvPr/>
        </p:nvSpPr>
        <p:spPr>
          <a:xfrm>
            <a:off x="1442786" y="263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7" name="Google Shape;377;p21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8" name="Google Shape;378;p21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9" name="Google Shape;379;p21"/>
          <p:cNvSpPr/>
          <p:nvPr/>
        </p:nvSpPr>
        <p:spPr>
          <a:xfrm>
            <a:off x="3839636" y="980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0" name="Google Shape;380;p21"/>
          <p:cNvSpPr/>
          <p:nvPr/>
        </p:nvSpPr>
        <p:spPr>
          <a:xfrm>
            <a:off x="12922186" y="95428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1" name="Google Shape;381;p21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2" name="Google Shape;382;p21"/>
          <p:cNvSpPr/>
          <p:nvPr/>
        </p:nvSpPr>
        <p:spPr>
          <a:xfrm>
            <a:off x="9744452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3" name="Google Shape;383;p21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4" name="Google Shape;384;p21"/>
          <p:cNvSpPr/>
          <p:nvPr/>
        </p:nvSpPr>
        <p:spPr>
          <a:xfrm>
            <a:off x="1931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5" name="Google Shape;385;p21"/>
          <p:cNvSpPr/>
          <p:nvPr/>
        </p:nvSpPr>
        <p:spPr>
          <a:xfrm>
            <a:off x="4015994" y="378051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56297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2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8" name="Google Shape;388;p22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9" name="Google Shape;389;p22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0" name="Google Shape;390;p22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1" name="Google Shape;391;p22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2" name="Google Shape;392;p22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3" name="Google Shape;393;p22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22"/>
          <p:cNvSpPr txBox="1">
            <a:spLocks noGrp="1"/>
          </p:cNvSpPr>
          <p:nvPr>
            <p:ph type="subTitle" idx="1"/>
          </p:nvPr>
        </p:nvSpPr>
        <p:spPr>
          <a:xfrm>
            <a:off x="1977648" y="4388462"/>
            <a:ext cx="4588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22"/>
          <p:cNvSpPr txBox="1">
            <a:spLocks noGrp="1"/>
          </p:cNvSpPr>
          <p:nvPr>
            <p:ph type="subTitle" idx="2"/>
          </p:nvPr>
        </p:nvSpPr>
        <p:spPr>
          <a:xfrm>
            <a:off x="2044548" y="5097227"/>
            <a:ext cx="4454400" cy="17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22"/>
          <p:cNvSpPr txBox="1">
            <a:spLocks noGrp="1"/>
          </p:cNvSpPr>
          <p:nvPr>
            <p:ph type="subTitle" idx="3"/>
          </p:nvPr>
        </p:nvSpPr>
        <p:spPr>
          <a:xfrm>
            <a:off x="6841127" y="4386962"/>
            <a:ext cx="4588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22"/>
          <p:cNvSpPr txBox="1">
            <a:spLocks noGrp="1"/>
          </p:cNvSpPr>
          <p:nvPr>
            <p:ph type="subTitle" idx="4"/>
          </p:nvPr>
        </p:nvSpPr>
        <p:spPr>
          <a:xfrm>
            <a:off x="6904127" y="5100827"/>
            <a:ext cx="4462200" cy="1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98" name="Google Shape;398;p22"/>
          <p:cNvSpPr txBox="1">
            <a:spLocks noGrp="1"/>
          </p:cNvSpPr>
          <p:nvPr>
            <p:ph type="subTitle" idx="5"/>
          </p:nvPr>
        </p:nvSpPr>
        <p:spPr>
          <a:xfrm>
            <a:off x="11704674" y="4388462"/>
            <a:ext cx="4588200" cy="5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99" name="Google Shape;399;p22"/>
          <p:cNvSpPr txBox="1">
            <a:spLocks noGrp="1"/>
          </p:cNvSpPr>
          <p:nvPr>
            <p:ph type="subTitle" idx="6"/>
          </p:nvPr>
        </p:nvSpPr>
        <p:spPr>
          <a:xfrm>
            <a:off x="11767674" y="5100827"/>
            <a:ext cx="4462200" cy="17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00" name="Google Shape;400;p22"/>
          <p:cNvGrpSpPr/>
          <p:nvPr/>
        </p:nvGrpSpPr>
        <p:grpSpPr>
          <a:xfrm>
            <a:off x="740423" y="378052"/>
            <a:ext cx="14908955" cy="9557495"/>
            <a:chOff x="370211" y="189025"/>
            <a:chExt cx="7454477" cy="4778747"/>
          </a:xfrm>
        </p:grpSpPr>
        <p:sp>
          <p:nvSpPr>
            <p:cNvPr id="401" name="Google Shape;401;p22"/>
            <p:cNvSpPr/>
            <p:nvPr/>
          </p:nvSpPr>
          <p:spPr>
            <a:xfrm>
              <a:off x="3728847" y="46961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2" name="Google Shape;402;p22"/>
            <p:cNvSpPr/>
            <p:nvPr/>
          </p:nvSpPr>
          <p:spPr>
            <a:xfrm>
              <a:off x="7409543" y="4903485"/>
              <a:ext cx="415144" cy="40086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3" name="Google Shape;403;p22"/>
            <p:cNvSpPr/>
            <p:nvPr/>
          </p:nvSpPr>
          <p:spPr>
            <a:xfrm>
              <a:off x="488567" y="364013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4" name="Google Shape;404;p22"/>
            <p:cNvSpPr/>
            <p:nvPr/>
          </p:nvSpPr>
          <p:spPr>
            <a:xfrm>
              <a:off x="721392" y="1316452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5" name="Google Shape;405;p22"/>
            <p:cNvSpPr/>
            <p:nvPr/>
          </p:nvSpPr>
          <p:spPr>
            <a:xfrm>
              <a:off x="380067" y="7798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6" name="Google Shape;406;p22"/>
            <p:cNvSpPr/>
            <p:nvPr/>
          </p:nvSpPr>
          <p:spPr>
            <a:xfrm>
              <a:off x="795217" y="4439689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22"/>
            <p:cNvSpPr/>
            <p:nvPr/>
          </p:nvSpPr>
          <p:spPr>
            <a:xfrm>
              <a:off x="1919817" y="4903464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22"/>
            <p:cNvSpPr/>
            <p:nvPr/>
          </p:nvSpPr>
          <p:spPr>
            <a:xfrm>
              <a:off x="6461092" y="4771427"/>
              <a:ext cx="64307" cy="64307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9" name="Google Shape;409;p22"/>
            <p:cNvSpPr/>
            <p:nvPr/>
          </p:nvSpPr>
          <p:spPr>
            <a:xfrm>
              <a:off x="412198" y="1593750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0" name="Google Shape;410;p22"/>
            <p:cNvSpPr/>
            <p:nvPr/>
          </p:nvSpPr>
          <p:spPr>
            <a:xfrm>
              <a:off x="4872225" y="326378"/>
              <a:ext cx="64293" cy="64293"/>
            </a:xfrm>
            <a:custGeom>
              <a:avLst/>
              <a:gdLst/>
              <a:ahLst/>
              <a:cxnLst/>
              <a:rect l="l" t="t" r="r" b="b"/>
              <a:pathLst>
                <a:path w="5533" h="5533" fill="none" extrusionOk="0">
                  <a:moveTo>
                    <a:pt x="5533" y="2766"/>
                  </a:moveTo>
                  <a:cubicBezTo>
                    <a:pt x="5533" y="4297"/>
                    <a:pt x="4297" y="5532"/>
                    <a:pt x="2767" y="5532"/>
                  </a:cubicBezTo>
                  <a:cubicBezTo>
                    <a:pt x="1236" y="5532"/>
                    <a:pt x="1" y="4297"/>
                    <a:pt x="1" y="2766"/>
                  </a:cubicBezTo>
                  <a:cubicBezTo>
                    <a:pt x="1" y="1236"/>
                    <a:pt x="1236" y="0"/>
                    <a:pt x="2767" y="0"/>
                  </a:cubicBezTo>
                  <a:cubicBezTo>
                    <a:pt x="4297" y="0"/>
                    <a:pt x="5533" y="1236"/>
                    <a:pt x="5533" y="2766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4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1" name="Google Shape;411;p22"/>
            <p:cNvSpPr/>
            <p:nvPr/>
          </p:nvSpPr>
          <p:spPr>
            <a:xfrm>
              <a:off x="370211" y="4106388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1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2" name="Google Shape;412;p22"/>
            <p:cNvSpPr/>
            <p:nvPr/>
          </p:nvSpPr>
          <p:spPr>
            <a:xfrm>
              <a:off x="965573" y="1218975"/>
              <a:ext cx="301022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2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3" name="Google Shape;413;p22"/>
            <p:cNvSpPr/>
            <p:nvPr/>
          </p:nvSpPr>
          <p:spPr>
            <a:xfrm>
              <a:off x="2007997" y="189025"/>
              <a:ext cx="216636" cy="40077"/>
            </a:xfrm>
            <a:custGeom>
              <a:avLst/>
              <a:gdLst/>
              <a:ahLst/>
              <a:cxnLst/>
              <a:rect l="l" t="t" r="r" b="b"/>
              <a:pathLst>
                <a:path w="35719" h="3449" fill="none" extrusionOk="0">
                  <a:moveTo>
                    <a:pt x="1715" y="3449"/>
                  </a:moveTo>
                  <a:lnTo>
                    <a:pt x="33986" y="3449"/>
                  </a:lnTo>
                  <a:cubicBezTo>
                    <a:pt x="34944" y="3449"/>
                    <a:pt x="35719" y="2674"/>
                    <a:pt x="35719" y="1734"/>
                  </a:cubicBezTo>
                  <a:lnTo>
                    <a:pt x="35719" y="1734"/>
                  </a:lnTo>
                  <a:cubicBezTo>
                    <a:pt x="35719" y="775"/>
                    <a:pt x="34944" y="0"/>
                    <a:pt x="33986" y="0"/>
                  </a:cubicBezTo>
                  <a:lnTo>
                    <a:pt x="1715" y="0"/>
                  </a:lnTo>
                  <a:cubicBezTo>
                    <a:pt x="775" y="0"/>
                    <a:pt x="0" y="775"/>
                    <a:pt x="0" y="1734"/>
                  </a:cubicBezTo>
                  <a:lnTo>
                    <a:pt x="0" y="1734"/>
                  </a:lnTo>
                  <a:cubicBezTo>
                    <a:pt x="0" y="2674"/>
                    <a:pt x="775" y="3449"/>
                    <a:pt x="1715" y="3449"/>
                  </a:cubicBezTo>
                  <a:close/>
                </a:path>
              </a:pathLst>
            </a:custGeom>
            <a:noFill/>
            <a:ln w="5525" cap="flat" cmpd="sng">
              <a:solidFill>
                <a:schemeClr val="accent3"/>
              </a:solidFill>
              <a:prstDash val="solid"/>
              <a:miter lim="1844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0397812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">
  <p:cSld name="Tittle and four columns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3"/>
          <p:cNvSpPr/>
          <p:nvPr/>
        </p:nvSpPr>
        <p:spPr>
          <a:xfrm>
            <a:off x="541651" y="21294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6" name="Google Shape;416;p23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7" name="Google Shape;417;p23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8" name="Google Shape;418;p23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9" name="Google Shape;419;p23"/>
          <p:cNvSpPr/>
          <p:nvPr/>
        </p:nvSpPr>
        <p:spPr>
          <a:xfrm>
            <a:off x="1629853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0" name="Google Shape;420;p23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1" name="Google Shape;421;p23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23"/>
          <p:cNvSpPr txBox="1">
            <a:spLocks noGrp="1"/>
          </p:cNvSpPr>
          <p:nvPr>
            <p:ph type="subTitle" idx="1"/>
          </p:nvPr>
        </p:nvSpPr>
        <p:spPr>
          <a:xfrm>
            <a:off x="2113601" y="3622451"/>
            <a:ext cx="4456800" cy="14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23"/>
          <p:cNvSpPr txBox="1">
            <a:spLocks noGrp="1"/>
          </p:cNvSpPr>
          <p:nvPr>
            <p:ph type="subTitle" idx="2"/>
          </p:nvPr>
        </p:nvSpPr>
        <p:spPr>
          <a:xfrm>
            <a:off x="7083756" y="3621251"/>
            <a:ext cx="44508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23"/>
          <p:cNvSpPr txBox="1">
            <a:spLocks noGrp="1"/>
          </p:cNvSpPr>
          <p:nvPr>
            <p:ph type="subTitle" idx="3"/>
          </p:nvPr>
        </p:nvSpPr>
        <p:spPr>
          <a:xfrm>
            <a:off x="2113601" y="6954312"/>
            <a:ext cx="44508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23"/>
          <p:cNvSpPr txBox="1">
            <a:spLocks noGrp="1"/>
          </p:cNvSpPr>
          <p:nvPr>
            <p:ph type="subTitle" idx="4"/>
          </p:nvPr>
        </p:nvSpPr>
        <p:spPr>
          <a:xfrm>
            <a:off x="7083756" y="6954312"/>
            <a:ext cx="44508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6" name="Google Shape;426;p23"/>
          <p:cNvSpPr/>
          <p:nvPr/>
        </p:nvSpPr>
        <p:spPr>
          <a:xfrm>
            <a:off x="7457694" y="9392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7" name="Google Shape;427;p23"/>
          <p:cNvSpPr/>
          <p:nvPr/>
        </p:nvSpPr>
        <p:spPr>
          <a:xfrm>
            <a:off x="14819087" y="98069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23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9" name="Google Shape;429;p23"/>
          <p:cNvSpPr/>
          <p:nvPr/>
        </p:nvSpPr>
        <p:spPr>
          <a:xfrm>
            <a:off x="1442786" y="263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0" name="Google Shape;430;p23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1" name="Google Shape;431;p23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2" name="Google Shape;432;p23"/>
          <p:cNvSpPr/>
          <p:nvPr/>
        </p:nvSpPr>
        <p:spPr>
          <a:xfrm>
            <a:off x="3839636" y="980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3" name="Google Shape;433;p23"/>
          <p:cNvSpPr/>
          <p:nvPr/>
        </p:nvSpPr>
        <p:spPr>
          <a:xfrm>
            <a:off x="12922186" y="95428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4" name="Google Shape;434;p23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5" name="Google Shape;435;p23"/>
          <p:cNvSpPr/>
          <p:nvPr/>
        </p:nvSpPr>
        <p:spPr>
          <a:xfrm>
            <a:off x="9744452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6" name="Google Shape;436;p23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7" name="Google Shape;437;p23"/>
          <p:cNvSpPr/>
          <p:nvPr/>
        </p:nvSpPr>
        <p:spPr>
          <a:xfrm>
            <a:off x="1931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8" name="Google Shape;438;p23"/>
          <p:cNvSpPr/>
          <p:nvPr/>
        </p:nvSpPr>
        <p:spPr>
          <a:xfrm>
            <a:off x="4015994" y="378051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93849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four columns 1">
  <p:cSld name="Tittle and four columns 1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4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1" name="Google Shape;441;p24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2" name="Google Shape;442;p24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3" name="Google Shape;443;p24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4" name="Google Shape;444;p24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5" name="Google Shape;445;p24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6" name="Google Shape;446;p24"/>
          <p:cNvSpPr txBox="1">
            <a:spLocks noGrp="1"/>
          </p:cNvSpPr>
          <p:nvPr>
            <p:ph type="title"/>
          </p:nvPr>
        </p:nvSpPr>
        <p:spPr>
          <a:xfrm>
            <a:off x="3082151" y="1088582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24"/>
          <p:cNvSpPr txBox="1">
            <a:spLocks noGrp="1"/>
          </p:cNvSpPr>
          <p:nvPr>
            <p:ph type="subTitle" idx="1"/>
          </p:nvPr>
        </p:nvSpPr>
        <p:spPr>
          <a:xfrm>
            <a:off x="3429942" y="4141268"/>
            <a:ext cx="4724400" cy="146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48" name="Google Shape;448;p24"/>
          <p:cNvSpPr txBox="1">
            <a:spLocks noGrp="1"/>
          </p:cNvSpPr>
          <p:nvPr>
            <p:ph type="subTitle" idx="2"/>
          </p:nvPr>
        </p:nvSpPr>
        <p:spPr>
          <a:xfrm>
            <a:off x="10319288" y="4140068"/>
            <a:ext cx="47184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49" name="Google Shape;449;p24"/>
          <p:cNvSpPr txBox="1">
            <a:spLocks noGrp="1"/>
          </p:cNvSpPr>
          <p:nvPr>
            <p:ph type="subTitle" idx="3"/>
          </p:nvPr>
        </p:nvSpPr>
        <p:spPr>
          <a:xfrm>
            <a:off x="3333842" y="7758848"/>
            <a:ext cx="47184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50" name="Google Shape;450;p24"/>
          <p:cNvSpPr txBox="1">
            <a:spLocks noGrp="1"/>
          </p:cNvSpPr>
          <p:nvPr>
            <p:ph type="subTitle" idx="4"/>
          </p:nvPr>
        </p:nvSpPr>
        <p:spPr>
          <a:xfrm>
            <a:off x="10319288" y="7755330"/>
            <a:ext cx="4718400" cy="146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/>
            </a:lvl9pPr>
          </a:lstStyle>
          <a:p>
            <a:endParaRPr/>
          </a:p>
        </p:txBody>
      </p:sp>
      <p:sp>
        <p:nvSpPr>
          <p:cNvPr id="451" name="Google Shape;451;p24"/>
          <p:cNvSpPr txBox="1">
            <a:spLocks noGrp="1"/>
          </p:cNvSpPr>
          <p:nvPr>
            <p:ph type="subTitle" idx="5"/>
          </p:nvPr>
        </p:nvSpPr>
        <p:spPr>
          <a:xfrm>
            <a:off x="10783988" y="7321205"/>
            <a:ext cx="3789000" cy="4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52" name="Google Shape;452;p24"/>
          <p:cNvSpPr txBox="1">
            <a:spLocks noGrp="1"/>
          </p:cNvSpPr>
          <p:nvPr>
            <p:ph type="subTitle" idx="6"/>
          </p:nvPr>
        </p:nvSpPr>
        <p:spPr>
          <a:xfrm>
            <a:off x="10783988" y="3707071"/>
            <a:ext cx="3789000" cy="4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453" name="Google Shape;453;p24"/>
          <p:cNvSpPr txBox="1">
            <a:spLocks noGrp="1"/>
          </p:cNvSpPr>
          <p:nvPr>
            <p:ph type="subTitle" idx="7"/>
          </p:nvPr>
        </p:nvSpPr>
        <p:spPr>
          <a:xfrm>
            <a:off x="3897642" y="3707071"/>
            <a:ext cx="3789000" cy="4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4" name="Google Shape;454;p24"/>
          <p:cNvSpPr txBox="1">
            <a:spLocks noGrp="1"/>
          </p:cNvSpPr>
          <p:nvPr>
            <p:ph type="subTitle" idx="8"/>
          </p:nvPr>
        </p:nvSpPr>
        <p:spPr>
          <a:xfrm>
            <a:off x="3798542" y="7321205"/>
            <a:ext cx="3789000" cy="4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55" name="Google Shape;455;p24"/>
          <p:cNvSpPr/>
          <p:nvPr/>
        </p:nvSpPr>
        <p:spPr>
          <a:xfrm>
            <a:off x="7457694" y="9392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6" name="Google Shape;456;p24"/>
          <p:cNvSpPr/>
          <p:nvPr/>
        </p:nvSpPr>
        <p:spPr>
          <a:xfrm>
            <a:off x="14819087" y="98069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7" name="Google Shape;457;p24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8" name="Google Shape;458;p24"/>
          <p:cNvSpPr/>
          <p:nvPr/>
        </p:nvSpPr>
        <p:spPr>
          <a:xfrm>
            <a:off x="1442786" y="26329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9" name="Google Shape;459;p24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0" name="Google Shape;460;p24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1" name="Google Shape;461;p24"/>
          <p:cNvSpPr/>
          <p:nvPr/>
        </p:nvSpPr>
        <p:spPr>
          <a:xfrm>
            <a:off x="3839636" y="980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2" name="Google Shape;462;p24"/>
          <p:cNvSpPr/>
          <p:nvPr/>
        </p:nvSpPr>
        <p:spPr>
          <a:xfrm>
            <a:off x="12922186" y="95428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3" name="Google Shape;463;p24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4" name="Google Shape;464;p24"/>
          <p:cNvSpPr/>
          <p:nvPr/>
        </p:nvSpPr>
        <p:spPr>
          <a:xfrm>
            <a:off x="9744452" y="652756"/>
            <a:ext cx="128586" cy="128586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5" name="Google Shape;465;p24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6" name="Google Shape;466;p24"/>
          <p:cNvSpPr/>
          <p:nvPr/>
        </p:nvSpPr>
        <p:spPr>
          <a:xfrm>
            <a:off x="1931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7" name="Google Shape;467;p24"/>
          <p:cNvSpPr/>
          <p:nvPr/>
        </p:nvSpPr>
        <p:spPr>
          <a:xfrm>
            <a:off x="4015994" y="378051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784858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tle and three columns 1">
  <p:cSld name="Tittle and three columns 1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5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0" name="Google Shape;470;p25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1" name="Google Shape;471;p25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2" name="Google Shape;472;p25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3" name="Google Shape;473;p25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4" name="Google Shape;474;p25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5" name="Google Shape;475;p25"/>
          <p:cNvSpPr txBox="1">
            <a:spLocks noGrp="1"/>
          </p:cNvSpPr>
          <p:nvPr>
            <p:ph type="title"/>
          </p:nvPr>
        </p:nvSpPr>
        <p:spPr>
          <a:xfrm>
            <a:off x="3082151" y="10790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25"/>
          <p:cNvSpPr txBox="1">
            <a:spLocks noGrp="1"/>
          </p:cNvSpPr>
          <p:nvPr>
            <p:ph type="title" idx="2" hasCustomPrompt="1"/>
          </p:nvPr>
        </p:nvSpPr>
        <p:spPr>
          <a:xfrm>
            <a:off x="6229602" y="3159000"/>
            <a:ext cx="58128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7" name="Google Shape;477;p25"/>
          <p:cNvSpPr txBox="1">
            <a:spLocks noGrp="1"/>
          </p:cNvSpPr>
          <p:nvPr>
            <p:ph type="title" idx="3" hasCustomPrompt="1"/>
          </p:nvPr>
        </p:nvSpPr>
        <p:spPr>
          <a:xfrm>
            <a:off x="2260526" y="5985479"/>
            <a:ext cx="58158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400" b="1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8" name="Google Shape;478;p25"/>
          <p:cNvSpPr txBox="1">
            <a:spLocks noGrp="1"/>
          </p:cNvSpPr>
          <p:nvPr>
            <p:ph type="title" idx="4" hasCustomPrompt="1"/>
          </p:nvPr>
        </p:nvSpPr>
        <p:spPr>
          <a:xfrm>
            <a:off x="10223426" y="5985479"/>
            <a:ext cx="5815800" cy="7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54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479" name="Google Shape;479;p25"/>
          <p:cNvSpPr txBox="1">
            <a:spLocks noGrp="1"/>
          </p:cNvSpPr>
          <p:nvPr>
            <p:ph type="subTitle" idx="1"/>
          </p:nvPr>
        </p:nvSpPr>
        <p:spPr>
          <a:xfrm>
            <a:off x="5780926" y="4220400"/>
            <a:ext cx="6738000" cy="5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5"/>
          <p:cNvSpPr txBox="1">
            <a:spLocks noGrp="1"/>
          </p:cNvSpPr>
          <p:nvPr>
            <p:ph type="subTitle" idx="5"/>
          </p:nvPr>
        </p:nvSpPr>
        <p:spPr>
          <a:xfrm>
            <a:off x="1803326" y="7109900"/>
            <a:ext cx="67302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5"/>
          <p:cNvSpPr txBox="1">
            <a:spLocks noGrp="1"/>
          </p:cNvSpPr>
          <p:nvPr>
            <p:ph type="subTitle" idx="6"/>
          </p:nvPr>
        </p:nvSpPr>
        <p:spPr>
          <a:xfrm>
            <a:off x="9766226" y="7109900"/>
            <a:ext cx="6730200" cy="5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25"/>
          <p:cNvSpPr/>
          <p:nvPr/>
        </p:nvSpPr>
        <p:spPr>
          <a:xfrm>
            <a:off x="981536" y="74090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3" name="Google Shape;483;p25"/>
          <p:cNvSpPr/>
          <p:nvPr/>
        </p:nvSpPr>
        <p:spPr>
          <a:xfrm>
            <a:off x="1294786" y="23045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25"/>
          <p:cNvSpPr/>
          <p:nvPr/>
        </p:nvSpPr>
        <p:spPr>
          <a:xfrm>
            <a:off x="764536" y="16885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5" name="Google Shape;485;p25"/>
          <p:cNvSpPr/>
          <p:nvPr/>
        </p:nvSpPr>
        <p:spPr>
          <a:xfrm>
            <a:off x="1215730" y="37693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6" name="Google Shape;486;p25"/>
          <p:cNvSpPr/>
          <p:nvPr/>
        </p:nvSpPr>
        <p:spPr>
          <a:xfrm>
            <a:off x="2345685" y="96485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7" name="Google Shape;487;p25"/>
          <p:cNvSpPr/>
          <p:nvPr/>
        </p:nvSpPr>
        <p:spPr>
          <a:xfrm>
            <a:off x="744809" y="8341601"/>
            <a:ext cx="357726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8" name="Google Shape;488;p25"/>
          <p:cNvSpPr/>
          <p:nvPr/>
        </p:nvSpPr>
        <p:spPr>
          <a:xfrm>
            <a:off x="12155222" y="91770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7794260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6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1" name="Google Shape;491;p26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6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6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6"/>
          <p:cNvSpPr/>
          <p:nvPr/>
        </p:nvSpPr>
        <p:spPr>
          <a:xfrm>
            <a:off x="2107838" y="1095650"/>
            <a:ext cx="14060400" cy="8121600"/>
          </a:xfrm>
          <a:prstGeom prst="roundRect">
            <a:avLst>
              <a:gd name="adj" fmla="val 806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5" name="Google Shape;495;p26"/>
          <p:cNvSpPr/>
          <p:nvPr/>
        </p:nvSpPr>
        <p:spPr>
          <a:xfrm>
            <a:off x="1628302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6" name="Google Shape;496;p26"/>
          <p:cNvSpPr/>
          <p:nvPr/>
        </p:nvSpPr>
        <p:spPr>
          <a:xfrm>
            <a:off x="2182437" y="11808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7" name="Google Shape;497;p26"/>
          <p:cNvSpPr txBox="1">
            <a:spLocks noGrp="1"/>
          </p:cNvSpPr>
          <p:nvPr>
            <p:ph type="title"/>
          </p:nvPr>
        </p:nvSpPr>
        <p:spPr>
          <a:xfrm>
            <a:off x="3080600" y="1068750"/>
            <a:ext cx="110946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498" name="Google Shape;498;p26"/>
          <p:cNvSpPr txBox="1">
            <a:spLocks noGrp="1"/>
          </p:cNvSpPr>
          <p:nvPr>
            <p:ph type="subTitle" idx="1"/>
          </p:nvPr>
        </p:nvSpPr>
        <p:spPr>
          <a:xfrm>
            <a:off x="3148550" y="2493150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99" name="Google Shape;499;p26"/>
          <p:cNvSpPr txBox="1">
            <a:spLocks noGrp="1"/>
          </p:cNvSpPr>
          <p:nvPr>
            <p:ph type="subTitle" idx="2"/>
          </p:nvPr>
        </p:nvSpPr>
        <p:spPr>
          <a:xfrm>
            <a:off x="3148550" y="4192446"/>
            <a:ext cx="124926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26"/>
          <p:cNvSpPr txBox="1">
            <a:spLocks noGrp="1"/>
          </p:cNvSpPr>
          <p:nvPr>
            <p:ph type="subTitle" idx="3"/>
          </p:nvPr>
        </p:nvSpPr>
        <p:spPr>
          <a:xfrm>
            <a:off x="3148550" y="5872860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26"/>
          <p:cNvSpPr txBox="1">
            <a:spLocks noGrp="1"/>
          </p:cNvSpPr>
          <p:nvPr>
            <p:ph type="subTitle" idx="4"/>
          </p:nvPr>
        </p:nvSpPr>
        <p:spPr>
          <a:xfrm>
            <a:off x="3148550" y="7554270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02" name="Google Shape;502;p26"/>
          <p:cNvSpPr txBox="1">
            <a:spLocks noGrp="1"/>
          </p:cNvSpPr>
          <p:nvPr>
            <p:ph type="subTitle" idx="5"/>
          </p:nvPr>
        </p:nvSpPr>
        <p:spPr>
          <a:xfrm>
            <a:off x="3148550" y="3052706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3" name="Google Shape;503;p26"/>
          <p:cNvSpPr txBox="1">
            <a:spLocks noGrp="1"/>
          </p:cNvSpPr>
          <p:nvPr>
            <p:ph type="subTitle" idx="6"/>
          </p:nvPr>
        </p:nvSpPr>
        <p:spPr>
          <a:xfrm>
            <a:off x="3148550" y="4741424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26"/>
          <p:cNvSpPr txBox="1">
            <a:spLocks noGrp="1"/>
          </p:cNvSpPr>
          <p:nvPr>
            <p:ph type="subTitle" idx="7"/>
          </p:nvPr>
        </p:nvSpPr>
        <p:spPr>
          <a:xfrm>
            <a:off x="3148550" y="6417248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5" name="Google Shape;505;p26"/>
          <p:cNvSpPr txBox="1">
            <a:spLocks noGrp="1"/>
          </p:cNvSpPr>
          <p:nvPr>
            <p:ph type="subTitle" idx="8"/>
          </p:nvPr>
        </p:nvSpPr>
        <p:spPr>
          <a:xfrm>
            <a:off x="3148550" y="8104268"/>
            <a:ext cx="12492600" cy="6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26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7" name="Google Shape;507;p26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8" name="Google Shape;508;p26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9" name="Google Shape;509;p26"/>
          <p:cNvSpPr/>
          <p:nvPr/>
        </p:nvSpPr>
        <p:spPr>
          <a:xfrm>
            <a:off x="15431795" y="97912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0" name="Google Shape;510;p26"/>
          <p:cNvSpPr/>
          <p:nvPr/>
        </p:nvSpPr>
        <p:spPr>
          <a:xfrm>
            <a:off x="5663287" y="979127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1" name="Google Shape;511;p26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2" name="Google Shape;512;p26"/>
          <p:cNvSpPr/>
          <p:nvPr/>
        </p:nvSpPr>
        <p:spPr>
          <a:xfrm>
            <a:off x="1747586" y="29377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3" name="Google Shape;513;p26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4" name="Google Shape;514;p26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5" name="Google Shape;515;p26"/>
          <p:cNvSpPr/>
          <p:nvPr/>
        </p:nvSpPr>
        <p:spPr>
          <a:xfrm>
            <a:off x="14547430" y="4255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6" name="Google Shape;516;p26"/>
          <p:cNvSpPr/>
          <p:nvPr/>
        </p:nvSpPr>
        <p:spPr>
          <a:xfrm>
            <a:off x="15925786" y="29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7" name="Google Shape;517;p26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8" name="Google Shape;518;p26"/>
          <p:cNvSpPr/>
          <p:nvPr/>
        </p:nvSpPr>
        <p:spPr>
          <a:xfrm>
            <a:off x="760137" y="5478395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9" name="Google Shape;519;p26"/>
          <p:cNvSpPr/>
          <p:nvPr/>
        </p:nvSpPr>
        <p:spPr>
          <a:xfrm>
            <a:off x="3713980" y="29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0" name="Google Shape;520;p26"/>
          <p:cNvSpPr/>
          <p:nvPr/>
        </p:nvSpPr>
        <p:spPr>
          <a:xfrm>
            <a:off x="5822797" y="44150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1" name="Google Shape;521;p26"/>
          <p:cNvSpPr/>
          <p:nvPr/>
        </p:nvSpPr>
        <p:spPr>
          <a:xfrm>
            <a:off x="2966737" y="720521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2" name="Google Shape;522;p26"/>
          <p:cNvSpPr/>
          <p:nvPr/>
        </p:nvSpPr>
        <p:spPr>
          <a:xfrm>
            <a:off x="10761235" y="9574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07973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27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5" name="Google Shape;525;p27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6" name="Google Shape;526;p27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7" name="Google Shape;527;p27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8" name="Google Shape;528;p27"/>
          <p:cNvSpPr/>
          <p:nvPr/>
        </p:nvSpPr>
        <p:spPr>
          <a:xfrm>
            <a:off x="2107838" y="1095650"/>
            <a:ext cx="14060400" cy="8121600"/>
          </a:xfrm>
          <a:prstGeom prst="roundRect">
            <a:avLst>
              <a:gd name="adj" fmla="val 6298"/>
            </a:avLst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chemeClr val="dk2">
                <a:alpha val="12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9" name="Google Shape;529;p27"/>
          <p:cNvSpPr/>
          <p:nvPr/>
        </p:nvSpPr>
        <p:spPr>
          <a:xfrm>
            <a:off x="1628302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0" name="Google Shape;530;p27"/>
          <p:cNvSpPr/>
          <p:nvPr/>
        </p:nvSpPr>
        <p:spPr>
          <a:xfrm>
            <a:off x="2182437" y="11808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1" name="Google Shape;531;p27"/>
          <p:cNvSpPr txBox="1">
            <a:spLocks noGrp="1"/>
          </p:cNvSpPr>
          <p:nvPr>
            <p:ph type="title"/>
          </p:nvPr>
        </p:nvSpPr>
        <p:spPr>
          <a:xfrm>
            <a:off x="4533962" y="1040700"/>
            <a:ext cx="92256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6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532" name="Google Shape;532;p27"/>
          <p:cNvSpPr txBox="1">
            <a:spLocks noGrp="1"/>
          </p:cNvSpPr>
          <p:nvPr>
            <p:ph type="subTitle" idx="1"/>
          </p:nvPr>
        </p:nvSpPr>
        <p:spPr>
          <a:xfrm>
            <a:off x="2605740" y="2806200"/>
            <a:ext cx="13091400" cy="26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533" name="Google Shape;533;p27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4" name="Google Shape;534;p27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5" name="Google Shape;535;p27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6" name="Google Shape;536;p27"/>
          <p:cNvSpPr/>
          <p:nvPr/>
        </p:nvSpPr>
        <p:spPr>
          <a:xfrm>
            <a:off x="16501394" y="7200152"/>
            <a:ext cx="433272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7" name="Google Shape;537;p27"/>
          <p:cNvSpPr/>
          <p:nvPr/>
        </p:nvSpPr>
        <p:spPr>
          <a:xfrm>
            <a:off x="16708487" y="8927820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8" name="Google Shape;538;p27"/>
          <p:cNvSpPr/>
          <p:nvPr/>
        </p:nvSpPr>
        <p:spPr>
          <a:xfrm>
            <a:off x="16314487" y="2961944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9" name="Google Shape;539;p27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0" name="Google Shape;540;p27"/>
          <p:cNvSpPr/>
          <p:nvPr/>
        </p:nvSpPr>
        <p:spPr>
          <a:xfrm>
            <a:off x="1747586" y="29377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1" name="Google Shape;541;p27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2" name="Google Shape;542;p27"/>
          <p:cNvSpPr/>
          <p:nvPr/>
        </p:nvSpPr>
        <p:spPr>
          <a:xfrm>
            <a:off x="1590436" y="88793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3" name="Google Shape;543;p27"/>
          <p:cNvSpPr/>
          <p:nvPr/>
        </p:nvSpPr>
        <p:spPr>
          <a:xfrm>
            <a:off x="16241780" y="464072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4" name="Google Shape;544;p27"/>
          <p:cNvSpPr/>
          <p:nvPr/>
        </p:nvSpPr>
        <p:spPr>
          <a:xfrm>
            <a:off x="15925786" y="2969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5" name="Google Shape;545;p27"/>
          <p:cNvSpPr/>
          <p:nvPr/>
        </p:nvSpPr>
        <p:spPr>
          <a:xfrm>
            <a:off x="17211086" y="5730504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6" name="Google Shape;546;p27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7" name="Google Shape;547;p27"/>
          <p:cNvSpPr/>
          <p:nvPr/>
        </p:nvSpPr>
        <p:spPr>
          <a:xfrm>
            <a:off x="17059310" y="6337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8" name="Google Shape;548;p27"/>
          <p:cNvSpPr/>
          <p:nvPr/>
        </p:nvSpPr>
        <p:spPr>
          <a:xfrm>
            <a:off x="16822622" y="19548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9" name="Google Shape;549;p27"/>
          <p:cNvSpPr/>
          <p:nvPr/>
        </p:nvSpPr>
        <p:spPr>
          <a:xfrm>
            <a:off x="760137" y="5478395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3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0" name="Google Shape;550;p27"/>
          <p:cNvSpPr txBox="1"/>
          <p:nvPr/>
        </p:nvSpPr>
        <p:spPr>
          <a:xfrm>
            <a:off x="4427798" y="6809418"/>
            <a:ext cx="9433800" cy="10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CREDITS: This presentation template was created by</a:t>
            </a:r>
            <a:r>
              <a:rPr lang="en" sz="20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2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including icons by </a:t>
            </a:r>
            <a:r>
              <a:rPr lang="en" sz="2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2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, and infographics &amp; images by </a:t>
            </a:r>
            <a:r>
              <a:rPr lang="en" sz="2000" b="1">
                <a:solidFill>
                  <a:schemeClr val="accent4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2000" b="1">
                <a:solidFill>
                  <a:schemeClr val="accent4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r>
              <a:rPr lang="en" sz="2000">
                <a:solidFill>
                  <a:schemeClr val="accent4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endParaRPr sz="3600">
              <a:solidFill>
                <a:schemeClr val="accent4"/>
              </a:solidFill>
              <a:latin typeface="Ubuntu Light"/>
              <a:ea typeface="Ubuntu Light"/>
              <a:cs typeface="Ubuntu Light"/>
              <a:sym typeface="Ubuntu Light"/>
            </a:endParaRPr>
          </a:p>
        </p:txBody>
      </p:sp>
      <p:sp>
        <p:nvSpPr>
          <p:cNvPr id="551" name="Google Shape;551;p27"/>
          <p:cNvSpPr txBox="1">
            <a:spLocks noGrp="1"/>
          </p:cNvSpPr>
          <p:nvPr>
            <p:ph type="subTitle" idx="2"/>
          </p:nvPr>
        </p:nvSpPr>
        <p:spPr>
          <a:xfrm>
            <a:off x="2549651" y="7815851"/>
            <a:ext cx="13091400" cy="71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64460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3">
  <p:cSld name="title and four columns 3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28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4" name="Google Shape;554;p28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5" name="Google Shape;555;p28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6" name="Google Shape;556;p28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7" name="Google Shape;557;p28"/>
          <p:cNvSpPr/>
          <p:nvPr/>
        </p:nvSpPr>
        <p:spPr>
          <a:xfrm>
            <a:off x="1628302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8" name="Google Shape;558;p28"/>
          <p:cNvSpPr/>
          <p:nvPr/>
        </p:nvSpPr>
        <p:spPr>
          <a:xfrm>
            <a:off x="2182437" y="11808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9" name="Google Shape;559;p28"/>
          <p:cNvSpPr txBox="1">
            <a:spLocks noGrp="1"/>
          </p:cNvSpPr>
          <p:nvPr>
            <p:ph type="title"/>
          </p:nvPr>
        </p:nvSpPr>
        <p:spPr>
          <a:xfrm>
            <a:off x="3080600" y="106875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28"/>
          <p:cNvSpPr txBox="1">
            <a:spLocks noGrp="1"/>
          </p:cNvSpPr>
          <p:nvPr>
            <p:ph type="subTitle" idx="1"/>
          </p:nvPr>
        </p:nvSpPr>
        <p:spPr>
          <a:xfrm>
            <a:off x="3364200" y="7251702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561" name="Google Shape;561;p28"/>
          <p:cNvSpPr txBox="1">
            <a:spLocks noGrp="1"/>
          </p:cNvSpPr>
          <p:nvPr>
            <p:ph type="subTitle" idx="2"/>
          </p:nvPr>
        </p:nvSpPr>
        <p:spPr>
          <a:xfrm>
            <a:off x="10003176" y="7251702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562" name="Google Shape;562;p28"/>
          <p:cNvSpPr txBox="1">
            <a:spLocks noGrp="1"/>
          </p:cNvSpPr>
          <p:nvPr>
            <p:ph type="subTitle" idx="3"/>
          </p:nvPr>
        </p:nvSpPr>
        <p:spPr>
          <a:xfrm>
            <a:off x="3364200" y="3477498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subTitle" idx="4"/>
          </p:nvPr>
        </p:nvSpPr>
        <p:spPr>
          <a:xfrm>
            <a:off x="10003176" y="3477498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1"/>
            </a:lvl9pPr>
          </a:lstStyle>
          <a:p>
            <a:endParaRPr/>
          </a:p>
        </p:txBody>
      </p:sp>
      <p:sp>
        <p:nvSpPr>
          <p:cNvPr id="564" name="Google Shape;564;p28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5" name="Google Shape;565;p28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6" name="Google Shape;566;p28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7" name="Google Shape;567;p28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8" name="Google Shape;568;p28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9" name="Google Shape;569;p28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0" name="Google Shape;570;p28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1" name="Google Shape;571;p28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2" name="Google Shape;572;p28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3" name="Google Shape;573;p28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543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4">
  <p:cSld name="title and four columns 4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6" name="Google Shape;576;p29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7" name="Google Shape;577;p29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8" name="Google Shape;578;p29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9" name="Google Shape;579;p29"/>
          <p:cNvSpPr/>
          <p:nvPr/>
        </p:nvSpPr>
        <p:spPr>
          <a:xfrm>
            <a:off x="1628302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0" name="Google Shape;580;p29"/>
          <p:cNvSpPr/>
          <p:nvPr/>
        </p:nvSpPr>
        <p:spPr>
          <a:xfrm>
            <a:off x="2182437" y="11808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1" name="Google Shape;581;p29"/>
          <p:cNvSpPr txBox="1">
            <a:spLocks noGrp="1"/>
          </p:cNvSpPr>
          <p:nvPr>
            <p:ph type="title"/>
          </p:nvPr>
        </p:nvSpPr>
        <p:spPr>
          <a:xfrm>
            <a:off x="3080600" y="106875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29"/>
          <p:cNvSpPr txBox="1">
            <a:spLocks noGrp="1"/>
          </p:cNvSpPr>
          <p:nvPr>
            <p:ph type="subTitle" idx="1"/>
          </p:nvPr>
        </p:nvSpPr>
        <p:spPr>
          <a:xfrm>
            <a:off x="10289126" y="6008435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583" name="Google Shape;583;p29"/>
          <p:cNvSpPr txBox="1">
            <a:spLocks noGrp="1"/>
          </p:cNvSpPr>
          <p:nvPr>
            <p:ph type="subTitle" idx="2"/>
          </p:nvPr>
        </p:nvSpPr>
        <p:spPr>
          <a:xfrm>
            <a:off x="10289126" y="7337402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584" name="Google Shape;584;p29"/>
          <p:cNvSpPr txBox="1">
            <a:spLocks noGrp="1"/>
          </p:cNvSpPr>
          <p:nvPr>
            <p:ph type="subTitle" idx="3"/>
          </p:nvPr>
        </p:nvSpPr>
        <p:spPr>
          <a:xfrm>
            <a:off x="10289126" y="4679466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585" name="Google Shape;585;p29"/>
          <p:cNvSpPr txBox="1">
            <a:spLocks noGrp="1"/>
          </p:cNvSpPr>
          <p:nvPr>
            <p:ph type="subTitle" idx="4"/>
          </p:nvPr>
        </p:nvSpPr>
        <p:spPr>
          <a:xfrm>
            <a:off x="10289126" y="3350498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586" name="Google Shape;586;p29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7" name="Google Shape;587;p29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8" name="Google Shape;588;p29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9" name="Google Shape;589;p29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0" name="Google Shape;590;p29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1" name="Google Shape;591;p29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2" name="Google Shape;592;p29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3" name="Google Shape;593;p29"/>
          <p:cNvSpPr/>
          <p:nvPr/>
        </p:nvSpPr>
        <p:spPr>
          <a:xfrm>
            <a:off x="7187429" y="94273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4" name="Google Shape;594;p29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5" name="Google Shape;595;p29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6" name="Google Shape;596;p29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7" name="Google Shape;597;p29"/>
          <p:cNvSpPr/>
          <p:nvPr/>
        </p:nvSpPr>
        <p:spPr>
          <a:xfrm>
            <a:off x="3864422" y="94515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8" name="Google Shape;598;p29"/>
          <p:cNvSpPr/>
          <p:nvPr/>
        </p:nvSpPr>
        <p:spPr>
          <a:xfrm>
            <a:off x="659797" y="55232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9" name="Google Shape;599;p29"/>
          <p:cNvSpPr/>
          <p:nvPr/>
        </p:nvSpPr>
        <p:spPr>
          <a:xfrm>
            <a:off x="8715785" y="975140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07213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0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2" name="Google Shape;602;p30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3" name="Google Shape;603;p30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4" name="Google Shape;604;p30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5" name="Google Shape;605;p30"/>
          <p:cNvSpPr txBox="1">
            <a:spLocks noGrp="1"/>
          </p:cNvSpPr>
          <p:nvPr>
            <p:ph type="subTitle" idx="1"/>
          </p:nvPr>
        </p:nvSpPr>
        <p:spPr>
          <a:xfrm>
            <a:off x="3385376" y="5852696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06" name="Google Shape;606;p30"/>
          <p:cNvSpPr txBox="1">
            <a:spLocks noGrp="1"/>
          </p:cNvSpPr>
          <p:nvPr>
            <p:ph type="subTitle" idx="2"/>
          </p:nvPr>
        </p:nvSpPr>
        <p:spPr>
          <a:xfrm>
            <a:off x="3385376" y="7025950"/>
            <a:ext cx="54684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07" name="Google Shape;607;p30"/>
          <p:cNvSpPr txBox="1">
            <a:spLocks noGrp="1"/>
          </p:cNvSpPr>
          <p:nvPr>
            <p:ph type="subTitle" idx="3"/>
          </p:nvPr>
        </p:nvSpPr>
        <p:spPr>
          <a:xfrm>
            <a:off x="3385376" y="4583820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08" name="Google Shape;608;p30"/>
          <p:cNvSpPr txBox="1">
            <a:spLocks noGrp="1"/>
          </p:cNvSpPr>
          <p:nvPr>
            <p:ph type="subTitle" idx="4"/>
          </p:nvPr>
        </p:nvSpPr>
        <p:spPr>
          <a:xfrm>
            <a:off x="3385376" y="3406118"/>
            <a:ext cx="54726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09" name="Google Shape;609;p30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0" name="Google Shape;610;p30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1" name="Google Shape;611;p30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2" name="Google Shape;612;p30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3" name="Google Shape;613;p30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4" name="Google Shape;614;p30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5" name="Google Shape;615;p30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6" name="Google Shape;616;p30"/>
          <p:cNvSpPr/>
          <p:nvPr/>
        </p:nvSpPr>
        <p:spPr>
          <a:xfrm>
            <a:off x="7187429" y="94273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7" name="Google Shape;617;p30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8" name="Google Shape;618;p30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9" name="Google Shape;619;p30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0" name="Google Shape;620;p30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1" name="Google Shape;621;p30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2" name="Google Shape;622;p30"/>
          <p:cNvSpPr/>
          <p:nvPr/>
        </p:nvSpPr>
        <p:spPr>
          <a:xfrm>
            <a:off x="3864422" y="945155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3" name="Google Shape;623;p30"/>
          <p:cNvSpPr/>
          <p:nvPr/>
        </p:nvSpPr>
        <p:spPr>
          <a:xfrm>
            <a:off x="659797" y="55232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4" name="Google Shape;624;p30"/>
          <p:cNvSpPr/>
          <p:nvPr/>
        </p:nvSpPr>
        <p:spPr>
          <a:xfrm>
            <a:off x="8715785" y="9751401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5" name="Google Shape;625;p30"/>
          <p:cNvSpPr txBox="1">
            <a:spLocks noGrp="1"/>
          </p:cNvSpPr>
          <p:nvPr>
            <p:ph type="title"/>
          </p:nvPr>
        </p:nvSpPr>
        <p:spPr>
          <a:xfrm>
            <a:off x="3080600" y="108780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46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8878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1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8" name="Google Shape;628;p31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9" name="Google Shape;629;p31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0" name="Google Shape;630;p31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1" name="Google Shape;631;p31"/>
          <p:cNvSpPr txBox="1">
            <a:spLocks noGrp="1"/>
          </p:cNvSpPr>
          <p:nvPr>
            <p:ph type="subTitle" idx="1"/>
          </p:nvPr>
        </p:nvSpPr>
        <p:spPr>
          <a:xfrm>
            <a:off x="1311698" y="4021688"/>
            <a:ext cx="4812000" cy="135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32" name="Google Shape;632;p31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3" name="Google Shape;633;p31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4" name="Google Shape;634;p31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5" name="Google Shape;635;p31"/>
          <p:cNvSpPr txBox="1">
            <a:spLocks noGrp="1"/>
          </p:cNvSpPr>
          <p:nvPr>
            <p:ph type="subTitle" idx="2"/>
          </p:nvPr>
        </p:nvSpPr>
        <p:spPr>
          <a:xfrm>
            <a:off x="6335723" y="4022288"/>
            <a:ext cx="48096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36" name="Google Shape;636;p31"/>
          <p:cNvSpPr txBox="1">
            <a:spLocks noGrp="1"/>
          </p:cNvSpPr>
          <p:nvPr>
            <p:ph type="subTitle" idx="3"/>
          </p:nvPr>
        </p:nvSpPr>
        <p:spPr>
          <a:xfrm>
            <a:off x="11337173" y="4022288"/>
            <a:ext cx="48096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37" name="Google Shape;637;p31"/>
          <p:cNvSpPr txBox="1">
            <a:spLocks noGrp="1"/>
          </p:cNvSpPr>
          <p:nvPr>
            <p:ph type="subTitle" idx="4"/>
          </p:nvPr>
        </p:nvSpPr>
        <p:spPr>
          <a:xfrm>
            <a:off x="1272173" y="7617876"/>
            <a:ext cx="48096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38" name="Google Shape;638;p31"/>
          <p:cNvSpPr txBox="1">
            <a:spLocks noGrp="1"/>
          </p:cNvSpPr>
          <p:nvPr>
            <p:ph type="subTitle" idx="5"/>
          </p:nvPr>
        </p:nvSpPr>
        <p:spPr>
          <a:xfrm>
            <a:off x="6294998" y="7617876"/>
            <a:ext cx="48096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39" name="Google Shape;639;p31"/>
          <p:cNvSpPr txBox="1">
            <a:spLocks noGrp="1"/>
          </p:cNvSpPr>
          <p:nvPr>
            <p:ph type="subTitle" idx="6"/>
          </p:nvPr>
        </p:nvSpPr>
        <p:spPr>
          <a:xfrm>
            <a:off x="11337173" y="7617876"/>
            <a:ext cx="4809600" cy="13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640" name="Google Shape;640;p31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1" name="Google Shape;641;p31"/>
          <p:cNvSpPr/>
          <p:nvPr/>
        </p:nvSpPr>
        <p:spPr>
          <a:xfrm>
            <a:off x="1147598" y="2785306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2" name="Google Shape;642;p31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3" name="Google Shape;643;p31"/>
          <p:cNvSpPr/>
          <p:nvPr/>
        </p:nvSpPr>
        <p:spPr>
          <a:xfrm>
            <a:off x="1133236" y="91841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4" name="Google Shape;644;p31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5" name="Google Shape;645;p31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6" name="Google Shape;646;p31"/>
          <p:cNvSpPr/>
          <p:nvPr/>
        </p:nvSpPr>
        <p:spPr>
          <a:xfrm>
            <a:off x="957709" y="22855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solidFill>
            <a:schemeClr val="accent1"/>
          </a:solidFill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7" name="Google Shape;647;p31"/>
          <p:cNvSpPr/>
          <p:nvPr/>
        </p:nvSpPr>
        <p:spPr>
          <a:xfrm>
            <a:off x="1629853" y="1079008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8" name="Google Shape;648;p31"/>
          <p:cNvSpPr/>
          <p:nvPr/>
        </p:nvSpPr>
        <p:spPr>
          <a:xfrm>
            <a:off x="2183987" y="119112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9" name="Google Shape;649;p31"/>
          <p:cNvSpPr txBox="1">
            <a:spLocks noGrp="1"/>
          </p:cNvSpPr>
          <p:nvPr>
            <p:ph type="title"/>
          </p:nvPr>
        </p:nvSpPr>
        <p:spPr>
          <a:xfrm>
            <a:off x="3080600" y="106875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71490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32"/>
          <p:cNvSpPr/>
          <p:nvPr/>
        </p:nvSpPr>
        <p:spPr>
          <a:xfrm>
            <a:off x="541651" y="223192"/>
            <a:ext cx="17204669" cy="9861122"/>
          </a:xfrm>
          <a:custGeom>
            <a:avLst/>
            <a:gdLst/>
            <a:ahLst/>
            <a:cxnLst/>
            <a:rect l="l" t="t" r="r" b="b"/>
            <a:pathLst>
              <a:path w="240507" h="145853" extrusionOk="0">
                <a:moveTo>
                  <a:pt x="3715" y="1"/>
                </a:moveTo>
                <a:cubicBezTo>
                  <a:pt x="1656" y="1"/>
                  <a:pt x="1" y="1656"/>
                  <a:pt x="1" y="3716"/>
                </a:cubicBezTo>
                <a:lnTo>
                  <a:pt x="1" y="142137"/>
                </a:lnTo>
                <a:cubicBezTo>
                  <a:pt x="1" y="144185"/>
                  <a:pt x="1656" y="145852"/>
                  <a:pt x="3715" y="145852"/>
                </a:cubicBezTo>
                <a:lnTo>
                  <a:pt x="236780" y="145852"/>
                </a:lnTo>
                <a:cubicBezTo>
                  <a:pt x="238840" y="145852"/>
                  <a:pt x="240507" y="144185"/>
                  <a:pt x="240507" y="142137"/>
                </a:cubicBezTo>
                <a:lnTo>
                  <a:pt x="240507" y="3716"/>
                </a:lnTo>
                <a:cubicBezTo>
                  <a:pt x="240507" y="1656"/>
                  <a:pt x="238840" y="1"/>
                  <a:pt x="23679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157163" dist="66675" dir="34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2" name="Google Shape;652;p32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3" name="Google Shape;653;p32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4" name="Google Shape;654;p32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5" name="Google Shape;655;p32"/>
          <p:cNvSpPr/>
          <p:nvPr/>
        </p:nvSpPr>
        <p:spPr>
          <a:xfrm>
            <a:off x="1628302" y="1068757"/>
            <a:ext cx="14864798" cy="1001507"/>
          </a:xfrm>
          <a:custGeom>
            <a:avLst/>
            <a:gdLst/>
            <a:ahLst/>
            <a:cxnLst/>
            <a:rect l="l" t="t" r="r" b="b"/>
            <a:pathLst>
              <a:path w="285176" h="20331" extrusionOk="0">
                <a:moveTo>
                  <a:pt x="10165" y="0"/>
                </a:moveTo>
                <a:cubicBezTo>
                  <a:pt x="4554" y="0"/>
                  <a:pt x="0" y="4554"/>
                  <a:pt x="0" y="10165"/>
                </a:cubicBezTo>
                <a:cubicBezTo>
                  <a:pt x="0" y="15776"/>
                  <a:pt x="4554" y="20330"/>
                  <a:pt x="10165" y="20330"/>
                </a:cubicBezTo>
                <a:lnTo>
                  <a:pt x="275010" y="20330"/>
                </a:lnTo>
                <a:cubicBezTo>
                  <a:pt x="280621" y="20330"/>
                  <a:pt x="285175" y="15776"/>
                  <a:pt x="285175" y="10165"/>
                </a:cubicBezTo>
                <a:cubicBezTo>
                  <a:pt x="285175" y="4554"/>
                  <a:pt x="280621" y="0"/>
                  <a:pt x="2750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6" name="Google Shape;656;p32"/>
          <p:cNvSpPr/>
          <p:nvPr/>
        </p:nvSpPr>
        <p:spPr>
          <a:xfrm>
            <a:off x="2182437" y="1180878"/>
            <a:ext cx="784302" cy="777240"/>
          </a:xfrm>
          <a:custGeom>
            <a:avLst/>
            <a:gdLst/>
            <a:ahLst/>
            <a:cxnLst/>
            <a:rect l="l" t="t" r="r" b="b"/>
            <a:pathLst>
              <a:path w="209147" h="207264" extrusionOk="0">
                <a:moveTo>
                  <a:pt x="90787" y="25958"/>
                </a:moveTo>
                <a:cubicBezTo>
                  <a:pt x="126698" y="25958"/>
                  <a:pt x="155750" y="55010"/>
                  <a:pt x="155750" y="90787"/>
                </a:cubicBezTo>
                <a:cubicBezTo>
                  <a:pt x="155750" y="126698"/>
                  <a:pt x="126698" y="155750"/>
                  <a:pt x="90787" y="155750"/>
                </a:cubicBezTo>
                <a:cubicBezTo>
                  <a:pt x="55010" y="155750"/>
                  <a:pt x="25958" y="126698"/>
                  <a:pt x="25958" y="90787"/>
                </a:cubicBezTo>
                <a:cubicBezTo>
                  <a:pt x="25958" y="55010"/>
                  <a:pt x="55010" y="25958"/>
                  <a:pt x="90787" y="25958"/>
                </a:cubicBezTo>
                <a:close/>
                <a:moveTo>
                  <a:pt x="90787" y="0"/>
                </a:moveTo>
                <a:cubicBezTo>
                  <a:pt x="40619" y="0"/>
                  <a:pt x="0" y="40619"/>
                  <a:pt x="0" y="90787"/>
                </a:cubicBezTo>
                <a:cubicBezTo>
                  <a:pt x="0" y="140955"/>
                  <a:pt x="40619" y="181709"/>
                  <a:pt x="90787" y="181709"/>
                </a:cubicBezTo>
                <a:cubicBezTo>
                  <a:pt x="108810" y="181709"/>
                  <a:pt x="125622" y="176194"/>
                  <a:pt x="139745" y="167183"/>
                </a:cubicBezTo>
                <a:lnTo>
                  <a:pt x="174042" y="201615"/>
                </a:lnTo>
                <a:cubicBezTo>
                  <a:pt x="177875" y="205381"/>
                  <a:pt x="182852" y="207264"/>
                  <a:pt x="187828" y="207264"/>
                </a:cubicBezTo>
                <a:cubicBezTo>
                  <a:pt x="192805" y="207264"/>
                  <a:pt x="197781" y="205381"/>
                  <a:pt x="201615" y="201615"/>
                </a:cubicBezTo>
                <a:cubicBezTo>
                  <a:pt x="209147" y="193948"/>
                  <a:pt x="209147" y="181709"/>
                  <a:pt x="201615" y="174042"/>
                </a:cubicBezTo>
                <a:lnTo>
                  <a:pt x="167183" y="139745"/>
                </a:lnTo>
                <a:cubicBezTo>
                  <a:pt x="176329" y="125622"/>
                  <a:pt x="181709" y="108810"/>
                  <a:pt x="181709" y="90787"/>
                </a:cubicBezTo>
                <a:cubicBezTo>
                  <a:pt x="181709" y="40619"/>
                  <a:pt x="140955" y="0"/>
                  <a:pt x="907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7" name="Google Shape;657;p32"/>
          <p:cNvSpPr txBox="1">
            <a:spLocks noGrp="1"/>
          </p:cNvSpPr>
          <p:nvPr>
            <p:ph type="title"/>
          </p:nvPr>
        </p:nvSpPr>
        <p:spPr>
          <a:xfrm>
            <a:off x="3080600" y="1068750"/>
            <a:ext cx="129738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58" name="Google Shape;658;p32"/>
          <p:cNvSpPr/>
          <p:nvPr/>
        </p:nvSpPr>
        <p:spPr>
          <a:xfrm>
            <a:off x="965300" y="501551"/>
            <a:ext cx="151200" cy="151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9" name="Google Shape;659;p32"/>
          <p:cNvSpPr/>
          <p:nvPr/>
        </p:nvSpPr>
        <p:spPr>
          <a:xfrm>
            <a:off x="1211351" y="501551"/>
            <a:ext cx="151200" cy="151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0" name="Google Shape;660;p32"/>
          <p:cNvSpPr/>
          <p:nvPr/>
        </p:nvSpPr>
        <p:spPr>
          <a:xfrm>
            <a:off x="1457400" y="501551"/>
            <a:ext cx="151200" cy="151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1" name="Google Shape;661;p32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3277044" y="3902501"/>
            <a:ext cx="40818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2" name="Google Shape;662;p32">
            <a:hlinkClick r:id="" action="ppaction://noaction"/>
          </p:cNvPr>
          <p:cNvSpPr txBox="1">
            <a:spLocks noGrp="1"/>
          </p:cNvSpPr>
          <p:nvPr>
            <p:ph type="subTitle" idx="2"/>
          </p:nvPr>
        </p:nvSpPr>
        <p:spPr>
          <a:xfrm>
            <a:off x="7141769" y="7374776"/>
            <a:ext cx="4078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3" name="Google Shape;663;p32">
            <a:hlinkClick r:id="" action="ppaction://noaction"/>
          </p:cNvPr>
          <p:cNvSpPr txBox="1">
            <a:spLocks noGrp="1"/>
          </p:cNvSpPr>
          <p:nvPr>
            <p:ph type="subTitle" idx="3"/>
          </p:nvPr>
        </p:nvSpPr>
        <p:spPr>
          <a:xfrm>
            <a:off x="3249359" y="7374776"/>
            <a:ext cx="4078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64" name="Google Shape;664;p32">
            <a:hlinkClick r:id="" action="ppaction://noaction"/>
          </p:cNvPr>
          <p:cNvSpPr txBox="1">
            <a:spLocks noGrp="1"/>
          </p:cNvSpPr>
          <p:nvPr>
            <p:ph type="subTitle" idx="4"/>
          </p:nvPr>
        </p:nvSpPr>
        <p:spPr>
          <a:xfrm>
            <a:off x="10932728" y="3902501"/>
            <a:ext cx="4078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32"/>
          <p:cNvSpPr/>
          <p:nvPr/>
        </p:nvSpPr>
        <p:spPr>
          <a:xfrm>
            <a:off x="2021488" y="9579071"/>
            <a:ext cx="830288" cy="80172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6" name="Google Shape;666;p32"/>
          <p:cNvSpPr/>
          <p:nvPr/>
        </p:nvSpPr>
        <p:spPr>
          <a:xfrm>
            <a:off x="977135" y="7280279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7" name="Google Shape;667;p32"/>
          <p:cNvSpPr/>
          <p:nvPr/>
        </p:nvSpPr>
        <p:spPr>
          <a:xfrm>
            <a:off x="760136" y="15597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8" name="Google Shape;668;p32"/>
          <p:cNvSpPr/>
          <p:nvPr/>
        </p:nvSpPr>
        <p:spPr>
          <a:xfrm>
            <a:off x="1402613" y="9195988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9" name="Google Shape;669;p32"/>
          <p:cNvSpPr/>
          <p:nvPr/>
        </p:nvSpPr>
        <p:spPr>
          <a:xfrm>
            <a:off x="2966729" y="51283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0" name="Google Shape;670;p32"/>
          <p:cNvSpPr/>
          <p:nvPr/>
        </p:nvSpPr>
        <p:spPr>
          <a:xfrm>
            <a:off x="1116485" y="5859080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1" name="Google Shape;671;p32"/>
          <p:cNvSpPr/>
          <p:nvPr/>
        </p:nvSpPr>
        <p:spPr>
          <a:xfrm>
            <a:off x="760136" y="4023755"/>
            <a:ext cx="128615" cy="128615"/>
          </a:xfrm>
          <a:custGeom>
            <a:avLst/>
            <a:gdLst/>
            <a:ahLst/>
            <a:cxnLst/>
            <a:rect l="l" t="t" r="r" b="b"/>
            <a:pathLst>
              <a:path w="5533" h="5533" fill="none" extrusionOk="0">
                <a:moveTo>
                  <a:pt x="5533" y="2766"/>
                </a:moveTo>
                <a:cubicBezTo>
                  <a:pt x="5533" y="4297"/>
                  <a:pt x="4297" y="5532"/>
                  <a:pt x="2767" y="5532"/>
                </a:cubicBezTo>
                <a:cubicBezTo>
                  <a:pt x="1236" y="5532"/>
                  <a:pt x="1" y="4297"/>
                  <a:pt x="1" y="2766"/>
                </a:cubicBezTo>
                <a:cubicBezTo>
                  <a:pt x="1" y="1236"/>
                  <a:pt x="1236" y="0"/>
                  <a:pt x="2767" y="0"/>
                </a:cubicBezTo>
                <a:cubicBezTo>
                  <a:pt x="4297" y="0"/>
                  <a:pt x="5533" y="1236"/>
                  <a:pt x="5533" y="2766"/>
                </a:cubicBezTo>
                <a:close/>
              </a:path>
            </a:pathLst>
          </a:custGeom>
          <a:noFill/>
          <a:ln w="5525" cap="flat" cmpd="sng">
            <a:solidFill>
              <a:schemeClr val="accent4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2" name="Google Shape;672;p32"/>
          <p:cNvSpPr/>
          <p:nvPr/>
        </p:nvSpPr>
        <p:spPr>
          <a:xfrm>
            <a:off x="824396" y="318750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3" name="Google Shape;673;p32"/>
          <p:cNvSpPr/>
          <p:nvPr/>
        </p:nvSpPr>
        <p:spPr>
          <a:xfrm>
            <a:off x="740423" y="8212778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1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4" name="Google Shape;674;p32"/>
          <p:cNvSpPr/>
          <p:nvPr/>
        </p:nvSpPr>
        <p:spPr>
          <a:xfrm>
            <a:off x="977147" y="2437952"/>
            <a:ext cx="602045" cy="80154"/>
          </a:xfrm>
          <a:custGeom>
            <a:avLst/>
            <a:gdLst/>
            <a:ahLst/>
            <a:cxnLst/>
            <a:rect l="l" t="t" r="r" b="b"/>
            <a:pathLst>
              <a:path w="35719" h="3449" fill="none" extrusionOk="0">
                <a:moveTo>
                  <a:pt x="1715" y="3449"/>
                </a:moveTo>
                <a:lnTo>
                  <a:pt x="33986" y="3449"/>
                </a:lnTo>
                <a:cubicBezTo>
                  <a:pt x="34944" y="3449"/>
                  <a:pt x="35719" y="2674"/>
                  <a:pt x="35719" y="1734"/>
                </a:cubicBezTo>
                <a:lnTo>
                  <a:pt x="35719" y="1734"/>
                </a:lnTo>
                <a:cubicBezTo>
                  <a:pt x="35719" y="775"/>
                  <a:pt x="34944" y="0"/>
                  <a:pt x="33986" y="0"/>
                </a:cubicBezTo>
                <a:lnTo>
                  <a:pt x="1715" y="0"/>
                </a:lnTo>
                <a:cubicBezTo>
                  <a:pt x="775" y="0"/>
                  <a:pt x="0" y="775"/>
                  <a:pt x="0" y="1734"/>
                </a:cubicBezTo>
                <a:lnTo>
                  <a:pt x="0" y="1734"/>
                </a:lnTo>
                <a:cubicBezTo>
                  <a:pt x="0" y="2674"/>
                  <a:pt x="775" y="3449"/>
                  <a:pt x="1715" y="3449"/>
                </a:cubicBezTo>
                <a:close/>
              </a:path>
            </a:pathLst>
          </a:custGeom>
          <a:noFill/>
          <a:ln w="5525" cap="flat" cmpd="sng">
            <a:solidFill>
              <a:schemeClr val="accent2"/>
            </a:solidFill>
            <a:prstDash val="solid"/>
            <a:miter lim="18440"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5" name="Google Shape;675;p32">
            <a:hlinkClick r:id="" action="ppaction://noaction"/>
          </p:cNvPr>
          <p:cNvSpPr txBox="1">
            <a:spLocks noGrp="1"/>
          </p:cNvSpPr>
          <p:nvPr>
            <p:ph type="subTitle" idx="5"/>
          </p:nvPr>
        </p:nvSpPr>
        <p:spPr>
          <a:xfrm>
            <a:off x="7170353" y="3902501"/>
            <a:ext cx="4078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32">
            <a:hlinkClick r:id="" action="ppaction://noaction"/>
          </p:cNvPr>
          <p:cNvSpPr txBox="1">
            <a:spLocks noGrp="1"/>
          </p:cNvSpPr>
          <p:nvPr>
            <p:ph type="subTitle" idx="6"/>
          </p:nvPr>
        </p:nvSpPr>
        <p:spPr>
          <a:xfrm>
            <a:off x="10968710" y="7374776"/>
            <a:ext cx="4078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217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/>
          <p:cNvGrpSpPr/>
          <p:nvPr userDrawn="1"/>
        </p:nvGrpSpPr>
        <p:grpSpPr>
          <a:xfrm rot="248467">
            <a:off x="335345" y="3863111"/>
            <a:ext cx="7033280" cy="3637253"/>
            <a:chOff x="-10068" y="2615721"/>
            <a:chExt cx="5488038" cy="2838132"/>
          </a:xfrm>
        </p:grpSpPr>
        <p:sp>
          <p:nvSpPr>
            <p:cNvPr id="5" name="Hình tự do 457"/>
            <p:cNvSpPr/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-1" fmla="*/ 9351 w 10000"/>
                <a:gd name="connsiteY0-2" fmla="*/ 6216 h 10000"/>
                <a:gd name="connsiteX1-3" fmla="*/ 7905 w 10000"/>
                <a:gd name="connsiteY1-4" fmla="*/ 6317 h 10000"/>
                <a:gd name="connsiteX2-5" fmla="*/ 7610 w 10000"/>
                <a:gd name="connsiteY2-6" fmla="*/ 3438 h 10000"/>
                <a:gd name="connsiteX3-7" fmla="*/ 5999 w 10000"/>
                <a:gd name="connsiteY3-8" fmla="*/ 3572 h 10000"/>
                <a:gd name="connsiteX4-9" fmla="*/ 5985 w 10000"/>
                <a:gd name="connsiteY4-10" fmla="*/ 1965 h 10000"/>
                <a:gd name="connsiteX5-11" fmla="*/ 5081 w 10000"/>
                <a:gd name="connsiteY5-12" fmla="*/ 800 h 10000"/>
                <a:gd name="connsiteX6-13" fmla="*/ 4043 w 10000"/>
                <a:gd name="connsiteY6-14" fmla="*/ 1710 h 10000"/>
                <a:gd name="connsiteX7-15" fmla="*/ 3399 w 10000"/>
                <a:gd name="connsiteY7-16" fmla="*/ 90 h 10000"/>
                <a:gd name="connsiteX8-17" fmla="*/ 2130 w 10000"/>
                <a:gd name="connsiteY8-18" fmla="*/ 1188 h 10000"/>
                <a:gd name="connsiteX9-19" fmla="*/ 0 w 10000"/>
                <a:gd name="connsiteY9-20" fmla="*/ 1013 h 10000"/>
                <a:gd name="connsiteX10-21" fmla="*/ 0 w 10000"/>
                <a:gd name="connsiteY10-22" fmla="*/ 6987 h 10000"/>
                <a:gd name="connsiteX11-23" fmla="*/ 8921 w 10000"/>
                <a:gd name="connsiteY11-24" fmla="*/ 10000 h 10000"/>
                <a:gd name="connsiteX12-25" fmla="*/ 10000 w 10000"/>
                <a:gd name="connsiteY12-26" fmla="*/ 8192 h 10000"/>
                <a:gd name="connsiteX13-27" fmla="*/ 9351 w 10000"/>
                <a:gd name="connsiteY13-28" fmla="*/ 6216 h 10000"/>
                <a:gd name="connsiteX0-29" fmla="*/ 10000 w 10000"/>
                <a:gd name="connsiteY0-30" fmla="*/ 8192 h 10000"/>
                <a:gd name="connsiteX1-31" fmla="*/ 7905 w 10000"/>
                <a:gd name="connsiteY1-32" fmla="*/ 6317 h 10000"/>
                <a:gd name="connsiteX2-33" fmla="*/ 7610 w 10000"/>
                <a:gd name="connsiteY2-34" fmla="*/ 3438 h 10000"/>
                <a:gd name="connsiteX3-35" fmla="*/ 5999 w 10000"/>
                <a:gd name="connsiteY3-36" fmla="*/ 3572 h 10000"/>
                <a:gd name="connsiteX4-37" fmla="*/ 5985 w 10000"/>
                <a:gd name="connsiteY4-38" fmla="*/ 1965 h 10000"/>
                <a:gd name="connsiteX5-39" fmla="*/ 5081 w 10000"/>
                <a:gd name="connsiteY5-40" fmla="*/ 800 h 10000"/>
                <a:gd name="connsiteX6-41" fmla="*/ 4043 w 10000"/>
                <a:gd name="connsiteY6-42" fmla="*/ 1710 h 10000"/>
                <a:gd name="connsiteX7-43" fmla="*/ 3399 w 10000"/>
                <a:gd name="connsiteY7-44" fmla="*/ 90 h 10000"/>
                <a:gd name="connsiteX8-45" fmla="*/ 2130 w 10000"/>
                <a:gd name="connsiteY8-46" fmla="*/ 1188 h 10000"/>
                <a:gd name="connsiteX9-47" fmla="*/ 0 w 10000"/>
                <a:gd name="connsiteY9-48" fmla="*/ 1013 h 10000"/>
                <a:gd name="connsiteX10-49" fmla="*/ 0 w 10000"/>
                <a:gd name="connsiteY10-50" fmla="*/ 6987 h 10000"/>
                <a:gd name="connsiteX11-51" fmla="*/ 8921 w 10000"/>
                <a:gd name="connsiteY11-52" fmla="*/ 10000 h 10000"/>
                <a:gd name="connsiteX12-53" fmla="*/ 10000 w 10000"/>
                <a:gd name="connsiteY12-54" fmla="*/ 8192 h 10000"/>
                <a:gd name="connsiteX0-55" fmla="*/ 10000 w 10000"/>
                <a:gd name="connsiteY0-56" fmla="*/ 8192 h 10000"/>
                <a:gd name="connsiteX1-57" fmla="*/ 7905 w 10000"/>
                <a:gd name="connsiteY1-58" fmla="*/ 6317 h 10000"/>
                <a:gd name="connsiteX2-59" fmla="*/ 7610 w 10000"/>
                <a:gd name="connsiteY2-60" fmla="*/ 3438 h 10000"/>
                <a:gd name="connsiteX3-61" fmla="*/ 5999 w 10000"/>
                <a:gd name="connsiteY3-62" fmla="*/ 3572 h 10000"/>
                <a:gd name="connsiteX4-63" fmla="*/ 5985 w 10000"/>
                <a:gd name="connsiteY4-64" fmla="*/ 1965 h 10000"/>
                <a:gd name="connsiteX5-65" fmla="*/ 5081 w 10000"/>
                <a:gd name="connsiteY5-66" fmla="*/ 800 h 10000"/>
                <a:gd name="connsiteX6-67" fmla="*/ 4043 w 10000"/>
                <a:gd name="connsiteY6-68" fmla="*/ 1710 h 10000"/>
                <a:gd name="connsiteX7-69" fmla="*/ 3399 w 10000"/>
                <a:gd name="connsiteY7-70" fmla="*/ 90 h 10000"/>
                <a:gd name="connsiteX8-71" fmla="*/ 2130 w 10000"/>
                <a:gd name="connsiteY8-72" fmla="*/ 1188 h 10000"/>
                <a:gd name="connsiteX9-73" fmla="*/ 0 w 10000"/>
                <a:gd name="connsiteY9-74" fmla="*/ 1013 h 10000"/>
                <a:gd name="connsiteX10-75" fmla="*/ 0 w 10000"/>
                <a:gd name="connsiteY10-76" fmla="*/ 6987 h 10000"/>
                <a:gd name="connsiteX11-77" fmla="*/ 8921 w 10000"/>
                <a:gd name="connsiteY11-78" fmla="*/ 10000 h 10000"/>
                <a:gd name="connsiteX12-79" fmla="*/ 10000 w 10000"/>
                <a:gd name="connsiteY12-80" fmla="*/ 8192 h 10000"/>
                <a:gd name="connsiteX0-81" fmla="*/ 10000 w 10000"/>
                <a:gd name="connsiteY0-82" fmla="*/ 8192 h 10000"/>
                <a:gd name="connsiteX1-83" fmla="*/ 7905 w 10000"/>
                <a:gd name="connsiteY1-84" fmla="*/ 6317 h 10000"/>
                <a:gd name="connsiteX2-85" fmla="*/ 7610 w 10000"/>
                <a:gd name="connsiteY2-86" fmla="*/ 3438 h 10000"/>
                <a:gd name="connsiteX3-87" fmla="*/ 5999 w 10000"/>
                <a:gd name="connsiteY3-88" fmla="*/ 3572 h 10000"/>
                <a:gd name="connsiteX4-89" fmla="*/ 5985 w 10000"/>
                <a:gd name="connsiteY4-90" fmla="*/ 1965 h 10000"/>
                <a:gd name="connsiteX5-91" fmla="*/ 5081 w 10000"/>
                <a:gd name="connsiteY5-92" fmla="*/ 800 h 10000"/>
                <a:gd name="connsiteX6-93" fmla="*/ 4043 w 10000"/>
                <a:gd name="connsiteY6-94" fmla="*/ 1710 h 10000"/>
                <a:gd name="connsiteX7-95" fmla="*/ 3399 w 10000"/>
                <a:gd name="connsiteY7-96" fmla="*/ 90 h 10000"/>
                <a:gd name="connsiteX8-97" fmla="*/ 2130 w 10000"/>
                <a:gd name="connsiteY8-98" fmla="*/ 1188 h 10000"/>
                <a:gd name="connsiteX9-99" fmla="*/ 0 w 10000"/>
                <a:gd name="connsiteY9-100" fmla="*/ 1013 h 10000"/>
                <a:gd name="connsiteX10-101" fmla="*/ 0 w 10000"/>
                <a:gd name="connsiteY10-102" fmla="*/ 6987 h 10000"/>
                <a:gd name="connsiteX11-103" fmla="*/ 8921 w 10000"/>
                <a:gd name="connsiteY11-104" fmla="*/ 10000 h 10000"/>
                <a:gd name="connsiteX12-105" fmla="*/ 10000 w 10000"/>
                <a:gd name="connsiteY12-106" fmla="*/ 8192 h 10000"/>
                <a:gd name="connsiteX0-107" fmla="*/ 10000 w 10000"/>
                <a:gd name="connsiteY0-108" fmla="*/ 8192 h 10000"/>
                <a:gd name="connsiteX1-109" fmla="*/ 7905 w 10000"/>
                <a:gd name="connsiteY1-110" fmla="*/ 6317 h 10000"/>
                <a:gd name="connsiteX2-111" fmla="*/ 7610 w 10000"/>
                <a:gd name="connsiteY2-112" fmla="*/ 3438 h 10000"/>
                <a:gd name="connsiteX3-113" fmla="*/ 5999 w 10000"/>
                <a:gd name="connsiteY3-114" fmla="*/ 3572 h 10000"/>
                <a:gd name="connsiteX4-115" fmla="*/ 5985 w 10000"/>
                <a:gd name="connsiteY4-116" fmla="*/ 1965 h 10000"/>
                <a:gd name="connsiteX5-117" fmla="*/ 5081 w 10000"/>
                <a:gd name="connsiteY5-118" fmla="*/ 800 h 10000"/>
                <a:gd name="connsiteX6-119" fmla="*/ 4043 w 10000"/>
                <a:gd name="connsiteY6-120" fmla="*/ 1710 h 10000"/>
                <a:gd name="connsiteX7-121" fmla="*/ 3399 w 10000"/>
                <a:gd name="connsiteY7-122" fmla="*/ 90 h 10000"/>
                <a:gd name="connsiteX8-123" fmla="*/ 2130 w 10000"/>
                <a:gd name="connsiteY8-124" fmla="*/ 1188 h 10000"/>
                <a:gd name="connsiteX9-125" fmla="*/ 0 w 10000"/>
                <a:gd name="connsiteY9-126" fmla="*/ 1013 h 10000"/>
                <a:gd name="connsiteX10-127" fmla="*/ 0 w 10000"/>
                <a:gd name="connsiteY10-128" fmla="*/ 6987 h 10000"/>
                <a:gd name="connsiteX11-129" fmla="*/ 8921 w 10000"/>
                <a:gd name="connsiteY11-130" fmla="*/ 10000 h 10000"/>
                <a:gd name="connsiteX12-131" fmla="*/ 10000 w 10000"/>
                <a:gd name="connsiteY12-132" fmla="*/ 8192 h 10000"/>
                <a:gd name="connsiteX0-133" fmla="*/ 10000 w 10000"/>
                <a:gd name="connsiteY0-134" fmla="*/ 8192 h 10000"/>
                <a:gd name="connsiteX1-135" fmla="*/ 7905 w 10000"/>
                <a:gd name="connsiteY1-136" fmla="*/ 6317 h 10000"/>
                <a:gd name="connsiteX2-137" fmla="*/ 7610 w 10000"/>
                <a:gd name="connsiteY2-138" fmla="*/ 3438 h 10000"/>
                <a:gd name="connsiteX3-139" fmla="*/ 5999 w 10000"/>
                <a:gd name="connsiteY3-140" fmla="*/ 3572 h 10000"/>
                <a:gd name="connsiteX4-141" fmla="*/ 5985 w 10000"/>
                <a:gd name="connsiteY4-142" fmla="*/ 1965 h 10000"/>
                <a:gd name="connsiteX5-143" fmla="*/ 5081 w 10000"/>
                <a:gd name="connsiteY5-144" fmla="*/ 800 h 10000"/>
                <a:gd name="connsiteX6-145" fmla="*/ 4043 w 10000"/>
                <a:gd name="connsiteY6-146" fmla="*/ 1710 h 10000"/>
                <a:gd name="connsiteX7-147" fmla="*/ 3399 w 10000"/>
                <a:gd name="connsiteY7-148" fmla="*/ 90 h 10000"/>
                <a:gd name="connsiteX8-149" fmla="*/ 2130 w 10000"/>
                <a:gd name="connsiteY8-150" fmla="*/ 1188 h 10000"/>
                <a:gd name="connsiteX9-151" fmla="*/ 0 w 10000"/>
                <a:gd name="connsiteY9-152" fmla="*/ 1013 h 10000"/>
                <a:gd name="connsiteX10-153" fmla="*/ 0 w 10000"/>
                <a:gd name="connsiteY10-154" fmla="*/ 6987 h 10000"/>
                <a:gd name="connsiteX11-155" fmla="*/ 8921 w 10000"/>
                <a:gd name="connsiteY11-156" fmla="*/ 10000 h 10000"/>
                <a:gd name="connsiteX12-157" fmla="*/ 10000 w 10000"/>
                <a:gd name="connsiteY12-158" fmla="*/ 8192 h 10000"/>
                <a:gd name="connsiteX0-159" fmla="*/ 10000 w 10004"/>
                <a:gd name="connsiteY0-160" fmla="*/ 8192 h 10000"/>
                <a:gd name="connsiteX1-161" fmla="*/ 7905 w 10004"/>
                <a:gd name="connsiteY1-162" fmla="*/ 6317 h 10000"/>
                <a:gd name="connsiteX2-163" fmla="*/ 7610 w 10004"/>
                <a:gd name="connsiteY2-164" fmla="*/ 3438 h 10000"/>
                <a:gd name="connsiteX3-165" fmla="*/ 5999 w 10004"/>
                <a:gd name="connsiteY3-166" fmla="*/ 3572 h 10000"/>
                <a:gd name="connsiteX4-167" fmla="*/ 5985 w 10004"/>
                <a:gd name="connsiteY4-168" fmla="*/ 1965 h 10000"/>
                <a:gd name="connsiteX5-169" fmla="*/ 5081 w 10004"/>
                <a:gd name="connsiteY5-170" fmla="*/ 800 h 10000"/>
                <a:gd name="connsiteX6-171" fmla="*/ 4043 w 10004"/>
                <a:gd name="connsiteY6-172" fmla="*/ 1710 h 10000"/>
                <a:gd name="connsiteX7-173" fmla="*/ 3399 w 10004"/>
                <a:gd name="connsiteY7-174" fmla="*/ 90 h 10000"/>
                <a:gd name="connsiteX8-175" fmla="*/ 2130 w 10004"/>
                <a:gd name="connsiteY8-176" fmla="*/ 1188 h 10000"/>
                <a:gd name="connsiteX9-177" fmla="*/ 0 w 10004"/>
                <a:gd name="connsiteY9-178" fmla="*/ 1013 h 10000"/>
                <a:gd name="connsiteX10-179" fmla="*/ 0 w 10004"/>
                <a:gd name="connsiteY10-180" fmla="*/ 6987 h 10000"/>
                <a:gd name="connsiteX11-181" fmla="*/ 8921 w 10004"/>
                <a:gd name="connsiteY11-182" fmla="*/ 10000 h 10000"/>
                <a:gd name="connsiteX12-183" fmla="*/ 10000 w 10004"/>
                <a:gd name="connsiteY12-184" fmla="*/ 8192 h 10000"/>
                <a:gd name="connsiteX0-185" fmla="*/ 10000 w 10004"/>
                <a:gd name="connsiteY0-186" fmla="*/ 8192 h 10000"/>
                <a:gd name="connsiteX1-187" fmla="*/ 7905 w 10004"/>
                <a:gd name="connsiteY1-188" fmla="*/ 6317 h 10000"/>
                <a:gd name="connsiteX2-189" fmla="*/ 7610 w 10004"/>
                <a:gd name="connsiteY2-190" fmla="*/ 3438 h 10000"/>
                <a:gd name="connsiteX3-191" fmla="*/ 5999 w 10004"/>
                <a:gd name="connsiteY3-192" fmla="*/ 3572 h 10000"/>
                <a:gd name="connsiteX4-193" fmla="*/ 5985 w 10004"/>
                <a:gd name="connsiteY4-194" fmla="*/ 1965 h 10000"/>
                <a:gd name="connsiteX5-195" fmla="*/ 5081 w 10004"/>
                <a:gd name="connsiteY5-196" fmla="*/ 800 h 10000"/>
                <a:gd name="connsiteX6-197" fmla="*/ 4043 w 10004"/>
                <a:gd name="connsiteY6-198" fmla="*/ 1710 h 10000"/>
                <a:gd name="connsiteX7-199" fmla="*/ 3399 w 10004"/>
                <a:gd name="connsiteY7-200" fmla="*/ 90 h 10000"/>
                <a:gd name="connsiteX8-201" fmla="*/ 2130 w 10004"/>
                <a:gd name="connsiteY8-202" fmla="*/ 1188 h 10000"/>
                <a:gd name="connsiteX9-203" fmla="*/ 0 w 10004"/>
                <a:gd name="connsiteY9-204" fmla="*/ 1013 h 10000"/>
                <a:gd name="connsiteX10-205" fmla="*/ 0 w 10004"/>
                <a:gd name="connsiteY10-206" fmla="*/ 6987 h 10000"/>
                <a:gd name="connsiteX11-207" fmla="*/ 8921 w 10004"/>
                <a:gd name="connsiteY11-208" fmla="*/ 10000 h 10000"/>
                <a:gd name="connsiteX12-209" fmla="*/ 10000 w 10004"/>
                <a:gd name="connsiteY12-210" fmla="*/ 8192 h 10000"/>
                <a:gd name="connsiteX0-211" fmla="*/ 10678 w 10682"/>
                <a:gd name="connsiteY0-212" fmla="*/ 8192 h 9889"/>
                <a:gd name="connsiteX1-213" fmla="*/ 8583 w 10682"/>
                <a:gd name="connsiteY1-214" fmla="*/ 6317 h 9889"/>
                <a:gd name="connsiteX2-215" fmla="*/ 8288 w 10682"/>
                <a:gd name="connsiteY2-216" fmla="*/ 3438 h 9889"/>
                <a:gd name="connsiteX3-217" fmla="*/ 6677 w 10682"/>
                <a:gd name="connsiteY3-218" fmla="*/ 3572 h 9889"/>
                <a:gd name="connsiteX4-219" fmla="*/ 6663 w 10682"/>
                <a:gd name="connsiteY4-220" fmla="*/ 1965 h 9889"/>
                <a:gd name="connsiteX5-221" fmla="*/ 5759 w 10682"/>
                <a:gd name="connsiteY5-222" fmla="*/ 800 h 9889"/>
                <a:gd name="connsiteX6-223" fmla="*/ 4721 w 10682"/>
                <a:gd name="connsiteY6-224" fmla="*/ 1710 h 9889"/>
                <a:gd name="connsiteX7-225" fmla="*/ 4077 w 10682"/>
                <a:gd name="connsiteY7-226" fmla="*/ 90 h 9889"/>
                <a:gd name="connsiteX8-227" fmla="*/ 2808 w 10682"/>
                <a:gd name="connsiteY8-228" fmla="*/ 1188 h 9889"/>
                <a:gd name="connsiteX9-229" fmla="*/ 678 w 10682"/>
                <a:gd name="connsiteY9-230" fmla="*/ 1013 h 9889"/>
                <a:gd name="connsiteX10-231" fmla="*/ 678 w 10682"/>
                <a:gd name="connsiteY10-232" fmla="*/ 6987 h 9889"/>
                <a:gd name="connsiteX11-233" fmla="*/ 9832 w 10682"/>
                <a:gd name="connsiteY11-234" fmla="*/ 9889 h 9889"/>
                <a:gd name="connsiteX12-235" fmla="*/ 10678 w 10682"/>
                <a:gd name="connsiteY12-236" fmla="*/ 8192 h 9889"/>
                <a:gd name="connsiteX0-237" fmla="*/ 9996 w 10000"/>
                <a:gd name="connsiteY0-238" fmla="*/ 8284 h 10000"/>
                <a:gd name="connsiteX1-239" fmla="*/ 8035 w 10000"/>
                <a:gd name="connsiteY1-240" fmla="*/ 6388 h 10000"/>
                <a:gd name="connsiteX2-241" fmla="*/ 7759 w 10000"/>
                <a:gd name="connsiteY2-242" fmla="*/ 3477 h 10000"/>
                <a:gd name="connsiteX3-243" fmla="*/ 6251 w 10000"/>
                <a:gd name="connsiteY3-244" fmla="*/ 3612 h 10000"/>
                <a:gd name="connsiteX4-245" fmla="*/ 6238 w 10000"/>
                <a:gd name="connsiteY4-246" fmla="*/ 1987 h 10000"/>
                <a:gd name="connsiteX5-247" fmla="*/ 5391 w 10000"/>
                <a:gd name="connsiteY5-248" fmla="*/ 809 h 10000"/>
                <a:gd name="connsiteX6-249" fmla="*/ 4420 w 10000"/>
                <a:gd name="connsiteY6-250" fmla="*/ 1729 h 10000"/>
                <a:gd name="connsiteX7-251" fmla="*/ 3817 w 10000"/>
                <a:gd name="connsiteY7-252" fmla="*/ 91 h 10000"/>
                <a:gd name="connsiteX8-253" fmla="*/ 2629 w 10000"/>
                <a:gd name="connsiteY8-254" fmla="*/ 1201 h 10000"/>
                <a:gd name="connsiteX9-255" fmla="*/ 635 w 10000"/>
                <a:gd name="connsiteY9-256" fmla="*/ 1024 h 10000"/>
                <a:gd name="connsiteX10-257" fmla="*/ 635 w 10000"/>
                <a:gd name="connsiteY10-258" fmla="*/ 7065 h 10000"/>
                <a:gd name="connsiteX11-259" fmla="*/ 9204 w 10000"/>
                <a:gd name="connsiteY11-260" fmla="*/ 10000 h 10000"/>
                <a:gd name="connsiteX12-261" fmla="*/ 9996 w 10000"/>
                <a:gd name="connsiteY12-262" fmla="*/ 8284 h 10000"/>
                <a:gd name="connsiteX0-263" fmla="*/ 9996 w 10000"/>
                <a:gd name="connsiteY0-264" fmla="*/ 8284 h 10000"/>
                <a:gd name="connsiteX1-265" fmla="*/ 8035 w 10000"/>
                <a:gd name="connsiteY1-266" fmla="*/ 6388 h 10000"/>
                <a:gd name="connsiteX2-267" fmla="*/ 7759 w 10000"/>
                <a:gd name="connsiteY2-268" fmla="*/ 3477 h 10000"/>
                <a:gd name="connsiteX3-269" fmla="*/ 6251 w 10000"/>
                <a:gd name="connsiteY3-270" fmla="*/ 3612 h 10000"/>
                <a:gd name="connsiteX4-271" fmla="*/ 6238 w 10000"/>
                <a:gd name="connsiteY4-272" fmla="*/ 1987 h 10000"/>
                <a:gd name="connsiteX5-273" fmla="*/ 5391 w 10000"/>
                <a:gd name="connsiteY5-274" fmla="*/ 809 h 10000"/>
                <a:gd name="connsiteX6-275" fmla="*/ 4420 w 10000"/>
                <a:gd name="connsiteY6-276" fmla="*/ 1729 h 10000"/>
                <a:gd name="connsiteX7-277" fmla="*/ 3817 w 10000"/>
                <a:gd name="connsiteY7-278" fmla="*/ 91 h 10000"/>
                <a:gd name="connsiteX8-279" fmla="*/ 2629 w 10000"/>
                <a:gd name="connsiteY8-280" fmla="*/ 1201 h 10000"/>
                <a:gd name="connsiteX9-281" fmla="*/ 635 w 10000"/>
                <a:gd name="connsiteY9-282" fmla="*/ 1024 h 10000"/>
                <a:gd name="connsiteX10-283" fmla="*/ 635 w 10000"/>
                <a:gd name="connsiteY10-284" fmla="*/ 7065 h 10000"/>
                <a:gd name="connsiteX11-285" fmla="*/ 9204 w 10000"/>
                <a:gd name="connsiteY11-286" fmla="*/ 10000 h 10000"/>
                <a:gd name="connsiteX12-287" fmla="*/ 9996 w 10000"/>
                <a:gd name="connsiteY12-288" fmla="*/ 8284 h 10000"/>
                <a:gd name="connsiteX0-289" fmla="*/ 9361 w 9365"/>
                <a:gd name="connsiteY0-290" fmla="*/ 8284 h 10000"/>
                <a:gd name="connsiteX1-291" fmla="*/ 7400 w 9365"/>
                <a:gd name="connsiteY1-292" fmla="*/ 6388 h 10000"/>
                <a:gd name="connsiteX2-293" fmla="*/ 7124 w 9365"/>
                <a:gd name="connsiteY2-294" fmla="*/ 3477 h 10000"/>
                <a:gd name="connsiteX3-295" fmla="*/ 5616 w 9365"/>
                <a:gd name="connsiteY3-296" fmla="*/ 3612 h 10000"/>
                <a:gd name="connsiteX4-297" fmla="*/ 5603 w 9365"/>
                <a:gd name="connsiteY4-298" fmla="*/ 1987 h 10000"/>
                <a:gd name="connsiteX5-299" fmla="*/ 4756 w 9365"/>
                <a:gd name="connsiteY5-300" fmla="*/ 809 h 10000"/>
                <a:gd name="connsiteX6-301" fmla="*/ 3785 w 9365"/>
                <a:gd name="connsiteY6-302" fmla="*/ 1729 h 10000"/>
                <a:gd name="connsiteX7-303" fmla="*/ 3182 w 9365"/>
                <a:gd name="connsiteY7-304" fmla="*/ 91 h 10000"/>
                <a:gd name="connsiteX8-305" fmla="*/ 1994 w 9365"/>
                <a:gd name="connsiteY8-306" fmla="*/ 1201 h 10000"/>
                <a:gd name="connsiteX9-307" fmla="*/ 0 w 9365"/>
                <a:gd name="connsiteY9-308" fmla="*/ 1024 h 10000"/>
                <a:gd name="connsiteX10-309" fmla="*/ 0 w 9365"/>
                <a:gd name="connsiteY10-310" fmla="*/ 7065 h 10000"/>
                <a:gd name="connsiteX11-311" fmla="*/ 8569 w 9365"/>
                <a:gd name="connsiteY11-312" fmla="*/ 10000 h 10000"/>
                <a:gd name="connsiteX12-313" fmla="*/ 9361 w 9365"/>
                <a:gd name="connsiteY12-314" fmla="*/ 8284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Hình tự do 458"/>
            <p:cNvSpPr/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Hình tự do 459"/>
            <p:cNvSpPr/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460"/>
            <p:cNvSpPr/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461"/>
            <p:cNvSpPr/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462"/>
            <p:cNvSpPr/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463"/>
            <p:cNvSpPr/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464"/>
            <p:cNvSpPr/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465"/>
            <p:cNvSpPr/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466"/>
            <p:cNvSpPr/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467"/>
            <p:cNvSpPr/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468"/>
            <p:cNvSpPr/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469"/>
            <p:cNvSpPr/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470"/>
            <p:cNvSpPr/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471"/>
            <p:cNvSpPr/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472"/>
            <p:cNvSpPr/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473"/>
            <p:cNvSpPr/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474"/>
            <p:cNvSpPr/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475"/>
            <p:cNvSpPr/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476"/>
            <p:cNvSpPr/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477"/>
            <p:cNvSpPr/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478"/>
            <p:cNvSpPr/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479"/>
            <p:cNvSpPr/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480"/>
            <p:cNvSpPr/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481"/>
            <p:cNvSpPr/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482"/>
            <p:cNvSpPr/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483"/>
            <p:cNvSpPr/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484"/>
            <p:cNvSpPr/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485"/>
            <p:cNvSpPr/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486"/>
            <p:cNvSpPr/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487"/>
            <p:cNvSpPr/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488"/>
            <p:cNvSpPr/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489"/>
            <p:cNvSpPr/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490"/>
            <p:cNvSpPr/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485"/>
            <p:cNvSpPr/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0" name="Nhóm 39"/>
          <p:cNvGrpSpPr/>
          <p:nvPr userDrawn="1"/>
        </p:nvGrpSpPr>
        <p:grpSpPr>
          <a:xfrm rot="18988672">
            <a:off x="102836" y="284433"/>
            <a:ext cx="775845" cy="881376"/>
            <a:chOff x="11036616" y="1071278"/>
            <a:chExt cx="1030189" cy="1170315"/>
          </a:xfrm>
        </p:grpSpPr>
        <p:sp>
          <p:nvSpPr>
            <p:cNvPr id="41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9" name="Hình tự do 500"/>
          <p:cNvSpPr/>
          <p:nvPr userDrawn="1"/>
        </p:nvSpPr>
        <p:spPr bwMode="auto">
          <a:xfrm>
            <a:off x="4926484" y="6996268"/>
            <a:ext cx="13354367" cy="3290735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0" name="Nhóm 49"/>
          <p:cNvGrpSpPr/>
          <p:nvPr userDrawn="1"/>
        </p:nvGrpSpPr>
        <p:grpSpPr>
          <a:xfrm>
            <a:off x="17151245" y="9813"/>
            <a:ext cx="1018694" cy="1068792"/>
            <a:chOff x="11231706" y="127529"/>
            <a:chExt cx="679129" cy="712528"/>
          </a:xfrm>
        </p:grpSpPr>
        <p:sp>
          <p:nvSpPr>
            <p:cNvPr id="51" name="Hình tự do 36"/>
            <p:cNvSpPr/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7"/>
            <p:cNvSpPr/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38"/>
            <p:cNvSpPr/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39"/>
            <p:cNvSpPr/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40"/>
            <p:cNvSpPr/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41"/>
            <p:cNvSpPr/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42"/>
            <p:cNvSpPr/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43"/>
            <p:cNvSpPr/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9" name="Hình tự do 413"/>
          <p:cNvSpPr/>
          <p:nvPr userDrawn="1"/>
        </p:nvSpPr>
        <p:spPr bwMode="auto">
          <a:xfrm>
            <a:off x="-35048" y="4511268"/>
            <a:ext cx="18283428" cy="5775732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-1" fmla="*/ 282858 w 12188952"/>
              <a:gd name="connsiteY0-2" fmla="*/ 953 h 3850488"/>
              <a:gd name="connsiteX1-3" fmla="*/ 2374306 w 12188952"/>
              <a:gd name="connsiteY1-4" fmla="*/ 434202 h 3850488"/>
              <a:gd name="connsiteX2-5" fmla="*/ 7427648 w 12188952"/>
              <a:gd name="connsiteY2-6" fmla="*/ 3008169 h 3850488"/>
              <a:gd name="connsiteX3-7" fmla="*/ 12188952 w 12188952"/>
              <a:gd name="connsiteY3-8" fmla="*/ 2149941 h 3850488"/>
              <a:gd name="connsiteX4-9" fmla="*/ 12188952 w 12188952"/>
              <a:gd name="connsiteY4-10" fmla="*/ 3850488 h 3850488"/>
              <a:gd name="connsiteX5-11" fmla="*/ 0 w 12188952"/>
              <a:gd name="connsiteY5-12" fmla="*/ 3850488 h 3850488"/>
              <a:gd name="connsiteX6-13" fmla="*/ 0 w 12188952"/>
              <a:gd name="connsiteY6-14" fmla="*/ 2369 h 3850488"/>
              <a:gd name="connsiteX7-15" fmla="*/ 282858 w 12188952"/>
              <a:gd name="connsiteY7-16" fmla="*/ 953 h 38504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0" name="Hình tự do 414"/>
          <p:cNvSpPr/>
          <p:nvPr userDrawn="1"/>
        </p:nvSpPr>
        <p:spPr bwMode="auto">
          <a:xfrm>
            <a:off x="-35048" y="4987120"/>
            <a:ext cx="18283428" cy="5074787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1" name="Nhóm 5"/>
          <p:cNvGrpSpPr>
            <a:grpSpLocks noChangeAspect="1"/>
          </p:cNvGrpSpPr>
          <p:nvPr userDrawn="1"/>
        </p:nvGrpSpPr>
        <p:grpSpPr bwMode="auto">
          <a:xfrm>
            <a:off x="-2279" y="1281218"/>
            <a:ext cx="2822211" cy="3512645"/>
            <a:chOff x="3000" y="1116"/>
            <a:chExt cx="1680" cy="2091"/>
          </a:xfrm>
        </p:grpSpPr>
        <p:sp>
          <p:nvSpPr>
            <p:cNvPr id="62" name="Hình tự do 6"/>
            <p:cNvSpPr/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7"/>
            <p:cNvSpPr/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8"/>
            <p:cNvSpPr/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9"/>
            <p:cNvSpPr/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0"/>
            <p:cNvSpPr/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1"/>
            <p:cNvSpPr/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2"/>
            <p:cNvSpPr/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4"/>
            <p:cNvSpPr/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5"/>
            <p:cNvSpPr/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6"/>
            <p:cNvSpPr/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7"/>
            <p:cNvSpPr/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8"/>
            <p:cNvSpPr/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9"/>
            <p:cNvSpPr/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20"/>
            <p:cNvSpPr/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21"/>
            <p:cNvSpPr/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22"/>
            <p:cNvSpPr/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24"/>
            <p:cNvSpPr/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1" name="Nhóm 33"/>
          <p:cNvGrpSpPr>
            <a:grpSpLocks noChangeAspect="1"/>
          </p:cNvGrpSpPr>
          <p:nvPr userDrawn="1"/>
        </p:nvGrpSpPr>
        <p:grpSpPr bwMode="auto">
          <a:xfrm>
            <a:off x="2572482" y="6816329"/>
            <a:ext cx="2809902" cy="3486303"/>
            <a:chOff x="3359" y="1523"/>
            <a:chExt cx="943" cy="1170"/>
          </a:xfrm>
        </p:grpSpPr>
        <p:sp>
          <p:nvSpPr>
            <p:cNvPr id="82" name="Hình tự do 34"/>
            <p:cNvSpPr/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35"/>
            <p:cNvSpPr/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36"/>
            <p:cNvSpPr/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37"/>
            <p:cNvSpPr/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38"/>
            <p:cNvSpPr/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7" name="Nhóm 43"/>
          <p:cNvGrpSpPr>
            <a:grpSpLocks noChangeAspect="1"/>
          </p:cNvGrpSpPr>
          <p:nvPr userDrawn="1"/>
        </p:nvGrpSpPr>
        <p:grpSpPr bwMode="auto">
          <a:xfrm>
            <a:off x="1752599" y="7516570"/>
            <a:ext cx="2245520" cy="2786063"/>
            <a:chOff x="3367" y="1523"/>
            <a:chExt cx="943" cy="1170"/>
          </a:xfrm>
        </p:grpSpPr>
        <p:sp>
          <p:nvSpPr>
            <p:cNvPr id="88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0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1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4" name="Nhóm 93"/>
          <p:cNvGrpSpPr/>
          <p:nvPr userDrawn="1"/>
        </p:nvGrpSpPr>
        <p:grpSpPr>
          <a:xfrm>
            <a:off x="-32956" y="6525354"/>
            <a:ext cx="2545175" cy="3777279"/>
            <a:chOff x="-3496" y="4350236"/>
            <a:chExt cx="1696783" cy="2518186"/>
          </a:xfrm>
        </p:grpSpPr>
        <p:sp>
          <p:nvSpPr>
            <p:cNvPr id="95" name="Hình tự do 34"/>
            <p:cNvSpPr/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35"/>
            <p:cNvSpPr/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36"/>
            <p:cNvSpPr/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38"/>
            <p:cNvSpPr/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9" name="Nhóm 43"/>
          <p:cNvGrpSpPr>
            <a:grpSpLocks noChangeAspect="1"/>
          </p:cNvGrpSpPr>
          <p:nvPr userDrawn="1"/>
        </p:nvGrpSpPr>
        <p:grpSpPr bwMode="auto">
          <a:xfrm>
            <a:off x="4367004" y="6858706"/>
            <a:ext cx="2775747" cy="3443927"/>
            <a:chOff x="3367" y="1523"/>
            <a:chExt cx="943" cy="1170"/>
          </a:xfrm>
        </p:grpSpPr>
        <p:sp>
          <p:nvSpPr>
            <p:cNvPr id="100" name="Hình tự do 44"/>
            <p:cNvSpPr/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45"/>
            <p:cNvSpPr/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46"/>
            <p:cNvSpPr/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47"/>
            <p:cNvSpPr/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48"/>
            <p:cNvSpPr/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49"/>
            <p:cNvSpPr/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06" name="Nhóm 105"/>
          <p:cNvGrpSpPr/>
          <p:nvPr userDrawn="1"/>
        </p:nvGrpSpPr>
        <p:grpSpPr>
          <a:xfrm rot="1576354">
            <a:off x="16688687" y="4343964"/>
            <a:ext cx="1545284" cy="1755473"/>
            <a:chOff x="11036616" y="1071278"/>
            <a:chExt cx="1030189" cy="1170315"/>
          </a:xfrm>
        </p:grpSpPr>
        <p:sp>
          <p:nvSpPr>
            <p:cNvPr id="107" name="Hình tự do 28"/>
            <p:cNvSpPr/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29"/>
            <p:cNvSpPr/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30"/>
            <p:cNvSpPr/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31"/>
            <p:cNvSpPr/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32"/>
            <p:cNvSpPr/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33"/>
            <p:cNvSpPr/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34"/>
            <p:cNvSpPr/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35"/>
            <p:cNvSpPr/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15" name="Hình tự do 8"/>
          <p:cNvSpPr/>
          <p:nvPr userDrawn="1"/>
        </p:nvSpPr>
        <p:spPr bwMode="auto">
          <a:xfrm>
            <a:off x="6063992" y="8027840"/>
            <a:ext cx="523875" cy="335756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6" name="Hình tự do 115"/>
          <p:cNvSpPr/>
          <p:nvPr userDrawn="1"/>
        </p:nvSpPr>
        <p:spPr>
          <a:xfrm>
            <a:off x="-42350" y="5300505"/>
            <a:ext cx="18209175" cy="4544904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-1" fmla="*/ 0 w 12328635"/>
              <a:gd name="connsiteY0-2" fmla="*/ 0 h 3162094"/>
              <a:gd name="connsiteX1-3" fmla="*/ 7662042 w 12328635"/>
              <a:gd name="connsiteY1-4" fmla="*/ 3137338 h 3162094"/>
              <a:gd name="connsiteX2-5" fmla="*/ 12328635 w 12328635"/>
              <a:gd name="connsiteY2-6" fmla="*/ 1450427 h 3162094"/>
              <a:gd name="connsiteX0-7" fmla="*/ 0 w 12155215"/>
              <a:gd name="connsiteY0-8" fmla="*/ 0 h 3171571"/>
              <a:gd name="connsiteX1-9" fmla="*/ 7662042 w 12155215"/>
              <a:gd name="connsiteY1-10" fmla="*/ 3137338 h 3171571"/>
              <a:gd name="connsiteX2-11" fmla="*/ 12155215 w 12155215"/>
              <a:gd name="connsiteY2-12" fmla="*/ 1639614 h 3171571"/>
              <a:gd name="connsiteX0-13" fmla="*/ 0 w 12155215"/>
              <a:gd name="connsiteY0-14" fmla="*/ 0 h 3169200"/>
              <a:gd name="connsiteX1-15" fmla="*/ 7662042 w 12155215"/>
              <a:gd name="connsiteY1-16" fmla="*/ 3137338 h 3169200"/>
              <a:gd name="connsiteX2-17" fmla="*/ 12155215 w 12155215"/>
              <a:gd name="connsiteY2-18" fmla="*/ 1639614 h 3169200"/>
              <a:gd name="connsiteX0-19" fmla="*/ 0 w 12155215"/>
              <a:gd name="connsiteY0-20" fmla="*/ 0 h 3014668"/>
              <a:gd name="connsiteX1-21" fmla="*/ 7173311 w 12155215"/>
              <a:gd name="connsiteY1-22" fmla="*/ 2979683 h 3014668"/>
              <a:gd name="connsiteX2-23" fmla="*/ 12155215 w 12155215"/>
              <a:gd name="connsiteY2-24" fmla="*/ 1639614 h 3014668"/>
              <a:gd name="connsiteX0-25" fmla="*/ 0 w 12155215"/>
              <a:gd name="connsiteY0-26" fmla="*/ 0 h 3011275"/>
              <a:gd name="connsiteX1-27" fmla="*/ 7173311 w 12155215"/>
              <a:gd name="connsiteY1-28" fmla="*/ 2979683 h 3011275"/>
              <a:gd name="connsiteX2-29" fmla="*/ 12155215 w 12155215"/>
              <a:gd name="connsiteY2-30" fmla="*/ 1639614 h 3011275"/>
              <a:gd name="connsiteX0-31" fmla="*/ 0 w 12155215"/>
              <a:gd name="connsiteY0-32" fmla="*/ 0 h 3119572"/>
              <a:gd name="connsiteX1-33" fmla="*/ 7614745 w 12155215"/>
              <a:gd name="connsiteY1-34" fmla="*/ 3090041 h 3119572"/>
              <a:gd name="connsiteX2-35" fmla="*/ 12155215 w 12155215"/>
              <a:gd name="connsiteY2-36" fmla="*/ 1639614 h 3119572"/>
              <a:gd name="connsiteX0-37" fmla="*/ 0 w 12155215"/>
              <a:gd name="connsiteY0-38" fmla="*/ 0 h 3119572"/>
              <a:gd name="connsiteX1-39" fmla="*/ 7614745 w 12155215"/>
              <a:gd name="connsiteY1-40" fmla="*/ 3090041 h 3119572"/>
              <a:gd name="connsiteX2-41" fmla="*/ 12155215 w 12155215"/>
              <a:gd name="connsiteY2-42" fmla="*/ 1639614 h 3119572"/>
              <a:gd name="connsiteX0-43" fmla="*/ 0 w 12155215"/>
              <a:gd name="connsiteY0-44" fmla="*/ 0 h 3095317"/>
              <a:gd name="connsiteX1-45" fmla="*/ 7614745 w 12155215"/>
              <a:gd name="connsiteY1-46" fmla="*/ 3090041 h 3095317"/>
              <a:gd name="connsiteX2-47" fmla="*/ 12155215 w 12155215"/>
              <a:gd name="connsiteY2-48" fmla="*/ 1639614 h 3095317"/>
              <a:gd name="connsiteX0-49" fmla="*/ 0 w 12155215"/>
              <a:gd name="connsiteY0-50" fmla="*/ 0 h 3095317"/>
              <a:gd name="connsiteX1-51" fmla="*/ 7614745 w 12155215"/>
              <a:gd name="connsiteY1-52" fmla="*/ 3090041 h 3095317"/>
              <a:gd name="connsiteX2-53" fmla="*/ 12155215 w 12155215"/>
              <a:gd name="connsiteY2-54" fmla="*/ 1639614 h 3095317"/>
              <a:gd name="connsiteX0-55" fmla="*/ 0 w 12155215"/>
              <a:gd name="connsiteY0-56" fmla="*/ 0 h 3095317"/>
              <a:gd name="connsiteX1-57" fmla="*/ 7614745 w 12155215"/>
              <a:gd name="connsiteY1-58" fmla="*/ 3090041 h 3095317"/>
              <a:gd name="connsiteX2-59" fmla="*/ 12155215 w 12155215"/>
              <a:gd name="connsiteY2-60" fmla="*/ 1639614 h 3095317"/>
              <a:gd name="connsiteX0-61" fmla="*/ 0 w 12139450"/>
              <a:gd name="connsiteY0-62" fmla="*/ 0 h 3057566"/>
              <a:gd name="connsiteX1-63" fmla="*/ 7598980 w 12139450"/>
              <a:gd name="connsiteY1-64" fmla="*/ 3026979 h 3057566"/>
              <a:gd name="connsiteX2-65" fmla="*/ 12139450 w 12139450"/>
              <a:gd name="connsiteY2-66" fmla="*/ 1576552 h 3057566"/>
              <a:gd name="connsiteX0-67" fmla="*/ 0 w 12139450"/>
              <a:gd name="connsiteY0-68" fmla="*/ 0 h 3028856"/>
              <a:gd name="connsiteX1-69" fmla="*/ 7598980 w 12139450"/>
              <a:gd name="connsiteY1-70" fmla="*/ 3026979 h 3028856"/>
              <a:gd name="connsiteX2-71" fmla="*/ 12139450 w 12139450"/>
              <a:gd name="connsiteY2-72" fmla="*/ 1576552 h 3028856"/>
              <a:gd name="connsiteX0-73" fmla="*/ 0 w 12139450"/>
              <a:gd name="connsiteY0-74" fmla="*/ 0 h 3027100"/>
              <a:gd name="connsiteX1-75" fmla="*/ 7598980 w 12139450"/>
              <a:gd name="connsiteY1-76" fmla="*/ 3026979 h 3027100"/>
              <a:gd name="connsiteX2-77" fmla="*/ 12139450 w 12139450"/>
              <a:gd name="connsiteY2-78" fmla="*/ 1576552 h 3027100"/>
              <a:gd name="connsiteX0-79" fmla="*/ 0 w 12139450"/>
              <a:gd name="connsiteY0-80" fmla="*/ 0 h 3029936"/>
              <a:gd name="connsiteX1-81" fmla="*/ 7598980 w 12139450"/>
              <a:gd name="connsiteY1-82" fmla="*/ 3026979 h 3029936"/>
              <a:gd name="connsiteX2-83" fmla="*/ 12139450 w 12139450"/>
              <a:gd name="connsiteY2-84" fmla="*/ 1576552 h 30299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7" name="Nhóm 116"/>
          <p:cNvGrpSpPr/>
          <p:nvPr userDrawn="1"/>
        </p:nvGrpSpPr>
        <p:grpSpPr>
          <a:xfrm rot="198573">
            <a:off x="1798913" y="4026328"/>
            <a:ext cx="3232038" cy="2529848"/>
            <a:chOff x="1175948" y="2708421"/>
            <a:chExt cx="2159248" cy="1690131"/>
          </a:xfrm>
        </p:grpSpPr>
        <p:sp>
          <p:nvSpPr>
            <p:cNvPr id="118" name="Hình tự do 324"/>
            <p:cNvSpPr/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325"/>
            <p:cNvSpPr/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326"/>
            <p:cNvSpPr/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327"/>
            <p:cNvSpPr/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328"/>
            <p:cNvSpPr/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329"/>
            <p:cNvSpPr/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330"/>
            <p:cNvSpPr/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331"/>
            <p:cNvSpPr/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332"/>
            <p:cNvSpPr/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333"/>
            <p:cNvSpPr/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334"/>
            <p:cNvSpPr/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335"/>
            <p:cNvSpPr/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336"/>
            <p:cNvSpPr/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337"/>
            <p:cNvSpPr/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338"/>
            <p:cNvSpPr/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339"/>
            <p:cNvSpPr/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340"/>
            <p:cNvSpPr/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341"/>
            <p:cNvSpPr/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342"/>
            <p:cNvSpPr/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343"/>
            <p:cNvSpPr/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344"/>
            <p:cNvSpPr/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345"/>
            <p:cNvSpPr/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346"/>
            <p:cNvSpPr/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347"/>
            <p:cNvSpPr/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348"/>
            <p:cNvSpPr/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349"/>
            <p:cNvSpPr/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332"/>
            <p:cNvSpPr/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332"/>
            <p:cNvSpPr/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46" name="Nhóm 5"/>
          <p:cNvGrpSpPr>
            <a:grpSpLocks noChangeAspect="1"/>
          </p:cNvGrpSpPr>
          <p:nvPr userDrawn="1"/>
        </p:nvGrpSpPr>
        <p:grpSpPr bwMode="auto">
          <a:xfrm>
            <a:off x="13751032" y="6207541"/>
            <a:ext cx="4534586" cy="4079459"/>
            <a:chOff x="2887" y="1286"/>
            <a:chExt cx="1903" cy="1712"/>
          </a:xfrm>
        </p:grpSpPr>
        <p:sp>
          <p:nvSpPr>
            <p:cNvPr id="147" name="Hình tự do 6"/>
            <p:cNvSpPr/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7"/>
            <p:cNvSpPr/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8"/>
            <p:cNvSpPr/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9"/>
            <p:cNvSpPr/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0"/>
            <p:cNvSpPr/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1"/>
            <p:cNvSpPr/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2"/>
            <p:cNvSpPr/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"/>
            <p:cNvSpPr/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4"/>
            <p:cNvSpPr/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5"/>
            <p:cNvSpPr/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6"/>
            <p:cNvSpPr/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7"/>
            <p:cNvSpPr/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8"/>
            <p:cNvSpPr/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9"/>
            <p:cNvSpPr/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20"/>
            <p:cNvSpPr/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21"/>
            <p:cNvSpPr/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22"/>
            <p:cNvSpPr/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23"/>
            <p:cNvSpPr/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24"/>
            <p:cNvSpPr/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25"/>
            <p:cNvSpPr/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26"/>
            <p:cNvSpPr/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27"/>
            <p:cNvSpPr/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28"/>
            <p:cNvSpPr/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29"/>
            <p:cNvSpPr/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1" name="Nhóm 64"/>
          <p:cNvGrpSpPr>
            <a:grpSpLocks noChangeAspect="1"/>
          </p:cNvGrpSpPr>
          <p:nvPr userDrawn="1"/>
        </p:nvGrpSpPr>
        <p:grpSpPr bwMode="auto">
          <a:xfrm rot="12827499" flipH="1">
            <a:off x="17040626" y="3507803"/>
            <a:ext cx="725628" cy="804993"/>
            <a:chOff x="2052" y="995"/>
            <a:chExt cx="768" cy="852"/>
          </a:xfrm>
        </p:grpSpPr>
        <p:sp>
          <p:nvSpPr>
            <p:cNvPr id="172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4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5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4021932" y="247530"/>
            <a:ext cx="14040627" cy="3394887"/>
          </a:xfrm>
        </p:spPr>
        <p:txBody>
          <a:bodyPr anchor="b">
            <a:normAutofit/>
          </a:bodyPr>
          <a:lstStyle>
            <a:lvl1pPr algn="ctr" latinLnBrk="0">
              <a:defRPr lang="vi-VN" sz="99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5854994" y="3715376"/>
            <a:ext cx="10374504" cy="2657400"/>
          </a:xfrm>
        </p:spPr>
        <p:txBody>
          <a:bodyPr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vi-VN" sz="7200" cap="none" baseline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algn="ctr" latinLnBrk="0">
              <a:buNone/>
              <a:defRPr lang="vi-VN" sz="4200"/>
            </a:lvl2pPr>
            <a:lvl3pPr marL="1371600" indent="0" algn="ctr" latinLnBrk="0">
              <a:buNone/>
              <a:defRPr lang="vi-VN" sz="3600"/>
            </a:lvl3pPr>
            <a:lvl4pPr marL="2057400" indent="0" algn="ctr" latinLnBrk="0">
              <a:buNone/>
              <a:defRPr lang="vi-VN" sz="3000"/>
            </a:lvl4pPr>
            <a:lvl5pPr marL="2743200" indent="0" algn="ctr" latinLnBrk="0">
              <a:buNone/>
              <a:defRPr lang="vi-VN" sz="3000"/>
            </a:lvl5pPr>
            <a:lvl6pPr marL="3429000" indent="0" algn="ctr" latinLnBrk="0">
              <a:buNone/>
              <a:defRPr lang="vi-VN" sz="3000"/>
            </a:lvl6pPr>
            <a:lvl7pPr marL="4114800" indent="0" algn="ctr" latinLnBrk="0">
              <a:buNone/>
              <a:defRPr lang="vi-VN" sz="3000"/>
            </a:lvl7pPr>
            <a:lvl8pPr marL="4800600" indent="0" algn="ctr" latinLnBrk="0">
              <a:buNone/>
              <a:defRPr lang="vi-VN" sz="3000"/>
            </a:lvl8pPr>
            <a:lvl9pPr marL="5486400" indent="0" algn="ctr" latinLnBrk="0">
              <a:buNone/>
              <a:defRPr lang="vi-VN" sz="30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215233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6pPr latinLnBrk="0">
              <a:defRPr lang="vi-VN"/>
            </a:lvl6pPr>
            <a:lvl7pPr latinLnBrk="0">
              <a:defRPr lang="vi-VN"/>
            </a:lvl7pPr>
            <a:lvl8pPr latinLnBrk="0">
              <a:defRPr lang="vi-VN"/>
            </a:lvl8pPr>
            <a:lvl9pPr latinLnBrk="0">
              <a:defRPr lang="vi-VN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EAA6B8-5990-451A-BEED-189F879CDDCC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483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285999" y="2228850"/>
            <a:ext cx="13716002" cy="4400550"/>
          </a:xfrm>
        </p:spPr>
        <p:txBody>
          <a:bodyPr anchor="b">
            <a:normAutofit/>
          </a:bodyPr>
          <a:lstStyle>
            <a:lvl1pPr algn="l" latinLnBrk="0">
              <a:defRPr lang="vi-VN" sz="78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83620" y="6681051"/>
            <a:ext cx="13716000" cy="1777149"/>
          </a:xfrm>
        </p:spPr>
        <p:txBody>
          <a:bodyPr anchor="t"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vi-VN" sz="3600" cap="none" baseline="0">
                <a:solidFill>
                  <a:schemeClr val="tx1"/>
                </a:solidFill>
              </a:defRPr>
            </a:lvl1pPr>
            <a:lvl2pPr marL="685800" indent="0" latinLnBrk="0">
              <a:buNone/>
              <a:defRPr lang="vi-VN"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latinLnBrk="0">
              <a:buNone/>
              <a:defRPr lang="vi-VN"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CED3-226B-4990-838A-B171C4999ED6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529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92858" y="2228850"/>
            <a:ext cx="6720840" cy="6185916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2700"/>
            </a:lvl6pPr>
            <a:lvl7pPr latinLnBrk="0">
              <a:defRPr lang="vi-VN" sz="2700"/>
            </a:lvl7pPr>
            <a:lvl8pPr latinLnBrk="0">
              <a:defRPr lang="vi-VN" sz="2700"/>
            </a:lvl8pPr>
            <a:lvl9pPr latinLnBrk="0">
              <a:defRPr lang="vi-VN" sz="27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9265754" y="2228850"/>
            <a:ext cx="6720840" cy="6185916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2700"/>
            </a:lvl6pPr>
            <a:lvl7pPr latinLnBrk="0">
              <a:defRPr lang="vi-VN" sz="2700"/>
            </a:lvl7pPr>
            <a:lvl8pPr latinLnBrk="0">
              <a:defRPr lang="vi-VN" sz="2700"/>
            </a:lvl8pPr>
            <a:lvl9pPr latinLnBrk="0">
              <a:defRPr lang="vi-VN" sz="27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503F8-74A1-4BF5-80A1-21D66EBA5FCA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45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92858" y="2064027"/>
            <a:ext cx="6720840" cy="1152144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3000" b="1"/>
            </a:lvl1pPr>
            <a:lvl2pPr marL="685800" indent="0" latinLnBrk="0">
              <a:buNone/>
              <a:defRPr lang="vi-VN" sz="3000" b="1"/>
            </a:lvl2pPr>
            <a:lvl3pPr marL="1371600" indent="0" latinLnBrk="0">
              <a:buNone/>
              <a:defRPr lang="vi-VN" sz="2700" b="1"/>
            </a:lvl3pPr>
            <a:lvl4pPr marL="2057400" indent="0" latinLnBrk="0">
              <a:buNone/>
              <a:defRPr lang="vi-VN" sz="2400" b="1"/>
            </a:lvl4pPr>
            <a:lvl5pPr marL="2743200" indent="0" latinLnBrk="0">
              <a:buNone/>
              <a:defRPr lang="vi-VN" sz="2400" b="1"/>
            </a:lvl5pPr>
            <a:lvl6pPr marL="3429000" indent="0" latinLnBrk="0">
              <a:buNone/>
              <a:defRPr lang="vi-VN" sz="2400" b="1"/>
            </a:lvl6pPr>
            <a:lvl7pPr marL="4114800" indent="0" latinLnBrk="0">
              <a:buNone/>
              <a:defRPr lang="vi-VN" sz="2400" b="1"/>
            </a:lvl7pPr>
            <a:lvl8pPr marL="4800600" indent="0" latinLnBrk="0">
              <a:buNone/>
              <a:defRPr lang="vi-VN" sz="2400" b="1"/>
            </a:lvl8pPr>
            <a:lvl9pPr marL="5486400" indent="0" latinLnBrk="0">
              <a:buNone/>
              <a:defRPr lang="vi-VN" sz="24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92858" y="3216171"/>
            <a:ext cx="6720840" cy="5242029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2400"/>
            </a:lvl6pPr>
            <a:lvl7pPr latinLnBrk="0">
              <a:defRPr lang="vi-VN" sz="2400"/>
            </a:lvl7pPr>
            <a:lvl8pPr latinLnBrk="0">
              <a:defRPr lang="vi-VN" sz="2400"/>
            </a:lvl8pPr>
            <a:lvl9pPr latinLnBrk="0">
              <a:defRPr lang="vi-VN" sz="2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9265754" y="2064027"/>
            <a:ext cx="6720840" cy="1152144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3000" b="1"/>
            </a:lvl1pPr>
            <a:lvl2pPr marL="685800" indent="0" latinLnBrk="0">
              <a:buNone/>
              <a:defRPr lang="vi-VN" sz="3000" b="1"/>
            </a:lvl2pPr>
            <a:lvl3pPr marL="1371600" indent="0" latinLnBrk="0">
              <a:buNone/>
              <a:defRPr lang="vi-VN" sz="2700" b="1"/>
            </a:lvl3pPr>
            <a:lvl4pPr marL="2057400" indent="0" latinLnBrk="0">
              <a:buNone/>
              <a:defRPr lang="vi-VN" sz="2400" b="1"/>
            </a:lvl4pPr>
            <a:lvl5pPr marL="2743200" indent="0" latinLnBrk="0">
              <a:buNone/>
              <a:defRPr lang="vi-VN" sz="2400" b="1"/>
            </a:lvl5pPr>
            <a:lvl6pPr marL="3429000" indent="0" latinLnBrk="0">
              <a:buNone/>
              <a:defRPr lang="vi-VN" sz="2400" b="1"/>
            </a:lvl6pPr>
            <a:lvl7pPr marL="4114800" indent="0" latinLnBrk="0">
              <a:buNone/>
              <a:defRPr lang="vi-VN" sz="2400" b="1"/>
            </a:lvl7pPr>
            <a:lvl8pPr marL="4800600" indent="0" latinLnBrk="0">
              <a:buNone/>
              <a:defRPr lang="vi-VN" sz="2400" b="1"/>
            </a:lvl8pPr>
            <a:lvl9pPr marL="5486400" indent="0" latinLnBrk="0">
              <a:buNone/>
              <a:defRPr lang="vi-VN" sz="24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9265754" y="3216171"/>
            <a:ext cx="6720840" cy="5242029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2400"/>
            </a:lvl6pPr>
            <a:lvl7pPr latinLnBrk="0">
              <a:defRPr lang="vi-VN" sz="2400"/>
            </a:lvl7pPr>
            <a:lvl8pPr latinLnBrk="0">
              <a:defRPr lang="vi-VN" sz="2400"/>
            </a:lvl8pPr>
            <a:lvl9pPr latinLnBrk="0">
              <a:defRPr lang="vi-VN" sz="24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26C6C-1786-44DD-AA89-A397B8113E06}" type="datetime1">
              <a:rPr lang="vi-VN" smtClean="0"/>
              <a:t>02/11/2024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lang="vi-VN"/>
          </a:p>
        </p:txBody>
      </p:sp>
      <p:sp>
        <p:nvSpPr>
          <p:cNvPr id="10" name="Tiêu đề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286054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052356" y="1243315"/>
            <a:ext cx="9087828" cy="5261324"/>
          </a:xfrm>
        </p:spPr>
        <p:txBody>
          <a:bodyPr anchor="ctr">
            <a:normAutofit/>
          </a:bodyPr>
          <a:lstStyle>
            <a:lvl1pPr algn="ctr" latinLnBrk="0">
              <a:defRPr lang="vi-VN" sz="9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Hình tự do 92"/>
          <p:cNvSpPr/>
          <p:nvPr userDrawn="1"/>
        </p:nvSpPr>
        <p:spPr bwMode="auto">
          <a:xfrm>
            <a:off x="12965267" y="5832877"/>
            <a:ext cx="319521" cy="1501991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Hình tự do 50"/>
          <p:cNvSpPr/>
          <p:nvPr userDrawn="1"/>
        </p:nvSpPr>
        <p:spPr bwMode="auto">
          <a:xfrm>
            <a:off x="10170318" y="6286500"/>
            <a:ext cx="8114940" cy="40005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Hình tự do 51"/>
          <p:cNvSpPr/>
          <p:nvPr userDrawn="1"/>
        </p:nvSpPr>
        <p:spPr bwMode="auto">
          <a:xfrm>
            <a:off x="-188" y="6858001"/>
            <a:ext cx="17122914" cy="3429002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6" name="Nhóm 69"/>
          <p:cNvGrpSpPr>
            <a:grpSpLocks noChangeAspect="1"/>
          </p:cNvGrpSpPr>
          <p:nvPr userDrawn="1"/>
        </p:nvGrpSpPr>
        <p:grpSpPr bwMode="auto">
          <a:xfrm flipH="1">
            <a:off x="14598355" y="1437981"/>
            <a:ext cx="2101229" cy="6002616"/>
            <a:chOff x="3220" y="236"/>
            <a:chExt cx="1347" cy="3848"/>
          </a:xfrm>
        </p:grpSpPr>
        <p:sp>
          <p:nvSpPr>
            <p:cNvPr id="7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9"/>
            <p:cNvSpPr/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92"/>
            <p:cNvSpPr/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93"/>
            <p:cNvSpPr/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5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6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5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3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2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3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1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2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3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4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5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6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7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8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9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0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1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2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3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4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5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6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7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8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89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0" name="Nhóm 69"/>
          <p:cNvGrpSpPr>
            <a:grpSpLocks noChangeAspect="1"/>
          </p:cNvGrpSpPr>
          <p:nvPr userDrawn="1"/>
        </p:nvGrpSpPr>
        <p:grpSpPr bwMode="auto">
          <a:xfrm>
            <a:off x="16342518" y="1872896"/>
            <a:ext cx="1882194" cy="5019183"/>
            <a:chOff x="3124" y="236"/>
            <a:chExt cx="1443" cy="3848"/>
          </a:xfrm>
        </p:grpSpPr>
        <p:sp>
          <p:nvSpPr>
            <p:cNvPr id="91" name="Hình tự do 70"/>
            <p:cNvSpPr/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2" name="Hình tự do 71"/>
            <p:cNvSpPr/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3" name="Hình tự do 72"/>
            <p:cNvSpPr/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4" name="Hình tự do 73"/>
            <p:cNvSpPr/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5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6" name="Hình tự do 75"/>
            <p:cNvSpPr/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7" name="Hình tự do 76"/>
            <p:cNvSpPr/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8" name="Hình tự do 77"/>
            <p:cNvSpPr/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Hình tự do 78"/>
            <p:cNvSpPr/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0" name="Hình tự do 79"/>
            <p:cNvSpPr/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1" name="Hình tự do 80"/>
            <p:cNvSpPr/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2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3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4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5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6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7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8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09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0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1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2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3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4" name="Hình tự do 93"/>
            <p:cNvSpPr/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5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6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7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8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9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0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1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2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3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4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5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6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7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8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29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0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1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2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3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4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5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6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7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8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9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0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1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2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3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4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5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6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7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8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9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0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1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2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3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4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5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6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7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8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9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0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1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2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3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4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5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6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7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8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9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0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1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2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3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74" name="Nhóm 69"/>
          <p:cNvGrpSpPr>
            <a:grpSpLocks noChangeAspect="1"/>
          </p:cNvGrpSpPr>
          <p:nvPr userDrawn="1"/>
        </p:nvGrpSpPr>
        <p:grpSpPr bwMode="auto">
          <a:xfrm>
            <a:off x="13631181" y="4105465"/>
            <a:ext cx="1359309" cy="3624824"/>
            <a:chOff x="3124" y="236"/>
            <a:chExt cx="1443" cy="3848"/>
          </a:xfrm>
        </p:grpSpPr>
        <p:sp>
          <p:nvSpPr>
            <p:cNvPr id="175" name="Hình tự do 70"/>
            <p:cNvSpPr/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6" name="Hình tự do 71"/>
            <p:cNvSpPr/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7" name="Hình tự do 72"/>
            <p:cNvSpPr/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8" name="Hình tự do 73"/>
            <p:cNvSpPr/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9" name="Hình tự do 74"/>
            <p:cNvSpPr/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0" name="Hình tự do 75"/>
            <p:cNvSpPr/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1" name="Hình tự do 76"/>
            <p:cNvSpPr/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2" name="Hình tự do 77"/>
            <p:cNvSpPr/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3" name="Hình tự do 78"/>
            <p:cNvSpPr/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4" name="Hình tự do 79"/>
            <p:cNvSpPr/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5" name="Hình tự do 80"/>
            <p:cNvSpPr/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6" name="Hình tự do 81"/>
            <p:cNvSpPr/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7" name="Hình tự do 82"/>
            <p:cNvSpPr/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8" name="Hình tự do 83"/>
            <p:cNvSpPr/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9" name="Hình tự do 84"/>
            <p:cNvSpPr/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0" name="Hình tự do 85"/>
            <p:cNvSpPr/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1" name="Hình tự do 86"/>
            <p:cNvSpPr/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2" name="Hình tự do 87"/>
            <p:cNvSpPr/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3" name="Hình tự do 88"/>
            <p:cNvSpPr/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4" name="Hình tự do 89"/>
            <p:cNvSpPr/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5" name="Hình tự do 90"/>
            <p:cNvSpPr/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6" name="Hình tự do 91"/>
            <p:cNvSpPr/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7" name="Hình tự do 92"/>
            <p:cNvSpPr/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8" name="Hình tự do 94"/>
            <p:cNvSpPr/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9" name="Hình tự do 95"/>
            <p:cNvSpPr/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0" name="Hình tự do 96"/>
            <p:cNvSpPr/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1" name="Hình tự do 97"/>
            <p:cNvSpPr/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2" name="Hình tự do 98"/>
            <p:cNvSpPr/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3" name="Hình tự do 99"/>
            <p:cNvSpPr/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4" name="Hình tự do 100"/>
            <p:cNvSpPr/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5" name="Hình tự do 101"/>
            <p:cNvSpPr/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6" name="Hình tự do 102"/>
            <p:cNvSpPr/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7" name="Hình tự do 103"/>
            <p:cNvSpPr/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8" name="Hình tự do 104"/>
            <p:cNvSpPr/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09" name="Hình tự do 105"/>
            <p:cNvSpPr/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0" name="Hình tự do 106"/>
            <p:cNvSpPr/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1" name="Hình tự do 107"/>
            <p:cNvSpPr/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2" name="Hình tự do 108"/>
            <p:cNvSpPr/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3" name="Hình tự do 109"/>
            <p:cNvSpPr/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4" name="Hình tự do 110"/>
            <p:cNvSpPr/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5" name="Hình tự do 111"/>
            <p:cNvSpPr/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6" name="Hình tự do 112"/>
            <p:cNvSpPr/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7" name="Hình tự do 113"/>
            <p:cNvSpPr/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8" name="Hình tự do 114"/>
            <p:cNvSpPr/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19" name="Hình tự do 115"/>
            <p:cNvSpPr/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0" name="Hình tự do 116"/>
            <p:cNvSpPr/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1" name="Hình tự do 117"/>
            <p:cNvSpPr/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2" name="Hình tự do 118"/>
            <p:cNvSpPr/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3" name="Hình tự do 119"/>
            <p:cNvSpPr/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4" name="Hình tự do 120"/>
            <p:cNvSpPr/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5" name="Hình tự do 121"/>
            <p:cNvSpPr/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6" name="Hình tự do 122"/>
            <p:cNvSpPr/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7" name="Hình tự do 123"/>
            <p:cNvSpPr/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8" name="Hình tự do 124"/>
            <p:cNvSpPr/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9" name="Hình tự do 125"/>
            <p:cNvSpPr/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0" name="Hình tự do 126"/>
            <p:cNvSpPr/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1" name="Hình tự do 127"/>
            <p:cNvSpPr/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2" name="Hình tự do 128"/>
            <p:cNvSpPr/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3" name="Hình tự do 129"/>
            <p:cNvSpPr/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4" name="Hình tự do 130"/>
            <p:cNvSpPr/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5" name="Hình tự do 131"/>
            <p:cNvSpPr/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6" name="Hình tự do 132"/>
            <p:cNvSpPr/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7" name="Hình tự do 133"/>
            <p:cNvSpPr/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8" name="Hình tự do 134"/>
            <p:cNvSpPr/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9" name="Hình tự do 135"/>
            <p:cNvSpPr/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0" name="Hình tự do 136"/>
            <p:cNvSpPr/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1" name="Hình tự do 137"/>
            <p:cNvSpPr/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2" name="Hình tự do 138"/>
            <p:cNvSpPr/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3" name="Hình tự do 139"/>
            <p:cNvSpPr/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4" name="Hình tự do 140"/>
            <p:cNvSpPr/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5" name="Hình tự do 141"/>
            <p:cNvSpPr/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6" name="Hình tự do 142"/>
            <p:cNvSpPr/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7" name="Hình tự do 143"/>
            <p:cNvSpPr/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8" name="Hình tự do 144"/>
            <p:cNvSpPr/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9" name="Hình tự do 145"/>
            <p:cNvSpPr/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0" name="Hình tự do 146"/>
            <p:cNvSpPr/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1" name="Hình tự do 147"/>
            <p:cNvSpPr/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2" name="Hình tự do 148"/>
            <p:cNvSpPr/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3" name="Hình tự do 149"/>
            <p:cNvSpPr/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4" name="Hình tự do 150"/>
            <p:cNvSpPr/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5" name="Hình tự do 151"/>
            <p:cNvSpPr/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6" name="Hình tự do 152"/>
            <p:cNvSpPr/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57" name="Nhóm 50"/>
          <p:cNvGrpSpPr>
            <a:grpSpLocks noChangeAspect="1"/>
          </p:cNvGrpSpPr>
          <p:nvPr userDrawn="1"/>
        </p:nvGrpSpPr>
        <p:grpSpPr bwMode="auto">
          <a:xfrm>
            <a:off x="15771018" y="3657601"/>
            <a:ext cx="2227524" cy="3293894"/>
            <a:chOff x="3369" y="1563"/>
            <a:chExt cx="940" cy="1390"/>
          </a:xfrm>
        </p:grpSpPr>
        <p:sp>
          <p:nvSpPr>
            <p:cNvPr id="258" name="Hình tự do 51"/>
            <p:cNvSpPr/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9" name="Hình tự do 52"/>
            <p:cNvSpPr/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0" name="Hình tự do 53"/>
            <p:cNvSpPr/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1" name="Hình tự do 54"/>
            <p:cNvSpPr/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2" name="Hình tự do 55"/>
            <p:cNvSpPr/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3" name="Hình tự do 56"/>
            <p:cNvSpPr/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4" name="Hình tự do 57"/>
            <p:cNvSpPr/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5" name="Hình tự do 58"/>
            <p:cNvSpPr/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6" name="Hình tự do 59"/>
            <p:cNvSpPr/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7" name="Hình tự do 60"/>
            <p:cNvSpPr/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8" name="Hình tự do 61"/>
            <p:cNvSpPr/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9" name="Hình tự do 62"/>
            <p:cNvSpPr/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0" name="Hình tự do 63"/>
            <p:cNvSpPr/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1" name="Hình tự do 64"/>
            <p:cNvSpPr/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2" name="Hình tự do 65"/>
            <p:cNvSpPr/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3" name="Hình tự do 66"/>
            <p:cNvSpPr/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4" name="Hình tự do 67"/>
            <p:cNvSpPr/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solidFill>
                  <a:schemeClr val="accent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5" name="Hình tự do 68"/>
            <p:cNvSpPr/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6" name="Hình tự do 69"/>
            <p:cNvSpPr/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7" name="Hình tự do 70"/>
            <p:cNvSpPr/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8" name="Hình tự do 71"/>
            <p:cNvSpPr/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79" name="Hình tự do 72"/>
            <p:cNvSpPr/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0" name="Hình tự do 73"/>
            <p:cNvSpPr/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1" name="Hình tự do 74"/>
            <p:cNvSpPr/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2" name="Hình tự do 75"/>
            <p:cNvSpPr/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3" name="Hình tự do 76"/>
            <p:cNvSpPr/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4" name="Hình tự do 77"/>
            <p:cNvSpPr/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5" name="Hình tự do 78"/>
            <p:cNvSpPr/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86" name="Nhóm 5"/>
          <p:cNvGrpSpPr>
            <a:grpSpLocks noChangeAspect="1"/>
          </p:cNvGrpSpPr>
          <p:nvPr userDrawn="1"/>
        </p:nvGrpSpPr>
        <p:grpSpPr bwMode="auto">
          <a:xfrm>
            <a:off x="11982089" y="4482968"/>
            <a:ext cx="3659363" cy="4612148"/>
            <a:chOff x="2968" y="1107"/>
            <a:chExt cx="1736" cy="2188"/>
          </a:xfrm>
        </p:grpSpPr>
        <p:sp>
          <p:nvSpPr>
            <p:cNvPr id="287" name="Hình tự do 6"/>
            <p:cNvSpPr/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8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89" name="Hình tự do 8"/>
            <p:cNvSpPr/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0" name="Hình tự do 9"/>
            <p:cNvSpPr/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1" name="Hình tự do 10"/>
            <p:cNvSpPr/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2" name="Hình tự do 11"/>
            <p:cNvSpPr/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3" name="Hình tự do 12"/>
            <p:cNvSpPr/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4" name="Hình tự do 13"/>
            <p:cNvSpPr/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5" name="Hình tự do 14"/>
            <p:cNvSpPr/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6" name="Hình tự do 15"/>
            <p:cNvSpPr/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7" name="Hình tự do 16"/>
            <p:cNvSpPr/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8" name="Hình tự do 17"/>
            <p:cNvSpPr/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9" name="Hình tự do 18"/>
            <p:cNvSpPr/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0" name="Hình tự do 19"/>
            <p:cNvSpPr/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1" name="Hình tự do 20"/>
            <p:cNvSpPr/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2" name="Hình tự do 21"/>
            <p:cNvSpPr/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3" name="Hình tự do 22"/>
            <p:cNvSpPr/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4" name="Hình tự do 23"/>
            <p:cNvSpPr/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5" name="Hình tự do 24"/>
            <p:cNvSpPr/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6" name="Hình tự do 25"/>
            <p:cNvSpPr/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307" name="Hình tự do 52"/>
          <p:cNvSpPr/>
          <p:nvPr userDrawn="1"/>
        </p:nvSpPr>
        <p:spPr bwMode="auto">
          <a:xfrm>
            <a:off x="1" y="7772401"/>
            <a:ext cx="16745513" cy="25145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08" name="Nhóm 29"/>
          <p:cNvGrpSpPr>
            <a:grpSpLocks noChangeAspect="1"/>
          </p:cNvGrpSpPr>
          <p:nvPr userDrawn="1"/>
        </p:nvGrpSpPr>
        <p:grpSpPr bwMode="auto">
          <a:xfrm flipH="1">
            <a:off x="13787306" y="7200900"/>
            <a:ext cx="4498313" cy="3124968"/>
            <a:chOff x="2481" y="1188"/>
            <a:chExt cx="2735" cy="1900"/>
          </a:xfrm>
        </p:grpSpPr>
        <p:sp>
          <p:nvSpPr>
            <p:cNvPr id="309" name="Hình tự do 30"/>
            <p:cNvSpPr/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0" name="Hình tự do 31"/>
            <p:cNvSpPr/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1" name="Hình tự do 32"/>
            <p:cNvSpPr/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2" name="Hình tự do 33"/>
            <p:cNvSpPr/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3" name="Hình tự do 34"/>
            <p:cNvSpPr/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4" name="Hình tự do 35"/>
            <p:cNvSpPr/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5" name="Hình tự do 36"/>
            <p:cNvSpPr/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6" name="Hình tự do 37"/>
            <p:cNvSpPr/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7" name="Hình tự do 38"/>
            <p:cNvSpPr/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8" name="Hình tự do 39"/>
            <p:cNvSpPr/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9" name="Hình tự do 40"/>
            <p:cNvSpPr/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0" name="Hình tự do 41"/>
            <p:cNvSpPr/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1" name="Hình tự do 42"/>
            <p:cNvSpPr/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2" name="Hình tự do 43"/>
            <p:cNvSpPr/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3" name="Hình tự do 44"/>
            <p:cNvSpPr/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4" name="Hình tự do 45"/>
            <p:cNvSpPr/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5" name="Hình tự do 46"/>
            <p:cNvSpPr/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6" name="Hình tự do 47"/>
            <p:cNvSpPr/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7" name="Hình tự do 48"/>
            <p:cNvSpPr/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8" name="Hình tự do 49"/>
            <p:cNvSpPr/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9" name="Hình tự do 50"/>
            <p:cNvSpPr/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0" name="Hình tự do 51"/>
            <p:cNvSpPr/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1" name="Hình tự do 52"/>
            <p:cNvSpPr/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2" name="Hình tự do 53"/>
            <p:cNvSpPr/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3" name="Hình tự do 54"/>
            <p:cNvSpPr/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4" name="Hình tự do 55"/>
            <p:cNvSpPr/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5" name="Hình tự do 56"/>
            <p:cNvSpPr/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6" name="Hình tự do 57"/>
            <p:cNvSpPr/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7" name="Hình tự do 58"/>
            <p:cNvSpPr/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8" name="Hình tự do 59"/>
            <p:cNvSpPr/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9" name="Hình tự do 60"/>
            <p:cNvSpPr/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0" name="Hình tự do 61"/>
            <p:cNvSpPr/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1" name="Hình tự do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2" name="Hình tự do 63"/>
            <p:cNvSpPr/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3" name="Hình tự do 64"/>
            <p:cNvSpPr/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4" name="Hình tự do 65"/>
            <p:cNvSpPr/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5" name="Nhóm 347"/>
          <p:cNvGrpSpPr/>
          <p:nvPr userDrawn="1"/>
        </p:nvGrpSpPr>
        <p:grpSpPr>
          <a:xfrm>
            <a:off x="-2382" y="5699102"/>
            <a:ext cx="6579615" cy="4626767"/>
            <a:chOff x="-1588" y="4419600"/>
            <a:chExt cx="3504440" cy="2464312"/>
          </a:xfrm>
        </p:grpSpPr>
        <p:grpSp>
          <p:nvGrpSpPr>
            <p:cNvPr id="346" name="Nhóm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2" name="Hình tự do 157"/>
              <p:cNvSpPr/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3" name="Hình tự do 158"/>
              <p:cNvSpPr/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4" name="Hình tự do 159"/>
              <p:cNvSpPr/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5" name="Hình tự do 160"/>
              <p:cNvSpPr/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6" name="Hình tự do 161"/>
              <p:cNvSpPr/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7" name="Hình tự do 162"/>
              <p:cNvSpPr/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8" name="Hình tự do 163"/>
              <p:cNvSpPr/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9" name="Hình tự do 164"/>
              <p:cNvSpPr/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0" name="Hình tự do 165"/>
              <p:cNvSpPr/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1" name="Hình tự do 166"/>
              <p:cNvSpPr/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2" name="Hình tự do 167"/>
              <p:cNvSpPr/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3" name="Hình tự do 168"/>
              <p:cNvSpPr/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4" name="Hình tự do 169"/>
              <p:cNvSpPr/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5" name="Hình tự do 170"/>
              <p:cNvSpPr/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6" name="Hình tự do 171"/>
              <p:cNvSpPr/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7" name="Hình tự do 172"/>
              <p:cNvSpPr/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8" name="Hình tự do 173"/>
              <p:cNvSpPr/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89" name="Hình tự do 174"/>
              <p:cNvSpPr/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0" name="Hình tự do 175"/>
              <p:cNvSpPr/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1" name="Hình tự do 176"/>
              <p:cNvSpPr/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2" name="Hình tự do 177"/>
              <p:cNvSpPr/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3" name="Hình tự do 178"/>
              <p:cNvSpPr/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4" name="Hình tự do 179"/>
              <p:cNvSpPr/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5" name="Hình tự do 180"/>
              <p:cNvSpPr/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6" name="Hình tự do 190"/>
              <p:cNvSpPr/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7" name="Hình tự do 191"/>
              <p:cNvSpPr/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8" name="Hình tự do 192"/>
              <p:cNvSpPr/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99" name="Hình tự do 193"/>
              <p:cNvSpPr/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0" name="Hình tự do 194"/>
              <p:cNvSpPr/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1" name="Hình tự do 195"/>
              <p:cNvSpPr/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2" name="Hình tự do 196"/>
              <p:cNvSpPr/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3" name="Hình tự do 197"/>
              <p:cNvSpPr/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4" name="Hình tự do 198"/>
              <p:cNvSpPr/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5" name="Hình tự do 199"/>
              <p:cNvSpPr/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6" name="Hình tự do 214"/>
              <p:cNvSpPr/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7" name="Hình tự do 215"/>
              <p:cNvSpPr/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8" name="Hình tự do 216"/>
              <p:cNvSpPr/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09" name="Hình tự do 217"/>
              <p:cNvSpPr/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0" name="Hình tự do 218"/>
              <p:cNvSpPr/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1" name="Hình tự do 219"/>
              <p:cNvSpPr/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2" name="Hình tự do 220"/>
              <p:cNvSpPr/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3" name="Hình tự do 221"/>
              <p:cNvSpPr/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4" name="Hình tự do 222"/>
              <p:cNvSpPr/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5" name="Hình tự do 223"/>
              <p:cNvSpPr/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6" name="Hình tự do 224"/>
              <p:cNvSpPr/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7" name="Hình tự do 225"/>
              <p:cNvSpPr/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18" name="Hình tự do 226"/>
              <p:cNvSpPr/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7" name="Nhóm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3" name="Hình tự do 244"/>
              <p:cNvSpPr/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4" name="Hình tự do 245"/>
              <p:cNvSpPr/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5" name="Hình tự do 246"/>
              <p:cNvSpPr/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6" name="Hình tự do 247"/>
              <p:cNvSpPr/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7" name="Hình tự do 248"/>
              <p:cNvSpPr/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8" name="Hình tự do 251"/>
              <p:cNvSpPr/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9" name="Hình tự do 252"/>
              <p:cNvSpPr/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0" name="Hình tự do 253"/>
              <p:cNvSpPr/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71" name="Hình tự do 254"/>
              <p:cNvSpPr/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8" name="Nhóm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6" name="Hình tự do 343"/>
              <p:cNvSpPr/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7" name="Hình tự do 344"/>
              <p:cNvSpPr/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8" name="Hình tự do 345"/>
              <p:cNvSpPr/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9" name="Hình tự do 346"/>
              <p:cNvSpPr/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0" name="Hình tự do 347"/>
              <p:cNvSpPr/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1" name="Hình tự do 348"/>
              <p:cNvSpPr/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62" name="Hình tự do 349"/>
              <p:cNvSpPr/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349" name="Nhóm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0" name="Hình tự do 369"/>
              <p:cNvSpPr/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1" name="Hình tự do 370"/>
              <p:cNvSpPr/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2" name="Hình tự do 371"/>
              <p:cNvSpPr/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3" name="Hình tự do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4" name="Hình tự do 373"/>
              <p:cNvSpPr/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355" name="Hình tự do 374"/>
              <p:cNvSpPr/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sz="420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</p:grpSp>
      <p:grpSp>
        <p:nvGrpSpPr>
          <p:cNvPr id="419" name="Nhóm 52"/>
          <p:cNvGrpSpPr>
            <a:grpSpLocks noChangeAspect="1"/>
          </p:cNvGrpSpPr>
          <p:nvPr userDrawn="1"/>
        </p:nvGrpSpPr>
        <p:grpSpPr bwMode="auto">
          <a:xfrm rot="19948164">
            <a:off x="553869" y="759437"/>
            <a:ext cx="1339347" cy="1532657"/>
            <a:chOff x="4634" y="754"/>
            <a:chExt cx="1164" cy="1332"/>
          </a:xfrm>
        </p:grpSpPr>
        <p:sp>
          <p:nvSpPr>
            <p:cNvPr id="420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1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2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3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4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5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6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7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28" name="Nhóm 52"/>
          <p:cNvGrpSpPr>
            <a:grpSpLocks noChangeAspect="1"/>
          </p:cNvGrpSpPr>
          <p:nvPr userDrawn="1"/>
        </p:nvGrpSpPr>
        <p:grpSpPr bwMode="auto">
          <a:xfrm rot="5825446">
            <a:off x="17453639" y="591554"/>
            <a:ext cx="612258" cy="700626"/>
            <a:chOff x="4634" y="754"/>
            <a:chExt cx="1164" cy="1332"/>
          </a:xfrm>
        </p:grpSpPr>
        <p:sp>
          <p:nvSpPr>
            <p:cNvPr id="429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0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1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2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3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4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5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6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37" name="Nhóm 66"/>
          <p:cNvGrpSpPr>
            <a:grpSpLocks noChangeAspect="1"/>
          </p:cNvGrpSpPr>
          <p:nvPr userDrawn="1"/>
        </p:nvGrpSpPr>
        <p:grpSpPr bwMode="auto">
          <a:xfrm>
            <a:off x="35155" y="4573491"/>
            <a:ext cx="582263" cy="547017"/>
            <a:chOff x="3636" y="1964"/>
            <a:chExt cx="413" cy="388"/>
          </a:xfrm>
        </p:grpSpPr>
        <p:sp>
          <p:nvSpPr>
            <p:cNvPr id="438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9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0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1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2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3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4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5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46" name="Date Placeholder 2"/>
          <p:cNvSpPr>
            <a:spLocks noGrp="1"/>
          </p:cNvSpPr>
          <p:nvPr>
            <p:ph type="dt" sz="half" idx="10"/>
          </p:nvPr>
        </p:nvSpPr>
        <p:spPr>
          <a:xfrm>
            <a:off x="13313664" y="9902952"/>
            <a:ext cx="1440180" cy="35661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D7F11D32-4484-48EF-AE51-2A45DD269D0D}" type="datetime1">
              <a:rPr lang="en-US" smtClean="0"/>
              <a:t>11/2/2024</a:t>
            </a:fld>
            <a:endParaRPr lang="en-US"/>
          </a:p>
        </p:txBody>
      </p:sp>
      <p:sp>
        <p:nvSpPr>
          <p:cNvPr id="44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3618" y="9902952"/>
            <a:ext cx="10467690" cy="35661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44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35022" y="9902952"/>
            <a:ext cx="960120" cy="356616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44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92321-4FE2-4735-8BE0-8B277BDEE32A}" type="datetime1">
              <a:rPr lang="vi-VN" smtClean="0"/>
              <a:t>02/11/2024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722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645920" y="1783080"/>
            <a:ext cx="4663440" cy="3429000"/>
          </a:xfrm>
        </p:spPr>
        <p:txBody>
          <a:bodyPr anchor="b">
            <a:normAutofit/>
          </a:bodyPr>
          <a:lstStyle>
            <a:lvl1pPr latinLnBrk="0">
              <a:defRPr lang="vi-VN" sz="51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6720840" y="685800"/>
            <a:ext cx="10012680" cy="8915400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2100"/>
            </a:lvl6pPr>
            <a:lvl7pPr latinLnBrk="0">
              <a:defRPr lang="vi-VN" sz="2100"/>
            </a:lvl7pPr>
            <a:lvl8pPr latinLnBrk="0">
              <a:defRPr lang="vi-VN" sz="2100"/>
            </a:lvl8pPr>
            <a:lvl9pPr latinLnBrk="0">
              <a:defRPr lang="vi-VN" sz="21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645920" y="5212080"/>
            <a:ext cx="4663440" cy="2057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vi-VN" sz="2400"/>
            </a:lvl1pPr>
            <a:lvl2pPr marL="685800" indent="0" latinLnBrk="0">
              <a:buNone/>
              <a:defRPr lang="vi-VN" sz="1800"/>
            </a:lvl2pPr>
            <a:lvl3pPr marL="1371600" indent="0" latinLnBrk="0">
              <a:buNone/>
              <a:defRPr lang="vi-VN" sz="1500"/>
            </a:lvl3pPr>
            <a:lvl4pPr marL="2057400" indent="0" latinLnBrk="0">
              <a:buNone/>
              <a:defRPr lang="vi-VN" sz="1350"/>
            </a:lvl4pPr>
            <a:lvl5pPr marL="2743200" indent="0" latinLnBrk="0">
              <a:buNone/>
              <a:defRPr lang="vi-VN" sz="1350"/>
            </a:lvl5pPr>
            <a:lvl6pPr marL="3429000" indent="0" latinLnBrk="0">
              <a:buNone/>
              <a:defRPr lang="vi-VN" sz="1350"/>
            </a:lvl6pPr>
            <a:lvl7pPr marL="4114800" indent="0" latinLnBrk="0">
              <a:buNone/>
              <a:defRPr lang="vi-VN" sz="1350"/>
            </a:lvl7pPr>
            <a:lvl8pPr marL="4800600" indent="0" latinLnBrk="0">
              <a:buNone/>
              <a:defRPr lang="vi-VN" sz="1350"/>
            </a:lvl8pPr>
            <a:lvl9pPr marL="5486400" indent="0" latinLnBrk="0">
              <a:buNone/>
              <a:defRPr lang="vi-VN" sz="13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DF537-0C1E-47B3-8101-47C32C97E247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31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22" indent="0">
              <a:buNone/>
              <a:defRPr sz="3600" b="1"/>
            </a:lvl2pPr>
            <a:lvl3pPr marL="1632844" indent="0">
              <a:buNone/>
              <a:defRPr sz="3200" b="1"/>
            </a:lvl3pPr>
            <a:lvl4pPr marL="2449266" indent="0">
              <a:buNone/>
              <a:defRPr sz="2900" b="1"/>
            </a:lvl4pPr>
            <a:lvl5pPr marL="3265688" indent="0">
              <a:buNone/>
              <a:defRPr sz="2900" b="1"/>
            </a:lvl5pPr>
            <a:lvl6pPr marL="4082110" indent="0">
              <a:buNone/>
              <a:defRPr sz="2900" b="1"/>
            </a:lvl6pPr>
            <a:lvl7pPr marL="4898532" indent="0">
              <a:buNone/>
              <a:defRPr sz="2900" b="1"/>
            </a:lvl7pPr>
            <a:lvl8pPr marL="5714954" indent="0">
              <a:buNone/>
              <a:defRPr sz="2900" b="1"/>
            </a:lvl8pPr>
            <a:lvl9pPr marL="6531376" indent="0">
              <a:buNone/>
              <a:defRPr sz="2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4144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645920" y="1783080"/>
            <a:ext cx="4663440" cy="3429000"/>
          </a:xfrm>
        </p:spPr>
        <p:txBody>
          <a:bodyPr anchor="b">
            <a:normAutofit/>
          </a:bodyPr>
          <a:lstStyle>
            <a:lvl1pPr latinLnBrk="0">
              <a:defRPr lang="vi-VN" sz="5100" b="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Ảnh 2"/>
          <p:cNvSpPr>
            <a:spLocks noGrp="1"/>
          </p:cNvSpPr>
          <p:nvPr>
            <p:ph type="pic" idx="1"/>
          </p:nvPr>
        </p:nvSpPr>
        <p:spPr>
          <a:xfrm>
            <a:off x="6720840" y="685800"/>
            <a:ext cx="10012680" cy="89154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 latinLnBrk="0">
              <a:buNone/>
              <a:defRPr lang="vi-VN" sz="3000">
                <a:solidFill>
                  <a:schemeClr val="tx1"/>
                </a:solidFill>
              </a:defRPr>
            </a:lvl1pPr>
            <a:lvl2pPr marL="685800" indent="0" latinLnBrk="0">
              <a:buNone/>
              <a:defRPr lang="vi-VN" sz="4200"/>
            </a:lvl2pPr>
            <a:lvl3pPr marL="1371600" indent="0" latinLnBrk="0">
              <a:buNone/>
              <a:defRPr lang="vi-VN" sz="3600"/>
            </a:lvl3pPr>
            <a:lvl4pPr marL="2057400" indent="0" latinLnBrk="0">
              <a:buNone/>
              <a:defRPr lang="vi-VN" sz="3000"/>
            </a:lvl4pPr>
            <a:lvl5pPr marL="2743200" indent="0" latinLnBrk="0">
              <a:buNone/>
              <a:defRPr lang="vi-VN" sz="3000"/>
            </a:lvl5pPr>
            <a:lvl6pPr marL="3429000" indent="0" latinLnBrk="0">
              <a:buNone/>
              <a:defRPr lang="vi-VN" sz="3000"/>
            </a:lvl6pPr>
            <a:lvl7pPr marL="4114800" indent="0" latinLnBrk="0">
              <a:buNone/>
              <a:defRPr lang="vi-VN" sz="3000"/>
            </a:lvl7pPr>
            <a:lvl8pPr marL="4800600" indent="0" latinLnBrk="0">
              <a:buNone/>
              <a:defRPr lang="vi-VN" sz="3000"/>
            </a:lvl8pPr>
            <a:lvl9pPr marL="5486400" indent="0" latinLnBrk="0">
              <a:buNone/>
              <a:defRPr lang="vi-VN" sz="3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645920" y="5212080"/>
            <a:ext cx="4663440" cy="20574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vi-VN" sz="2400"/>
            </a:lvl1pPr>
            <a:lvl2pPr marL="685800" indent="0" latinLnBrk="0">
              <a:buNone/>
              <a:defRPr lang="vi-VN" sz="1800"/>
            </a:lvl2pPr>
            <a:lvl3pPr marL="1371600" indent="0" latinLnBrk="0">
              <a:buNone/>
              <a:defRPr lang="vi-VN" sz="1500"/>
            </a:lvl3pPr>
            <a:lvl4pPr marL="2057400" indent="0" latinLnBrk="0">
              <a:buNone/>
              <a:defRPr lang="vi-VN" sz="1350"/>
            </a:lvl4pPr>
            <a:lvl5pPr marL="2743200" indent="0" latinLnBrk="0">
              <a:buNone/>
              <a:defRPr lang="vi-VN" sz="1350"/>
            </a:lvl5pPr>
            <a:lvl6pPr marL="3429000" indent="0" latinLnBrk="0">
              <a:buNone/>
              <a:defRPr lang="vi-VN" sz="1350"/>
            </a:lvl6pPr>
            <a:lvl7pPr marL="4114800" indent="0" latinLnBrk="0">
              <a:buNone/>
              <a:defRPr lang="vi-VN" sz="1350"/>
            </a:lvl7pPr>
            <a:lvl8pPr marL="4800600" indent="0" latinLnBrk="0">
              <a:buNone/>
              <a:defRPr lang="vi-VN" sz="1350"/>
            </a:lvl8pPr>
            <a:lvl9pPr marL="5486400" indent="0" latinLnBrk="0">
              <a:buNone/>
              <a:defRPr lang="vi-VN" sz="13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2965E-B8CD-45F3-84CF-5189386DBD0C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998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CFEF5-05B0-497A-A875-E7EE2BCA6F81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157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13087350" y="889000"/>
            <a:ext cx="3943350" cy="8369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889000"/>
            <a:ext cx="11601450" cy="8369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9771A7-CF97-4DBD-A97D-22F0AC5DC795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677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2286" y="2"/>
            <a:ext cx="18283428" cy="10287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257300" y="800100"/>
            <a:ext cx="12687300" cy="2743200"/>
          </a:xfrm>
        </p:spPr>
        <p:txBody>
          <a:bodyPr anchor="b">
            <a:normAutofit/>
          </a:bodyPr>
          <a:lstStyle>
            <a:lvl1pPr algn="l"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1257300" y="3657600"/>
            <a:ext cx="10629900" cy="13716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800"/>
              </a:spcBef>
              <a:buNone/>
              <a:defRPr lang="vi-VN" sz="3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algn="ctr" latinLnBrk="0">
              <a:buNone/>
              <a:defRPr lang="vi-VN" sz="3000"/>
            </a:lvl2pPr>
            <a:lvl3pPr marL="1371600" indent="0" algn="ctr" latinLnBrk="0">
              <a:buNone/>
              <a:defRPr lang="vi-VN" sz="2700"/>
            </a:lvl3pPr>
            <a:lvl4pPr marL="2057400" indent="0" algn="ctr" latinLnBrk="0">
              <a:buNone/>
              <a:defRPr lang="vi-VN" sz="2400"/>
            </a:lvl4pPr>
            <a:lvl5pPr marL="2743200" indent="0" algn="ctr" latinLnBrk="0">
              <a:buNone/>
              <a:defRPr lang="vi-VN" sz="2400"/>
            </a:lvl5pPr>
            <a:lvl6pPr marL="3429000" indent="0" algn="ctr" latinLnBrk="0">
              <a:buNone/>
              <a:defRPr lang="vi-VN" sz="2400"/>
            </a:lvl6pPr>
            <a:lvl7pPr marL="4114800" indent="0" algn="ctr" latinLnBrk="0">
              <a:buNone/>
              <a:defRPr lang="vi-VN" sz="2400"/>
            </a:lvl7pPr>
            <a:lvl8pPr marL="4800600" indent="0" algn="ctr" latinLnBrk="0">
              <a:buNone/>
              <a:defRPr lang="vi-VN" sz="2400"/>
            </a:lvl8pPr>
            <a:lvl9pPr marL="5486400" indent="0" algn="ctr" latinLnBrk="0">
              <a:buNone/>
              <a:defRPr lang="vi-VN" sz="24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  <p:extLst>
      <p:ext uri="{BB962C8B-B14F-4D97-AF65-F5344CB8AC3E}">
        <p14:creationId xmlns:p14="http://schemas.microsoft.com/office/powerpoint/2010/main" val="375022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562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8283428" cy="10285764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029200" y="800100"/>
            <a:ext cx="10972800" cy="2743200"/>
          </a:xfrm>
        </p:spPr>
        <p:txBody>
          <a:bodyPr anchor="b">
            <a:normAutofit/>
          </a:bodyPr>
          <a:lstStyle>
            <a:lvl1pPr latinLnBrk="0">
              <a:defRPr lang="vi-VN" sz="6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029200" y="3657600"/>
            <a:ext cx="8229600" cy="137160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vi-VN" sz="36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latinLnBrk="0">
              <a:buNone/>
              <a:defRPr lang="vi-VN"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latinLnBrk="0">
              <a:buNone/>
              <a:defRPr lang="vi-VN"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latinLnBrk="0">
              <a:buNone/>
              <a:defRPr lang="vi-VN"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295030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86000" y="2738438"/>
            <a:ext cx="6583680" cy="521208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9418320" y="2738438"/>
            <a:ext cx="6583680" cy="521208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63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86000" y="2743199"/>
            <a:ext cx="6583680" cy="1193801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36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latinLnBrk="0">
              <a:buNone/>
              <a:defRPr lang="vi-VN" sz="3000" b="1"/>
            </a:lvl2pPr>
            <a:lvl3pPr marL="1371600" indent="0" latinLnBrk="0">
              <a:buNone/>
              <a:defRPr lang="vi-VN" sz="2700" b="1"/>
            </a:lvl3pPr>
            <a:lvl4pPr marL="2057400" indent="0" latinLnBrk="0">
              <a:buNone/>
              <a:defRPr lang="vi-VN" sz="2400" b="1"/>
            </a:lvl4pPr>
            <a:lvl5pPr marL="2743200" indent="0" latinLnBrk="0">
              <a:buNone/>
              <a:defRPr lang="vi-VN" sz="2400" b="1"/>
            </a:lvl5pPr>
            <a:lvl6pPr marL="3429000" indent="0" latinLnBrk="0">
              <a:buNone/>
              <a:defRPr lang="vi-VN" sz="2400" b="1"/>
            </a:lvl6pPr>
            <a:lvl7pPr marL="4114800" indent="0" latinLnBrk="0">
              <a:buNone/>
              <a:defRPr lang="vi-VN" sz="2400" b="1"/>
            </a:lvl7pPr>
            <a:lvl8pPr marL="4800600" indent="0" latinLnBrk="0">
              <a:buNone/>
              <a:defRPr lang="vi-VN" sz="2400" b="1"/>
            </a:lvl8pPr>
            <a:lvl9pPr marL="5486400" indent="0" latinLnBrk="0">
              <a:buNone/>
              <a:defRPr lang="vi-VN" sz="24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86000" y="3936999"/>
            <a:ext cx="6583680" cy="401320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9418320" y="2743199"/>
            <a:ext cx="6583680" cy="1193801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36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latinLnBrk="0">
              <a:buNone/>
              <a:defRPr lang="vi-VN" sz="3000" b="1"/>
            </a:lvl2pPr>
            <a:lvl3pPr marL="1371600" indent="0" latinLnBrk="0">
              <a:buNone/>
              <a:defRPr lang="vi-VN" sz="2700" b="1"/>
            </a:lvl3pPr>
            <a:lvl4pPr marL="2057400" indent="0" latinLnBrk="0">
              <a:buNone/>
              <a:defRPr lang="vi-VN" sz="2400" b="1"/>
            </a:lvl4pPr>
            <a:lvl5pPr marL="2743200" indent="0" latinLnBrk="0">
              <a:buNone/>
              <a:defRPr lang="vi-VN" sz="2400" b="1"/>
            </a:lvl5pPr>
            <a:lvl6pPr marL="3429000" indent="0" latinLnBrk="0">
              <a:buNone/>
              <a:defRPr lang="vi-VN" sz="2400" b="1"/>
            </a:lvl6pPr>
            <a:lvl7pPr marL="4114800" indent="0" latinLnBrk="0">
              <a:buNone/>
              <a:defRPr lang="vi-VN" sz="2400" b="1"/>
            </a:lvl7pPr>
            <a:lvl8pPr marL="4800600" indent="0" latinLnBrk="0">
              <a:buNone/>
              <a:defRPr lang="vi-VN" sz="2400" b="1"/>
            </a:lvl8pPr>
            <a:lvl9pPr marL="5486400" indent="0" latinLnBrk="0">
              <a:buNone/>
              <a:defRPr lang="vi-VN" sz="24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9418320" y="3936999"/>
            <a:ext cx="6583680" cy="4013201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11/2/2024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7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02/11/2024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05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02/11/2024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7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94329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48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7086600" y="2743201"/>
            <a:ext cx="8915400" cy="5214938"/>
          </a:xfrm>
        </p:spPr>
        <p:txBody>
          <a:bodyPr>
            <a:normAutofit/>
          </a:bodyPr>
          <a:lstStyle>
            <a:lvl1pPr latinLnBrk="0">
              <a:defRPr lang="vi-VN" sz="3000"/>
            </a:lvl1pPr>
            <a:lvl2pPr latinLnBrk="0">
              <a:defRPr lang="vi-VN" sz="2700"/>
            </a:lvl2pPr>
            <a:lvl3pPr latinLnBrk="0">
              <a:defRPr lang="vi-VN" sz="2400"/>
            </a:lvl3pPr>
            <a:lvl4pPr latinLnBrk="0">
              <a:defRPr lang="vi-VN" sz="2100"/>
            </a:lvl4pPr>
            <a:lvl5pPr latinLnBrk="0">
              <a:defRPr lang="vi-VN" sz="2100"/>
            </a:lvl5pPr>
            <a:lvl6pPr latinLnBrk="0">
              <a:defRPr lang="vi-VN" sz="3000"/>
            </a:lvl6pPr>
            <a:lvl7pPr latinLnBrk="0">
              <a:defRPr lang="vi-VN" sz="3000"/>
            </a:lvl7pPr>
            <a:lvl8pPr latinLnBrk="0">
              <a:defRPr lang="vi-VN" sz="3000"/>
            </a:lvl8pPr>
            <a:lvl9pPr latinLnBrk="0">
              <a:defRPr lang="vi-VN" sz="3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2285999" y="2743201"/>
            <a:ext cx="4389120" cy="5214938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vi-VN" sz="2700"/>
            </a:lvl1pPr>
            <a:lvl2pPr marL="685800" indent="0" latinLnBrk="0">
              <a:buNone/>
              <a:defRPr lang="vi-VN" sz="2100"/>
            </a:lvl2pPr>
            <a:lvl3pPr marL="1371600" indent="0" latinLnBrk="0">
              <a:buNone/>
              <a:defRPr lang="vi-VN" sz="1800"/>
            </a:lvl3pPr>
            <a:lvl4pPr marL="2057400" indent="0" latinLnBrk="0">
              <a:buNone/>
              <a:defRPr lang="vi-VN" sz="1500"/>
            </a:lvl4pPr>
            <a:lvl5pPr marL="2743200" indent="0" latinLnBrk="0">
              <a:buNone/>
              <a:defRPr lang="vi-VN" sz="1500"/>
            </a:lvl5pPr>
            <a:lvl6pPr marL="3429000" indent="0" latinLnBrk="0">
              <a:buNone/>
              <a:defRPr lang="vi-VN" sz="1500"/>
            </a:lvl6pPr>
            <a:lvl7pPr marL="4114800" indent="0" latinLnBrk="0">
              <a:buNone/>
              <a:defRPr lang="vi-VN" sz="1500"/>
            </a:lvl7pPr>
            <a:lvl8pPr marL="4800600" indent="0" latinLnBrk="0">
              <a:buNone/>
              <a:defRPr lang="vi-VN" sz="1500"/>
            </a:lvl8pPr>
            <a:lvl9pPr marL="5486400" indent="0" latinLnBrk="0">
              <a:buNone/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02/11/2024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792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4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0515600" y="3368993"/>
            <a:ext cx="5486400" cy="3291840"/>
          </a:xfrm>
        </p:spPr>
        <p:txBody>
          <a:bodyPr>
            <a:normAutofit/>
          </a:bodyPr>
          <a:lstStyle>
            <a:lvl1pPr marL="0" indent="0" latinLnBrk="0">
              <a:spcBef>
                <a:spcPts val="1800"/>
              </a:spcBef>
              <a:buNone/>
              <a:defRPr lang="vi-VN" sz="27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latinLnBrk="0">
              <a:buNone/>
              <a:defRPr lang="vi-VN" sz="2100"/>
            </a:lvl2pPr>
            <a:lvl3pPr marL="1371600" indent="0" latinLnBrk="0">
              <a:buNone/>
              <a:defRPr lang="vi-VN" sz="1800"/>
            </a:lvl3pPr>
            <a:lvl4pPr marL="2057400" indent="0" latinLnBrk="0">
              <a:buNone/>
              <a:defRPr lang="vi-VN" sz="1500"/>
            </a:lvl4pPr>
            <a:lvl5pPr marL="2743200" indent="0" latinLnBrk="0">
              <a:buNone/>
              <a:defRPr lang="vi-VN" sz="1500"/>
            </a:lvl5pPr>
            <a:lvl6pPr marL="3429000" indent="0" latinLnBrk="0">
              <a:buNone/>
              <a:defRPr lang="vi-VN" sz="1500"/>
            </a:lvl6pPr>
            <a:lvl7pPr marL="4114800" indent="0" latinLnBrk="0">
              <a:buNone/>
              <a:defRPr lang="vi-VN" sz="1500"/>
            </a:lvl7pPr>
            <a:lvl8pPr marL="4800600" indent="0" latinLnBrk="0">
              <a:buNone/>
              <a:defRPr lang="vi-VN" sz="1500"/>
            </a:lvl8pPr>
            <a:lvl9pPr marL="5486400" indent="0" latinLnBrk="0">
              <a:buNone/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11/2/2024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1206500" y="2543175"/>
            <a:ext cx="8394701" cy="4943475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509034" y="2811780"/>
            <a:ext cx="7789634" cy="4406265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3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0" latinLnBrk="0">
              <a:buNone/>
              <a:defRPr lang="vi-VN" sz="4200"/>
            </a:lvl2pPr>
            <a:lvl3pPr marL="1371600" indent="0" latinLnBrk="0">
              <a:buNone/>
              <a:defRPr lang="vi-VN" sz="3600"/>
            </a:lvl3pPr>
            <a:lvl4pPr marL="2057400" indent="0" latinLnBrk="0">
              <a:buNone/>
              <a:defRPr lang="vi-VN" sz="3000"/>
            </a:lvl4pPr>
            <a:lvl5pPr marL="2743200" indent="0" latinLnBrk="0">
              <a:buNone/>
              <a:defRPr lang="vi-VN" sz="3000"/>
            </a:lvl5pPr>
            <a:lvl6pPr marL="3429000" indent="0" latinLnBrk="0">
              <a:buNone/>
              <a:defRPr lang="vi-VN" sz="3000"/>
            </a:lvl6pPr>
            <a:lvl7pPr marL="4114800" indent="0" latinLnBrk="0">
              <a:buNone/>
              <a:defRPr lang="vi-VN" sz="3000"/>
            </a:lvl7pPr>
            <a:lvl8pPr marL="4800600" indent="0" latinLnBrk="0">
              <a:buNone/>
              <a:defRPr lang="vi-VN" sz="3000"/>
            </a:lvl8pPr>
            <a:lvl9pPr marL="5486400" indent="0" latinLnBrk="0">
              <a:buNone/>
              <a:defRPr lang="vi-VN" sz="3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430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" y="2574"/>
            <a:ext cx="18283428" cy="10284426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1143000" y="1400174"/>
            <a:ext cx="6172200" cy="616419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1488653" y="1669534"/>
            <a:ext cx="5457680" cy="562547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7950200" y="1400174"/>
            <a:ext cx="6172200" cy="616419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8295853" y="1669534"/>
            <a:ext cx="5457680" cy="562547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542872" y="7958138"/>
            <a:ext cx="5349240" cy="164592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27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800"/>
              </a:spcBef>
              <a:buNone/>
              <a:defRPr lang="vi-VN" sz="2700"/>
            </a:lvl2pPr>
            <a:lvl3pPr marL="0" indent="0" latinLnBrk="0">
              <a:spcBef>
                <a:spcPts val="1800"/>
              </a:spcBef>
              <a:buNone/>
              <a:defRPr lang="vi-VN" sz="2700"/>
            </a:lvl3pPr>
            <a:lvl4pPr marL="0" indent="0" latinLnBrk="0">
              <a:spcBef>
                <a:spcPts val="1800"/>
              </a:spcBef>
              <a:buNone/>
              <a:defRPr lang="vi-VN" sz="2700"/>
            </a:lvl4pPr>
            <a:lvl5pPr marL="0" indent="0" latinLnBrk="0">
              <a:spcBef>
                <a:spcPts val="1800"/>
              </a:spcBef>
              <a:buNone/>
              <a:defRPr lang="vi-VN" sz="27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8350071" y="7958138"/>
            <a:ext cx="5349240" cy="164592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27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800"/>
              </a:spcBef>
              <a:buNone/>
              <a:defRPr lang="vi-VN" sz="2700"/>
            </a:lvl2pPr>
            <a:lvl3pPr marL="0" indent="0" latinLnBrk="0">
              <a:spcBef>
                <a:spcPts val="1800"/>
              </a:spcBef>
              <a:buNone/>
              <a:defRPr lang="vi-VN" sz="2700"/>
            </a:lvl3pPr>
            <a:lvl4pPr marL="0" indent="0" latinLnBrk="0">
              <a:spcBef>
                <a:spcPts val="1800"/>
              </a:spcBef>
              <a:buNone/>
              <a:defRPr lang="vi-VN" sz="2700"/>
            </a:lvl4pPr>
            <a:lvl5pPr marL="0" indent="0" latinLnBrk="0">
              <a:spcBef>
                <a:spcPts val="1800"/>
              </a:spcBef>
              <a:buNone/>
              <a:defRPr lang="vi-VN" sz="27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  <p:extLst>
      <p:ext uri="{BB962C8B-B14F-4D97-AF65-F5344CB8AC3E}">
        <p14:creationId xmlns:p14="http://schemas.microsoft.com/office/powerpoint/2010/main" val="16485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" y="2574"/>
            <a:ext cx="18283428" cy="10284426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1143000" y="1400174"/>
            <a:ext cx="8001000" cy="6164198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1487832" y="1669534"/>
            <a:ext cx="7311336" cy="562547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9485810" y="1450974"/>
            <a:ext cx="4486413" cy="290157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9759038" y="1664615"/>
            <a:ext cx="3939957" cy="2474295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542872" y="8878883"/>
            <a:ext cx="12156123" cy="74613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800"/>
              </a:spcBef>
              <a:buNone/>
              <a:defRPr lang="vi-VN" sz="2700"/>
            </a:lvl2pPr>
            <a:lvl3pPr marL="0" indent="0" latinLnBrk="0">
              <a:spcBef>
                <a:spcPts val="1800"/>
              </a:spcBef>
              <a:buNone/>
              <a:defRPr lang="vi-VN" sz="2700"/>
            </a:lvl3pPr>
            <a:lvl4pPr marL="0" indent="0" latinLnBrk="0">
              <a:spcBef>
                <a:spcPts val="1800"/>
              </a:spcBef>
              <a:buNone/>
              <a:defRPr lang="vi-VN" sz="2700"/>
            </a:lvl4pPr>
            <a:lvl5pPr marL="0" indent="0" latinLnBrk="0">
              <a:spcBef>
                <a:spcPts val="1800"/>
              </a:spcBef>
              <a:buNone/>
              <a:defRPr lang="vi-VN" sz="27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9485810" y="4591431"/>
            <a:ext cx="4486413" cy="290157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9759038" y="4805072"/>
            <a:ext cx="3939957" cy="2474295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42871" y="7958137"/>
            <a:ext cx="12156125" cy="869882"/>
          </a:xfrm>
        </p:spPr>
        <p:txBody>
          <a:bodyPr>
            <a:normAutofit/>
          </a:bodyPr>
          <a:lstStyle>
            <a:lvl1pPr latinLnBrk="0">
              <a:defRPr lang="vi-VN" sz="36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  <p:extLst>
      <p:ext uri="{BB962C8B-B14F-4D97-AF65-F5344CB8AC3E}">
        <p14:creationId xmlns:p14="http://schemas.microsoft.com/office/powerpoint/2010/main" val="100015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" y="425"/>
            <a:ext cx="18283428" cy="10289573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6273800" y="397567"/>
            <a:ext cx="7848599" cy="453003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6636653" y="654473"/>
            <a:ext cx="7122891" cy="401622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1224282" y="577085"/>
            <a:ext cx="4719318" cy="284201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519534" y="807348"/>
            <a:ext cx="4128818" cy="2381487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1224282" y="3717542"/>
            <a:ext cx="4719318" cy="284201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519534" y="3947805"/>
            <a:ext cx="4128818" cy="2381487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1224282" y="6857999"/>
            <a:ext cx="4719318" cy="2842016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519534" y="7088262"/>
            <a:ext cx="4128818" cy="2381487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6273800" y="5172767"/>
            <a:ext cx="7848599" cy="453003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137160" tIns="68580" rIns="137160" bIns="68580" numCol="1" anchor="t" anchorCtr="0" compatLnSpc="1"/>
          <a:lstStyle/>
          <a:p>
            <a:endParaRPr lang="vi-VN"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6636653" y="5429673"/>
            <a:ext cx="7122891" cy="4016222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  <p:extLst>
      <p:ext uri="{BB962C8B-B14F-4D97-AF65-F5344CB8AC3E}">
        <p14:creationId xmlns:p14="http://schemas.microsoft.com/office/powerpoint/2010/main" val="32058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2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13258801" y="547688"/>
            <a:ext cx="2743199" cy="74104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86000" y="547688"/>
            <a:ext cx="10287000" cy="741045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02/11/2024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101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546"/>
      </p:ext>
    </p:extLst>
  </p:cSld>
  <p:clrMapOvr>
    <a:masterClrMapping/>
  </p:clrMapOvr>
  <p:transition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207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22" indent="0">
              <a:buNone/>
              <a:defRPr sz="5000"/>
            </a:lvl2pPr>
            <a:lvl3pPr marL="1632844" indent="0">
              <a:buNone/>
              <a:defRPr sz="4300"/>
            </a:lvl3pPr>
            <a:lvl4pPr marL="2449266" indent="0">
              <a:buNone/>
              <a:defRPr sz="3600"/>
            </a:lvl4pPr>
            <a:lvl5pPr marL="3265688" indent="0">
              <a:buNone/>
              <a:defRPr sz="3600"/>
            </a:lvl5pPr>
            <a:lvl6pPr marL="4082110" indent="0">
              <a:buNone/>
              <a:defRPr sz="3600"/>
            </a:lvl6pPr>
            <a:lvl7pPr marL="4898532" indent="0">
              <a:buNone/>
              <a:defRPr sz="3600"/>
            </a:lvl7pPr>
            <a:lvl8pPr marL="5714954" indent="0">
              <a:buNone/>
              <a:defRPr sz="3600"/>
            </a:lvl8pPr>
            <a:lvl9pPr marL="6531376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22" indent="0">
              <a:buNone/>
              <a:defRPr sz="2100"/>
            </a:lvl2pPr>
            <a:lvl3pPr marL="1632844" indent="0">
              <a:buNone/>
              <a:defRPr sz="1800"/>
            </a:lvl3pPr>
            <a:lvl4pPr marL="2449266" indent="0">
              <a:buNone/>
              <a:defRPr sz="1600"/>
            </a:lvl4pPr>
            <a:lvl5pPr marL="3265688" indent="0">
              <a:buNone/>
              <a:defRPr sz="1600"/>
            </a:lvl5pPr>
            <a:lvl6pPr marL="4082110" indent="0">
              <a:buNone/>
              <a:defRPr sz="1600"/>
            </a:lvl6pPr>
            <a:lvl7pPr marL="4898532" indent="0">
              <a:buNone/>
              <a:defRPr sz="1600"/>
            </a:lvl7pPr>
            <a:lvl8pPr marL="5714954" indent="0">
              <a:buNone/>
              <a:defRPr sz="1600"/>
            </a:lvl8pPr>
            <a:lvl9pPr marL="6531376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8705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4" tIns="81642" rIns="163284" bIns="8164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163284" tIns="81642" rIns="163284" bIns="8164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BB826-1712-471C-A13A-E830096D9714}" type="datetimeFigureOut">
              <a:rPr lang="en-US" smtClean="0"/>
              <a:t>11/2/2024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163284" tIns="81642" rIns="163284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CF987B-5BE6-4F5D-AD71-7E0B9EF2D6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0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4" r:id="rId12"/>
  </p:sldLayoutIdLst>
  <p:transition>
    <p:circle/>
  </p:transition>
  <p:hf hdr="0" ftr="0" dt="0"/>
  <p:txStyles>
    <p:titleStyle>
      <a:lvl1pPr algn="ctr" defTabSz="1632844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7" indent="-612317" algn="l" defTabSz="1632844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86" indent="-510264" algn="l" defTabSz="1632844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5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77" indent="-408211" algn="l" defTabSz="1632844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99" indent="-408211" algn="l" defTabSz="1632844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321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43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65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87" indent="-408211" algn="l" defTabSz="163284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2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4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6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88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110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532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54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76" algn="l" defTabSz="163284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28751" y="890051"/>
            <a:ext cx="16435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Ubuntu"/>
              <a:buNone/>
              <a:defRPr sz="2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13700" y="2304950"/>
            <a:ext cx="166506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Char char="●"/>
              <a:defRPr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●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Ubuntu"/>
              <a:buChar char="○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Ubuntu"/>
              <a:buChar char="■"/>
              <a:defRPr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48970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  <p:sldLayoutId id="2147483725" r:id="rId25"/>
    <p:sldLayoutId id="2147483726" r:id="rId26"/>
    <p:sldLayoutId id="2147483727" r:id="rId27"/>
    <p:sldLayoutId id="2147483728" r:id="rId28"/>
    <p:sldLayoutId id="214748372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tự do 50"/>
          <p:cNvSpPr/>
          <p:nvPr userDrawn="1"/>
        </p:nvSpPr>
        <p:spPr bwMode="auto">
          <a:xfrm>
            <a:off x="13142118" y="8282292"/>
            <a:ext cx="5143140" cy="2004708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Hình tự do 51"/>
          <p:cNvSpPr/>
          <p:nvPr userDrawn="1"/>
        </p:nvSpPr>
        <p:spPr bwMode="auto">
          <a:xfrm>
            <a:off x="1" y="8478268"/>
            <a:ext cx="17122727" cy="1808735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Hình tự do 51"/>
          <p:cNvSpPr/>
          <p:nvPr userDrawn="1"/>
        </p:nvSpPr>
        <p:spPr bwMode="auto">
          <a:xfrm>
            <a:off x="-20623" y="8797553"/>
            <a:ext cx="17122727" cy="1506488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-1" fmla="*/ 0 w 12079179"/>
              <a:gd name="connsiteY0-2" fmla="*/ 390824 h 2132172"/>
              <a:gd name="connsiteX1-3" fmla="*/ 12079179 w 12079179"/>
              <a:gd name="connsiteY1-4" fmla="*/ 2132172 h 2132172"/>
              <a:gd name="connsiteX2-5" fmla="*/ 0 w 12079179"/>
              <a:gd name="connsiteY2-6" fmla="*/ 2132172 h 2132172"/>
              <a:gd name="connsiteX3-7" fmla="*/ 0 w 12079179"/>
              <a:gd name="connsiteY3-8" fmla="*/ 390824 h 2132172"/>
              <a:gd name="connsiteX0-9" fmla="*/ 0 w 12079179"/>
              <a:gd name="connsiteY0-10" fmla="*/ 499104 h 2240452"/>
              <a:gd name="connsiteX1-11" fmla="*/ 12079179 w 12079179"/>
              <a:gd name="connsiteY1-12" fmla="*/ 2240452 h 2240452"/>
              <a:gd name="connsiteX2-13" fmla="*/ 0 w 12079179"/>
              <a:gd name="connsiteY2-14" fmla="*/ 2240452 h 2240452"/>
              <a:gd name="connsiteX3-15" fmla="*/ 0 w 12079179"/>
              <a:gd name="connsiteY3-16" fmla="*/ 499104 h 2240452"/>
              <a:gd name="connsiteX0-17" fmla="*/ 0 w 12079179"/>
              <a:gd name="connsiteY0-18" fmla="*/ 525643 h 2266991"/>
              <a:gd name="connsiteX1-19" fmla="*/ 12079179 w 12079179"/>
              <a:gd name="connsiteY1-20" fmla="*/ 2266991 h 2266991"/>
              <a:gd name="connsiteX2-21" fmla="*/ 0 w 12079179"/>
              <a:gd name="connsiteY2-22" fmla="*/ 2266991 h 2266991"/>
              <a:gd name="connsiteX3-23" fmla="*/ 0 w 12079179"/>
              <a:gd name="connsiteY3-24" fmla="*/ 525643 h 2266991"/>
              <a:gd name="connsiteX0-25" fmla="*/ 0 w 12079179"/>
              <a:gd name="connsiteY0-26" fmla="*/ 572389 h 2313737"/>
              <a:gd name="connsiteX1-27" fmla="*/ 12079179 w 12079179"/>
              <a:gd name="connsiteY1-28" fmla="*/ 2313737 h 2313737"/>
              <a:gd name="connsiteX2-29" fmla="*/ 0 w 12079179"/>
              <a:gd name="connsiteY2-30" fmla="*/ 2313737 h 2313737"/>
              <a:gd name="connsiteX3-31" fmla="*/ 0 w 12079179"/>
              <a:gd name="connsiteY3-32" fmla="*/ 572389 h 231373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137160" tIns="68580" rIns="137160" bIns="68580" numCol="1" anchor="t" anchorCtr="0" compatLnSpc="1"/>
          <a:lstStyle/>
          <a:p>
            <a:endParaRPr sz="420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1" name="Nhóm 66"/>
          <p:cNvGrpSpPr>
            <a:grpSpLocks noChangeAspect="1"/>
          </p:cNvGrpSpPr>
          <p:nvPr userDrawn="1"/>
        </p:nvGrpSpPr>
        <p:grpSpPr bwMode="auto">
          <a:xfrm>
            <a:off x="17471531" y="1421365"/>
            <a:ext cx="639968" cy="601229"/>
            <a:chOff x="3636" y="1964"/>
            <a:chExt cx="413" cy="388"/>
          </a:xfrm>
        </p:grpSpPr>
        <p:sp>
          <p:nvSpPr>
            <p:cNvPr id="12" name="Hình tự do 67"/>
            <p:cNvSpPr/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3" name="Hình tự do 68"/>
            <p:cNvSpPr/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Hình tự do 69"/>
            <p:cNvSpPr/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5" name="Hình tự do 70"/>
            <p:cNvSpPr/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6" name="Hình tự do 71"/>
            <p:cNvSpPr/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7" name="Hình tự do 72"/>
            <p:cNvSpPr/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Hình tự do 73"/>
            <p:cNvSpPr/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9" name="Hình tự do 74"/>
            <p:cNvSpPr/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Nhóm 18"/>
          <p:cNvGrpSpPr/>
          <p:nvPr userDrawn="1"/>
        </p:nvGrpSpPr>
        <p:grpSpPr>
          <a:xfrm>
            <a:off x="16963391" y="9318044"/>
            <a:ext cx="1313207" cy="968958"/>
            <a:chOff x="7344986" y="5566058"/>
            <a:chExt cx="1750940" cy="1291943"/>
          </a:xfrm>
        </p:grpSpPr>
        <p:sp>
          <p:nvSpPr>
            <p:cNvPr id="21" name="Hình tự do 99"/>
            <p:cNvSpPr/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2" name="Hình tự do 100"/>
            <p:cNvSpPr/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Hình tự do 101"/>
            <p:cNvSpPr/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Hình tự do 102"/>
            <p:cNvSpPr/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Hình tự do 103"/>
            <p:cNvSpPr/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6" name="Hình tự do 104"/>
            <p:cNvSpPr/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7" name="Nhóm 5"/>
          <p:cNvGrpSpPr>
            <a:grpSpLocks noChangeAspect="1"/>
          </p:cNvGrpSpPr>
          <p:nvPr userDrawn="1"/>
        </p:nvGrpSpPr>
        <p:grpSpPr bwMode="auto">
          <a:xfrm>
            <a:off x="3662" y="4310835"/>
            <a:ext cx="895842" cy="1183953"/>
            <a:chOff x="2121" y="1060"/>
            <a:chExt cx="597" cy="789"/>
          </a:xfrm>
        </p:grpSpPr>
        <p:sp>
          <p:nvSpPr>
            <p:cNvPr id="28" name="Hình tự do 6"/>
            <p:cNvSpPr/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9" name="Hình tự do 7"/>
            <p:cNvSpPr/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0" name="Hình tự do 8"/>
            <p:cNvSpPr/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1" name="Hình tự do 9"/>
            <p:cNvSpPr/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Hình tự do 10"/>
            <p:cNvSpPr/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3" name="Hình tự do 11"/>
            <p:cNvSpPr/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4" name="Hình tự do 12"/>
            <p:cNvSpPr/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5" name="Nhóm 16"/>
          <p:cNvGrpSpPr>
            <a:grpSpLocks noChangeAspect="1"/>
          </p:cNvGrpSpPr>
          <p:nvPr userDrawn="1"/>
        </p:nvGrpSpPr>
        <p:grpSpPr bwMode="auto">
          <a:xfrm>
            <a:off x="209258" y="-19515"/>
            <a:ext cx="2074361" cy="1206366"/>
            <a:chOff x="1922" y="1129"/>
            <a:chExt cx="987" cy="574"/>
          </a:xfrm>
        </p:grpSpPr>
        <p:sp>
          <p:nvSpPr>
            <p:cNvPr id="36" name="Hình tự do 34"/>
            <p:cNvSpPr/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7" name="Hình tự do 35"/>
            <p:cNvSpPr/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8" name="Hình tự do 36"/>
            <p:cNvSpPr/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9" name="Hình tự do 37"/>
            <p:cNvSpPr/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0" name="Hình tự do 38"/>
            <p:cNvSpPr/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Hình tự do 39"/>
            <p:cNvSpPr/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2" name="Hình tự do 40"/>
            <p:cNvSpPr/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3" name="Hình tự do 41"/>
            <p:cNvSpPr/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44" name="Nhóm 28"/>
          <p:cNvGrpSpPr>
            <a:grpSpLocks noChangeAspect="1"/>
          </p:cNvGrpSpPr>
          <p:nvPr userDrawn="1"/>
        </p:nvGrpSpPr>
        <p:grpSpPr bwMode="auto">
          <a:xfrm>
            <a:off x="1" y="7511343"/>
            <a:ext cx="1031780" cy="1721583"/>
            <a:chOff x="1901" y="2020"/>
            <a:chExt cx="1059" cy="1767"/>
          </a:xfrm>
        </p:grpSpPr>
        <p:sp>
          <p:nvSpPr>
            <p:cNvPr id="45" name="Hình tự do 29"/>
            <p:cNvSpPr/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6" name="Hình tự do 30"/>
            <p:cNvSpPr/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Hình tự do 31"/>
            <p:cNvSpPr/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8" name="Hình tự do 32"/>
            <p:cNvSpPr/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9" name="Hình tự do 33"/>
            <p:cNvSpPr/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0" name="Hình tự do 34"/>
            <p:cNvSpPr/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1" name="Hình tự do 35"/>
            <p:cNvSpPr/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2" name="Hình tự do 36"/>
            <p:cNvSpPr/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53" name="Nhóm 52"/>
          <p:cNvGrpSpPr>
            <a:grpSpLocks noChangeAspect="1"/>
          </p:cNvGrpSpPr>
          <p:nvPr userDrawn="1"/>
        </p:nvGrpSpPr>
        <p:grpSpPr bwMode="auto">
          <a:xfrm rot="19948164">
            <a:off x="16714871" y="157723"/>
            <a:ext cx="1012607" cy="1158758"/>
            <a:chOff x="4634" y="754"/>
            <a:chExt cx="1164" cy="1332"/>
          </a:xfrm>
        </p:grpSpPr>
        <p:sp>
          <p:nvSpPr>
            <p:cNvPr id="54" name="Hình tự do 53"/>
            <p:cNvSpPr/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5" name="Hình tự do 54"/>
            <p:cNvSpPr/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6" name="Hình tự do 55"/>
            <p:cNvSpPr/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7" name="Hình tự do 56"/>
            <p:cNvSpPr/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8" name="Hình tự do 57"/>
            <p:cNvSpPr/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9" name="Hình tự do 58"/>
            <p:cNvSpPr/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Hình tự do 59"/>
            <p:cNvSpPr/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1" name="Hình tự do 60"/>
            <p:cNvSpPr/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2" name="Nhóm 64"/>
          <p:cNvGrpSpPr>
            <a:grpSpLocks noChangeAspect="1"/>
          </p:cNvGrpSpPr>
          <p:nvPr userDrawn="1"/>
        </p:nvGrpSpPr>
        <p:grpSpPr bwMode="auto">
          <a:xfrm flipH="1">
            <a:off x="16173998" y="4438189"/>
            <a:ext cx="1542363" cy="1711058"/>
            <a:chOff x="2052" y="995"/>
            <a:chExt cx="768" cy="852"/>
          </a:xfrm>
        </p:grpSpPr>
        <p:sp>
          <p:nvSpPr>
            <p:cNvPr id="63" name="Hình tự do 65"/>
            <p:cNvSpPr/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4" name="Hình tự do 66"/>
            <p:cNvSpPr/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5" name="Hình tự do 67"/>
            <p:cNvSpPr/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6" name="Hình tự do 68"/>
            <p:cNvSpPr/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7" name="Hình tự do 69"/>
            <p:cNvSpPr/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8" name="Hình tự do 70"/>
            <p:cNvSpPr/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Hình tự do 71"/>
            <p:cNvSpPr/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Hình tự do 72"/>
            <p:cNvSpPr/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sz="4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2286000" y="118365"/>
            <a:ext cx="13700595" cy="18501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2292858" y="2228851"/>
            <a:ext cx="13702284" cy="6229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13313664" y="9902952"/>
            <a:ext cx="1440180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51F84081-427A-4BFB-9605-791B7B0BBD50}" type="datetime1">
              <a:rPr lang="en-US" smtClean="0"/>
              <a:t>11/2/2024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83618" y="9902952"/>
            <a:ext cx="10467690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200" cap="none" baseline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5035022" y="9902952"/>
            <a:ext cx="960120" cy="3566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A8D9AD5-F248-4919-864A-CFD76CC027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5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marL="0" indent="0" algn="l" defTabSz="13716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lang="vi-VN" sz="5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411480" indent="-342900" algn="l" defTabSz="1371600" rtl="0" eaLnBrk="1" latinLnBrk="0" hangingPunct="1">
        <a:lnSpc>
          <a:spcPct val="100000"/>
        </a:lnSpc>
        <a:spcBef>
          <a:spcPts val="27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891540" indent="-342900" algn="l" defTabSz="1371600" rtl="0" eaLnBrk="1" latinLnBrk="0" hangingPunct="1">
        <a:lnSpc>
          <a:spcPct val="100000"/>
        </a:lnSpc>
        <a:spcBef>
          <a:spcPts val="15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7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371600" indent="-342900" algn="l" defTabSz="1371600" rtl="0" eaLnBrk="1" latinLnBrk="0" hangingPunct="1">
        <a:lnSpc>
          <a:spcPct val="100000"/>
        </a:lnSpc>
        <a:spcBef>
          <a:spcPts val="12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851660" indent="-342900" algn="l" defTabSz="1371600" rtl="0" eaLnBrk="1" latinLnBrk="0" hangingPunct="1">
        <a:lnSpc>
          <a:spcPct val="100000"/>
        </a:lnSpc>
        <a:spcBef>
          <a:spcPts val="12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2331720" indent="-342900" algn="l" defTabSz="1371600" rtl="0" eaLnBrk="1" latinLnBrk="0" hangingPunct="1">
        <a:lnSpc>
          <a:spcPct val="100000"/>
        </a:lnSpc>
        <a:spcBef>
          <a:spcPts val="1200"/>
        </a:spcBef>
        <a:buClr>
          <a:schemeClr val="tx1">
            <a:lumMod val="75000"/>
            <a:lumOff val="25000"/>
          </a:schemeClr>
        </a:buClr>
        <a:buSzPct val="100000"/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811780" indent="-342900" algn="l" defTabSz="1371600" rtl="0" eaLnBrk="1" latinLnBrk="0" hangingPunct="1">
        <a:lnSpc>
          <a:spcPct val="90000"/>
        </a:lnSpc>
        <a:spcBef>
          <a:spcPts val="1200"/>
        </a:spcBef>
        <a:buSzPct val="80000"/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indent="-342900" algn="l" defTabSz="1371600" rtl="0" eaLnBrk="1" latinLnBrk="0" hangingPunct="1">
        <a:lnSpc>
          <a:spcPct val="90000"/>
        </a:lnSpc>
        <a:spcBef>
          <a:spcPts val="1200"/>
        </a:spcBef>
        <a:buSzPct val="80000"/>
        <a:buFont typeface="Arial" panose="020B0604020202020204" pitchFamily="34" charset="0"/>
        <a:buChar char="•"/>
        <a:defRPr lang="vi-VN" sz="21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342900" algn="l" defTabSz="1371600" rtl="0" eaLnBrk="1" latinLnBrk="0" hangingPunct="1">
        <a:lnSpc>
          <a:spcPct val="90000"/>
        </a:lnSpc>
        <a:spcBef>
          <a:spcPts val="1200"/>
        </a:spcBef>
        <a:buSzPct val="80000"/>
        <a:buFont typeface="Arial" panose="020B0604020202020204" pitchFamily="34" charset="0"/>
        <a:buChar char="•"/>
        <a:defRPr lang="vi-VN" sz="21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251960" indent="-342900" algn="l" defTabSz="1371600" rtl="0" eaLnBrk="1" latinLnBrk="0" hangingPunct="1">
        <a:lnSpc>
          <a:spcPct val="90000"/>
        </a:lnSpc>
        <a:spcBef>
          <a:spcPts val="1200"/>
        </a:spcBef>
        <a:buSzPct val="80000"/>
        <a:buFont typeface="Arial" panose="020B0604020202020204" pitchFamily="34" charset="0"/>
        <a:buChar char="•"/>
        <a:defRPr lang="vi-VN" sz="21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8283239" cy="10287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1257300" y="547689"/>
            <a:ext cx="14744700" cy="16240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2286000" y="2743200"/>
            <a:ext cx="13716000" cy="5212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10515600" y="9625013"/>
            <a:ext cx="20574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5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02/11/2024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314700" y="9625013"/>
            <a:ext cx="68580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5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12915900" y="9625013"/>
            <a:ext cx="12573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5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804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lang="vi-VN" sz="4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2700"/>
        </a:spcBef>
        <a:buFont typeface="Arial" panose="020B0604020202020204" pitchFamily="34" charset="0"/>
        <a:buChar char="•"/>
        <a:defRPr lang="vi-VN" sz="3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685800" indent="-274320" algn="l" defTabSz="13716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7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0287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6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7145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0574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4003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086100" indent="-274320" algn="l" defTabSz="13716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lang="vi-VN"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3.png"/><Relationship Id="rId18" Type="http://schemas.openxmlformats.org/officeDocument/2006/relationships/image" Target="../media/image8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32.svg"/><Relationship Id="rId17" Type="http://schemas.openxmlformats.org/officeDocument/2006/relationships/image" Target="../media/image37.png"/><Relationship Id="rId2" Type="http://schemas.openxmlformats.org/officeDocument/2006/relationships/image" Target="../media/image24.png"/><Relationship Id="rId16" Type="http://schemas.openxmlformats.org/officeDocument/2006/relationships/image" Target="../media/image36.gi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svg"/><Relationship Id="rId15" Type="http://schemas.openxmlformats.org/officeDocument/2006/relationships/image" Target="../media/image35.gif"/><Relationship Id="rId10" Type="http://schemas.openxmlformats.org/officeDocument/2006/relationships/image" Target="../media/image30.gif"/><Relationship Id="rId19" Type="http://schemas.openxmlformats.org/officeDocument/2006/relationships/image" Target="../media/image9.svg"/><Relationship Id="rId4" Type="http://schemas.openxmlformats.org/officeDocument/2006/relationships/image" Target="../media/image26.png"/><Relationship Id="rId9" Type="http://schemas.openxmlformats.org/officeDocument/2006/relationships/image" Target="../media/image23.svg"/><Relationship Id="rId14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2.gif"/><Relationship Id="rId5" Type="http://schemas.openxmlformats.org/officeDocument/2006/relationships/image" Target="../media/image41.svg"/><Relationship Id="rId10" Type="http://schemas.openxmlformats.org/officeDocument/2006/relationships/image" Target="../media/image35.gif"/><Relationship Id="rId4" Type="http://schemas.openxmlformats.org/officeDocument/2006/relationships/image" Target="../media/image40.png"/><Relationship Id="rId9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9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êu đề 1">
            <a:extLst>
              <a:ext uri="{FF2B5EF4-FFF2-40B4-BE49-F238E27FC236}">
                <a16:creationId xmlns:a16="http://schemas.microsoft.com/office/drawing/2014/main" id="{1117DAB4-2A84-42E5-5C54-049D565B0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5426" y="2310596"/>
            <a:ext cx="14287500" cy="274320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altLang="vi-VN" sz="7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TIẾT HỌC NGÀY HÔM NAY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DAA46AC-6371-5812-9EB7-5926C3F333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761750" y="5460796"/>
            <a:ext cx="784923" cy="80504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BCF869-6D11-0759-9FD0-F646C04B25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764253" y="6969602"/>
            <a:ext cx="784923" cy="80504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5B18D6-9917-8FA1-7791-5BCFA703B0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540967" y="293982"/>
            <a:ext cx="1178648" cy="120886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BB8D40-E0E4-73BF-C392-BF0D312598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979234" y="293982"/>
            <a:ext cx="3182804" cy="218022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A91640-48E4-1365-2567-5F56B6B8AE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454702" y="559127"/>
            <a:ext cx="560831" cy="7042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329607" y="342900"/>
            <a:ext cx="1661031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300" u="sng" dirty="0" err="1">
                <a:solidFill>
                  <a:srgbClr val="C00000"/>
                </a:solidFill>
              </a:rPr>
              <a:t>Ví</a:t>
            </a:r>
            <a:r>
              <a:rPr lang="en-US" sz="4300" u="sng" dirty="0">
                <a:solidFill>
                  <a:srgbClr val="C00000"/>
                </a:solidFill>
              </a:rPr>
              <a:t> </a:t>
            </a:r>
            <a:r>
              <a:rPr lang="en-US" sz="4300" u="sng" dirty="0" err="1">
                <a:solidFill>
                  <a:srgbClr val="C00000"/>
                </a:solidFill>
              </a:rPr>
              <a:t>dụ</a:t>
            </a:r>
            <a:r>
              <a:rPr lang="en-US" sz="4300" u="sng" dirty="0">
                <a:solidFill>
                  <a:srgbClr val="C00000"/>
                </a:solidFill>
              </a:rPr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2122611" y="1562100"/>
            <a:ext cx="1407502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200" dirty="0"/>
              <a:t>3 nhóm có 12 người. Hỏi 4 nhóm có bao nhiêu người?</a:t>
            </a:r>
            <a:endParaRPr lang="en-US" sz="42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42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endParaRPr lang="en-US" sz="42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endParaRPr lang="vi-VN" sz="4200" dirty="0"/>
          </a:p>
          <a:p>
            <a:pPr marL="57150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200" dirty="0"/>
              <a:t>5 can chứa 10 lít nước trái cây. Hỏi 6 can chứa bao nhiêu lít nước trái cây?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95600" y="3162300"/>
            <a:ext cx="4069954" cy="2121464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125145" y="3162300"/>
            <a:ext cx="4069954" cy="21214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430000" y="3162300"/>
            <a:ext cx="4069954" cy="21214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145" y="6540500"/>
            <a:ext cx="38100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22" y="6540500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0813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9B97C58-143F-7DA0-FB57-4DFC5DD383AB}"/>
              </a:ext>
            </a:extLst>
          </p:cNvPr>
          <p:cNvSpPr/>
          <p:nvPr/>
        </p:nvSpPr>
        <p:spPr>
          <a:xfrm>
            <a:off x="762000" y="1562100"/>
            <a:ext cx="16535400" cy="8057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</a:t>
            </a: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Mua 4 hộp sữa chua nha </a:t>
            </a:r>
            <a:r>
              <a:rPr kumimoji="0" lang="vi-VN" sz="5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đam</a:t>
            </a: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hết 32 000 đồng. Hỏi mua 6 hộp sữa chua như thế hết bao nhiêu tiền?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b) Mua một quả dưa hấu ruột đỏ nặng 3 </a:t>
            </a:r>
            <a:r>
              <a:rPr kumimoji="0" lang="vi-VN" sz="5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kg</a:t>
            </a: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hết 48 000 đồng. Hỏi mua một quả dưa hấu ruột đỏ nặng 5 </a:t>
            </a:r>
            <a:r>
              <a:rPr kumimoji="0" lang="vi-VN" sz="5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kg</a:t>
            </a:r>
            <a:r>
              <a:rPr kumimoji="0" lang="vi-VN" sz="5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hết bao nhiêu tiền?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C0445D-7FFA-31B1-D035-6F1211B2C303}"/>
              </a:ext>
            </a:extLst>
          </p:cNvPr>
          <p:cNvSpPr txBox="1"/>
          <p:nvPr/>
        </p:nvSpPr>
        <p:spPr>
          <a:xfrm>
            <a:off x="2057400" y="506489"/>
            <a:ext cx="33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vi-VN" sz="48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1: </a:t>
            </a:r>
            <a:endParaRPr lang="en-US" sz="48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FEB2B9E-0BF2-9693-5ACE-E7ABF21F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8084" y="667070"/>
            <a:ext cx="1430442" cy="143044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0F6C60-1FF8-ACAE-FCD7-E045C974B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594382" y="1030171"/>
            <a:ext cx="560831" cy="70424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17882F-794B-7CEB-4A1A-A93D1594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617498" y="8589673"/>
            <a:ext cx="560831" cy="7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9B97C58-143F-7DA0-FB57-4DFC5DD383AB}"/>
              </a:ext>
            </a:extLst>
          </p:cNvPr>
          <p:cNvSpPr/>
          <p:nvPr/>
        </p:nvSpPr>
        <p:spPr>
          <a:xfrm>
            <a:off x="4514126" y="1790700"/>
            <a:ext cx="11430000" cy="8057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C0445D-7FFA-31B1-D035-6F1211B2C303}"/>
              </a:ext>
            </a:extLst>
          </p:cNvPr>
          <p:cNvSpPr txBox="1"/>
          <p:nvPr/>
        </p:nvSpPr>
        <p:spPr>
          <a:xfrm>
            <a:off x="2057400" y="506489"/>
            <a:ext cx="33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vi-VN" sz="48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1: </a:t>
            </a:r>
            <a:endParaRPr lang="en-US" sz="48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FEB2B9E-0BF2-9693-5ACE-E7ABF21F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8084" y="667070"/>
            <a:ext cx="1430442" cy="143044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0F6C60-1FF8-ACAE-FCD7-E045C974B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594382" y="1030171"/>
            <a:ext cx="560831" cy="70424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17882F-794B-7CEB-4A1A-A93D1594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617498" y="8589673"/>
            <a:ext cx="560831" cy="70424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9890780-4916-F1BA-9C5A-BBEFF17A0F6F}"/>
              </a:ext>
            </a:extLst>
          </p:cNvPr>
          <p:cNvSpPr/>
          <p:nvPr/>
        </p:nvSpPr>
        <p:spPr>
          <a:xfrm>
            <a:off x="5105400" y="1790700"/>
            <a:ext cx="10668000" cy="5720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Tóm tắt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a) 4 hộp: 32 000 đồng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 hộp: ? đồng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b) 3 kg: 48 000 đồng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 kg: ? đồng</a:t>
            </a:r>
          </a:p>
        </p:txBody>
      </p:sp>
    </p:spTree>
    <p:extLst>
      <p:ext uri="{BB962C8B-B14F-4D97-AF65-F5344CB8AC3E}">
        <p14:creationId xmlns:p14="http://schemas.microsoft.com/office/powerpoint/2010/main" val="401610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9B97C58-143F-7DA0-FB57-4DFC5DD383AB}"/>
              </a:ext>
            </a:extLst>
          </p:cNvPr>
          <p:cNvSpPr/>
          <p:nvPr/>
        </p:nvSpPr>
        <p:spPr>
          <a:xfrm>
            <a:off x="1295400" y="1943100"/>
            <a:ext cx="15163800" cy="8057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C0445D-7FFA-31B1-D035-6F1211B2C303}"/>
              </a:ext>
            </a:extLst>
          </p:cNvPr>
          <p:cNvSpPr txBox="1"/>
          <p:nvPr/>
        </p:nvSpPr>
        <p:spPr>
          <a:xfrm>
            <a:off x="2057400" y="506489"/>
            <a:ext cx="33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vi-VN" sz="48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1: </a:t>
            </a:r>
            <a:endParaRPr lang="en-US" sz="48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FEB2B9E-0BF2-9693-5ACE-E7ABF21F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8084" y="667070"/>
            <a:ext cx="1430442" cy="143044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0F6C60-1FF8-ACAE-FCD7-E045C974B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594382" y="1030171"/>
            <a:ext cx="560831" cy="70424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17882F-794B-7CEB-4A1A-A93D1594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617498" y="8589673"/>
            <a:ext cx="560831" cy="704240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29890780-4916-F1BA-9C5A-BBEFF17A0F6F}"/>
              </a:ext>
            </a:extLst>
          </p:cNvPr>
          <p:cNvSpPr/>
          <p:nvPr/>
        </p:nvSpPr>
        <p:spPr>
          <a:xfrm>
            <a:off x="1981200" y="1790700"/>
            <a:ext cx="14478000" cy="7552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200" dirty="0"/>
              <a:t>a</a:t>
            </a:r>
            <a:r>
              <a:rPr lang="vi-VN" sz="5500" dirty="0"/>
              <a:t>)</a:t>
            </a:r>
          </a:p>
          <a:p>
            <a:pPr lvl="0" algn="ctr">
              <a:lnSpc>
                <a:spcPct val="150000"/>
              </a:lnSpc>
            </a:pPr>
            <a:r>
              <a:rPr lang="vi-VN" sz="5500" dirty="0"/>
              <a:t>Giá tiền 1 hộp sữa chua là:</a:t>
            </a:r>
          </a:p>
          <a:p>
            <a:pPr lvl="0" algn="ctr">
              <a:lnSpc>
                <a:spcPct val="150000"/>
              </a:lnSpc>
            </a:pPr>
            <a:r>
              <a:rPr lang="vi-VN" sz="5500" dirty="0"/>
              <a:t>32 000 : 4 = 8 000 (đồng)</a:t>
            </a:r>
          </a:p>
          <a:p>
            <a:pPr lvl="0" algn="ctr">
              <a:lnSpc>
                <a:spcPct val="150000"/>
              </a:lnSpc>
            </a:pPr>
            <a:r>
              <a:rPr lang="vi-VN" sz="5500" dirty="0"/>
              <a:t>Mua 6 hộp sữa chua phải trả số tiền là:</a:t>
            </a:r>
          </a:p>
          <a:p>
            <a:pPr lvl="0" algn="ctr">
              <a:lnSpc>
                <a:spcPct val="150000"/>
              </a:lnSpc>
            </a:pPr>
            <a:r>
              <a:rPr lang="vi-VN" sz="5500" dirty="0"/>
              <a:t>8 000 x 6 = 48 000 (đồng)</a:t>
            </a:r>
          </a:p>
          <a:p>
            <a:pPr lvl="0" algn="ctr">
              <a:lnSpc>
                <a:spcPct val="150000"/>
              </a:lnSpc>
            </a:pPr>
            <a:r>
              <a:rPr lang="vi-VN" sz="5500" dirty="0"/>
              <a:t>Đáp số: 48 000 đồng</a:t>
            </a:r>
          </a:p>
        </p:txBody>
      </p:sp>
    </p:spTree>
    <p:extLst>
      <p:ext uri="{BB962C8B-B14F-4D97-AF65-F5344CB8AC3E}">
        <p14:creationId xmlns:p14="http://schemas.microsoft.com/office/powerpoint/2010/main" val="155267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F9B97C58-143F-7DA0-FB57-4DFC5DD383AB}"/>
              </a:ext>
            </a:extLst>
          </p:cNvPr>
          <p:cNvSpPr/>
          <p:nvPr/>
        </p:nvSpPr>
        <p:spPr>
          <a:xfrm>
            <a:off x="1295400" y="1943100"/>
            <a:ext cx="16230600" cy="8057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C4C0445D-7FFA-31B1-D035-6F1211B2C303}"/>
              </a:ext>
            </a:extLst>
          </p:cNvPr>
          <p:cNvSpPr txBox="1"/>
          <p:nvPr/>
        </p:nvSpPr>
        <p:spPr>
          <a:xfrm>
            <a:off x="2057400" y="506489"/>
            <a:ext cx="3330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buClrTx/>
            </a:pPr>
            <a:r>
              <a:rPr lang="vi-VN" sz="4800" b="1" u="sng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1: </a:t>
            </a:r>
            <a:endParaRPr lang="en-US" sz="4800" b="1" u="sng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9">
            <a:extLst>
              <a:ext uri="{FF2B5EF4-FFF2-40B4-BE49-F238E27FC236}">
                <a16:creationId xmlns:a16="http://schemas.microsoft.com/office/drawing/2014/main" id="{5FEB2B9E-0BF2-9693-5ACE-E7ABF21FD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8084" y="667070"/>
            <a:ext cx="1430442" cy="1430442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640F6C60-1FF8-ACAE-FCD7-E045C974B5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6594382" y="1030171"/>
            <a:ext cx="560831" cy="70424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A17882F-794B-7CEB-4A1A-A93D1594BB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30569">
            <a:off x="9617498" y="8589673"/>
            <a:ext cx="560831" cy="704240"/>
          </a:xfrm>
          <a:prstGeom prst="rect">
            <a:avLst/>
          </a:prstGeom>
        </p:spPr>
      </p:pic>
      <p:sp>
        <p:nvSpPr>
          <p:cNvPr id="4" name="Rectangle 64">
            <a:extLst>
              <a:ext uri="{FF2B5EF4-FFF2-40B4-BE49-F238E27FC236}">
                <a16:creationId xmlns:a16="http://schemas.microsoft.com/office/drawing/2014/main" id="{6C1B78DB-9C85-FF36-15A1-5DF5C5E8A194}"/>
              </a:ext>
            </a:extLst>
          </p:cNvPr>
          <p:cNvSpPr/>
          <p:nvPr/>
        </p:nvSpPr>
        <p:spPr>
          <a:xfrm>
            <a:off x="1752601" y="1943100"/>
            <a:ext cx="14772102" cy="8028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Giá tiền 1 kg dưa hấu ruột đỏ là: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48 000 : 3 = 16 000 (đồng)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Mua một quả dưa hấu ruột đỏ nặng 5 kg hết số tiền là: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16 000 x 5 = 80 000 (đồng)</a:t>
            </a: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                         </a:t>
            </a:r>
            <a:r>
              <a:rPr kumimoji="0" lang="vi-VN" sz="5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Đáp số: 80 000 đồng</a:t>
            </a:r>
          </a:p>
        </p:txBody>
      </p:sp>
    </p:spTree>
    <p:extLst>
      <p:ext uri="{BB962C8B-B14F-4D97-AF65-F5344CB8AC3E}">
        <p14:creationId xmlns:p14="http://schemas.microsoft.com/office/powerpoint/2010/main" val="7715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42757BC-B3D8-1FB9-48E6-7674BA93C837}"/>
              </a:ext>
            </a:extLst>
          </p:cNvPr>
          <p:cNvSpPr txBox="1"/>
          <p:nvPr/>
        </p:nvSpPr>
        <p:spPr>
          <a:xfrm>
            <a:off x="5486401" y="1485900"/>
            <a:ext cx="7582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>
              <a:buClrTx/>
            </a:pPr>
            <a:r>
              <a:rPr lang="en-US" sz="5400" b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HƯỚNG DẪN VỀ NHÀ </a:t>
            </a:r>
          </a:p>
        </p:txBody>
      </p:sp>
      <p:pic>
        <p:nvPicPr>
          <p:cNvPr id="4" name="Đồ họa 3" descr="Architecture with solid fill">
            <a:extLst>
              <a:ext uri="{FF2B5EF4-FFF2-40B4-BE49-F238E27FC236}">
                <a16:creationId xmlns:a16="http://schemas.microsoft.com/office/drawing/2014/main" id="{3953C400-46AB-FE73-76B6-6923073CAF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43100" y="3312647"/>
            <a:ext cx="1714500" cy="1714500"/>
          </a:xfrm>
          <a:prstGeom prst="rect">
            <a:avLst/>
          </a:prstGeom>
        </p:spPr>
      </p:pic>
      <p:pic>
        <p:nvPicPr>
          <p:cNvPr id="6" name="Đồ họa 5" descr="Desk with solid fill">
            <a:extLst>
              <a:ext uri="{FF2B5EF4-FFF2-40B4-BE49-F238E27FC236}">
                <a16:creationId xmlns:a16="http://schemas.microsoft.com/office/drawing/2014/main" id="{25F92D6C-9C3C-B588-53C5-9208E1240F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9500" y="3123204"/>
            <a:ext cx="1943100" cy="1943100"/>
          </a:xfrm>
          <a:prstGeom prst="rect">
            <a:avLst/>
          </a:prstGeom>
        </p:spPr>
      </p:pic>
      <p:pic>
        <p:nvPicPr>
          <p:cNvPr id="8" name="Đồ họa 7" descr="Closed book with solid fill">
            <a:extLst>
              <a:ext uri="{FF2B5EF4-FFF2-40B4-BE49-F238E27FC236}">
                <a16:creationId xmlns:a16="http://schemas.microsoft.com/office/drawing/2014/main" id="{0A1225F3-3B20-3F1F-923B-4A416606E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601701" y="3277595"/>
            <a:ext cx="1865906" cy="1865906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16A5AC2E-6711-5D3C-6A92-B123665B92AA}"/>
              </a:ext>
            </a:extLst>
          </p:cNvPr>
          <p:cNvSpPr txBox="1"/>
          <p:nvPr/>
        </p:nvSpPr>
        <p:spPr>
          <a:xfrm>
            <a:off x="1371600" y="5372102"/>
            <a:ext cx="27432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Ôn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endParaRPr lang="en-US" sz="3600" kern="1200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23A97F2-A555-3F5F-E445-80CBD1E34365}"/>
              </a:ext>
            </a:extLst>
          </p:cNvPr>
          <p:cNvSpPr txBox="1"/>
          <p:nvPr/>
        </p:nvSpPr>
        <p:spPr>
          <a:xfrm>
            <a:off x="6629400" y="5372100"/>
            <a:ext cx="342900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633FB38-4C6A-4F74-10C6-C45078279EF6}"/>
              </a:ext>
            </a:extLst>
          </p:cNvPr>
          <p:cNvSpPr txBox="1"/>
          <p:nvPr/>
        </p:nvSpPr>
        <p:spPr>
          <a:xfrm>
            <a:off x="12115801" y="5372101"/>
            <a:ext cx="4534895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lnSpc>
                <a:spcPct val="150000"/>
              </a:lnSpc>
              <a:buClrTx/>
            </a:pP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algn="ctr" defTabSz="1371600">
              <a:lnSpc>
                <a:spcPct val="150000"/>
              </a:lnSpc>
              <a:buClrTx/>
            </a:pPr>
            <a:r>
              <a:rPr lang="vi-VN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18. Luyện </a:t>
            </a:r>
            <a:r>
              <a:rPr lang="vi-VN" sz="3600" kern="1200" dirty="0" err="1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tâp</a:t>
            </a:r>
            <a:r>
              <a:rPr lang="en-US" sz="3600" kern="1200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D5935E15-8E5E-13CC-7BE2-F2F3A51251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5137" y="302332"/>
            <a:ext cx="2975264" cy="2975264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A5C0E2F-FCF2-0C61-09D9-80AB605EDEE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746087" y="7475072"/>
            <a:ext cx="3683414" cy="2652057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B6222845-1553-3BF2-F9C2-1D2693E218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936314" y="7084734"/>
            <a:ext cx="3132794" cy="3070137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6C939882-4DB1-91AE-5FE5-BB19AA2942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155178" y="299762"/>
            <a:ext cx="3905466" cy="4037606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9D5BB2C6-787F-86B2-DF9B-8D1E24DFD1E6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712768" y="-7572"/>
            <a:ext cx="3719079" cy="2975264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65ADABC-B8ED-A298-0852-F9C4C8C9C0F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4029226" y="8229916"/>
            <a:ext cx="2876760" cy="1567835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CDDC4CE8-6AB6-3462-9780-269F0C3D7431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87086" y="7905262"/>
            <a:ext cx="2071596" cy="2221868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F30F9F71-ECB2-A979-1759-F217EBA55D3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30569">
            <a:off x="11143054" y="3449932"/>
            <a:ext cx="560831" cy="704240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9D9D3F3-ADB4-3F17-1D37-A1AA733A557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30569">
            <a:off x="5151431" y="6259910"/>
            <a:ext cx="560831" cy="7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78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24174" y="-2079252"/>
            <a:ext cx="3637310" cy="5416787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356501" y="-507873"/>
            <a:ext cx="2453933" cy="2453933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441978" y="-9882"/>
            <a:ext cx="6089090" cy="3822165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394386" y="2198670"/>
            <a:ext cx="1778562" cy="1778562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4335" y="7798115"/>
            <a:ext cx="3667361" cy="3549174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654681" y="8159840"/>
            <a:ext cx="1392701" cy="1392701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101967" y="1101467"/>
            <a:ext cx="8084069" cy="808406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0BCFEC5-0010-2BB1-CC27-624F397EFECA}"/>
              </a:ext>
            </a:extLst>
          </p:cNvPr>
          <p:cNvSpPr txBox="1"/>
          <p:nvPr/>
        </p:nvSpPr>
        <p:spPr>
          <a:xfrm>
            <a:off x="4208203" y="2829817"/>
            <a:ext cx="10158893" cy="4200815"/>
          </a:xfrm>
          <a:prstGeom prst="rect">
            <a:avLst/>
          </a:prstGeom>
          <a:noFill/>
        </p:spPr>
        <p:txBody>
          <a:bodyPr vert="horz" lIns="137160" tIns="68580" rIns="137160" bIns="68580" rtlCol="0" anchor="ctr">
            <a:normAutofit fontScale="92500"/>
          </a:bodyPr>
          <a:lstStyle/>
          <a:p>
            <a:pPr algn="ctr" defTabSz="1371600">
              <a:lnSpc>
                <a:spcPct val="150000"/>
              </a:lnSpc>
              <a:spcBef>
                <a:spcPct val="0"/>
              </a:spcBef>
              <a:spcAft>
                <a:spcPts val="900"/>
              </a:spcAft>
              <a:buClrTx/>
              <a:defRPr/>
            </a:pPr>
            <a:r>
              <a:rPr lang="en-US" sz="7200" b="1" kern="1200" dirty="0">
                <a:solidFill>
                  <a:srgbClr val="080808"/>
                </a:solidFill>
                <a:ea typeface="+mn-ea"/>
                <a:cs typeface="+mn-cs"/>
              </a:rPr>
              <a:t>CẢM ƠN CÁC EM ĐÃ LẮNG NGHE BÀI</a:t>
            </a:r>
            <a:r>
              <a:rPr lang="vi-VN" sz="7200" b="1" kern="1200" dirty="0">
                <a:solidFill>
                  <a:srgbClr val="080808"/>
                </a:solidFill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7200" b="1" kern="1200" dirty="0">
                <a:solidFill>
                  <a:srgbClr val="080808"/>
                </a:solidFill>
                <a:ea typeface="+mn-ea"/>
                <a:cs typeface="+mn-cs"/>
              </a:rPr>
              <a:t>GIẢNG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050425" y="49925"/>
            <a:ext cx="10187153" cy="10187153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srgbClr val="404040"/>
              </a:solidFill>
              <a:latin typeface="Arial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444735" y="8186387"/>
            <a:ext cx="3347691" cy="3853217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4580089" y="7865318"/>
            <a:ext cx="1439978" cy="1439978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371600">
              <a:buClrTx/>
              <a:defRPr/>
            </a:pPr>
            <a:endParaRPr lang="en-US" sz="2700" kern="120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C244AC6C-79EA-55D2-8CE7-724013CB2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324" y="4824319"/>
            <a:ext cx="4182312" cy="5489909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0E675A4-6AFD-81FF-53DC-242AFC715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30880" y="8136749"/>
            <a:ext cx="2247252" cy="212467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89AAE026-C7FB-240C-C818-CB655C4F5A9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86" y="29304"/>
            <a:ext cx="1114910" cy="7689024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676BE25-35EF-2BBF-F453-94DCB446620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061559" y="6494177"/>
            <a:ext cx="4021994" cy="341869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A9F86ABB-ECEF-ABC8-CB84-09A15911F8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271253" y="64834"/>
            <a:ext cx="5016747" cy="4280753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70C412D4-5D8D-5715-C723-613DA80B39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374636" y="-53172"/>
            <a:ext cx="5453013" cy="4362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0DAA46AC-6371-5812-9EB7-5926C3F3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761750" y="5460796"/>
            <a:ext cx="784923" cy="80504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3BCF869-6D11-0759-9FD0-F646C04B25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764253" y="6969602"/>
            <a:ext cx="784923" cy="805049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C5B18D6-9917-8FA1-7791-5BCFA703B0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3540967" y="293982"/>
            <a:ext cx="1178648" cy="120886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BB8D40-E0E4-73BF-C392-BF0D312598F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979234" y="293982"/>
            <a:ext cx="3182804" cy="2180220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5A91640-48E4-1365-2567-5F56B6B8AE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30569">
            <a:off x="9454702" y="559127"/>
            <a:ext cx="560831" cy="704240"/>
          </a:xfrm>
          <a:prstGeom prst="rect">
            <a:avLst/>
          </a:prstGeom>
        </p:spPr>
      </p:pic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C153141A-AD28-19DA-916B-6B584362AC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425" y="98425"/>
            <a:ext cx="18195906" cy="1030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A5FB23D-3E58-4140-8951-5B7DB374D137}"/>
              </a:ext>
            </a:extLst>
          </p:cNvPr>
          <p:cNvSpPr/>
          <p:nvPr/>
        </p:nvSpPr>
        <p:spPr>
          <a:xfrm>
            <a:off x="2743200" y="3064214"/>
            <a:ext cx="13015608" cy="2538918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32567A-0EFB-46F2-B6A0-9D846AFF062C}"/>
              </a:ext>
            </a:extLst>
          </p:cNvPr>
          <p:cNvSpPr/>
          <p:nvPr/>
        </p:nvSpPr>
        <p:spPr>
          <a:xfrm>
            <a:off x="1868159" y="1248782"/>
            <a:ext cx="14970869" cy="3462242"/>
          </a:xfrm>
          <a:prstGeom prst="roundRect">
            <a:avLst>
              <a:gd name="adj" fmla="val 242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buClrTx/>
              <a:defRPr/>
            </a:pPr>
            <a:endParaRPr lang="en-US" sz="2700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3DFBAA2-962B-D67E-8E8D-07F2C2560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09006" y="4474017"/>
            <a:ext cx="9088016" cy="56572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B58504-9E60-F8C0-3E5E-EB50363C7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063" y="787226"/>
            <a:ext cx="3411008" cy="2651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EA5117-0E8E-EBAC-BEE1-71A6A6DB1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4103" y="1615256"/>
            <a:ext cx="14028113" cy="34201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829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571500"/>
            <a:ext cx="16382999" cy="9067800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19299" y="2400300"/>
            <a:ext cx="14173200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200" dirty="0"/>
              <a:t>Bài toán liên quan đến một phép chia và một phép nhân (Bài tập khởi động)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9949" y="952500"/>
            <a:ext cx="1139189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200" dirty="0"/>
              <a:t>Bài toán liên quan đến rút về đơn vị có </a:t>
            </a:r>
            <a:r>
              <a:rPr lang="vi-VN" sz="4200" b="1" dirty="0">
                <a:solidFill>
                  <a:schemeClr val="bg1">
                    <a:lumMod val="10000"/>
                  </a:schemeClr>
                </a:solidFill>
              </a:rPr>
              <a:t>2 dạng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76448" y="6169714"/>
            <a:ext cx="127254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vi-VN" sz="4200" dirty="0"/>
              <a:t>Bài toán liên quan đến hai phép chia</a:t>
            </a:r>
            <a:r>
              <a:rPr lang="en-US" sz="4200" dirty="0"/>
              <a:t> </a:t>
            </a:r>
            <a:r>
              <a:rPr lang="vi-VN" sz="4200" dirty="0"/>
              <a:t>(Bài tập 2)</a:t>
            </a:r>
          </a:p>
        </p:txBody>
      </p:sp>
      <p:grpSp>
        <p:nvGrpSpPr>
          <p:cNvPr id="11" name="Google Shape;10332;p72"/>
          <p:cNvGrpSpPr/>
          <p:nvPr/>
        </p:nvGrpSpPr>
        <p:grpSpPr>
          <a:xfrm>
            <a:off x="7291115" y="4541087"/>
            <a:ext cx="1148033" cy="1369872"/>
            <a:chOff x="5269943" y="2995989"/>
            <a:chExt cx="289282" cy="420451"/>
          </a:xfrm>
        </p:grpSpPr>
        <p:sp>
          <p:nvSpPr>
            <p:cNvPr id="12" name="Google Shape;10333;p72"/>
            <p:cNvSpPr/>
            <p:nvPr/>
          </p:nvSpPr>
          <p:spPr>
            <a:xfrm>
              <a:off x="5269943" y="3148077"/>
              <a:ext cx="289282" cy="116286"/>
            </a:xfrm>
            <a:custGeom>
              <a:avLst/>
              <a:gdLst/>
              <a:ahLst/>
              <a:cxnLst/>
              <a:rect l="l" t="t" r="r" b="b"/>
              <a:pathLst>
                <a:path w="24725" h="9939" extrusionOk="0">
                  <a:moveTo>
                    <a:pt x="6093" y="0"/>
                  </a:moveTo>
                  <a:lnTo>
                    <a:pt x="5281" y="27"/>
                  </a:lnTo>
                  <a:lnTo>
                    <a:pt x="4495" y="81"/>
                  </a:lnTo>
                  <a:lnTo>
                    <a:pt x="4089" y="136"/>
                  </a:lnTo>
                  <a:lnTo>
                    <a:pt x="3710" y="217"/>
                  </a:lnTo>
                  <a:lnTo>
                    <a:pt x="3331" y="298"/>
                  </a:lnTo>
                  <a:lnTo>
                    <a:pt x="2952" y="406"/>
                  </a:lnTo>
                  <a:lnTo>
                    <a:pt x="2600" y="542"/>
                  </a:lnTo>
                  <a:lnTo>
                    <a:pt x="2275" y="704"/>
                  </a:lnTo>
                  <a:lnTo>
                    <a:pt x="1950" y="894"/>
                  </a:lnTo>
                  <a:lnTo>
                    <a:pt x="1652" y="1110"/>
                  </a:lnTo>
                  <a:lnTo>
                    <a:pt x="1354" y="1327"/>
                  </a:lnTo>
                  <a:lnTo>
                    <a:pt x="1083" y="1598"/>
                  </a:lnTo>
                  <a:lnTo>
                    <a:pt x="840" y="1923"/>
                  </a:lnTo>
                  <a:lnTo>
                    <a:pt x="650" y="2248"/>
                  </a:lnTo>
                  <a:lnTo>
                    <a:pt x="460" y="2600"/>
                  </a:lnTo>
                  <a:lnTo>
                    <a:pt x="298" y="3006"/>
                  </a:lnTo>
                  <a:lnTo>
                    <a:pt x="163" y="3466"/>
                  </a:lnTo>
                  <a:lnTo>
                    <a:pt x="81" y="3954"/>
                  </a:lnTo>
                  <a:lnTo>
                    <a:pt x="27" y="4468"/>
                  </a:lnTo>
                  <a:lnTo>
                    <a:pt x="0" y="5037"/>
                  </a:lnTo>
                  <a:lnTo>
                    <a:pt x="0" y="5579"/>
                  </a:lnTo>
                  <a:lnTo>
                    <a:pt x="54" y="6066"/>
                  </a:lnTo>
                  <a:lnTo>
                    <a:pt x="163" y="6526"/>
                  </a:lnTo>
                  <a:lnTo>
                    <a:pt x="271" y="6933"/>
                  </a:lnTo>
                  <a:lnTo>
                    <a:pt x="433" y="7312"/>
                  </a:lnTo>
                  <a:lnTo>
                    <a:pt x="596" y="7637"/>
                  </a:lnTo>
                  <a:lnTo>
                    <a:pt x="813" y="7962"/>
                  </a:lnTo>
                  <a:lnTo>
                    <a:pt x="1056" y="8232"/>
                  </a:lnTo>
                  <a:lnTo>
                    <a:pt x="1300" y="8503"/>
                  </a:lnTo>
                  <a:lnTo>
                    <a:pt x="1571" y="8720"/>
                  </a:lnTo>
                  <a:lnTo>
                    <a:pt x="1869" y="8909"/>
                  </a:lnTo>
                  <a:lnTo>
                    <a:pt x="2194" y="9099"/>
                  </a:lnTo>
                  <a:lnTo>
                    <a:pt x="2546" y="9234"/>
                  </a:lnTo>
                  <a:lnTo>
                    <a:pt x="2898" y="9370"/>
                  </a:lnTo>
                  <a:lnTo>
                    <a:pt x="3250" y="9478"/>
                  </a:lnTo>
                  <a:lnTo>
                    <a:pt x="3629" y="9559"/>
                  </a:lnTo>
                  <a:lnTo>
                    <a:pt x="4008" y="9641"/>
                  </a:lnTo>
                  <a:lnTo>
                    <a:pt x="4414" y="9695"/>
                  </a:lnTo>
                  <a:lnTo>
                    <a:pt x="5200" y="9749"/>
                  </a:lnTo>
                  <a:lnTo>
                    <a:pt x="6039" y="9776"/>
                  </a:lnTo>
                  <a:lnTo>
                    <a:pt x="6851" y="9776"/>
                  </a:lnTo>
                  <a:lnTo>
                    <a:pt x="8395" y="9722"/>
                  </a:lnTo>
                  <a:lnTo>
                    <a:pt x="9099" y="9695"/>
                  </a:lnTo>
                  <a:lnTo>
                    <a:pt x="9749" y="9668"/>
                  </a:lnTo>
                  <a:lnTo>
                    <a:pt x="11726" y="9695"/>
                  </a:lnTo>
                  <a:lnTo>
                    <a:pt x="13567" y="9749"/>
                  </a:lnTo>
                  <a:lnTo>
                    <a:pt x="16736" y="9884"/>
                  </a:lnTo>
                  <a:lnTo>
                    <a:pt x="18090" y="9911"/>
                  </a:lnTo>
                  <a:lnTo>
                    <a:pt x="19335" y="9939"/>
                  </a:lnTo>
                  <a:lnTo>
                    <a:pt x="20419" y="9911"/>
                  </a:lnTo>
                  <a:lnTo>
                    <a:pt x="20906" y="9884"/>
                  </a:lnTo>
                  <a:lnTo>
                    <a:pt x="21366" y="9830"/>
                  </a:lnTo>
                  <a:lnTo>
                    <a:pt x="21800" y="9776"/>
                  </a:lnTo>
                  <a:lnTo>
                    <a:pt x="22179" y="9695"/>
                  </a:lnTo>
                  <a:lnTo>
                    <a:pt x="22558" y="9586"/>
                  </a:lnTo>
                  <a:lnTo>
                    <a:pt x="22883" y="9451"/>
                  </a:lnTo>
                  <a:lnTo>
                    <a:pt x="23208" y="9289"/>
                  </a:lnTo>
                  <a:lnTo>
                    <a:pt x="23479" y="9126"/>
                  </a:lnTo>
                  <a:lnTo>
                    <a:pt x="23722" y="8909"/>
                  </a:lnTo>
                  <a:lnTo>
                    <a:pt x="23939" y="8666"/>
                  </a:lnTo>
                  <a:lnTo>
                    <a:pt x="24129" y="8395"/>
                  </a:lnTo>
                  <a:lnTo>
                    <a:pt x="24291" y="8097"/>
                  </a:lnTo>
                  <a:lnTo>
                    <a:pt x="24426" y="7745"/>
                  </a:lnTo>
                  <a:lnTo>
                    <a:pt x="24535" y="7366"/>
                  </a:lnTo>
                  <a:lnTo>
                    <a:pt x="24616" y="6933"/>
                  </a:lnTo>
                  <a:lnTo>
                    <a:pt x="24670" y="6472"/>
                  </a:lnTo>
                  <a:lnTo>
                    <a:pt x="24724" y="5985"/>
                  </a:lnTo>
                  <a:lnTo>
                    <a:pt x="24724" y="5443"/>
                  </a:lnTo>
                  <a:lnTo>
                    <a:pt x="24724" y="4929"/>
                  </a:lnTo>
                  <a:lnTo>
                    <a:pt x="24670" y="4468"/>
                  </a:lnTo>
                  <a:lnTo>
                    <a:pt x="24616" y="4035"/>
                  </a:lnTo>
                  <a:lnTo>
                    <a:pt x="24535" y="3629"/>
                  </a:lnTo>
                  <a:lnTo>
                    <a:pt x="24399" y="3277"/>
                  </a:lnTo>
                  <a:lnTo>
                    <a:pt x="24264" y="2925"/>
                  </a:lnTo>
                  <a:lnTo>
                    <a:pt x="24101" y="2600"/>
                  </a:lnTo>
                  <a:lnTo>
                    <a:pt x="23912" y="2302"/>
                  </a:lnTo>
                  <a:lnTo>
                    <a:pt x="23668" y="2031"/>
                  </a:lnTo>
                  <a:lnTo>
                    <a:pt x="23424" y="1787"/>
                  </a:lnTo>
                  <a:lnTo>
                    <a:pt x="23154" y="1571"/>
                  </a:lnTo>
                  <a:lnTo>
                    <a:pt x="22829" y="1354"/>
                  </a:lnTo>
                  <a:lnTo>
                    <a:pt x="22504" y="1192"/>
                  </a:lnTo>
                  <a:lnTo>
                    <a:pt x="22125" y="1002"/>
                  </a:lnTo>
                  <a:lnTo>
                    <a:pt x="21718" y="867"/>
                  </a:lnTo>
                  <a:lnTo>
                    <a:pt x="21285" y="731"/>
                  </a:lnTo>
                  <a:lnTo>
                    <a:pt x="20825" y="623"/>
                  </a:lnTo>
                  <a:lnTo>
                    <a:pt x="20337" y="515"/>
                  </a:lnTo>
                  <a:lnTo>
                    <a:pt x="19796" y="433"/>
                  </a:lnTo>
                  <a:lnTo>
                    <a:pt x="19227" y="379"/>
                  </a:lnTo>
                  <a:lnTo>
                    <a:pt x="18008" y="271"/>
                  </a:lnTo>
                  <a:lnTo>
                    <a:pt x="16654" y="190"/>
                  </a:lnTo>
                  <a:lnTo>
                    <a:pt x="15138" y="136"/>
                  </a:lnTo>
                  <a:lnTo>
                    <a:pt x="9749" y="136"/>
                  </a:lnTo>
                  <a:lnTo>
                    <a:pt x="9126" y="108"/>
                  </a:lnTo>
                  <a:lnTo>
                    <a:pt x="8422" y="81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334;p72"/>
            <p:cNvSpPr/>
            <p:nvPr/>
          </p:nvSpPr>
          <p:spPr>
            <a:xfrm>
              <a:off x="5356114" y="2995989"/>
              <a:ext cx="116930" cy="114707"/>
            </a:xfrm>
            <a:custGeom>
              <a:avLst/>
              <a:gdLst/>
              <a:ahLst/>
              <a:cxnLst/>
              <a:rect l="l" t="t" r="r" b="b"/>
              <a:pathLst>
                <a:path w="9994" h="9804" extrusionOk="0">
                  <a:moveTo>
                    <a:pt x="4036" y="1"/>
                  </a:moveTo>
                  <a:lnTo>
                    <a:pt x="3684" y="28"/>
                  </a:lnTo>
                  <a:lnTo>
                    <a:pt x="3332" y="109"/>
                  </a:lnTo>
                  <a:lnTo>
                    <a:pt x="2980" y="217"/>
                  </a:lnTo>
                  <a:lnTo>
                    <a:pt x="2628" y="326"/>
                  </a:lnTo>
                  <a:lnTo>
                    <a:pt x="2303" y="488"/>
                  </a:lnTo>
                  <a:lnTo>
                    <a:pt x="1978" y="705"/>
                  </a:lnTo>
                  <a:lnTo>
                    <a:pt x="1680" y="921"/>
                  </a:lnTo>
                  <a:lnTo>
                    <a:pt x="1382" y="1192"/>
                  </a:lnTo>
                  <a:lnTo>
                    <a:pt x="1138" y="1436"/>
                  </a:lnTo>
                  <a:lnTo>
                    <a:pt x="922" y="1707"/>
                  </a:lnTo>
                  <a:lnTo>
                    <a:pt x="732" y="1977"/>
                  </a:lnTo>
                  <a:lnTo>
                    <a:pt x="570" y="2275"/>
                  </a:lnTo>
                  <a:lnTo>
                    <a:pt x="434" y="2573"/>
                  </a:lnTo>
                  <a:lnTo>
                    <a:pt x="299" y="2898"/>
                  </a:lnTo>
                  <a:lnTo>
                    <a:pt x="190" y="3223"/>
                  </a:lnTo>
                  <a:lnTo>
                    <a:pt x="109" y="3548"/>
                  </a:lnTo>
                  <a:lnTo>
                    <a:pt x="55" y="3873"/>
                  </a:lnTo>
                  <a:lnTo>
                    <a:pt x="28" y="4225"/>
                  </a:lnTo>
                  <a:lnTo>
                    <a:pt x="1" y="4577"/>
                  </a:lnTo>
                  <a:lnTo>
                    <a:pt x="28" y="4902"/>
                  </a:lnTo>
                  <a:lnTo>
                    <a:pt x="55" y="5254"/>
                  </a:lnTo>
                  <a:lnTo>
                    <a:pt x="109" y="5579"/>
                  </a:lnTo>
                  <a:lnTo>
                    <a:pt x="163" y="5931"/>
                  </a:lnTo>
                  <a:lnTo>
                    <a:pt x="272" y="6256"/>
                  </a:lnTo>
                  <a:lnTo>
                    <a:pt x="434" y="6635"/>
                  </a:lnTo>
                  <a:lnTo>
                    <a:pt x="597" y="7014"/>
                  </a:lnTo>
                  <a:lnTo>
                    <a:pt x="813" y="7366"/>
                  </a:lnTo>
                  <a:lnTo>
                    <a:pt x="1084" y="7718"/>
                  </a:lnTo>
                  <a:lnTo>
                    <a:pt x="1355" y="8043"/>
                  </a:lnTo>
                  <a:lnTo>
                    <a:pt x="1653" y="8341"/>
                  </a:lnTo>
                  <a:lnTo>
                    <a:pt x="1951" y="8612"/>
                  </a:lnTo>
                  <a:lnTo>
                    <a:pt x="2303" y="8883"/>
                  </a:lnTo>
                  <a:lnTo>
                    <a:pt x="2655" y="9100"/>
                  </a:lnTo>
                  <a:lnTo>
                    <a:pt x="3034" y="9289"/>
                  </a:lnTo>
                  <a:lnTo>
                    <a:pt x="3413" y="9452"/>
                  </a:lnTo>
                  <a:lnTo>
                    <a:pt x="3819" y="9587"/>
                  </a:lnTo>
                  <a:lnTo>
                    <a:pt x="4225" y="9695"/>
                  </a:lnTo>
                  <a:lnTo>
                    <a:pt x="4632" y="9749"/>
                  </a:lnTo>
                  <a:lnTo>
                    <a:pt x="5065" y="9804"/>
                  </a:lnTo>
                  <a:lnTo>
                    <a:pt x="5471" y="9777"/>
                  </a:lnTo>
                  <a:lnTo>
                    <a:pt x="5904" y="9722"/>
                  </a:lnTo>
                  <a:lnTo>
                    <a:pt x="6311" y="9641"/>
                  </a:lnTo>
                  <a:lnTo>
                    <a:pt x="6717" y="9506"/>
                  </a:lnTo>
                  <a:lnTo>
                    <a:pt x="7096" y="9370"/>
                  </a:lnTo>
                  <a:lnTo>
                    <a:pt x="7475" y="9154"/>
                  </a:lnTo>
                  <a:lnTo>
                    <a:pt x="7827" y="8937"/>
                  </a:lnTo>
                  <a:lnTo>
                    <a:pt x="8179" y="8693"/>
                  </a:lnTo>
                  <a:lnTo>
                    <a:pt x="8477" y="8423"/>
                  </a:lnTo>
                  <a:lnTo>
                    <a:pt x="8775" y="8098"/>
                  </a:lnTo>
                  <a:lnTo>
                    <a:pt x="9046" y="7773"/>
                  </a:lnTo>
                  <a:lnTo>
                    <a:pt x="9289" y="7421"/>
                  </a:lnTo>
                  <a:lnTo>
                    <a:pt x="9506" y="7069"/>
                  </a:lnTo>
                  <a:lnTo>
                    <a:pt x="9669" y="6689"/>
                  </a:lnTo>
                  <a:lnTo>
                    <a:pt x="9804" y="6283"/>
                  </a:lnTo>
                  <a:lnTo>
                    <a:pt x="9912" y="5877"/>
                  </a:lnTo>
                  <a:lnTo>
                    <a:pt x="9966" y="5471"/>
                  </a:lnTo>
                  <a:lnTo>
                    <a:pt x="9994" y="5092"/>
                  </a:lnTo>
                  <a:lnTo>
                    <a:pt x="9966" y="4713"/>
                  </a:lnTo>
                  <a:lnTo>
                    <a:pt x="9912" y="4333"/>
                  </a:lnTo>
                  <a:lnTo>
                    <a:pt x="9831" y="3981"/>
                  </a:lnTo>
                  <a:lnTo>
                    <a:pt x="9723" y="3629"/>
                  </a:lnTo>
                  <a:lnTo>
                    <a:pt x="9587" y="3277"/>
                  </a:lnTo>
                  <a:lnTo>
                    <a:pt x="9398" y="2952"/>
                  </a:lnTo>
                  <a:lnTo>
                    <a:pt x="9208" y="2627"/>
                  </a:lnTo>
                  <a:lnTo>
                    <a:pt x="8992" y="2330"/>
                  </a:lnTo>
                  <a:lnTo>
                    <a:pt x="8748" y="2032"/>
                  </a:lnTo>
                  <a:lnTo>
                    <a:pt x="8504" y="1761"/>
                  </a:lnTo>
                  <a:lnTo>
                    <a:pt x="8206" y="1517"/>
                  </a:lnTo>
                  <a:lnTo>
                    <a:pt x="7908" y="1273"/>
                  </a:lnTo>
                  <a:lnTo>
                    <a:pt x="7610" y="1030"/>
                  </a:lnTo>
                  <a:lnTo>
                    <a:pt x="7285" y="840"/>
                  </a:lnTo>
                  <a:lnTo>
                    <a:pt x="6961" y="651"/>
                  </a:lnTo>
                  <a:lnTo>
                    <a:pt x="6608" y="488"/>
                  </a:lnTo>
                  <a:lnTo>
                    <a:pt x="6256" y="353"/>
                  </a:lnTo>
                  <a:lnTo>
                    <a:pt x="5877" y="217"/>
                  </a:lnTo>
                  <a:lnTo>
                    <a:pt x="5525" y="136"/>
                  </a:lnTo>
                  <a:lnTo>
                    <a:pt x="5146" y="55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335;p72"/>
            <p:cNvSpPr/>
            <p:nvPr/>
          </p:nvSpPr>
          <p:spPr>
            <a:xfrm>
              <a:off x="5354534" y="3301734"/>
              <a:ext cx="116614" cy="114707"/>
            </a:xfrm>
            <a:custGeom>
              <a:avLst/>
              <a:gdLst/>
              <a:ahLst/>
              <a:cxnLst/>
              <a:rect l="l" t="t" r="r" b="b"/>
              <a:pathLst>
                <a:path w="9967" h="9804" extrusionOk="0">
                  <a:moveTo>
                    <a:pt x="4415" y="1"/>
                  </a:moveTo>
                  <a:lnTo>
                    <a:pt x="4035" y="28"/>
                  </a:lnTo>
                  <a:lnTo>
                    <a:pt x="3683" y="55"/>
                  </a:lnTo>
                  <a:lnTo>
                    <a:pt x="3331" y="136"/>
                  </a:lnTo>
                  <a:lnTo>
                    <a:pt x="2979" y="218"/>
                  </a:lnTo>
                  <a:lnTo>
                    <a:pt x="2627" y="353"/>
                  </a:lnTo>
                  <a:lnTo>
                    <a:pt x="2302" y="516"/>
                  </a:lnTo>
                  <a:lnTo>
                    <a:pt x="1977" y="705"/>
                  </a:lnTo>
                  <a:lnTo>
                    <a:pt x="1652" y="949"/>
                  </a:lnTo>
                  <a:lnTo>
                    <a:pt x="1355" y="1193"/>
                  </a:lnTo>
                  <a:lnTo>
                    <a:pt x="1138" y="1463"/>
                  </a:lnTo>
                  <a:lnTo>
                    <a:pt x="921" y="1707"/>
                  </a:lnTo>
                  <a:lnTo>
                    <a:pt x="732" y="2005"/>
                  </a:lnTo>
                  <a:lnTo>
                    <a:pt x="569" y="2303"/>
                  </a:lnTo>
                  <a:lnTo>
                    <a:pt x="434" y="2601"/>
                  </a:lnTo>
                  <a:lnTo>
                    <a:pt x="298" y="2926"/>
                  </a:lnTo>
                  <a:lnTo>
                    <a:pt x="190" y="3251"/>
                  </a:lnTo>
                  <a:lnTo>
                    <a:pt x="109" y="3576"/>
                  </a:lnTo>
                  <a:lnTo>
                    <a:pt x="55" y="3901"/>
                  </a:lnTo>
                  <a:lnTo>
                    <a:pt x="28" y="4253"/>
                  </a:lnTo>
                  <a:lnTo>
                    <a:pt x="1" y="4578"/>
                  </a:lnTo>
                  <a:lnTo>
                    <a:pt x="1" y="4930"/>
                  </a:lnTo>
                  <a:lnTo>
                    <a:pt x="28" y="5255"/>
                  </a:lnTo>
                  <a:lnTo>
                    <a:pt x="82" y="5607"/>
                  </a:lnTo>
                  <a:lnTo>
                    <a:pt x="163" y="5932"/>
                  </a:lnTo>
                  <a:lnTo>
                    <a:pt x="271" y="6257"/>
                  </a:lnTo>
                  <a:lnTo>
                    <a:pt x="407" y="6663"/>
                  </a:lnTo>
                  <a:lnTo>
                    <a:pt x="596" y="7042"/>
                  </a:lnTo>
                  <a:lnTo>
                    <a:pt x="813" y="7394"/>
                  </a:lnTo>
                  <a:lnTo>
                    <a:pt x="1057" y="7746"/>
                  </a:lnTo>
                  <a:lnTo>
                    <a:pt x="1327" y="8071"/>
                  </a:lnTo>
                  <a:lnTo>
                    <a:pt x="1625" y="8369"/>
                  </a:lnTo>
                  <a:lnTo>
                    <a:pt x="1950" y="8640"/>
                  </a:lnTo>
                  <a:lnTo>
                    <a:pt x="2302" y="8883"/>
                  </a:lnTo>
                  <a:lnTo>
                    <a:pt x="2654" y="9127"/>
                  </a:lnTo>
                  <a:lnTo>
                    <a:pt x="3033" y="9317"/>
                  </a:lnTo>
                  <a:lnTo>
                    <a:pt x="3413" y="9479"/>
                  </a:lnTo>
                  <a:lnTo>
                    <a:pt x="3819" y="9614"/>
                  </a:lnTo>
                  <a:lnTo>
                    <a:pt x="4225" y="9723"/>
                  </a:lnTo>
                  <a:lnTo>
                    <a:pt x="4631" y="9777"/>
                  </a:lnTo>
                  <a:lnTo>
                    <a:pt x="5065" y="9804"/>
                  </a:lnTo>
                  <a:lnTo>
                    <a:pt x="5471" y="9804"/>
                  </a:lnTo>
                  <a:lnTo>
                    <a:pt x="5904" y="9750"/>
                  </a:lnTo>
                  <a:lnTo>
                    <a:pt x="6310" y="9669"/>
                  </a:lnTo>
                  <a:lnTo>
                    <a:pt x="6716" y="9533"/>
                  </a:lnTo>
                  <a:lnTo>
                    <a:pt x="7096" y="9371"/>
                  </a:lnTo>
                  <a:lnTo>
                    <a:pt x="7475" y="9181"/>
                  </a:lnTo>
                  <a:lnTo>
                    <a:pt x="7827" y="8965"/>
                  </a:lnTo>
                  <a:lnTo>
                    <a:pt x="8179" y="8694"/>
                  </a:lnTo>
                  <a:lnTo>
                    <a:pt x="8477" y="8423"/>
                  </a:lnTo>
                  <a:lnTo>
                    <a:pt x="8774" y="8125"/>
                  </a:lnTo>
                  <a:lnTo>
                    <a:pt x="9045" y="7800"/>
                  </a:lnTo>
                  <a:lnTo>
                    <a:pt x="9289" y="7448"/>
                  </a:lnTo>
                  <a:lnTo>
                    <a:pt x="9479" y="7096"/>
                  </a:lnTo>
                  <a:lnTo>
                    <a:pt x="9668" y="6717"/>
                  </a:lnTo>
                  <a:lnTo>
                    <a:pt x="9804" y="6311"/>
                  </a:lnTo>
                  <a:lnTo>
                    <a:pt x="9912" y="5904"/>
                  </a:lnTo>
                  <a:lnTo>
                    <a:pt x="9966" y="5498"/>
                  </a:lnTo>
                  <a:lnTo>
                    <a:pt x="9966" y="5092"/>
                  </a:lnTo>
                  <a:lnTo>
                    <a:pt x="9966" y="4713"/>
                  </a:lnTo>
                  <a:lnTo>
                    <a:pt x="9912" y="4361"/>
                  </a:lnTo>
                  <a:lnTo>
                    <a:pt x="9831" y="3982"/>
                  </a:lnTo>
                  <a:lnTo>
                    <a:pt x="9722" y="3630"/>
                  </a:lnTo>
                  <a:lnTo>
                    <a:pt x="9560" y="3305"/>
                  </a:lnTo>
                  <a:lnTo>
                    <a:pt x="9397" y="2980"/>
                  </a:lnTo>
                  <a:lnTo>
                    <a:pt x="9208" y="2655"/>
                  </a:lnTo>
                  <a:lnTo>
                    <a:pt x="8991" y="2357"/>
                  </a:lnTo>
                  <a:lnTo>
                    <a:pt x="8747" y="2059"/>
                  </a:lnTo>
                  <a:lnTo>
                    <a:pt x="8477" y="1788"/>
                  </a:lnTo>
                  <a:lnTo>
                    <a:pt x="8206" y="1517"/>
                  </a:lnTo>
                  <a:lnTo>
                    <a:pt x="7908" y="1274"/>
                  </a:lnTo>
                  <a:lnTo>
                    <a:pt x="7610" y="1057"/>
                  </a:lnTo>
                  <a:lnTo>
                    <a:pt x="7285" y="840"/>
                  </a:lnTo>
                  <a:lnTo>
                    <a:pt x="6933" y="678"/>
                  </a:lnTo>
                  <a:lnTo>
                    <a:pt x="6608" y="516"/>
                  </a:lnTo>
                  <a:lnTo>
                    <a:pt x="6256" y="353"/>
                  </a:lnTo>
                  <a:lnTo>
                    <a:pt x="5877" y="245"/>
                  </a:lnTo>
                  <a:lnTo>
                    <a:pt x="5525" y="136"/>
                  </a:lnTo>
                  <a:lnTo>
                    <a:pt x="5146" y="82"/>
                  </a:lnTo>
                  <a:lnTo>
                    <a:pt x="4794" y="28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336;p72"/>
            <p:cNvSpPr/>
            <p:nvPr/>
          </p:nvSpPr>
          <p:spPr>
            <a:xfrm>
              <a:off x="5408717" y="3014054"/>
              <a:ext cx="56406" cy="48169"/>
            </a:xfrm>
            <a:custGeom>
              <a:avLst/>
              <a:gdLst/>
              <a:ahLst/>
              <a:cxnLst/>
              <a:rect l="l" t="t" r="r" b="b"/>
              <a:pathLst>
                <a:path w="4821" h="4117" extrusionOk="0">
                  <a:moveTo>
                    <a:pt x="813" y="0"/>
                  </a:moveTo>
                  <a:lnTo>
                    <a:pt x="650" y="27"/>
                  </a:lnTo>
                  <a:lnTo>
                    <a:pt x="488" y="54"/>
                  </a:lnTo>
                  <a:lnTo>
                    <a:pt x="352" y="109"/>
                  </a:lnTo>
                  <a:lnTo>
                    <a:pt x="244" y="217"/>
                  </a:lnTo>
                  <a:lnTo>
                    <a:pt x="136" y="325"/>
                  </a:lnTo>
                  <a:lnTo>
                    <a:pt x="81" y="461"/>
                  </a:lnTo>
                  <a:lnTo>
                    <a:pt x="27" y="596"/>
                  </a:lnTo>
                  <a:lnTo>
                    <a:pt x="0" y="758"/>
                  </a:lnTo>
                  <a:lnTo>
                    <a:pt x="0" y="894"/>
                  </a:lnTo>
                  <a:lnTo>
                    <a:pt x="54" y="1056"/>
                  </a:lnTo>
                  <a:lnTo>
                    <a:pt x="109" y="1192"/>
                  </a:lnTo>
                  <a:lnTo>
                    <a:pt x="217" y="1300"/>
                  </a:lnTo>
                  <a:lnTo>
                    <a:pt x="325" y="1408"/>
                  </a:lnTo>
                  <a:lnTo>
                    <a:pt x="434" y="1490"/>
                  </a:lnTo>
                  <a:lnTo>
                    <a:pt x="596" y="1544"/>
                  </a:lnTo>
                  <a:lnTo>
                    <a:pt x="758" y="1544"/>
                  </a:lnTo>
                  <a:lnTo>
                    <a:pt x="948" y="1571"/>
                  </a:lnTo>
                  <a:lnTo>
                    <a:pt x="1165" y="1598"/>
                  </a:lnTo>
                  <a:lnTo>
                    <a:pt x="1381" y="1652"/>
                  </a:lnTo>
                  <a:lnTo>
                    <a:pt x="1571" y="1733"/>
                  </a:lnTo>
                  <a:lnTo>
                    <a:pt x="1977" y="1923"/>
                  </a:lnTo>
                  <a:lnTo>
                    <a:pt x="2329" y="2167"/>
                  </a:lnTo>
                  <a:lnTo>
                    <a:pt x="2654" y="2464"/>
                  </a:lnTo>
                  <a:lnTo>
                    <a:pt x="2925" y="2789"/>
                  </a:lnTo>
                  <a:lnTo>
                    <a:pt x="3060" y="2979"/>
                  </a:lnTo>
                  <a:lnTo>
                    <a:pt x="3142" y="3169"/>
                  </a:lnTo>
                  <a:lnTo>
                    <a:pt x="3250" y="3358"/>
                  </a:lnTo>
                  <a:lnTo>
                    <a:pt x="3304" y="3548"/>
                  </a:lnTo>
                  <a:lnTo>
                    <a:pt x="3358" y="3683"/>
                  </a:lnTo>
                  <a:lnTo>
                    <a:pt x="3412" y="3791"/>
                  </a:lnTo>
                  <a:lnTo>
                    <a:pt x="3494" y="3873"/>
                  </a:lnTo>
                  <a:lnTo>
                    <a:pt x="3602" y="3954"/>
                  </a:lnTo>
                  <a:lnTo>
                    <a:pt x="3683" y="4035"/>
                  </a:lnTo>
                  <a:lnTo>
                    <a:pt x="3819" y="4089"/>
                  </a:lnTo>
                  <a:lnTo>
                    <a:pt x="3927" y="4116"/>
                  </a:lnTo>
                  <a:lnTo>
                    <a:pt x="4171" y="4116"/>
                  </a:lnTo>
                  <a:lnTo>
                    <a:pt x="4279" y="4089"/>
                  </a:lnTo>
                  <a:lnTo>
                    <a:pt x="4414" y="4035"/>
                  </a:lnTo>
                  <a:lnTo>
                    <a:pt x="4550" y="3954"/>
                  </a:lnTo>
                  <a:lnTo>
                    <a:pt x="4658" y="3846"/>
                  </a:lnTo>
                  <a:lnTo>
                    <a:pt x="4739" y="3710"/>
                  </a:lnTo>
                  <a:lnTo>
                    <a:pt x="4793" y="3575"/>
                  </a:lnTo>
                  <a:lnTo>
                    <a:pt x="4820" y="3439"/>
                  </a:lnTo>
                  <a:lnTo>
                    <a:pt x="4820" y="3277"/>
                  </a:lnTo>
                  <a:lnTo>
                    <a:pt x="4793" y="3114"/>
                  </a:lnTo>
                  <a:lnTo>
                    <a:pt x="4685" y="2817"/>
                  </a:lnTo>
                  <a:lnTo>
                    <a:pt x="4550" y="2492"/>
                  </a:lnTo>
                  <a:lnTo>
                    <a:pt x="4387" y="2194"/>
                  </a:lnTo>
                  <a:lnTo>
                    <a:pt x="4225" y="1923"/>
                  </a:lnTo>
                  <a:lnTo>
                    <a:pt x="4008" y="1652"/>
                  </a:lnTo>
                  <a:lnTo>
                    <a:pt x="3791" y="1408"/>
                  </a:lnTo>
                  <a:lnTo>
                    <a:pt x="3548" y="1165"/>
                  </a:lnTo>
                  <a:lnTo>
                    <a:pt x="3277" y="948"/>
                  </a:lnTo>
                  <a:lnTo>
                    <a:pt x="3006" y="758"/>
                  </a:lnTo>
                  <a:lnTo>
                    <a:pt x="2735" y="569"/>
                  </a:lnTo>
                  <a:lnTo>
                    <a:pt x="2437" y="406"/>
                  </a:lnTo>
                  <a:lnTo>
                    <a:pt x="2112" y="271"/>
                  </a:lnTo>
                  <a:lnTo>
                    <a:pt x="1815" y="163"/>
                  </a:lnTo>
                  <a:lnTo>
                    <a:pt x="1490" y="81"/>
                  </a:lnTo>
                  <a:lnTo>
                    <a:pt x="1138" y="27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0337;p72"/>
          <p:cNvGrpSpPr/>
          <p:nvPr/>
        </p:nvGrpSpPr>
        <p:grpSpPr>
          <a:xfrm>
            <a:off x="9641970" y="4636837"/>
            <a:ext cx="1218648" cy="1244589"/>
            <a:chOff x="5893472" y="3085026"/>
            <a:chExt cx="247467" cy="247771"/>
          </a:xfrm>
        </p:grpSpPr>
        <p:sp>
          <p:nvSpPr>
            <p:cNvPr id="17" name="Google Shape;10338;p72"/>
            <p:cNvSpPr/>
            <p:nvPr/>
          </p:nvSpPr>
          <p:spPr>
            <a:xfrm>
              <a:off x="5893472" y="3085026"/>
              <a:ext cx="247467" cy="247771"/>
            </a:xfrm>
            <a:custGeom>
              <a:avLst/>
              <a:gdLst/>
              <a:ahLst/>
              <a:cxnLst/>
              <a:rect l="l" t="t" r="r" b="b"/>
              <a:pathLst>
                <a:path w="21151" h="21177" extrusionOk="0">
                  <a:moveTo>
                    <a:pt x="4767" y="0"/>
                  </a:moveTo>
                  <a:lnTo>
                    <a:pt x="4469" y="27"/>
                  </a:lnTo>
                  <a:lnTo>
                    <a:pt x="4144" y="108"/>
                  </a:lnTo>
                  <a:lnTo>
                    <a:pt x="3846" y="190"/>
                  </a:lnTo>
                  <a:lnTo>
                    <a:pt x="3521" y="298"/>
                  </a:lnTo>
                  <a:lnTo>
                    <a:pt x="3196" y="433"/>
                  </a:lnTo>
                  <a:lnTo>
                    <a:pt x="2871" y="623"/>
                  </a:lnTo>
                  <a:lnTo>
                    <a:pt x="2546" y="813"/>
                  </a:lnTo>
                  <a:lnTo>
                    <a:pt x="2221" y="1083"/>
                  </a:lnTo>
                  <a:lnTo>
                    <a:pt x="1869" y="1354"/>
                  </a:lnTo>
                  <a:lnTo>
                    <a:pt x="1544" y="1679"/>
                  </a:lnTo>
                  <a:lnTo>
                    <a:pt x="1247" y="1977"/>
                  </a:lnTo>
                  <a:lnTo>
                    <a:pt x="976" y="2275"/>
                  </a:lnTo>
                  <a:lnTo>
                    <a:pt x="759" y="2573"/>
                  </a:lnTo>
                  <a:lnTo>
                    <a:pt x="570" y="2898"/>
                  </a:lnTo>
                  <a:lnTo>
                    <a:pt x="407" y="3196"/>
                  </a:lnTo>
                  <a:lnTo>
                    <a:pt x="272" y="3493"/>
                  </a:lnTo>
                  <a:lnTo>
                    <a:pt x="163" y="3791"/>
                  </a:lnTo>
                  <a:lnTo>
                    <a:pt x="109" y="4062"/>
                  </a:lnTo>
                  <a:lnTo>
                    <a:pt x="55" y="4360"/>
                  </a:lnTo>
                  <a:lnTo>
                    <a:pt x="28" y="4658"/>
                  </a:lnTo>
                  <a:lnTo>
                    <a:pt x="28" y="4929"/>
                  </a:lnTo>
                  <a:lnTo>
                    <a:pt x="55" y="5227"/>
                  </a:lnTo>
                  <a:lnTo>
                    <a:pt x="82" y="5497"/>
                  </a:lnTo>
                  <a:lnTo>
                    <a:pt x="163" y="5795"/>
                  </a:lnTo>
                  <a:lnTo>
                    <a:pt x="245" y="6066"/>
                  </a:lnTo>
                  <a:lnTo>
                    <a:pt x="326" y="6337"/>
                  </a:lnTo>
                  <a:lnTo>
                    <a:pt x="597" y="6879"/>
                  </a:lnTo>
                  <a:lnTo>
                    <a:pt x="895" y="7393"/>
                  </a:lnTo>
                  <a:lnTo>
                    <a:pt x="1274" y="7908"/>
                  </a:lnTo>
                  <a:lnTo>
                    <a:pt x="1653" y="8422"/>
                  </a:lnTo>
                  <a:lnTo>
                    <a:pt x="2086" y="8910"/>
                  </a:lnTo>
                  <a:lnTo>
                    <a:pt x="2546" y="9370"/>
                  </a:lnTo>
                  <a:lnTo>
                    <a:pt x="3467" y="10264"/>
                  </a:lnTo>
                  <a:lnTo>
                    <a:pt x="2546" y="11130"/>
                  </a:lnTo>
                  <a:lnTo>
                    <a:pt x="2086" y="11590"/>
                  </a:lnTo>
                  <a:lnTo>
                    <a:pt x="1653" y="12078"/>
                  </a:lnTo>
                  <a:lnTo>
                    <a:pt x="1247" y="12592"/>
                  </a:lnTo>
                  <a:lnTo>
                    <a:pt x="867" y="13107"/>
                  </a:lnTo>
                  <a:lnTo>
                    <a:pt x="542" y="13621"/>
                  </a:lnTo>
                  <a:lnTo>
                    <a:pt x="407" y="13919"/>
                  </a:lnTo>
                  <a:lnTo>
                    <a:pt x="299" y="14190"/>
                  </a:lnTo>
                  <a:lnTo>
                    <a:pt x="190" y="14461"/>
                  </a:lnTo>
                  <a:lnTo>
                    <a:pt x="109" y="14759"/>
                  </a:lnTo>
                  <a:lnTo>
                    <a:pt x="55" y="15057"/>
                  </a:lnTo>
                  <a:lnTo>
                    <a:pt x="1" y="15328"/>
                  </a:lnTo>
                  <a:lnTo>
                    <a:pt x="1" y="15625"/>
                  </a:lnTo>
                  <a:lnTo>
                    <a:pt x="1" y="15950"/>
                  </a:lnTo>
                  <a:lnTo>
                    <a:pt x="28" y="16248"/>
                  </a:lnTo>
                  <a:lnTo>
                    <a:pt x="82" y="16546"/>
                  </a:lnTo>
                  <a:lnTo>
                    <a:pt x="163" y="16871"/>
                  </a:lnTo>
                  <a:lnTo>
                    <a:pt x="272" y="17196"/>
                  </a:lnTo>
                  <a:lnTo>
                    <a:pt x="434" y="17494"/>
                  </a:lnTo>
                  <a:lnTo>
                    <a:pt x="597" y="17819"/>
                  </a:lnTo>
                  <a:lnTo>
                    <a:pt x="813" y="18144"/>
                  </a:lnTo>
                  <a:lnTo>
                    <a:pt x="1057" y="18496"/>
                  </a:lnTo>
                  <a:lnTo>
                    <a:pt x="1328" y="18821"/>
                  </a:lnTo>
                  <a:lnTo>
                    <a:pt x="1653" y="19146"/>
                  </a:lnTo>
                  <a:lnTo>
                    <a:pt x="1951" y="19444"/>
                  </a:lnTo>
                  <a:lnTo>
                    <a:pt x="2276" y="19715"/>
                  </a:lnTo>
                  <a:lnTo>
                    <a:pt x="2574" y="19931"/>
                  </a:lnTo>
                  <a:lnTo>
                    <a:pt x="2871" y="20121"/>
                  </a:lnTo>
                  <a:lnTo>
                    <a:pt x="3169" y="20283"/>
                  </a:lnTo>
                  <a:lnTo>
                    <a:pt x="3467" y="20419"/>
                  </a:lnTo>
                  <a:lnTo>
                    <a:pt x="3765" y="20527"/>
                  </a:lnTo>
                  <a:lnTo>
                    <a:pt x="4063" y="20608"/>
                  </a:lnTo>
                  <a:lnTo>
                    <a:pt x="4361" y="20662"/>
                  </a:lnTo>
                  <a:lnTo>
                    <a:pt x="5227" y="20662"/>
                  </a:lnTo>
                  <a:lnTo>
                    <a:pt x="5498" y="20608"/>
                  </a:lnTo>
                  <a:lnTo>
                    <a:pt x="5769" y="20554"/>
                  </a:lnTo>
                  <a:lnTo>
                    <a:pt x="6067" y="20473"/>
                  </a:lnTo>
                  <a:lnTo>
                    <a:pt x="6338" y="20364"/>
                  </a:lnTo>
                  <a:lnTo>
                    <a:pt x="6879" y="20094"/>
                  </a:lnTo>
                  <a:lnTo>
                    <a:pt x="7394" y="19796"/>
                  </a:lnTo>
                  <a:lnTo>
                    <a:pt x="7908" y="19417"/>
                  </a:lnTo>
                  <a:lnTo>
                    <a:pt x="8396" y="19038"/>
                  </a:lnTo>
                  <a:lnTo>
                    <a:pt x="8883" y="18604"/>
                  </a:lnTo>
                  <a:lnTo>
                    <a:pt x="9371" y="18144"/>
                  </a:lnTo>
                  <a:lnTo>
                    <a:pt x="10264" y="17223"/>
                  </a:lnTo>
                  <a:lnTo>
                    <a:pt x="11537" y="18604"/>
                  </a:lnTo>
                  <a:lnTo>
                    <a:pt x="12133" y="19173"/>
                  </a:lnTo>
                  <a:lnTo>
                    <a:pt x="12701" y="19687"/>
                  </a:lnTo>
                  <a:lnTo>
                    <a:pt x="13216" y="20148"/>
                  </a:lnTo>
                  <a:lnTo>
                    <a:pt x="13731" y="20500"/>
                  </a:lnTo>
                  <a:lnTo>
                    <a:pt x="14218" y="20798"/>
                  </a:lnTo>
                  <a:lnTo>
                    <a:pt x="14462" y="20906"/>
                  </a:lnTo>
                  <a:lnTo>
                    <a:pt x="14705" y="21014"/>
                  </a:lnTo>
                  <a:lnTo>
                    <a:pt x="14949" y="21069"/>
                  </a:lnTo>
                  <a:lnTo>
                    <a:pt x="15193" y="21123"/>
                  </a:lnTo>
                  <a:lnTo>
                    <a:pt x="15410" y="21150"/>
                  </a:lnTo>
                  <a:lnTo>
                    <a:pt x="15653" y="21177"/>
                  </a:lnTo>
                  <a:lnTo>
                    <a:pt x="15897" y="21150"/>
                  </a:lnTo>
                  <a:lnTo>
                    <a:pt x="16141" y="21123"/>
                  </a:lnTo>
                  <a:lnTo>
                    <a:pt x="16384" y="21069"/>
                  </a:lnTo>
                  <a:lnTo>
                    <a:pt x="16628" y="20987"/>
                  </a:lnTo>
                  <a:lnTo>
                    <a:pt x="16872" y="20879"/>
                  </a:lnTo>
                  <a:lnTo>
                    <a:pt x="17116" y="20744"/>
                  </a:lnTo>
                  <a:lnTo>
                    <a:pt x="17386" y="20581"/>
                  </a:lnTo>
                  <a:lnTo>
                    <a:pt x="17630" y="20392"/>
                  </a:lnTo>
                  <a:lnTo>
                    <a:pt x="18172" y="19958"/>
                  </a:lnTo>
                  <a:lnTo>
                    <a:pt x="18767" y="19417"/>
                  </a:lnTo>
                  <a:lnTo>
                    <a:pt x="19228" y="18902"/>
                  </a:lnTo>
                  <a:lnTo>
                    <a:pt x="19634" y="18415"/>
                  </a:lnTo>
                  <a:lnTo>
                    <a:pt x="19797" y="18171"/>
                  </a:lnTo>
                  <a:lnTo>
                    <a:pt x="19932" y="17900"/>
                  </a:lnTo>
                  <a:lnTo>
                    <a:pt x="20067" y="17656"/>
                  </a:lnTo>
                  <a:lnTo>
                    <a:pt x="20176" y="17413"/>
                  </a:lnTo>
                  <a:lnTo>
                    <a:pt x="20257" y="17169"/>
                  </a:lnTo>
                  <a:lnTo>
                    <a:pt x="20338" y="16898"/>
                  </a:lnTo>
                  <a:lnTo>
                    <a:pt x="20365" y="16654"/>
                  </a:lnTo>
                  <a:lnTo>
                    <a:pt x="20392" y="16411"/>
                  </a:lnTo>
                  <a:lnTo>
                    <a:pt x="20419" y="16167"/>
                  </a:lnTo>
                  <a:lnTo>
                    <a:pt x="20392" y="15896"/>
                  </a:lnTo>
                  <a:lnTo>
                    <a:pt x="20365" y="15652"/>
                  </a:lnTo>
                  <a:lnTo>
                    <a:pt x="20338" y="15382"/>
                  </a:lnTo>
                  <a:lnTo>
                    <a:pt x="20257" y="15111"/>
                  </a:lnTo>
                  <a:lnTo>
                    <a:pt x="20176" y="14840"/>
                  </a:lnTo>
                  <a:lnTo>
                    <a:pt x="19959" y="14298"/>
                  </a:lnTo>
                  <a:lnTo>
                    <a:pt x="19661" y="13730"/>
                  </a:lnTo>
                  <a:lnTo>
                    <a:pt x="19309" y="13134"/>
                  </a:lnTo>
                  <a:lnTo>
                    <a:pt x="18876" y="12511"/>
                  </a:lnTo>
                  <a:lnTo>
                    <a:pt x="18361" y="11861"/>
                  </a:lnTo>
                  <a:lnTo>
                    <a:pt x="17793" y="11184"/>
                  </a:lnTo>
                  <a:lnTo>
                    <a:pt x="17170" y="10480"/>
                  </a:lnTo>
                  <a:lnTo>
                    <a:pt x="18551" y="9180"/>
                  </a:lnTo>
                  <a:lnTo>
                    <a:pt x="19147" y="8585"/>
                  </a:lnTo>
                  <a:lnTo>
                    <a:pt x="19661" y="8016"/>
                  </a:lnTo>
                  <a:lnTo>
                    <a:pt x="20121" y="7501"/>
                  </a:lnTo>
                  <a:lnTo>
                    <a:pt x="20474" y="6987"/>
                  </a:lnTo>
                  <a:lnTo>
                    <a:pt x="20771" y="6472"/>
                  </a:lnTo>
                  <a:lnTo>
                    <a:pt x="20880" y="6229"/>
                  </a:lnTo>
                  <a:lnTo>
                    <a:pt x="20988" y="6012"/>
                  </a:lnTo>
                  <a:lnTo>
                    <a:pt x="21069" y="5768"/>
                  </a:lnTo>
                  <a:lnTo>
                    <a:pt x="21123" y="5525"/>
                  </a:lnTo>
                  <a:lnTo>
                    <a:pt x="21151" y="5281"/>
                  </a:lnTo>
                  <a:lnTo>
                    <a:pt x="21151" y="5037"/>
                  </a:lnTo>
                  <a:lnTo>
                    <a:pt x="21151" y="4820"/>
                  </a:lnTo>
                  <a:lnTo>
                    <a:pt x="21096" y="4577"/>
                  </a:lnTo>
                  <a:lnTo>
                    <a:pt x="21042" y="4333"/>
                  </a:lnTo>
                  <a:lnTo>
                    <a:pt x="20961" y="4089"/>
                  </a:lnTo>
                  <a:lnTo>
                    <a:pt x="20853" y="3846"/>
                  </a:lnTo>
                  <a:lnTo>
                    <a:pt x="20717" y="3575"/>
                  </a:lnTo>
                  <a:lnTo>
                    <a:pt x="20582" y="3331"/>
                  </a:lnTo>
                  <a:lnTo>
                    <a:pt x="20392" y="3060"/>
                  </a:lnTo>
                  <a:lnTo>
                    <a:pt x="19959" y="2519"/>
                  </a:lnTo>
                  <a:lnTo>
                    <a:pt x="19417" y="1950"/>
                  </a:lnTo>
                  <a:lnTo>
                    <a:pt x="18903" y="1462"/>
                  </a:lnTo>
                  <a:lnTo>
                    <a:pt x="18388" y="1056"/>
                  </a:lnTo>
                  <a:lnTo>
                    <a:pt x="18145" y="894"/>
                  </a:lnTo>
                  <a:lnTo>
                    <a:pt x="17901" y="758"/>
                  </a:lnTo>
                  <a:lnTo>
                    <a:pt x="17657" y="623"/>
                  </a:lnTo>
                  <a:lnTo>
                    <a:pt x="17386" y="515"/>
                  </a:lnTo>
                  <a:lnTo>
                    <a:pt x="17143" y="433"/>
                  </a:lnTo>
                  <a:lnTo>
                    <a:pt x="16899" y="379"/>
                  </a:lnTo>
                  <a:lnTo>
                    <a:pt x="16655" y="325"/>
                  </a:lnTo>
                  <a:lnTo>
                    <a:pt x="16384" y="298"/>
                  </a:lnTo>
                  <a:lnTo>
                    <a:pt x="16141" y="271"/>
                  </a:lnTo>
                  <a:lnTo>
                    <a:pt x="15897" y="298"/>
                  </a:lnTo>
                  <a:lnTo>
                    <a:pt x="15626" y="325"/>
                  </a:lnTo>
                  <a:lnTo>
                    <a:pt x="15355" y="379"/>
                  </a:lnTo>
                  <a:lnTo>
                    <a:pt x="15112" y="433"/>
                  </a:lnTo>
                  <a:lnTo>
                    <a:pt x="14841" y="515"/>
                  </a:lnTo>
                  <a:lnTo>
                    <a:pt x="14272" y="731"/>
                  </a:lnTo>
                  <a:lnTo>
                    <a:pt x="13703" y="1029"/>
                  </a:lnTo>
                  <a:lnTo>
                    <a:pt x="13135" y="1381"/>
                  </a:lnTo>
                  <a:lnTo>
                    <a:pt x="12512" y="1815"/>
                  </a:lnTo>
                  <a:lnTo>
                    <a:pt x="11862" y="2329"/>
                  </a:lnTo>
                  <a:lnTo>
                    <a:pt x="11185" y="2898"/>
                  </a:lnTo>
                  <a:lnTo>
                    <a:pt x="10481" y="3521"/>
                  </a:lnTo>
                  <a:lnTo>
                    <a:pt x="9587" y="2573"/>
                  </a:lnTo>
                  <a:lnTo>
                    <a:pt x="9127" y="2112"/>
                  </a:lnTo>
                  <a:lnTo>
                    <a:pt x="8639" y="1679"/>
                  </a:lnTo>
                  <a:lnTo>
                    <a:pt x="8152" y="1273"/>
                  </a:lnTo>
                  <a:lnTo>
                    <a:pt x="7638" y="894"/>
                  </a:lnTo>
                  <a:lnTo>
                    <a:pt x="7096" y="596"/>
                  </a:lnTo>
                  <a:lnTo>
                    <a:pt x="6825" y="433"/>
                  </a:lnTo>
                  <a:lnTo>
                    <a:pt x="6527" y="325"/>
                  </a:lnTo>
                  <a:lnTo>
                    <a:pt x="6256" y="217"/>
                  </a:lnTo>
                  <a:lnTo>
                    <a:pt x="5959" y="136"/>
                  </a:lnTo>
                  <a:lnTo>
                    <a:pt x="5661" y="81"/>
                  </a:lnTo>
                  <a:lnTo>
                    <a:pt x="5363" y="27"/>
                  </a:lnTo>
                  <a:lnTo>
                    <a:pt x="5065" y="0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339;p72"/>
            <p:cNvSpPr/>
            <p:nvPr/>
          </p:nvSpPr>
          <p:spPr>
            <a:xfrm>
              <a:off x="6091506" y="3106882"/>
              <a:ext cx="45630" cy="42787"/>
            </a:xfrm>
            <a:custGeom>
              <a:avLst/>
              <a:gdLst/>
              <a:ahLst/>
              <a:cxnLst/>
              <a:rect l="l" t="t" r="r" b="b"/>
              <a:pathLst>
                <a:path w="3900" h="3657" extrusionOk="0">
                  <a:moveTo>
                    <a:pt x="785" y="1"/>
                  </a:moveTo>
                  <a:lnTo>
                    <a:pt x="623" y="28"/>
                  </a:lnTo>
                  <a:lnTo>
                    <a:pt x="487" y="55"/>
                  </a:lnTo>
                  <a:lnTo>
                    <a:pt x="352" y="136"/>
                  </a:lnTo>
                  <a:lnTo>
                    <a:pt x="244" y="217"/>
                  </a:lnTo>
                  <a:lnTo>
                    <a:pt x="135" y="353"/>
                  </a:lnTo>
                  <a:lnTo>
                    <a:pt x="81" y="488"/>
                  </a:lnTo>
                  <a:lnTo>
                    <a:pt x="27" y="624"/>
                  </a:lnTo>
                  <a:lnTo>
                    <a:pt x="0" y="786"/>
                  </a:lnTo>
                  <a:lnTo>
                    <a:pt x="27" y="948"/>
                  </a:lnTo>
                  <a:lnTo>
                    <a:pt x="81" y="1084"/>
                  </a:lnTo>
                  <a:lnTo>
                    <a:pt x="135" y="1219"/>
                  </a:lnTo>
                  <a:lnTo>
                    <a:pt x="244" y="1328"/>
                  </a:lnTo>
                  <a:lnTo>
                    <a:pt x="352" y="1409"/>
                  </a:lnTo>
                  <a:lnTo>
                    <a:pt x="487" y="1490"/>
                  </a:lnTo>
                  <a:lnTo>
                    <a:pt x="785" y="1625"/>
                  </a:lnTo>
                  <a:lnTo>
                    <a:pt x="1083" y="1788"/>
                  </a:lnTo>
                  <a:lnTo>
                    <a:pt x="1354" y="2005"/>
                  </a:lnTo>
                  <a:lnTo>
                    <a:pt x="1625" y="2194"/>
                  </a:lnTo>
                  <a:lnTo>
                    <a:pt x="1841" y="2438"/>
                  </a:lnTo>
                  <a:lnTo>
                    <a:pt x="2058" y="2682"/>
                  </a:lnTo>
                  <a:lnTo>
                    <a:pt x="2275" y="2952"/>
                  </a:lnTo>
                  <a:lnTo>
                    <a:pt x="2437" y="3250"/>
                  </a:lnTo>
                  <a:lnTo>
                    <a:pt x="2573" y="3413"/>
                  </a:lnTo>
                  <a:lnTo>
                    <a:pt x="2735" y="3548"/>
                  </a:lnTo>
                  <a:lnTo>
                    <a:pt x="2925" y="3629"/>
                  </a:lnTo>
                  <a:lnTo>
                    <a:pt x="3114" y="3657"/>
                  </a:lnTo>
                  <a:lnTo>
                    <a:pt x="3304" y="3629"/>
                  </a:lnTo>
                  <a:lnTo>
                    <a:pt x="3493" y="3548"/>
                  </a:lnTo>
                  <a:lnTo>
                    <a:pt x="3629" y="3467"/>
                  </a:lnTo>
                  <a:lnTo>
                    <a:pt x="3710" y="3359"/>
                  </a:lnTo>
                  <a:lnTo>
                    <a:pt x="3791" y="3250"/>
                  </a:lnTo>
                  <a:lnTo>
                    <a:pt x="3872" y="3115"/>
                  </a:lnTo>
                  <a:lnTo>
                    <a:pt x="3900" y="2952"/>
                  </a:lnTo>
                  <a:lnTo>
                    <a:pt x="3900" y="2817"/>
                  </a:lnTo>
                  <a:lnTo>
                    <a:pt x="3872" y="2655"/>
                  </a:lnTo>
                  <a:lnTo>
                    <a:pt x="3791" y="2519"/>
                  </a:lnTo>
                  <a:lnTo>
                    <a:pt x="3575" y="2113"/>
                  </a:lnTo>
                  <a:lnTo>
                    <a:pt x="3277" y="1734"/>
                  </a:lnTo>
                  <a:lnTo>
                    <a:pt x="2979" y="1382"/>
                  </a:lnTo>
                  <a:lnTo>
                    <a:pt x="2654" y="1057"/>
                  </a:lnTo>
                  <a:lnTo>
                    <a:pt x="2302" y="759"/>
                  </a:lnTo>
                  <a:lnTo>
                    <a:pt x="1923" y="488"/>
                  </a:lnTo>
                  <a:lnTo>
                    <a:pt x="1516" y="244"/>
                  </a:lnTo>
                  <a:lnTo>
                    <a:pt x="1083" y="55"/>
                  </a:lnTo>
                  <a:lnTo>
                    <a:pt x="921" y="28"/>
                  </a:lnTo>
                  <a:lnTo>
                    <a:pt x="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40;p72"/>
            <p:cNvSpPr/>
            <p:nvPr/>
          </p:nvSpPr>
          <p:spPr>
            <a:xfrm>
              <a:off x="5963180" y="3101500"/>
              <a:ext cx="51024" cy="48169"/>
            </a:xfrm>
            <a:custGeom>
              <a:avLst/>
              <a:gdLst/>
              <a:ahLst/>
              <a:cxnLst/>
              <a:rect l="l" t="t" r="r" b="b"/>
              <a:pathLst>
                <a:path w="4361" h="4117" extrusionOk="0">
                  <a:moveTo>
                    <a:pt x="759" y="0"/>
                  </a:moveTo>
                  <a:lnTo>
                    <a:pt x="596" y="27"/>
                  </a:lnTo>
                  <a:lnTo>
                    <a:pt x="461" y="54"/>
                  </a:lnTo>
                  <a:lnTo>
                    <a:pt x="325" y="136"/>
                  </a:lnTo>
                  <a:lnTo>
                    <a:pt x="217" y="244"/>
                  </a:lnTo>
                  <a:lnTo>
                    <a:pt x="109" y="379"/>
                  </a:lnTo>
                  <a:lnTo>
                    <a:pt x="55" y="515"/>
                  </a:lnTo>
                  <a:lnTo>
                    <a:pt x="28" y="650"/>
                  </a:lnTo>
                  <a:lnTo>
                    <a:pt x="1" y="813"/>
                  </a:lnTo>
                  <a:lnTo>
                    <a:pt x="28" y="948"/>
                  </a:lnTo>
                  <a:lnTo>
                    <a:pt x="82" y="1084"/>
                  </a:lnTo>
                  <a:lnTo>
                    <a:pt x="163" y="1219"/>
                  </a:lnTo>
                  <a:lnTo>
                    <a:pt x="271" y="1354"/>
                  </a:lnTo>
                  <a:lnTo>
                    <a:pt x="3061" y="3900"/>
                  </a:lnTo>
                  <a:lnTo>
                    <a:pt x="3169" y="4008"/>
                  </a:lnTo>
                  <a:lnTo>
                    <a:pt x="3304" y="4062"/>
                  </a:lnTo>
                  <a:lnTo>
                    <a:pt x="3440" y="4089"/>
                  </a:lnTo>
                  <a:lnTo>
                    <a:pt x="3575" y="4117"/>
                  </a:lnTo>
                  <a:lnTo>
                    <a:pt x="3738" y="4089"/>
                  </a:lnTo>
                  <a:lnTo>
                    <a:pt x="3900" y="4062"/>
                  </a:lnTo>
                  <a:lnTo>
                    <a:pt x="4035" y="3981"/>
                  </a:lnTo>
                  <a:lnTo>
                    <a:pt x="4144" y="3873"/>
                  </a:lnTo>
                  <a:lnTo>
                    <a:pt x="4252" y="3737"/>
                  </a:lnTo>
                  <a:lnTo>
                    <a:pt x="4306" y="3602"/>
                  </a:lnTo>
                  <a:lnTo>
                    <a:pt x="4360" y="3467"/>
                  </a:lnTo>
                  <a:lnTo>
                    <a:pt x="4360" y="3304"/>
                  </a:lnTo>
                  <a:lnTo>
                    <a:pt x="4333" y="3169"/>
                  </a:lnTo>
                  <a:lnTo>
                    <a:pt x="4279" y="3006"/>
                  </a:lnTo>
                  <a:lnTo>
                    <a:pt x="4225" y="2898"/>
                  </a:lnTo>
                  <a:lnTo>
                    <a:pt x="4117" y="2763"/>
                  </a:lnTo>
                  <a:lnTo>
                    <a:pt x="1300" y="190"/>
                  </a:lnTo>
                  <a:lnTo>
                    <a:pt x="1192" y="109"/>
                  </a:lnTo>
                  <a:lnTo>
                    <a:pt x="1057" y="54"/>
                  </a:lnTo>
                  <a:lnTo>
                    <a:pt x="8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10332;p72"/>
          <p:cNvGrpSpPr/>
          <p:nvPr/>
        </p:nvGrpSpPr>
        <p:grpSpPr>
          <a:xfrm>
            <a:off x="7387249" y="7429500"/>
            <a:ext cx="1148033" cy="1369872"/>
            <a:chOff x="5269943" y="2995989"/>
            <a:chExt cx="289282" cy="420451"/>
          </a:xfrm>
        </p:grpSpPr>
        <p:sp>
          <p:nvSpPr>
            <p:cNvPr id="21" name="Google Shape;10333;p72"/>
            <p:cNvSpPr/>
            <p:nvPr/>
          </p:nvSpPr>
          <p:spPr>
            <a:xfrm>
              <a:off x="5269943" y="3148077"/>
              <a:ext cx="289282" cy="116286"/>
            </a:xfrm>
            <a:custGeom>
              <a:avLst/>
              <a:gdLst/>
              <a:ahLst/>
              <a:cxnLst/>
              <a:rect l="l" t="t" r="r" b="b"/>
              <a:pathLst>
                <a:path w="24725" h="9939" extrusionOk="0">
                  <a:moveTo>
                    <a:pt x="6093" y="0"/>
                  </a:moveTo>
                  <a:lnTo>
                    <a:pt x="5281" y="27"/>
                  </a:lnTo>
                  <a:lnTo>
                    <a:pt x="4495" y="81"/>
                  </a:lnTo>
                  <a:lnTo>
                    <a:pt x="4089" y="136"/>
                  </a:lnTo>
                  <a:lnTo>
                    <a:pt x="3710" y="217"/>
                  </a:lnTo>
                  <a:lnTo>
                    <a:pt x="3331" y="298"/>
                  </a:lnTo>
                  <a:lnTo>
                    <a:pt x="2952" y="406"/>
                  </a:lnTo>
                  <a:lnTo>
                    <a:pt x="2600" y="542"/>
                  </a:lnTo>
                  <a:lnTo>
                    <a:pt x="2275" y="704"/>
                  </a:lnTo>
                  <a:lnTo>
                    <a:pt x="1950" y="894"/>
                  </a:lnTo>
                  <a:lnTo>
                    <a:pt x="1652" y="1110"/>
                  </a:lnTo>
                  <a:lnTo>
                    <a:pt x="1354" y="1327"/>
                  </a:lnTo>
                  <a:lnTo>
                    <a:pt x="1083" y="1598"/>
                  </a:lnTo>
                  <a:lnTo>
                    <a:pt x="840" y="1923"/>
                  </a:lnTo>
                  <a:lnTo>
                    <a:pt x="650" y="2248"/>
                  </a:lnTo>
                  <a:lnTo>
                    <a:pt x="460" y="2600"/>
                  </a:lnTo>
                  <a:lnTo>
                    <a:pt x="298" y="3006"/>
                  </a:lnTo>
                  <a:lnTo>
                    <a:pt x="163" y="3466"/>
                  </a:lnTo>
                  <a:lnTo>
                    <a:pt x="81" y="3954"/>
                  </a:lnTo>
                  <a:lnTo>
                    <a:pt x="27" y="4468"/>
                  </a:lnTo>
                  <a:lnTo>
                    <a:pt x="0" y="5037"/>
                  </a:lnTo>
                  <a:lnTo>
                    <a:pt x="0" y="5579"/>
                  </a:lnTo>
                  <a:lnTo>
                    <a:pt x="54" y="6066"/>
                  </a:lnTo>
                  <a:lnTo>
                    <a:pt x="163" y="6526"/>
                  </a:lnTo>
                  <a:lnTo>
                    <a:pt x="271" y="6933"/>
                  </a:lnTo>
                  <a:lnTo>
                    <a:pt x="433" y="7312"/>
                  </a:lnTo>
                  <a:lnTo>
                    <a:pt x="596" y="7637"/>
                  </a:lnTo>
                  <a:lnTo>
                    <a:pt x="813" y="7962"/>
                  </a:lnTo>
                  <a:lnTo>
                    <a:pt x="1056" y="8232"/>
                  </a:lnTo>
                  <a:lnTo>
                    <a:pt x="1300" y="8503"/>
                  </a:lnTo>
                  <a:lnTo>
                    <a:pt x="1571" y="8720"/>
                  </a:lnTo>
                  <a:lnTo>
                    <a:pt x="1869" y="8909"/>
                  </a:lnTo>
                  <a:lnTo>
                    <a:pt x="2194" y="9099"/>
                  </a:lnTo>
                  <a:lnTo>
                    <a:pt x="2546" y="9234"/>
                  </a:lnTo>
                  <a:lnTo>
                    <a:pt x="2898" y="9370"/>
                  </a:lnTo>
                  <a:lnTo>
                    <a:pt x="3250" y="9478"/>
                  </a:lnTo>
                  <a:lnTo>
                    <a:pt x="3629" y="9559"/>
                  </a:lnTo>
                  <a:lnTo>
                    <a:pt x="4008" y="9641"/>
                  </a:lnTo>
                  <a:lnTo>
                    <a:pt x="4414" y="9695"/>
                  </a:lnTo>
                  <a:lnTo>
                    <a:pt x="5200" y="9749"/>
                  </a:lnTo>
                  <a:lnTo>
                    <a:pt x="6039" y="9776"/>
                  </a:lnTo>
                  <a:lnTo>
                    <a:pt x="6851" y="9776"/>
                  </a:lnTo>
                  <a:lnTo>
                    <a:pt x="8395" y="9722"/>
                  </a:lnTo>
                  <a:lnTo>
                    <a:pt x="9099" y="9695"/>
                  </a:lnTo>
                  <a:lnTo>
                    <a:pt x="9749" y="9668"/>
                  </a:lnTo>
                  <a:lnTo>
                    <a:pt x="11726" y="9695"/>
                  </a:lnTo>
                  <a:lnTo>
                    <a:pt x="13567" y="9749"/>
                  </a:lnTo>
                  <a:lnTo>
                    <a:pt x="16736" y="9884"/>
                  </a:lnTo>
                  <a:lnTo>
                    <a:pt x="18090" y="9911"/>
                  </a:lnTo>
                  <a:lnTo>
                    <a:pt x="19335" y="9939"/>
                  </a:lnTo>
                  <a:lnTo>
                    <a:pt x="20419" y="9911"/>
                  </a:lnTo>
                  <a:lnTo>
                    <a:pt x="20906" y="9884"/>
                  </a:lnTo>
                  <a:lnTo>
                    <a:pt x="21366" y="9830"/>
                  </a:lnTo>
                  <a:lnTo>
                    <a:pt x="21800" y="9776"/>
                  </a:lnTo>
                  <a:lnTo>
                    <a:pt x="22179" y="9695"/>
                  </a:lnTo>
                  <a:lnTo>
                    <a:pt x="22558" y="9586"/>
                  </a:lnTo>
                  <a:lnTo>
                    <a:pt x="22883" y="9451"/>
                  </a:lnTo>
                  <a:lnTo>
                    <a:pt x="23208" y="9289"/>
                  </a:lnTo>
                  <a:lnTo>
                    <a:pt x="23479" y="9126"/>
                  </a:lnTo>
                  <a:lnTo>
                    <a:pt x="23722" y="8909"/>
                  </a:lnTo>
                  <a:lnTo>
                    <a:pt x="23939" y="8666"/>
                  </a:lnTo>
                  <a:lnTo>
                    <a:pt x="24129" y="8395"/>
                  </a:lnTo>
                  <a:lnTo>
                    <a:pt x="24291" y="8097"/>
                  </a:lnTo>
                  <a:lnTo>
                    <a:pt x="24426" y="7745"/>
                  </a:lnTo>
                  <a:lnTo>
                    <a:pt x="24535" y="7366"/>
                  </a:lnTo>
                  <a:lnTo>
                    <a:pt x="24616" y="6933"/>
                  </a:lnTo>
                  <a:lnTo>
                    <a:pt x="24670" y="6472"/>
                  </a:lnTo>
                  <a:lnTo>
                    <a:pt x="24724" y="5985"/>
                  </a:lnTo>
                  <a:lnTo>
                    <a:pt x="24724" y="5443"/>
                  </a:lnTo>
                  <a:lnTo>
                    <a:pt x="24724" y="4929"/>
                  </a:lnTo>
                  <a:lnTo>
                    <a:pt x="24670" y="4468"/>
                  </a:lnTo>
                  <a:lnTo>
                    <a:pt x="24616" y="4035"/>
                  </a:lnTo>
                  <a:lnTo>
                    <a:pt x="24535" y="3629"/>
                  </a:lnTo>
                  <a:lnTo>
                    <a:pt x="24399" y="3277"/>
                  </a:lnTo>
                  <a:lnTo>
                    <a:pt x="24264" y="2925"/>
                  </a:lnTo>
                  <a:lnTo>
                    <a:pt x="24101" y="2600"/>
                  </a:lnTo>
                  <a:lnTo>
                    <a:pt x="23912" y="2302"/>
                  </a:lnTo>
                  <a:lnTo>
                    <a:pt x="23668" y="2031"/>
                  </a:lnTo>
                  <a:lnTo>
                    <a:pt x="23424" y="1787"/>
                  </a:lnTo>
                  <a:lnTo>
                    <a:pt x="23154" y="1571"/>
                  </a:lnTo>
                  <a:lnTo>
                    <a:pt x="22829" y="1354"/>
                  </a:lnTo>
                  <a:lnTo>
                    <a:pt x="22504" y="1192"/>
                  </a:lnTo>
                  <a:lnTo>
                    <a:pt x="22125" y="1002"/>
                  </a:lnTo>
                  <a:lnTo>
                    <a:pt x="21718" y="867"/>
                  </a:lnTo>
                  <a:lnTo>
                    <a:pt x="21285" y="731"/>
                  </a:lnTo>
                  <a:lnTo>
                    <a:pt x="20825" y="623"/>
                  </a:lnTo>
                  <a:lnTo>
                    <a:pt x="20337" y="515"/>
                  </a:lnTo>
                  <a:lnTo>
                    <a:pt x="19796" y="433"/>
                  </a:lnTo>
                  <a:lnTo>
                    <a:pt x="19227" y="379"/>
                  </a:lnTo>
                  <a:lnTo>
                    <a:pt x="18008" y="271"/>
                  </a:lnTo>
                  <a:lnTo>
                    <a:pt x="16654" y="190"/>
                  </a:lnTo>
                  <a:lnTo>
                    <a:pt x="15138" y="136"/>
                  </a:lnTo>
                  <a:lnTo>
                    <a:pt x="9749" y="136"/>
                  </a:lnTo>
                  <a:lnTo>
                    <a:pt x="9126" y="108"/>
                  </a:lnTo>
                  <a:lnTo>
                    <a:pt x="8422" y="81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34;p72"/>
            <p:cNvSpPr/>
            <p:nvPr/>
          </p:nvSpPr>
          <p:spPr>
            <a:xfrm>
              <a:off x="5356114" y="2995989"/>
              <a:ext cx="116930" cy="114707"/>
            </a:xfrm>
            <a:custGeom>
              <a:avLst/>
              <a:gdLst/>
              <a:ahLst/>
              <a:cxnLst/>
              <a:rect l="l" t="t" r="r" b="b"/>
              <a:pathLst>
                <a:path w="9994" h="9804" extrusionOk="0">
                  <a:moveTo>
                    <a:pt x="4036" y="1"/>
                  </a:moveTo>
                  <a:lnTo>
                    <a:pt x="3684" y="28"/>
                  </a:lnTo>
                  <a:lnTo>
                    <a:pt x="3332" y="109"/>
                  </a:lnTo>
                  <a:lnTo>
                    <a:pt x="2980" y="217"/>
                  </a:lnTo>
                  <a:lnTo>
                    <a:pt x="2628" y="326"/>
                  </a:lnTo>
                  <a:lnTo>
                    <a:pt x="2303" y="488"/>
                  </a:lnTo>
                  <a:lnTo>
                    <a:pt x="1978" y="705"/>
                  </a:lnTo>
                  <a:lnTo>
                    <a:pt x="1680" y="921"/>
                  </a:lnTo>
                  <a:lnTo>
                    <a:pt x="1382" y="1192"/>
                  </a:lnTo>
                  <a:lnTo>
                    <a:pt x="1138" y="1436"/>
                  </a:lnTo>
                  <a:lnTo>
                    <a:pt x="922" y="1707"/>
                  </a:lnTo>
                  <a:lnTo>
                    <a:pt x="732" y="1977"/>
                  </a:lnTo>
                  <a:lnTo>
                    <a:pt x="570" y="2275"/>
                  </a:lnTo>
                  <a:lnTo>
                    <a:pt x="434" y="2573"/>
                  </a:lnTo>
                  <a:lnTo>
                    <a:pt x="299" y="2898"/>
                  </a:lnTo>
                  <a:lnTo>
                    <a:pt x="190" y="3223"/>
                  </a:lnTo>
                  <a:lnTo>
                    <a:pt x="109" y="3548"/>
                  </a:lnTo>
                  <a:lnTo>
                    <a:pt x="55" y="3873"/>
                  </a:lnTo>
                  <a:lnTo>
                    <a:pt x="28" y="4225"/>
                  </a:lnTo>
                  <a:lnTo>
                    <a:pt x="1" y="4577"/>
                  </a:lnTo>
                  <a:lnTo>
                    <a:pt x="28" y="4902"/>
                  </a:lnTo>
                  <a:lnTo>
                    <a:pt x="55" y="5254"/>
                  </a:lnTo>
                  <a:lnTo>
                    <a:pt x="109" y="5579"/>
                  </a:lnTo>
                  <a:lnTo>
                    <a:pt x="163" y="5931"/>
                  </a:lnTo>
                  <a:lnTo>
                    <a:pt x="272" y="6256"/>
                  </a:lnTo>
                  <a:lnTo>
                    <a:pt x="434" y="6635"/>
                  </a:lnTo>
                  <a:lnTo>
                    <a:pt x="597" y="7014"/>
                  </a:lnTo>
                  <a:lnTo>
                    <a:pt x="813" y="7366"/>
                  </a:lnTo>
                  <a:lnTo>
                    <a:pt x="1084" y="7718"/>
                  </a:lnTo>
                  <a:lnTo>
                    <a:pt x="1355" y="8043"/>
                  </a:lnTo>
                  <a:lnTo>
                    <a:pt x="1653" y="8341"/>
                  </a:lnTo>
                  <a:lnTo>
                    <a:pt x="1951" y="8612"/>
                  </a:lnTo>
                  <a:lnTo>
                    <a:pt x="2303" y="8883"/>
                  </a:lnTo>
                  <a:lnTo>
                    <a:pt x="2655" y="9100"/>
                  </a:lnTo>
                  <a:lnTo>
                    <a:pt x="3034" y="9289"/>
                  </a:lnTo>
                  <a:lnTo>
                    <a:pt x="3413" y="9452"/>
                  </a:lnTo>
                  <a:lnTo>
                    <a:pt x="3819" y="9587"/>
                  </a:lnTo>
                  <a:lnTo>
                    <a:pt x="4225" y="9695"/>
                  </a:lnTo>
                  <a:lnTo>
                    <a:pt x="4632" y="9749"/>
                  </a:lnTo>
                  <a:lnTo>
                    <a:pt x="5065" y="9804"/>
                  </a:lnTo>
                  <a:lnTo>
                    <a:pt x="5471" y="9777"/>
                  </a:lnTo>
                  <a:lnTo>
                    <a:pt x="5904" y="9722"/>
                  </a:lnTo>
                  <a:lnTo>
                    <a:pt x="6311" y="9641"/>
                  </a:lnTo>
                  <a:lnTo>
                    <a:pt x="6717" y="9506"/>
                  </a:lnTo>
                  <a:lnTo>
                    <a:pt x="7096" y="9370"/>
                  </a:lnTo>
                  <a:lnTo>
                    <a:pt x="7475" y="9154"/>
                  </a:lnTo>
                  <a:lnTo>
                    <a:pt x="7827" y="8937"/>
                  </a:lnTo>
                  <a:lnTo>
                    <a:pt x="8179" y="8693"/>
                  </a:lnTo>
                  <a:lnTo>
                    <a:pt x="8477" y="8423"/>
                  </a:lnTo>
                  <a:lnTo>
                    <a:pt x="8775" y="8098"/>
                  </a:lnTo>
                  <a:lnTo>
                    <a:pt x="9046" y="7773"/>
                  </a:lnTo>
                  <a:lnTo>
                    <a:pt x="9289" y="7421"/>
                  </a:lnTo>
                  <a:lnTo>
                    <a:pt x="9506" y="7069"/>
                  </a:lnTo>
                  <a:lnTo>
                    <a:pt x="9669" y="6689"/>
                  </a:lnTo>
                  <a:lnTo>
                    <a:pt x="9804" y="6283"/>
                  </a:lnTo>
                  <a:lnTo>
                    <a:pt x="9912" y="5877"/>
                  </a:lnTo>
                  <a:lnTo>
                    <a:pt x="9966" y="5471"/>
                  </a:lnTo>
                  <a:lnTo>
                    <a:pt x="9994" y="5092"/>
                  </a:lnTo>
                  <a:lnTo>
                    <a:pt x="9966" y="4713"/>
                  </a:lnTo>
                  <a:lnTo>
                    <a:pt x="9912" y="4333"/>
                  </a:lnTo>
                  <a:lnTo>
                    <a:pt x="9831" y="3981"/>
                  </a:lnTo>
                  <a:lnTo>
                    <a:pt x="9723" y="3629"/>
                  </a:lnTo>
                  <a:lnTo>
                    <a:pt x="9587" y="3277"/>
                  </a:lnTo>
                  <a:lnTo>
                    <a:pt x="9398" y="2952"/>
                  </a:lnTo>
                  <a:lnTo>
                    <a:pt x="9208" y="2627"/>
                  </a:lnTo>
                  <a:lnTo>
                    <a:pt x="8992" y="2330"/>
                  </a:lnTo>
                  <a:lnTo>
                    <a:pt x="8748" y="2032"/>
                  </a:lnTo>
                  <a:lnTo>
                    <a:pt x="8504" y="1761"/>
                  </a:lnTo>
                  <a:lnTo>
                    <a:pt x="8206" y="1517"/>
                  </a:lnTo>
                  <a:lnTo>
                    <a:pt x="7908" y="1273"/>
                  </a:lnTo>
                  <a:lnTo>
                    <a:pt x="7610" y="1030"/>
                  </a:lnTo>
                  <a:lnTo>
                    <a:pt x="7285" y="840"/>
                  </a:lnTo>
                  <a:lnTo>
                    <a:pt x="6961" y="651"/>
                  </a:lnTo>
                  <a:lnTo>
                    <a:pt x="6608" y="488"/>
                  </a:lnTo>
                  <a:lnTo>
                    <a:pt x="6256" y="353"/>
                  </a:lnTo>
                  <a:lnTo>
                    <a:pt x="5877" y="217"/>
                  </a:lnTo>
                  <a:lnTo>
                    <a:pt x="5525" y="136"/>
                  </a:lnTo>
                  <a:lnTo>
                    <a:pt x="5146" y="55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35;p72"/>
            <p:cNvSpPr/>
            <p:nvPr/>
          </p:nvSpPr>
          <p:spPr>
            <a:xfrm>
              <a:off x="5354534" y="3301734"/>
              <a:ext cx="116614" cy="114707"/>
            </a:xfrm>
            <a:custGeom>
              <a:avLst/>
              <a:gdLst/>
              <a:ahLst/>
              <a:cxnLst/>
              <a:rect l="l" t="t" r="r" b="b"/>
              <a:pathLst>
                <a:path w="9967" h="9804" extrusionOk="0">
                  <a:moveTo>
                    <a:pt x="4415" y="1"/>
                  </a:moveTo>
                  <a:lnTo>
                    <a:pt x="4035" y="28"/>
                  </a:lnTo>
                  <a:lnTo>
                    <a:pt x="3683" y="55"/>
                  </a:lnTo>
                  <a:lnTo>
                    <a:pt x="3331" y="136"/>
                  </a:lnTo>
                  <a:lnTo>
                    <a:pt x="2979" y="218"/>
                  </a:lnTo>
                  <a:lnTo>
                    <a:pt x="2627" y="353"/>
                  </a:lnTo>
                  <a:lnTo>
                    <a:pt x="2302" y="516"/>
                  </a:lnTo>
                  <a:lnTo>
                    <a:pt x="1977" y="705"/>
                  </a:lnTo>
                  <a:lnTo>
                    <a:pt x="1652" y="949"/>
                  </a:lnTo>
                  <a:lnTo>
                    <a:pt x="1355" y="1193"/>
                  </a:lnTo>
                  <a:lnTo>
                    <a:pt x="1138" y="1463"/>
                  </a:lnTo>
                  <a:lnTo>
                    <a:pt x="921" y="1707"/>
                  </a:lnTo>
                  <a:lnTo>
                    <a:pt x="732" y="2005"/>
                  </a:lnTo>
                  <a:lnTo>
                    <a:pt x="569" y="2303"/>
                  </a:lnTo>
                  <a:lnTo>
                    <a:pt x="434" y="2601"/>
                  </a:lnTo>
                  <a:lnTo>
                    <a:pt x="298" y="2926"/>
                  </a:lnTo>
                  <a:lnTo>
                    <a:pt x="190" y="3251"/>
                  </a:lnTo>
                  <a:lnTo>
                    <a:pt x="109" y="3576"/>
                  </a:lnTo>
                  <a:lnTo>
                    <a:pt x="55" y="3901"/>
                  </a:lnTo>
                  <a:lnTo>
                    <a:pt x="28" y="4253"/>
                  </a:lnTo>
                  <a:lnTo>
                    <a:pt x="1" y="4578"/>
                  </a:lnTo>
                  <a:lnTo>
                    <a:pt x="1" y="4930"/>
                  </a:lnTo>
                  <a:lnTo>
                    <a:pt x="28" y="5255"/>
                  </a:lnTo>
                  <a:lnTo>
                    <a:pt x="82" y="5607"/>
                  </a:lnTo>
                  <a:lnTo>
                    <a:pt x="163" y="5932"/>
                  </a:lnTo>
                  <a:lnTo>
                    <a:pt x="271" y="6257"/>
                  </a:lnTo>
                  <a:lnTo>
                    <a:pt x="407" y="6663"/>
                  </a:lnTo>
                  <a:lnTo>
                    <a:pt x="596" y="7042"/>
                  </a:lnTo>
                  <a:lnTo>
                    <a:pt x="813" y="7394"/>
                  </a:lnTo>
                  <a:lnTo>
                    <a:pt x="1057" y="7746"/>
                  </a:lnTo>
                  <a:lnTo>
                    <a:pt x="1327" y="8071"/>
                  </a:lnTo>
                  <a:lnTo>
                    <a:pt x="1625" y="8369"/>
                  </a:lnTo>
                  <a:lnTo>
                    <a:pt x="1950" y="8640"/>
                  </a:lnTo>
                  <a:lnTo>
                    <a:pt x="2302" y="8883"/>
                  </a:lnTo>
                  <a:lnTo>
                    <a:pt x="2654" y="9127"/>
                  </a:lnTo>
                  <a:lnTo>
                    <a:pt x="3033" y="9317"/>
                  </a:lnTo>
                  <a:lnTo>
                    <a:pt x="3413" y="9479"/>
                  </a:lnTo>
                  <a:lnTo>
                    <a:pt x="3819" y="9614"/>
                  </a:lnTo>
                  <a:lnTo>
                    <a:pt x="4225" y="9723"/>
                  </a:lnTo>
                  <a:lnTo>
                    <a:pt x="4631" y="9777"/>
                  </a:lnTo>
                  <a:lnTo>
                    <a:pt x="5065" y="9804"/>
                  </a:lnTo>
                  <a:lnTo>
                    <a:pt x="5471" y="9804"/>
                  </a:lnTo>
                  <a:lnTo>
                    <a:pt x="5904" y="9750"/>
                  </a:lnTo>
                  <a:lnTo>
                    <a:pt x="6310" y="9669"/>
                  </a:lnTo>
                  <a:lnTo>
                    <a:pt x="6716" y="9533"/>
                  </a:lnTo>
                  <a:lnTo>
                    <a:pt x="7096" y="9371"/>
                  </a:lnTo>
                  <a:lnTo>
                    <a:pt x="7475" y="9181"/>
                  </a:lnTo>
                  <a:lnTo>
                    <a:pt x="7827" y="8965"/>
                  </a:lnTo>
                  <a:lnTo>
                    <a:pt x="8179" y="8694"/>
                  </a:lnTo>
                  <a:lnTo>
                    <a:pt x="8477" y="8423"/>
                  </a:lnTo>
                  <a:lnTo>
                    <a:pt x="8774" y="8125"/>
                  </a:lnTo>
                  <a:lnTo>
                    <a:pt x="9045" y="7800"/>
                  </a:lnTo>
                  <a:lnTo>
                    <a:pt x="9289" y="7448"/>
                  </a:lnTo>
                  <a:lnTo>
                    <a:pt x="9479" y="7096"/>
                  </a:lnTo>
                  <a:lnTo>
                    <a:pt x="9668" y="6717"/>
                  </a:lnTo>
                  <a:lnTo>
                    <a:pt x="9804" y="6311"/>
                  </a:lnTo>
                  <a:lnTo>
                    <a:pt x="9912" y="5904"/>
                  </a:lnTo>
                  <a:lnTo>
                    <a:pt x="9966" y="5498"/>
                  </a:lnTo>
                  <a:lnTo>
                    <a:pt x="9966" y="5092"/>
                  </a:lnTo>
                  <a:lnTo>
                    <a:pt x="9966" y="4713"/>
                  </a:lnTo>
                  <a:lnTo>
                    <a:pt x="9912" y="4361"/>
                  </a:lnTo>
                  <a:lnTo>
                    <a:pt x="9831" y="3982"/>
                  </a:lnTo>
                  <a:lnTo>
                    <a:pt x="9722" y="3630"/>
                  </a:lnTo>
                  <a:lnTo>
                    <a:pt x="9560" y="3305"/>
                  </a:lnTo>
                  <a:lnTo>
                    <a:pt x="9397" y="2980"/>
                  </a:lnTo>
                  <a:lnTo>
                    <a:pt x="9208" y="2655"/>
                  </a:lnTo>
                  <a:lnTo>
                    <a:pt x="8991" y="2357"/>
                  </a:lnTo>
                  <a:lnTo>
                    <a:pt x="8747" y="2059"/>
                  </a:lnTo>
                  <a:lnTo>
                    <a:pt x="8477" y="1788"/>
                  </a:lnTo>
                  <a:lnTo>
                    <a:pt x="8206" y="1517"/>
                  </a:lnTo>
                  <a:lnTo>
                    <a:pt x="7908" y="1274"/>
                  </a:lnTo>
                  <a:lnTo>
                    <a:pt x="7610" y="1057"/>
                  </a:lnTo>
                  <a:lnTo>
                    <a:pt x="7285" y="840"/>
                  </a:lnTo>
                  <a:lnTo>
                    <a:pt x="6933" y="678"/>
                  </a:lnTo>
                  <a:lnTo>
                    <a:pt x="6608" y="516"/>
                  </a:lnTo>
                  <a:lnTo>
                    <a:pt x="6256" y="353"/>
                  </a:lnTo>
                  <a:lnTo>
                    <a:pt x="5877" y="245"/>
                  </a:lnTo>
                  <a:lnTo>
                    <a:pt x="5525" y="136"/>
                  </a:lnTo>
                  <a:lnTo>
                    <a:pt x="5146" y="82"/>
                  </a:lnTo>
                  <a:lnTo>
                    <a:pt x="4794" y="28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36;p72"/>
            <p:cNvSpPr/>
            <p:nvPr/>
          </p:nvSpPr>
          <p:spPr>
            <a:xfrm>
              <a:off x="5408717" y="3014054"/>
              <a:ext cx="56406" cy="48169"/>
            </a:xfrm>
            <a:custGeom>
              <a:avLst/>
              <a:gdLst/>
              <a:ahLst/>
              <a:cxnLst/>
              <a:rect l="l" t="t" r="r" b="b"/>
              <a:pathLst>
                <a:path w="4821" h="4117" extrusionOk="0">
                  <a:moveTo>
                    <a:pt x="813" y="0"/>
                  </a:moveTo>
                  <a:lnTo>
                    <a:pt x="650" y="27"/>
                  </a:lnTo>
                  <a:lnTo>
                    <a:pt x="488" y="54"/>
                  </a:lnTo>
                  <a:lnTo>
                    <a:pt x="352" y="109"/>
                  </a:lnTo>
                  <a:lnTo>
                    <a:pt x="244" y="217"/>
                  </a:lnTo>
                  <a:lnTo>
                    <a:pt x="136" y="325"/>
                  </a:lnTo>
                  <a:lnTo>
                    <a:pt x="81" y="461"/>
                  </a:lnTo>
                  <a:lnTo>
                    <a:pt x="27" y="596"/>
                  </a:lnTo>
                  <a:lnTo>
                    <a:pt x="0" y="758"/>
                  </a:lnTo>
                  <a:lnTo>
                    <a:pt x="0" y="894"/>
                  </a:lnTo>
                  <a:lnTo>
                    <a:pt x="54" y="1056"/>
                  </a:lnTo>
                  <a:lnTo>
                    <a:pt x="109" y="1192"/>
                  </a:lnTo>
                  <a:lnTo>
                    <a:pt x="217" y="1300"/>
                  </a:lnTo>
                  <a:lnTo>
                    <a:pt x="325" y="1408"/>
                  </a:lnTo>
                  <a:lnTo>
                    <a:pt x="434" y="1490"/>
                  </a:lnTo>
                  <a:lnTo>
                    <a:pt x="596" y="1544"/>
                  </a:lnTo>
                  <a:lnTo>
                    <a:pt x="758" y="1544"/>
                  </a:lnTo>
                  <a:lnTo>
                    <a:pt x="948" y="1571"/>
                  </a:lnTo>
                  <a:lnTo>
                    <a:pt x="1165" y="1598"/>
                  </a:lnTo>
                  <a:lnTo>
                    <a:pt x="1381" y="1652"/>
                  </a:lnTo>
                  <a:lnTo>
                    <a:pt x="1571" y="1733"/>
                  </a:lnTo>
                  <a:lnTo>
                    <a:pt x="1977" y="1923"/>
                  </a:lnTo>
                  <a:lnTo>
                    <a:pt x="2329" y="2167"/>
                  </a:lnTo>
                  <a:lnTo>
                    <a:pt x="2654" y="2464"/>
                  </a:lnTo>
                  <a:lnTo>
                    <a:pt x="2925" y="2789"/>
                  </a:lnTo>
                  <a:lnTo>
                    <a:pt x="3060" y="2979"/>
                  </a:lnTo>
                  <a:lnTo>
                    <a:pt x="3142" y="3169"/>
                  </a:lnTo>
                  <a:lnTo>
                    <a:pt x="3250" y="3358"/>
                  </a:lnTo>
                  <a:lnTo>
                    <a:pt x="3304" y="3548"/>
                  </a:lnTo>
                  <a:lnTo>
                    <a:pt x="3358" y="3683"/>
                  </a:lnTo>
                  <a:lnTo>
                    <a:pt x="3412" y="3791"/>
                  </a:lnTo>
                  <a:lnTo>
                    <a:pt x="3494" y="3873"/>
                  </a:lnTo>
                  <a:lnTo>
                    <a:pt x="3602" y="3954"/>
                  </a:lnTo>
                  <a:lnTo>
                    <a:pt x="3683" y="4035"/>
                  </a:lnTo>
                  <a:lnTo>
                    <a:pt x="3819" y="4089"/>
                  </a:lnTo>
                  <a:lnTo>
                    <a:pt x="3927" y="4116"/>
                  </a:lnTo>
                  <a:lnTo>
                    <a:pt x="4171" y="4116"/>
                  </a:lnTo>
                  <a:lnTo>
                    <a:pt x="4279" y="4089"/>
                  </a:lnTo>
                  <a:lnTo>
                    <a:pt x="4414" y="4035"/>
                  </a:lnTo>
                  <a:lnTo>
                    <a:pt x="4550" y="3954"/>
                  </a:lnTo>
                  <a:lnTo>
                    <a:pt x="4658" y="3846"/>
                  </a:lnTo>
                  <a:lnTo>
                    <a:pt x="4739" y="3710"/>
                  </a:lnTo>
                  <a:lnTo>
                    <a:pt x="4793" y="3575"/>
                  </a:lnTo>
                  <a:lnTo>
                    <a:pt x="4820" y="3439"/>
                  </a:lnTo>
                  <a:lnTo>
                    <a:pt x="4820" y="3277"/>
                  </a:lnTo>
                  <a:lnTo>
                    <a:pt x="4793" y="3114"/>
                  </a:lnTo>
                  <a:lnTo>
                    <a:pt x="4685" y="2817"/>
                  </a:lnTo>
                  <a:lnTo>
                    <a:pt x="4550" y="2492"/>
                  </a:lnTo>
                  <a:lnTo>
                    <a:pt x="4387" y="2194"/>
                  </a:lnTo>
                  <a:lnTo>
                    <a:pt x="4225" y="1923"/>
                  </a:lnTo>
                  <a:lnTo>
                    <a:pt x="4008" y="1652"/>
                  </a:lnTo>
                  <a:lnTo>
                    <a:pt x="3791" y="1408"/>
                  </a:lnTo>
                  <a:lnTo>
                    <a:pt x="3548" y="1165"/>
                  </a:lnTo>
                  <a:lnTo>
                    <a:pt x="3277" y="948"/>
                  </a:lnTo>
                  <a:lnTo>
                    <a:pt x="3006" y="758"/>
                  </a:lnTo>
                  <a:lnTo>
                    <a:pt x="2735" y="569"/>
                  </a:lnTo>
                  <a:lnTo>
                    <a:pt x="2437" y="406"/>
                  </a:lnTo>
                  <a:lnTo>
                    <a:pt x="2112" y="271"/>
                  </a:lnTo>
                  <a:lnTo>
                    <a:pt x="1815" y="163"/>
                  </a:lnTo>
                  <a:lnTo>
                    <a:pt x="1490" y="81"/>
                  </a:lnTo>
                  <a:lnTo>
                    <a:pt x="1138" y="27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332;p72"/>
          <p:cNvGrpSpPr/>
          <p:nvPr/>
        </p:nvGrpSpPr>
        <p:grpSpPr>
          <a:xfrm>
            <a:off x="9703716" y="7409380"/>
            <a:ext cx="1148033" cy="1369872"/>
            <a:chOff x="5269943" y="2995989"/>
            <a:chExt cx="289282" cy="420451"/>
          </a:xfrm>
        </p:grpSpPr>
        <p:sp>
          <p:nvSpPr>
            <p:cNvPr id="26" name="Google Shape;10333;p72"/>
            <p:cNvSpPr/>
            <p:nvPr/>
          </p:nvSpPr>
          <p:spPr>
            <a:xfrm>
              <a:off x="5269943" y="3148077"/>
              <a:ext cx="289282" cy="116286"/>
            </a:xfrm>
            <a:custGeom>
              <a:avLst/>
              <a:gdLst/>
              <a:ahLst/>
              <a:cxnLst/>
              <a:rect l="l" t="t" r="r" b="b"/>
              <a:pathLst>
                <a:path w="24725" h="9939" extrusionOk="0">
                  <a:moveTo>
                    <a:pt x="6093" y="0"/>
                  </a:moveTo>
                  <a:lnTo>
                    <a:pt x="5281" y="27"/>
                  </a:lnTo>
                  <a:lnTo>
                    <a:pt x="4495" y="81"/>
                  </a:lnTo>
                  <a:lnTo>
                    <a:pt x="4089" y="136"/>
                  </a:lnTo>
                  <a:lnTo>
                    <a:pt x="3710" y="217"/>
                  </a:lnTo>
                  <a:lnTo>
                    <a:pt x="3331" y="298"/>
                  </a:lnTo>
                  <a:lnTo>
                    <a:pt x="2952" y="406"/>
                  </a:lnTo>
                  <a:lnTo>
                    <a:pt x="2600" y="542"/>
                  </a:lnTo>
                  <a:lnTo>
                    <a:pt x="2275" y="704"/>
                  </a:lnTo>
                  <a:lnTo>
                    <a:pt x="1950" y="894"/>
                  </a:lnTo>
                  <a:lnTo>
                    <a:pt x="1652" y="1110"/>
                  </a:lnTo>
                  <a:lnTo>
                    <a:pt x="1354" y="1327"/>
                  </a:lnTo>
                  <a:lnTo>
                    <a:pt x="1083" y="1598"/>
                  </a:lnTo>
                  <a:lnTo>
                    <a:pt x="840" y="1923"/>
                  </a:lnTo>
                  <a:lnTo>
                    <a:pt x="650" y="2248"/>
                  </a:lnTo>
                  <a:lnTo>
                    <a:pt x="460" y="2600"/>
                  </a:lnTo>
                  <a:lnTo>
                    <a:pt x="298" y="3006"/>
                  </a:lnTo>
                  <a:lnTo>
                    <a:pt x="163" y="3466"/>
                  </a:lnTo>
                  <a:lnTo>
                    <a:pt x="81" y="3954"/>
                  </a:lnTo>
                  <a:lnTo>
                    <a:pt x="27" y="4468"/>
                  </a:lnTo>
                  <a:lnTo>
                    <a:pt x="0" y="5037"/>
                  </a:lnTo>
                  <a:lnTo>
                    <a:pt x="0" y="5579"/>
                  </a:lnTo>
                  <a:lnTo>
                    <a:pt x="54" y="6066"/>
                  </a:lnTo>
                  <a:lnTo>
                    <a:pt x="163" y="6526"/>
                  </a:lnTo>
                  <a:lnTo>
                    <a:pt x="271" y="6933"/>
                  </a:lnTo>
                  <a:lnTo>
                    <a:pt x="433" y="7312"/>
                  </a:lnTo>
                  <a:lnTo>
                    <a:pt x="596" y="7637"/>
                  </a:lnTo>
                  <a:lnTo>
                    <a:pt x="813" y="7962"/>
                  </a:lnTo>
                  <a:lnTo>
                    <a:pt x="1056" y="8232"/>
                  </a:lnTo>
                  <a:lnTo>
                    <a:pt x="1300" y="8503"/>
                  </a:lnTo>
                  <a:lnTo>
                    <a:pt x="1571" y="8720"/>
                  </a:lnTo>
                  <a:lnTo>
                    <a:pt x="1869" y="8909"/>
                  </a:lnTo>
                  <a:lnTo>
                    <a:pt x="2194" y="9099"/>
                  </a:lnTo>
                  <a:lnTo>
                    <a:pt x="2546" y="9234"/>
                  </a:lnTo>
                  <a:lnTo>
                    <a:pt x="2898" y="9370"/>
                  </a:lnTo>
                  <a:lnTo>
                    <a:pt x="3250" y="9478"/>
                  </a:lnTo>
                  <a:lnTo>
                    <a:pt x="3629" y="9559"/>
                  </a:lnTo>
                  <a:lnTo>
                    <a:pt x="4008" y="9641"/>
                  </a:lnTo>
                  <a:lnTo>
                    <a:pt x="4414" y="9695"/>
                  </a:lnTo>
                  <a:lnTo>
                    <a:pt x="5200" y="9749"/>
                  </a:lnTo>
                  <a:lnTo>
                    <a:pt x="6039" y="9776"/>
                  </a:lnTo>
                  <a:lnTo>
                    <a:pt x="6851" y="9776"/>
                  </a:lnTo>
                  <a:lnTo>
                    <a:pt x="8395" y="9722"/>
                  </a:lnTo>
                  <a:lnTo>
                    <a:pt x="9099" y="9695"/>
                  </a:lnTo>
                  <a:lnTo>
                    <a:pt x="9749" y="9668"/>
                  </a:lnTo>
                  <a:lnTo>
                    <a:pt x="11726" y="9695"/>
                  </a:lnTo>
                  <a:lnTo>
                    <a:pt x="13567" y="9749"/>
                  </a:lnTo>
                  <a:lnTo>
                    <a:pt x="16736" y="9884"/>
                  </a:lnTo>
                  <a:lnTo>
                    <a:pt x="18090" y="9911"/>
                  </a:lnTo>
                  <a:lnTo>
                    <a:pt x="19335" y="9939"/>
                  </a:lnTo>
                  <a:lnTo>
                    <a:pt x="20419" y="9911"/>
                  </a:lnTo>
                  <a:lnTo>
                    <a:pt x="20906" y="9884"/>
                  </a:lnTo>
                  <a:lnTo>
                    <a:pt x="21366" y="9830"/>
                  </a:lnTo>
                  <a:lnTo>
                    <a:pt x="21800" y="9776"/>
                  </a:lnTo>
                  <a:lnTo>
                    <a:pt x="22179" y="9695"/>
                  </a:lnTo>
                  <a:lnTo>
                    <a:pt x="22558" y="9586"/>
                  </a:lnTo>
                  <a:lnTo>
                    <a:pt x="22883" y="9451"/>
                  </a:lnTo>
                  <a:lnTo>
                    <a:pt x="23208" y="9289"/>
                  </a:lnTo>
                  <a:lnTo>
                    <a:pt x="23479" y="9126"/>
                  </a:lnTo>
                  <a:lnTo>
                    <a:pt x="23722" y="8909"/>
                  </a:lnTo>
                  <a:lnTo>
                    <a:pt x="23939" y="8666"/>
                  </a:lnTo>
                  <a:lnTo>
                    <a:pt x="24129" y="8395"/>
                  </a:lnTo>
                  <a:lnTo>
                    <a:pt x="24291" y="8097"/>
                  </a:lnTo>
                  <a:lnTo>
                    <a:pt x="24426" y="7745"/>
                  </a:lnTo>
                  <a:lnTo>
                    <a:pt x="24535" y="7366"/>
                  </a:lnTo>
                  <a:lnTo>
                    <a:pt x="24616" y="6933"/>
                  </a:lnTo>
                  <a:lnTo>
                    <a:pt x="24670" y="6472"/>
                  </a:lnTo>
                  <a:lnTo>
                    <a:pt x="24724" y="5985"/>
                  </a:lnTo>
                  <a:lnTo>
                    <a:pt x="24724" y="5443"/>
                  </a:lnTo>
                  <a:lnTo>
                    <a:pt x="24724" y="4929"/>
                  </a:lnTo>
                  <a:lnTo>
                    <a:pt x="24670" y="4468"/>
                  </a:lnTo>
                  <a:lnTo>
                    <a:pt x="24616" y="4035"/>
                  </a:lnTo>
                  <a:lnTo>
                    <a:pt x="24535" y="3629"/>
                  </a:lnTo>
                  <a:lnTo>
                    <a:pt x="24399" y="3277"/>
                  </a:lnTo>
                  <a:lnTo>
                    <a:pt x="24264" y="2925"/>
                  </a:lnTo>
                  <a:lnTo>
                    <a:pt x="24101" y="2600"/>
                  </a:lnTo>
                  <a:lnTo>
                    <a:pt x="23912" y="2302"/>
                  </a:lnTo>
                  <a:lnTo>
                    <a:pt x="23668" y="2031"/>
                  </a:lnTo>
                  <a:lnTo>
                    <a:pt x="23424" y="1787"/>
                  </a:lnTo>
                  <a:lnTo>
                    <a:pt x="23154" y="1571"/>
                  </a:lnTo>
                  <a:lnTo>
                    <a:pt x="22829" y="1354"/>
                  </a:lnTo>
                  <a:lnTo>
                    <a:pt x="22504" y="1192"/>
                  </a:lnTo>
                  <a:lnTo>
                    <a:pt x="22125" y="1002"/>
                  </a:lnTo>
                  <a:lnTo>
                    <a:pt x="21718" y="867"/>
                  </a:lnTo>
                  <a:lnTo>
                    <a:pt x="21285" y="731"/>
                  </a:lnTo>
                  <a:lnTo>
                    <a:pt x="20825" y="623"/>
                  </a:lnTo>
                  <a:lnTo>
                    <a:pt x="20337" y="515"/>
                  </a:lnTo>
                  <a:lnTo>
                    <a:pt x="19796" y="433"/>
                  </a:lnTo>
                  <a:lnTo>
                    <a:pt x="19227" y="379"/>
                  </a:lnTo>
                  <a:lnTo>
                    <a:pt x="18008" y="271"/>
                  </a:lnTo>
                  <a:lnTo>
                    <a:pt x="16654" y="190"/>
                  </a:lnTo>
                  <a:lnTo>
                    <a:pt x="15138" y="136"/>
                  </a:lnTo>
                  <a:lnTo>
                    <a:pt x="9749" y="136"/>
                  </a:lnTo>
                  <a:lnTo>
                    <a:pt x="9126" y="108"/>
                  </a:lnTo>
                  <a:lnTo>
                    <a:pt x="8422" y="81"/>
                  </a:lnTo>
                  <a:lnTo>
                    <a:pt x="6906" y="0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34;p72"/>
            <p:cNvSpPr/>
            <p:nvPr/>
          </p:nvSpPr>
          <p:spPr>
            <a:xfrm>
              <a:off x="5356114" y="2995989"/>
              <a:ext cx="116930" cy="114707"/>
            </a:xfrm>
            <a:custGeom>
              <a:avLst/>
              <a:gdLst/>
              <a:ahLst/>
              <a:cxnLst/>
              <a:rect l="l" t="t" r="r" b="b"/>
              <a:pathLst>
                <a:path w="9994" h="9804" extrusionOk="0">
                  <a:moveTo>
                    <a:pt x="4036" y="1"/>
                  </a:moveTo>
                  <a:lnTo>
                    <a:pt x="3684" y="28"/>
                  </a:lnTo>
                  <a:lnTo>
                    <a:pt x="3332" y="109"/>
                  </a:lnTo>
                  <a:lnTo>
                    <a:pt x="2980" y="217"/>
                  </a:lnTo>
                  <a:lnTo>
                    <a:pt x="2628" y="326"/>
                  </a:lnTo>
                  <a:lnTo>
                    <a:pt x="2303" y="488"/>
                  </a:lnTo>
                  <a:lnTo>
                    <a:pt x="1978" y="705"/>
                  </a:lnTo>
                  <a:lnTo>
                    <a:pt x="1680" y="921"/>
                  </a:lnTo>
                  <a:lnTo>
                    <a:pt x="1382" y="1192"/>
                  </a:lnTo>
                  <a:lnTo>
                    <a:pt x="1138" y="1436"/>
                  </a:lnTo>
                  <a:lnTo>
                    <a:pt x="922" y="1707"/>
                  </a:lnTo>
                  <a:lnTo>
                    <a:pt x="732" y="1977"/>
                  </a:lnTo>
                  <a:lnTo>
                    <a:pt x="570" y="2275"/>
                  </a:lnTo>
                  <a:lnTo>
                    <a:pt x="434" y="2573"/>
                  </a:lnTo>
                  <a:lnTo>
                    <a:pt x="299" y="2898"/>
                  </a:lnTo>
                  <a:lnTo>
                    <a:pt x="190" y="3223"/>
                  </a:lnTo>
                  <a:lnTo>
                    <a:pt x="109" y="3548"/>
                  </a:lnTo>
                  <a:lnTo>
                    <a:pt x="55" y="3873"/>
                  </a:lnTo>
                  <a:lnTo>
                    <a:pt x="28" y="4225"/>
                  </a:lnTo>
                  <a:lnTo>
                    <a:pt x="1" y="4577"/>
                  </a:lnTo>
                  <a:lnTo>
                    <a:pt x="28" y="4902"/>
                  </a:lnTo>
                  <a:lnTo>
                    <a:pt x="55" y="5254"/>
                  </a:lnTo>
                  <a:lnTo>
                    <a:pt x="109" y="5579"/>
                  </a:lnTo>
                  <a:lnTo>
                    <a:pt x="163" y="5931"/>
                  </a:lnTo>
                  <a:lnTo>
                    <a:pt x="272" y="6256"/>
                  </a:lnTo>
                  <a:lnTo>
                    <a:pt x="434" y="6635"/>
                  </a:lnTo>
                  <a:lnTo>
                    <a:pt x="597" y="7014"/>
                  </a:lnTo>
                  <a:lnTo>
                    <a:pt x="813" y="7366"/>
                  </a:lnTo>
                  <a:lnTo>
                    <a:pt x="1084" y="7718"/>
                  </a:lnTo>
                  <a:lnTo>
                    <a:pt x="1355" y="8043"/>
                  </a:lnTo>
                  <a:lnTo>
                    <a:pt x="1653" y="8341"/>
                  </a:lnTo>
                  <a:lnTo>
                    <a:pt x="1951" y="8612"/>
                  </a:lnTo>
                  <a:lnTo>
                    <a:pt x="2303" y="8883"/>
                  </a:lnTo>
                  <a:lnTo>
                    <a:pt x="2655" y="9100"/>
                  </a:lnTo>
                  <a:lnTo>
                    <a:pt x="3034" y="9289"/>
                  </a:lnTo>
                  <a:lnTo>
                    <a:pt x="3413" y="9452"/>
                  </a:lnTo>
                  <a:lnTo>
                    <a:pt x="3819" y="9587"/>
                  </a:lnTo>
                  <a:lnTo>
                    <a:pt x="4225" y="9695"/>
                  </a:lnTo>
                  <a:lnTo>
                    <a:pt x="4632" y="9749"/>
                  </a:lnTo>
                  <a:lnTo>
                    <a:pt x="5065" y="9804"/>
                  </a:lnTo>
                  <a:lnTo>
                    <a:pt x="5471" y="9777"/>
                  </a:lnTo>
                  <a:lnTo>
                    <a:pt x="5904" y="9722"/>
                  </a:lnTo>
                  <a:lnTo>
                    <a:pt x="6311" y="9641"/>
                  </a:lnTo>
                  <a:lnTo>
                    <a:pt x="6717" y="9506"/>
                  </a:lnTo>
                  <a:lnTo>
                    <a:pt x="7096" y="9370"/>
                  </a:lnTo>
                  <a:lnTo>
                    <a:pt x="7475" y="9154"/>
                  </a:lnTo>
                  <a:lnTo>
                    <a:pt x="7827" y="8937"/>
                  </a:lnTo>
                  <a:lnTo>
                    <a:pt x="8179" y="8693"/>
                  </a:lnTo>
                  <a:lnTo>
                    <a:pt x="8477" y="8423"/>
                  </a:lnTo>
                  <a:lnTo>
                    <a:pt x="8775" y="8098"/>
                  </a:lnTo>
                  <a:lnTo>
                    <a:pt x="9046" y="7773"/>
                  </a:lnTo>
                  <a:lnTo>
                    <a:pt x="9289" y="7421"/>
                  </a:lnTo>
                  <a:lnTo>
                    <a:pt x="9506" y="7069"/>
                  </a:lnTo>
                  <a:lnTo>
                    <a:pt x="9669" y="6689"/>
                  </a:lnTo>
                  <a:lnTo>
                    <a:pt x="9804" y="6283"/>
                  </a:lnTo>
                  <a:lnTo>
                    <a:pt x="9912" y="5877"/>
                  </a:lnTo>
                  <a:lnTo>
                    <a:pt x="9966" y="5471"/>
                  </a:lnTo>
                  <a:lnTo>
                    <a:pt x="9994" y="5092"/>
                  </a:lnTo>
                  <a:lnTo>
                    <a:pt x="9966" y="4713"/>
                  </a:lnTo>
                  <a:lnTo>
                    <a:pt x="9912" y="4333"/>
                  </a:lnTo>
                  <a:lnTo>
                    <a:pt x="9831" y="3981"/>
                  </a:lnTo>
                  <a:lnTo>
                    <a:pt x="9723" y="3629"/>
                  </a:lnTo>
                  <a:lnTo>
                    <a:pt x="9587" y="3277"/>
                  </a:lnTo>
                  <a:lnTo>
                    <a:pt x="9398" y="2952"/>
                  </a:lnTo>
                  <a:lnTo>
                    <a:pt x="9208" y="2627"/>
                  </a:lnTo>
                  <a:lnTo>
                    <a:pt x="8992" y="2330"/>
                  </a:lnTo>
                  <a:lnTo>
                    <a:pt x="8748" y="2032"/>
                  </a:lnTo>
                  <a:lnTo>
                    <a:pt x="8504" y="1761"/>
                  </a:lnTo>
                  <a:lnTo>
                    <a:pt x="8206" y="1517"/>
                  </a:lnTo>
                  <a:lnTo>
                    <a:pt x="7908" y="1273"/>
                  </a:lnTo>
                  <a:lnTo>
                    <a:pt x="7610" y="1030"/>
                  </a:lnTo>
                  <a:lnTo>
                    <a:pt x="7285" y="840"/>
                  </a:lnTo>
                  <a:lnTo>
                    <a:pt x="6961" y="651"/>
                  </a:lnTo>
                  <a:lnTo>
                    <a:pt x="6608" y="488"/>
                  </a:lnTo>
                  <a:lnTo>
                    <a:pt x="6256" y="353"/>
                  </a:lnTo>
                  <a:lnTo>
                    <a:pt x="5877" y="217"/>
                  </a:lnTo>
                  <a:lnTo>
                    <a:pt x="5525" y="136"/>
                  </a:lnTo>
                  <a:lnTo>
                    <a:pt x="5146" y="55"/>
                  </a:lnTo>
                  <a:lnTo>
                    <a:pt x="4794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35;p72"/>
            <p:cNvSpPr/>
            <p:nvPr/>
          </p:nvSpPr>
          <p:spPr>
            <a:xfrm>
              <a:off x="5354534" y="3301734"/>
              <a:ext cx="116614" cy="114707"/>
            </a:xfrm>
            <a:custGeom>
              <a:avLst/>
              <a:gdLst/>
              <a:ahLst/>
              <a:cxnLst/>
              <a:rect l="l" t="t" r="r" b="b"/>
              <a:pathLst>
                <a:path w="9967" h="9804" extrusionOk="0">
                  <a:moveTo>
                    <a:pt x="4415" y="1"/>
                  </a:moveTo>
                  <a:lnTo>
                    <a:pt x="4035" y="28"/>
                  </a:lnTo>
                  <a:lnTo>
                    <a:pt x="3683" y="55"/>
                  </a:lnTo>
                  <a:lnTo>
                    <a:pt x="3331" y="136"/>
                  </a:lnTo>
                  <a:lnTo>
                    <a:pt x="2979" y="218"/>
                  </a:lnTo>
                  <a:lnTo>
                    <a:pt x="2627" y="353"/>
                  </a:lnTo>
                  <a:lnTo>
                    <a:pt x="2302" y="516"/>
                  </a:lnTo>
                  <a:lnTo>
                    <a:pt x="1977" y="705"/>
                  </a:lnTo>
                  <a:lnTo>
                    <a:pt x="1652" y="949"/>
                  </a:lnTo>
                  <a:lnTo>
                    <a:pt x="1355" y="1193"/>
                  </a:lnTo>
                  <a:lnTo>
                    <a:pt x="1138" y="1463"/>
                  </a:lnTo>
                  <a:lnTo>
                    <a:pt x="921" y="1707"/>
                  </a:lnTo>
                  <a:lnTo>
                    <a:pt x="732" y="2005"/>
                  </a:lnTo>
                  <a:lnTo>
                    <a:pt x="569" y="2303"/>
                  </a:lnTo>
                  <a:lnTo>
                    <a:pt x="434" y="2601"/>
                  </a:lnTo>
                  <a:lnTo>
                    <a:pt x="298" y="2926"/>
                  </a:lnTo>
                  <a:lnTo>
                    <a:pt x="190" y="3251"/>
                  </a:lnTo>
                  <a:lnTo>
                    <a:pt x="109" y="3576"/>
                  </a:lnTo>
                  <a:lnTo>
                    <a:pt x="55" y="3901"/>
                  </a:lnTo>
                  <a:lnTo>
                    <a:pt x="28" y="4253"/>
                  </a:lnTo>
                  <a:lnTo>
                    <a:pt x="1" y="4578"/>
                  </a:lnTo>
                  <a:lnTo>
                    <a:pt x="1" y="4930"/>
                  </a:lnTo>
                  <a:lnTo>
                    <a:pt x="28" y="5255"/>
                  </a:lnTo>
                  <a:lnTo>
                    <a:pt x="82" y="5607"/>
                  </a:lnTo>
                  <a:lnTo>
                    <a:pt x="163" y="5932"/>
                  </a:lnTo>
                  <a:lnTo>
                    <a:pt x="271" y="6257"/>
                  </a:lnTo>
                  <a:lnTo>
                    <a:pt x="407" y="6663"/>
                  </a:lnTo>
                  <a:lnTo>
                    <a:pt x="596" y="7042"/>
                  </a:lnTo>
                  <a:lnTo>
                    <a:pt x="813" y="7394"/>
                  </a:lnTo>
                  <a:lnTo>
                    <a:pt x="1057" y="7746"/>
                  </a:lnTo>
                  <a:lnTo>
                    <a:pt x="1327" y="8071"/>
                  </a:lnTo>
                  <a:lnTo>
                    <a:pt x="1625" y="8369"/>
                  </a:lnTo>
                  <a:lnTo>
                    <a:pt x="1950" y="8640"/>
                  </a:lnTo>
                  <a:lnTo>
                    <a:pt x="2302" y="8883"/>
                  </a:lnTo>
                  <a:lnTo>
                    <a:pt x="2654" y="9127"/>
                  </a:lnTo>
                  <a:lnTo>
                    <a:pt x="3033" y="9317"/>
                  </a:lnTo>
                  <a:lnTo>
                    <a:pt x="3413" y="9479"/>
                  </a:lnTo>
                  <a:lnTo>
                    <a:pt x="3819" y="9614"/>
                  </a:lnTo>
                  <a:lnTo>
                    <a:pt x="4225" y="9723"/>
                  </a:lnTo>
                  <a:lnTo>
                    <a:pt x="4631" y="9777"/>
                  </a:lnTo>
                  <a:lnTo>
                    <a:pt x="5065" y="9804"/>
                  </a:lnTo>
                  <a:lnTo>
                    <a:pt x="5471" y="9804"/>
                  </a:lnTo>
                  <a:lnTo>
                    <a:pt x="5904" y="9750"/>
                  </a:lnTo>
                  <a:lnTo>
                    <a:pt x="6310" y="9669"/>
                  </a:lnTo>
                  <a:lnTo>
                    <a:pt x="6716" y="9533"/>
                  </a:lnTo>
                  <a:lnTo>
                    <a:pt x="7096" y="9371"/>
                  </a:lnTo>
                  <a:lnTo>
                    <a:pt x="7475" y="9181"/>
                  </a:lnTo>
                  <a:lnTo>
                    <a:pt x="7827" y="8965"/>
                  </a:lnTo>
                  <a:lnTo>
                    <a:pt x="8179" y="8694"/>
                  </a:lnTo>
                  <a:lnTo>
                    <a:pt x="8477" y="8423"/>
                  </a:lnTo>
                  <a:lnTo>
                    <a:pt x="8774" y="8125"/>
                  </a:lnTo>
                  <a:lnTo>
                    <a:pt x="9045" y="7800"/>
                  </a:lnTo>
                  <a:lnTo>
                    <a:pt x="9289" y="7448"/>
                  </a:lnTo>
                  <a:lnTo>
                    <a:pt x="9479" y="7096"/>
                  </a:lnTo>
                  <a:lnTo>
                    <a:pt x="9668" y="6717"/>
                  </a:lnTo>
                  <a:lnTo>
                    <a:pt x="9804" y="6311"/>
                  </a:lnTo>
                  <a:lnTo>
                    <a:pt x="9912" y="5904"/>
                  </a:lnTo>
                  <a:lnTo>
                    <a:pt x="9966" y="5498"/>
                  </a:lnTo>
                  <a:lnTo>
                    <a:pt x="9966" y="5092"/>
                  </a:lnTo>
                  <a:lnTo>
                    <a:pt x="9966" y="4713"/>
                  </a:lnTo>
                  <a:lnTo>
                    <a:pt x="9912" y="4361"/>
                  </a:lnTo>
                  <a:lnTo>
                    <a:pt x="9831" y="3982"/>
                  </a:lnTo>
                  <a:lnTo>
                    <a:pt x="9722" y="3630"/>
                  </a:lnTo>
                  <a:lnTo>
                    <a:pt x="9560" y="3305"/>
                  </a:lnTo>
                  <a:lnTo>
                    <a:pt x="9397" y="2980"/>
                  </a:lnTo>
                  <a:lnTo>
                    <a:pt x="9208" y="2655"/>
                  </a:lnTo>
                  <a:lnTo>
                    <a:pt x="8991" y="2357"/>
                  </a:lnTo>
                  <a:lnTo>
                    <a:pt x="8747" y="2059"/>
                  </a:lnTo>
                  <a:lnTo>
                    <a:pt x="8477" y="1788"/>
                  </a:lnTo>
                  <a:lnTo>
                    <a:pt x="8206" y="1517"/>
                  </a:lnTo>
                  <a:lnTo>
                    <a:pt x="7908" y="1274"/>
                  </a:lnTo>
                  <a:lnTo>
                    <a:pt x="7610" y="1057"/>
                  </a:lnTo>
                  <a:lnTo>
                    <a:pt x="7285" y="840"/>
                  </a:lnTo>
                  <a:lnTo>
                    <a:pt x="6933" y="678"/>
                  </a:lnTo>
                  <a:lnTo>
                    <a:pt x="6608" y="516"/>
                  </a:lnTo>
                  <a:lnTo>
                    <a:pt x="6256" y="353"/>
                  </a:lnTo>
                  <a:lnTo>
                    <a:pt x="5877" y="245"/>
                  </a:lnTo>
                  <a:lnTo>
                    <a:pt x="5525" y="136"/>
                  </a:lnTo>
                  <a:lnTo>
                    <a:pt x="5146" y="82"/>
                  </a:lnTo>
                  <a:lnTo>
                    <a:pt x="4794" y="28"/>
                  </a:lnTo>
                  <a:lnTo>
                    <a:pt x="4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dist="57150" dir="558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36;p72"/>
            <p:cNvSpPr/>
            <p:nvPr/>
          </p:nvSpPr>
          <p:spPr>
            <a:xfrm>
              <a:off x="5408717" y="3014054"/>
              <a:ext cx="56406" cy="48169"/>
            </a:xfrm>
            <a:custGeom>
              <a:avLst/>
              <a:gdLst/>
              <a:ahLst/>
              <a:cxnLst/>
              <a:rect l="l" t="t" r="r" b="b"/>
              <a:pathLst>
                <a:path w="4821" h="4117" extrusionOk="0">
                  <a:moveTo>
                    <a:pt x="813" y="0"/>
                  </a:moveTo>
                  <a:lnTo>
                    <a:pt x="650" y="27"/>
                  </a:lnTo>
                  <a:lnTo>
                    <a:pt x="488" y="54"/>
                  </a:lnTo>
                  <a:lnTo>
                    <a:pt x="352" y="109"/>
                  </a:lnTo>
                  <a:lnTo>
                    <a:pt x="244" y="217"/>
                  </a:lnTo>
                  <a:lnTo>
                    <a:pt x="136" y="325"/>
                  </a:lnTo>
                  <a:lnTo>
                    <a:pt x="81" y="461"/>
                  </a:lnTo>
                  <a:lnTo>
                    <a:pt x="27" y="596"/>
                  </a:lnTo>
                  <a:lnTo>
                    <a:pt x="0" y="758"/>
                  </a:lnTo>
                  <a:lnTo>
                    <a:pt x="0" y="894"/>
                  </a:lnTo>
                  <a:lnTo>
                    <a:pt x="54" y="1056"/>
                  </a:lnTo>
                  <a:lnTo>
                    <a:pt x="109" y="1192"/>
                  </a:lnTo>
                  <a:lnTo>
                    <a:pt x="217" y="1300"/>
                  </a:lnTo>
                  <a:lnTo>
                    <a:pt x="325" y="1408"/>
                  </a:lnTo>
                  <a:lnTo>
                    <a:pt x="434" y="1490"/>
                  </a:lnTo>
                  <a:lnTo>
                    <a:pt x="596" y="1544"/>
                  </a:lnTo>
                  <a:lnTo>
                    <a:pt x="758" y="1544"/>
                  </a:lnTo>
                  <a:lnTo>
                    <a:pt x="948" y="1571"/>
                  </a:lnTo>
                  <a:lnTo>
                    <a:pt x="1165" y="1598"/>
                  </a:lnTo>
                  <a:lnTo>
                    <a:pt x="1381" y="1652"/>
                  </a:lnTo>
                  <a:lnTo>
                    <a:pt x="1571" y="1733"/>
                  </a:lnTo>
                  <a:lnTo>
                    <a:pt x="1977" y="1923"/>
                  </a:lnTo>
                  <a:lnTo>
                    <a:pt x="2329" y="2167"/>
                  </a:lnTo>
                  <a:lnTo>
                    <a:pt x="2654" y="2464"/>
                  </a:lnTo>
                  <a:lnTo>
                    <a:pt x="2925" y="2789"/>
                  </a:lnTo>
                  <a:lnTo>
                    <a:pt x="3060" y="2979"/>
                  </a:lnTo>
                  <a:lnTo>
                    <a:pt x="3142" y="3169"/>
                  </a:lnTo>
                  <a:lnTo>
                    <a:pt x="3250" y="3358"/>
                  </a:lnTo>
                  <a:lnTo>
                    <a:pt x="3304" y="3548"/>
                  </a:lnTo>
                  <a:lnTo>
                    <a:pt x="3358" y="3683"/>
                  </a:lnTo>
                  <a:lnTo>
                    <a:pt x="3412" y="3791"/>
                  </a:lnTo>
                  <a:lnTo>
                    <a:pt x="3494" y="3873"/>
                  </a:lnTo>
                  <a:lnTo>
                    <a:pt x="3602" y="3954"/>
                  </a:lnTo>
                  <a:lnTo>
                    <a:pt x="3683" y="4035"/>
                  </a:lnTo>
                  <a:lnTo>
                    <a:pt x="3819" y="4089"/>
                  </a:lnTo>
                  <a:lnTo>
                    <a:pt x="3927" y="4116"/>
                  </a:lnTo>
                  <a:lnTo>
                    <a:pt x="4171" y="4116"/>
                  </a:lnTo>
                  <a:lnTo>
                    <a:pt x="4279" y="4089"/>
                  </a:lnTo>
                  <a:lnTo>
                    <a:pt x="4414" y="4035"/>
                  </a:lnTo>
                  <a:lnTo>
                    <a:pt x="4550" y="3954"/>
                  </a:lnTo>
                  <a:lnTo>
                    <a:pt x="4658" y="3846"/>
                  </a:lnTo>
                  <a:lnTo>
                    <a:pt x="4739" y="3710"/>
                  </a:lnTo>
                  <a:lnTo>
                    <a:pt x="4793" y="3575"/>
                  </a:lnTo>
                  <a:lnTo>
                    <a:pt x="4820" y="3439"/>
                  </a:lnTo>
                  <a:lnTo>
                    <a:pt x="4820" y="3277"/>
                  </a:lnTo>
                  <a:lnTo>
                    <a:pt x="4793" y="3114"/>
                  </a:lnTo>
                  <a:lnTo>
                    <a:pt x="4685" y="2817"/>
                  </a:lnTo>
                  <a:lnTo>
                    <a:pt x="4550" y="2492"/>
                  </a:lnTo>
                  <a:lnTo>
                    <a:pt x="4387" y="2194"/>
                  </a:lnTo>
                  <a:lnTo>
                    <a:pt x="4225" y="1923"/>
                  </a:lnTo>
                  <a:lnTo>
                    <a:pt x="4008" y="1652"/>
                  </a:lnTo>
                  <a:lnTo>
                    <a:pt x="3791" y="1408"/>
                  </a:lnTo>
                  <a:lnTo>
                    <a:pt x="3548" y="1165"/>
                  </a:lnTo>
                  <a:lnTo>
                    <a:pt x="3277" y="948"/>
                  </a:lnTo>
                  <a:lnTo>
                    <a:pt x="3006" y="758"/>
                  </a:lnTo>
                  <a:lnTo>
                    <a:pt x="2735" y="569"/>
                  </a:lnTo>
                  <a:lnTo>
                    <a:pt x="2437" y="406"/>
                  </a:lnTo>
                  <a:lnTo>
                    <a:pt x="2112" y="271"/>
                  </a:lnTo>
                  <a:lnTo>
                    <a:pt x="1815" y="163"/>
                  </a:lnTo>
                  <a:lnTo>
                    <a:pt x="1490" y="81"/>
                  </a:lnTo>
                  <a:lnTo>
                    <a:pt x="1138" y="27"/>
                  </a:lnTo>
                  <a:lnTo>
                    <a:pt x="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8623183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442"/>
        </a:solidFill>
        <a:effectLst/>
      </p:bgPr>
    </p:bg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5FA2FE-88B1-CA3A-CBB3-0C730FCB10D1}"/>
              </a:ext>
            </a:extLst>
          </p:cNvPr>
          <p:cNvSpPr/>
          <p:nvPr/>
        </p:nvSpPr>
        <p:spPr>
          <a:xfrm>
            <a:off x="669850" y="350875"/>
            <a:ext cx="16985510" cy="95214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endParaRPr lang="en-US" sz="2700" kern="1200">
              <a:solidFill>
                <a:srgbClr val="7C7C7C"/>
              </a:solidFill>
              <a:latin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2E3F5A-8347-A4A8-4FF2-8321E36B1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28" y="475463"/>
            <a:ext cx="16136865" cy="5935971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A61AB11-6A73-C205-4145-0190416824FD}"/>
              </a:ext>
            </a:extLst>
          </p:cNvPr>
          <p:cNvSpPr/>
          <p:nvPr/>
        </p:nvSpPr>
        <p:spPr>
          <a:xfrm>
            <a:off x="2939570" y="6829757"/>
            <a:ext cx="12690290" cy="10649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tiền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5400" b="1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5400" b="1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7A24B76-AD80-E2BC-335C-81C384A3E1B2}"/>
              </a:ext>
            </a:extLst>
          </p:cNvPr>
          <p:cNvSpPr/>
          <p:nvPr/>
        </p:nvSpPr>
        <p:spPr>
          <a:xfrm>
            <a:off x="2971468" y="8297050"/>
            <a:ext cx="12690290" cy="15114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>
              <a:buClrTx/>
            </a:pPr>
            <a:r>
              <a:rPr lang="en-US" sz="5400" b="1" kern="120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làm thế nào để biết 1 chiếc bút giá 6000 đồng </a:t>
            </a:r>
            <a:endParaRPr lang="en-US" sz="5400" b="1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138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571500"/>
            <a:ext cx="16382999" cy="9067800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24199" y="558125"/>
            <a:ext cx="11963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/>
              <a:t>* </a:t>
            </a:r>
            <a:r>
              <a:rPr lang="vi-VN" sz="4200" b="1" dirty="0"/>
              <a:t>Dạng 1:</a:t>
            </a:r>
            <a:r>
              <a:rPr lang="vi-VN" sz="4200" dirty="0"/>
              <a:t> Bài toán liên quan đến một phép chia và một phép nhân</a:t>
            </a:r>
            <a:endParaRPr lang="en-US" sz="4200" dirty="0"/>
          </a:p>
        </p:txBody>
      </p:sp>
      <p:sp>
        <p:nvSpPr>
          <p:cNvPr id="7" name="Rectangle 6"/>
          <p:cNvSpPr/>
          <p:nvPr/>
        </p:nvSpPr>
        <p:spPr>
          <a:xfrm>
            <a:off x="2552699" y="2589450"/>
            <a:ext cx="13106400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b="1" dirty="0" err="1"/>
              <a:t>Bài</a:t>
            </a:r>
            <a:r>
              <a:rPr lang="en-US" sz="4200" b="1" dirty="0"/>
              <a:t> </a:t>
            </a:r>
            <a:r>
              <a:rPr lang="en-US" sz="4200" b="1" dirty="0" err="1"/>
              <a:t>toán</a:t>
            </a:r>
            <a:r>
              <a:rPr lang="en-US" sz="4200" b="1" dirty="0"/>
              <a:t>: </a:t>
            </a:r>
            <a:r>
              <a:rPr lang="en-US" sz="4200" dirty="0" err="1"/>
              <a:t>Cửa</a:t>
            </a:r>
            <a:r>
              <a:rPr lang="en-US" sz="4200" dirty="0"/>
              <a:t> </a:t>
            </a:r>
            <a:r>
              <a:rPr lang="en-US" sz="4200" dirty="0" err="1"/>
              <a:t>hàng</a:t>
            </a:r>
            <a:r>
              <a:rPr lang="en-US" sz="4200" dirty="0"/>
              <a:t> </a:t>
            </a:r>
            <a:r>
              <a:rPr lang="en-US" sz="4200" dirty="0" err="1"/>
              <a:t>bán</a:t>
            </a:r>
            <a:r>
              <a:rPr lang="en-US" sz="4200" dirty="0"/>
              <a:t> 5 </a:t>
            </a:r>
            <a:r>
              <a:rPr lang="en-US" sz="4200" dirty="0" err="1"/>
              <a:t>chiếc</a:t>
            </a:r>
            <a:r>
              <a:rPr lang="en-US" sz="4200" dirty="0"/>
              <a:t> </a:t>
            </a:r>
            <a:r>
              <a:rPr lang="en-US" sz="4200" dirty="0" err="1"/>
              <a:t>bút</a:t>
            </a:r>
            <a:r>
              <a:rPr lang="en-US" sz="4200" dirty="0"/>
              <a:t> </a:t>
            </a:r>
            <a:r>
              <a:rPr lang="en-US" sz="4200" dirty="0" err="1"/>
              <a:t>chì</a:t>
            </a:r>
            <a:r>
              <a:rPr lang="en-US" sz="4200" dirty="0"/>
              <a:t> </a:t>
            </a:r>
            <a:r>
              <a:rPr lang="en-US" sz="4200" dirty="0" err="1"/>
              <a:t>giá</a:t>
            </a:r>
            <a:r>
              <a:rPr lang="en-US" sz="4200" dirty="0"/>
              <a:t> 30 000 </a:t>
            </a:r>
            <a:r>
              <a:rPr lang="en-US" sz="4200" dirty="0" err="1"/>
              <a:t>đồng</a:t>
            </a:r>
            <a:r>
              <a:rPr lang="en-US" sz="4200" dirty="0"/>
              <a:t>. </a:t>
            </a:r>
            <a:r>
              <a:rPr lang="en-US" sz="4200" dirty="0" err="1"/>
              <a:t>Bạn</a:t>
            </a:r>
            <a:r>
              <a:rPr lang="en-US" sz="4200" dirty="0"/>
              <a:t> </a:t>
            </a:r>
            <a:r>
              <a:rPr lang="en-US" sz="4200" dirty="0" err="1"/>
              <a:t>Bình</a:t>
            </a:r>
            <a:r>
              <a:rPr lang="en-US" sz="4200" dirty="0"/>
              <a:t> </a:t>
            </a:r>
            <a:r>
              <a:rPr lang="en-US" sz="4200" dirty="0" err="1"/>
              <a:t>muốn</a:t>
            </a:r>
            <a:r>
              <a:rPr lang="en-US" sz="4200" dirty="0"/>
              <a:t> </a:t>
            </a:r>
            <a:r>
              <a:rPr lang="en-US" sz="4200" dirty="0" err="1"/>
              <a:t>mua</a:t>
            </a:r>
            <a:r>
              <a:rPr lang="en-US" sz="4200" dirty="0"/>
              <a:t> 8 </a:t>
            </a:r>
            <a:r>
              <a:rPr lang="en-US" sz="4200" dirty="0" err="1"/>
              <a:t>chiếc</a:t>
            </a:r>
            <a:r>
              <a:rPr lang="en-US" sz="4200" dirty="0"/>
              <a:t> </a:t>
            </a:r>
            <a:r>
              <a:rPr lang="en-US" sz="4200" dirty="0" err="1"/>
              <a:t>bút</a:t>
            </a:r>
            <a:r>
              <a:rPr lang="en-US" sz="4200" dirty="0"/>
              <a:t> </a:t>
            </a:r>
            <a:r>
              <a:rPr lang="en-US" sz="4200" dirty="0" err="1"/>
              <a:t>chì</a:t>
            </a:r>
            <a:r>
              <a:rPr lang="en-US" sz="4200" dirty="0"/>
              <a:t> </a:t>
            </a:r>
            <a:r>
              <a:rPr lang="en-US" sz="4200" dirty="0" err="1"/>
              <a:t>như</a:t>
            </a:r>
            <a:r>
              <a:rPr lang="en-US" sz="4200" dirty="0"/>
              <a:t> </a:t>
            </a:r>
            <a:r>
              <a:rPr lang="en-US" sz="4200" dirty="0" err="1"/>
              <a:t>thế</a:t>
            </a:r>
            <a:r>
              <a:rPr lang="en-US" sz="4200" dirty="0"/>
              <a:t>. </a:t>
            </a:r>
            <a:r>
              <a:rPr lang="en-US" sz="4200" dirty="0" err="1"/>
              <a:t>Hỏi</a:t>
            </a:r>
            <a:r>
              <a:rPr lang="en-US" sz="4200" dirty="0"/>
              <a:t> </a:t>
            </a:r>
            <a:r>
              <a:rPr lang="en-US" sz="4200" dirty="0" err="1"/>
              <a:t>bạn</a:t>
            </a:r>
            <a:r>
              <a:rPr lang="en-US" sz="4200" dirty="0"/>
              <a:t> </a:t>
            </a:r>
            <a:r>
              <a:rPr lang="en-US" sz="4200" dirty="0" err="1"/>
              <a:t>Bình</a:t>
            </a:r>
            <a:r>
              <a:rPr lang="en-US" sz="4200" dirty="0"/>
              <a:t> </a:t>
            </a:r>
            <a:r>
              <a:rPr lang="en-US" sz="4200" dirty="0" err="1"/>
              <a:t>phái</a:t>
            </a:r>
            <a:r>
              <a:rPr lang="en-US" sz="4200" dirty="0"/>
              <a:t> </a:t>
            </a:r>
            <a:r>
              <a:rPr lang="en-US" sz="4200" dirty="0" err="1"/>
              <a:t>trả</a:t>
            </a:r>
            <a:r>
              <a:rPr lang="en-US" sz="4200" dirty="0"/>
              <a:t> </a:t>
            </a:r>
            <a:r>
              <a:rPr lang="en-US" sz="4200" dirty="0" err="1"/>
              <a:t>bao</a:t>
            </a:r>
            <a:r>
              <a:rPr lang="en-US" sz="4200" dirty="0"/>
              <a:t> </a:t>
            </a:r>
            <a:r>
              <a:rPr lang="en-US" sz="4200" dirty="0" err="1"/>
              <a:t>nhiêu</a:t>
            </a:r>
            <a:r>
              <a:rPr lang="en-US" sz="4200" dirty="0"/>
              <a:t> </a:t>
            </a:r>
            <a:r>
              <a:rPr lang="en-US" sz="4200" dirty="0" err="1"/>
              <a:t>tiền</a:t>
            </a:r>
            <a:r>
              <a:rPr lang="en-US" sz="4200" dirty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6248399" y="5905499"/>
            <a:ext cx="57150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/>
              <a:t>Tóm</a:t>
            </a:r>
            <a:r>
              <a:rPr lang="en-US" sz="4200" dirty="0"/>
              <a:t> </a:t>
            </a:r>
            <a:r>
              <a:rPr lang="en-US" sz="4200" dirty="0" err="1"/>
              <a:t>tắt</a:t>
            </a:r>
            <a:endParaRPr lang="en-US" sz="4200" dirty="0"/>
          </a:p>
          <a:p>
            <a:pPr algn="just">
              <a:lnSpc>
                <a:spcPct val="150000"/>
              </a:lnSpc>
            </a:pPr>
            <a:r>
              <a:rPr lang="en-US" sz="4200" dirty="0"/>
              <a:t>5 </a:t>
            </a:r>
            <a:r>
              <a:rPr lang="en-US" sz="4200" dirty="0" err="1"/>
              <a:t>bút</a:t>
            </a:r>
            <a:r>
              <a:rPr lang="en-US" sz="4200" dirty="0"/>
              <a:t> </a:t>
            </a:r>
            <a:r>
              <a:rPr lang="en-US" sz="4200" dirty="0" err="1"/>
              <a:t>chì</a:t>
            </a:r>
            <a:r>
              <a:rPr lang="en-US" sz="4200" dirty="0"/>
              <a:t>: 30 000 </a:t>
            </a:r>
            <a:r>
              <a:rPr lang="en-US" sz="4200" dirty="0" err="1"/>
              <a:t>đồng</a:t>
            </a:r>
            <a:endParaRPr lang="en-US" sz="4200" dirty="0"/>
          </a:p>
          <a:p>
            <a:pPr algn="just">
              <a:lnSpc>
                <a:spcPct val="150000"/>
              </a:lnSpc>
            </a:pPr>
            <a:r>
              <a:rPr lang="en-US" sz="4200" dirty="0"/>
              <a:t>8 </a:t>
            </a:r>
            <a:r>
              <a:rPr lang="en-US" sz="4200" dirty="0" err="1"/>
              <a:t>bút</a:t>
            </a:r>
            <a:r>
              <a:rPr lang="en-US" sz="4200" dirty="0"/>
              <a:t> </a:t>
            </a:r>
            <a:r>
              <a:rPr lang="en-US" sz="4200" dirty="0" err="1"/>
              <a:t>chì</a:t>
            </a:r>
            <a:r>
              <a:rPr lang="en-US" sz="4200" dirty="0"/>
              <a:t>: ? </a:t>
            </a:r>
            <a:r>
              <a:rPr lang="en-US" sz="4200" dirty="0" err="1"/>
              <a:t>đồng</a:t>
            </a:r>
            <a:endParaRPr lang="en-US" sz="4200" dirty="0"/>
          </a:p>
        </p:txBody>
      </p:sp>
    </p:spTree>
    <p:extLst>
      <p:ext uri="{BB962C8B-B14F-4D97-AF65-F5344CB8AC3E}">
        <p14:creationId xmlns:p14="http://schemas.microsoft.com/office/powerpoint/2010/main" val="136556144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571500"/>
            <a:ext cx="16382999" cy="9067800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200" dirty="0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59000" y="952500"/>
            <a:ext cx="3276600" cy="1143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4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200" dirty="0" err="1">
                <a:solidFill>
                  <a:schemeClr val="bg1">
                    <a:lumMod val="10000"/>
                  </a:schemeClr>
                </a:solidFill>
              </a:rPr>
              <a:t>hiểu</a:t>
            </a:r>
            <a:endParaRPr lang="en-US" sz="4200"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9525000" y="2554087"/>
            <a:ext cx="5289649" cy="1524000"/>
          </a:xfrm>
          <a:prstGeom prst="wedgeRoundRectCallout">
            <a:avLst>
              <a:gd name="adj1" fmla="val 60331"/>
              <a:gd name="adj2" fmla="val -10995"/>
              <a:gd name="adj3" fmla="val 16667"/>
            </a:avLst>
          </a:prstGeom>
          <a:solidFill>
            <a:schemeClr val="accent6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Mua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8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chiếc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bút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chì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cần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phải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trả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bao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nhiêu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</a:rPr>
              <a:t>tiền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</a:rPr>
              <a:t>?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752" y="2325575"/>
            <a:ext cx="1543313" cy="1990328"/>
          </a:xfrm>
          <a:prstGeom prst="rect">
            <a:avLst/>
          </a:prstGeom>
        </p:spPr>
      </p:pic>
      <p:sp>
        <p:nvSpPr>
          <p:cNvPr id="13" name="Google Shape;187;p6"/>
          <p:cNvSpPr/>
          <p:nvPr/>
        </p:nvSpPr>
        <p:spPr>
          <a:xfrm flipH="1">
            <a:off x="4419600" y="2627333"/>
            <a:ext cx="4192760" cy="1377508"/>
          </a:xfrm>
          <a:prstGeom prst="wedgeRoundRectCallout">
            <a:avLst>
              <a:gd name="adj1" fmla="val 54320"/>
              <a:gd name="adj2" fmla="val -8723"/>
              <a:gd name="adj3" fmla="val 16667"/>
            </a:avLst>
          </a:prstGeom>
          <a:solidFill>
            <a:schemeClr val="accent6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6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30 000 </a:t>
            </a:r>
            <a:r>
              <a:rPr lang="en-US" sz="36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đồng</a:t>
            </a:r>
            <a:endParaRPr lang="en-US" sz="36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304642" y="2302737"/>
            <a:ext cx="1492658" cy="2225079"/>
          </a:xfrm>
          <a:prstGeom prst="rect">
            <a:avLst/>
          </a:prstGeom>
        </p:spPr>
      </p:pic>
      <p:sp>
        <p:nvSpPr>
          <p:cNvPr id="15" name="Rounded Rectangular Callout 14"/>
          <p:cNvSpPr/>
          <p:nvPr/>
        </p:nvSpPr>
        <p:spPr>
          <a:xfrm>
            <a:off x="9499600" y="6670454"/>
            <a:ext cx="5289649" cy="1524000"/>
          </a:xfrm>
          <a:prstGeom prst="wedgeRoundRectCallout">
            <a:avLst>
              <a:gd name="adj1" fmla="val 60331"/>
              <a:gd name="adj2" fmla="val -10995"/>
              <a:gd name="adj3" fmla="val 16667"/>
            </a:avLst>
          </a:prstGeom>
          <a:solidFill>
            <a:schemeClr val="accent6"/>
          </a:solidFill>
          <a:ln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Bạn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làm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tính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chia 30 000 : 5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rồi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lấy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kết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quả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nhân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</a:rPr>
              <a:t>với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</a:rPr>
              <a:t> 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5352" y="6929636"/>
            <a:ext cx="1543313" cy="1990328"/>
          </a:xfrm>
          <a:prstGeom prst="rect">
            <a:avLst/>
          </a:prstGeom>
        </p:spPr>
      </p:pic>
      <p:sp>
        <p:nvSpPr>
          <p:cNvPr id="17" name="Google Shape;187;p6"/>
          <p:cNvSpPr/>
          <p:nvPr/>
        </p:nvSpPr>
        <p:spPr>
          <a:xfrm flipH="1">
            <a:off x="4394199" y="6743700"/>
            <a:ext cx="4711699" cy="2362200"/>
          </a:xfrm>
          <a:prstGeom prst="wedgeRoundRectCallout">
            <a:avLst>
              <a:gd name="adj1" fmla="val 54320"/>
              <a:gd name="adj2" fmla="val -8723"/>
              <a:gd name="adj3" fmla="val 16667"/>
            </a:avLst>
          </a:prstGeom>
          <a:solidFill>
            <a:schemeClr val="accent6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Tôi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giá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rồi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8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chiếc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bút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chì</a:t>
            </a:r>
            <a:endParaRPr lang="en-US" sz="3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231413" y="6812260"/>
            <a:ext cx="1492658" cy="2225079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279242" y="5105400"/>
            <a:ext cx="3276600" cy="11430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chemeClr val="bg1">
                    <a:lumMod val="10000"/>
                  </a:schemeClr>
                </a:solidFill>
              </a:rPr>
              <a:t>Em</a:t>
            </a:r>
            <a:r>
              <a:rPr lang="en-US" sz="4200" dirty="0">
                <a:solidFill>
                  <a:schemeClr val="bg1">
                    <a:lumMod val="10000"/>
                  </a:schemeClr>
                </a:solidFill>
              </a:rPr>
              <a:t> </a:t>
            </a:r>
            <a:r>
              <a:rPr lang="en-US" sz="4200" dirty="0" err="1">
                <a:solidFill>
                  <a:schemeClr val="bg1">
                    <a:lumMod val="10000"/>
                  </a:schemeClr>
                </a:solidFill>
              </a:rPr>
              <a:t>nghĩ</a:t>
            </a:r>
            <a:endParaRPr lang="en-US" sz="4200" dirty="0">
              <a:solidFill>
                <a:schemeClr val="bg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7465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914400" y="571500"/>
            <a:ext cx="16382999" cy="9067800"/>
          </a:xfrm>
          <a:prstGeom prst="roundRect">
            <a:avLst/>
          </a:prstGeom>
          <a:solidFill>
            <a:schemeClr val="accent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42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478670" y="876300"/>
                <a:ext cx="9254457" cy="5789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4200" dirty="0"/>
                  <a:t>Bài </a:t>
                </a:r>
                <a:r>
                  <a:rPr lang="en-US" sz="4200" dirty="0" err="1"/>
                  <a:t>giải</a:t>
                </a:r>
                <a:endParaRPr lang="en-US" sz="4200" dirty="0"/>
              </a:p>
              <a:p>
                <a:pPr algn="ctr">
                  <a:lnSpc>
                    <a:spcPct val="150000"/>
                  </a:lnSpc>
                </a:pPr>
                <a:r>
                  <a:rPr lang="en-US" sz="4200" dirty="0" err="1"/>
                  <a:t>Giá</a:t>
                </a:r>
                <a:r>
                  <a:rPr lang="en-US" sz="4200" dirty="0"/>
                  <a:t> </a:t>
                </a:r>
                <a:r>
                  <a:rPr lang="en-US" sz="4200" dirty="0" err="1"/>
                  <a:t>tiền</a:t>
                </a:r>
                <a:r>
                  <a:rPr lang="en-US" sz="4200" dirty="0"/>
                  <a:t> 1 </a:t>
                </a:r>
                <a:r>
                  <a:rPr lang="en-US" sz="4200" dirty="0" err="1"/>
                  <a:t>chiếc</a:t>
                </a:r>
                <a:r>
                  <a:rPr lang="en-US" sz="4200" dirty="0"/>
                  <a:t> </a:t>
                </a:r>
                <a:r>
                  <a:rPr lang="en-US" sz="4200" dirty="0" err="1"/>
                  <a:t>bút</a:t>
                </a:r>
                <a:r>
                  <a:rPr lang="en-US" sz="4200" dirty="0"/>
                  <a:t> </a:t>
                </a:r>
                <a:r>
                  <a:rPr lang="en-US" sz="4200" dirty="0" err="1"/>
                  <a:t>chì</a:t>
                </a:r>
                <a:r>
                  <a:rPr lang="en-US" sz="4200" dirty="0"/>
                  <a:t> </a:t>
                </a:r>
                <a:r>
                  <a:rPr lang="en-US" sz="4200" dirty="0" err="1"/>
                  <a:t>là</a:t>
                </a:r>
                <a:r>
                  <a:rPr lang="en-US" sz="42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200" dirty="0"/>
                  <a:t>30 000 : 5 = 6 000 (</a:t>
                </a:r>
                <a:r>
                  <a:rPr lang="en-US" sz="4200" dirty="0" err="1"/>
                  <a:t>đồng</a:t>
                </a:r>
                <a:r>
                  <a:rPr lang="en-US" sz="4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200" dirty="0" err="1"/>
                  <a:t>Mua</a:t>
                </a:r>
                <a:r>
                  <a:rPr lang="en-US" sz="4200" dirty="0"/>
                  <a:t> 8 </a:t>
                </a:r>
                <a:r>
                  <a:rPr lang="en-US" sz="4200" dirty="0" err="1"/>
                  <a:t>chiếc</a:t>
                </a:r>
                <a:r>
                  <a:rPr lang="en-US" sz="4200" dirty="0"/>
                  <a:t> </a:t>
                </a:r>
                <a:r>
                  <a:rPr lang="en-US" sz="4200" dirty="0" err="1"/>
                  <a:t>bút</a:t>
                </a:r>
                <a:r>
                  <a:rPr lang="en-US" sz="4200" dirty="0"/>
                  <a:t> </a:t>
                </a:r>
                <a:r>
                  <a:rPr lang="en-US" sz="4200" dirty="0" err="1"/>
                  <a:t>chì</a:t>
                </a:r>
                <a:r>
                  <a:rPr lang="en-US" sz="4200" dirty="0"/>
                  <a:t> </a:t>
                </a:r>
                <a:r>
                  <a:rPr lang="en-US" sz="4200" dirty="0" err="1"/>
                  <a:t>phải</a:t>
                </a:r>
                <a:r>
                  <a:rPr lang="en-US" sz="4200" dirty="0"/>
                  <a:t> </a:t>
                </a:r>
                <a:r>
                  <a:rPr lang="en-US" sz="4200" dirty="0" err="1"/>
                  <a:t>trả</a:t>
                </a:r>
                <a:r>
                  <a:rPr lang="en-US" sz="4200" dirty="0"/>
                  <a:t> </a:t>
                </a:r>
                <a:r>
                  <a:rPr lang="en-US" sz="4200" dirty="0" err="1"/>
                  <a:t>số</a:t>
                </a:r>
                <a:r>
                  <a:rPr lang="en-US" sz="4200" dirty="0"/>
                  <a:t> </a:t>
                </a:r>
                <a:r>
                  <a:rPr lang="en-US" sz="4200" dirty="0" err="1"/>
                  <a:t>tiền</a:t>
                </a:r>
                <a:r>
                  <a:rPr lang="en-US" sz="4200" dirty="0"/>
                  <a:t> </a:t>
                </a:r>
                <a:r>
                  <a:rPr lang="en-US" sz="4200" dirty="0" err="1"/>
                  <a:t>là</a:t>
                </a:r>
                <a:r>
                  <a:rPr lang="en-US" sz="4200" dirty="0"/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200" dirty="0"/>
                  <a:t>6 000 </a:t>
                </a:r>
                <a14:m>
                  <m:oMath xmlns:m="http://schemas.openxmlformats.org/officeDocument/2006/math">
                    <m:r>
                      <a:rPr lang="en-US" sz="42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sz="4200" dirty="0"/>
                  <a:t> 8 = 48 000 (</a:t>
                </a:r>
                <a:r>
                  <a:rPr lang="en-US" sz="4200" dirty="0" err="1"/>
                  <a:t>đồng</a:t>
                </a:r>
                <a:r>
                  <a:rPr lang="en-US" sz="4200" dirty="0"/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4200" dirty="0" err="1"/>
                  <a:t>Đáp</a:t>
                </a:r>
                <a:r>
                  <a:rPr lang="en-US" sz="4200" dirty="0"/>
                  <a:t> </a:t>
                </a:r>
                <a:r>
                  <a:rPr lang="en-US" sz="4200" dirty="0" err="1"/>
                  <a:t>số</a:t>
                </a:r>
                <a:r>
                  <a:rPr lang="en-US" sz="4200" dirty="0"/>
                  <a:t>: 48 000 </a:t>
                </a:r>
                <a:r>
                  <a:rPr lang="en-US" sz="4200" dirty="0" err="1"/>
                  <a:t>đồng</a:t>
                </a:r>
                <a:endParaRPr lang="en-US" sz="4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670" y="876300"/>
                <a:ext cx="9254457" cy="5789534"/>
              </a:xfrm>
              <a:prstGeom prst="rect">
                <a:avLst/>
              </a:prstGeom>
              <a:blipFill rotWithShape="1">
                <a:blip r:embed="rId2"/>
                <a:stretch>
                  <a:fillRect l="-2108" r="-3623" b="-4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3698809" y="7173047"/>
            <a:ext cx="10814179" cy="2031325"/>
          </a:xfrm>
          <a:prstGeom prst="rect">
            <a:avLst/>
          </a:prstGeom>
          <a:noFill/>
          <a:ln w="57150" cap="flat" cmpd="sng" algn="ctr">
            <a:solidFill>
              <a:srgbClr val="C0504D"/>
            </a:solidFill>
            <a:prstDash val="sysDash"/>
          </a:ln>
          <a:effectLst/>
        </p:spPr>
        <p:txBody>
          <a:bodyPr wrap="none">
            <a:spAutoFit/>
          </a:bodyPr>
          <a:lstStyle/>
          <a:p>
            <a:pPr marL="571500" marR="0" lvl="0" indent="-5715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dấu</a:t>
            </a:r>
            <a:r>
              <a:rPr kumimoji="0" lang="en-US" sz="42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200" b="0" i="0" u="none" strike="noStrike" kern="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ngoặc</a:t>
            </a:r>
            <a:endParaRPr kumimoji="0" lang="en-US" sz="4200" b="0" i="0" u="none" strike="noStrike" kern="0" cap="none" spc="0" normalizeH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Đáp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ghi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đầy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đủ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tên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đơn</a:t>
            </a:r>
            <a:r>
              <a:rPr lang="en-US" sz="4200" noProof="0" dirty="0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noProof="0" dirty="0" err="1">
                <a:solidFill>
                  <a:sysClr val="windowText" lastClr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vị</a:t>
            </a:r>
            <a:endParaRPr kumimoji="0" lang="en-US" sz="4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rgbClr val="F7964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7828296"/>
            <a:ext cx="797287" cy="60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023475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87;p6"/>
          <p:cNvSpPr/>
          <p:nvPr/>
        </p:nvSpPr>
        <p:spPr>
          <a:xfrm>
            <a:off x="923496" y="1747746"/>
            <a:ext cx="12260985" cy="7662954"/>
          </a:xfrm>
          <a:prstGeom prst="wedgeRoundRectCallout">
            <a:avLst>
              <a:gd name="adj1" fmla="val 54451"/>
              <a:gd name="adj2" fmla="val 18792"/>
              <a:gd name="adj3" fmla="val 16667"/>
            </a:avLst>
          </a:prstGeom>
          <a:solidFill>
            <a:srgbClr val="FFFF99"/>
          </a:solidFill>
          <a:ln w="38100" cap="flat" cmpd="sng">
            <a:solidFill>
              <a:srgbClr val="395E89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2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Với dạng “rút về đơn vị” liên quan đến một phép chia và một phép nhân</a:t>
            </a:r>
            <a:r>
              <a:rPr lang="en-US" sz="4000" dirty="0"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 thường tiến hành theo hai bước</a:t>
            </a:r>
            <a:r>
              <a:rPr lang="en-US" sz="4000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a typeface="Times New Roman" panose="02020603050405020304" pitchFamily="18" charset="0"/>
                <a:cs typeface="Arial" panose="020B0604020202020204" pitchFamily="34" charset="0"/>
              </a:rPr>
              <a:t>giải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4000" dirty="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lvl="2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vi-VN" sz="4000" b="1" dirty="0">
                <a:ea typeface="Times New Roman" panose="02020603050405020304" pitchFamily="18" charset="0"/>
                <a:cs typeface="Arial" panose="020B0604020202020204" pitchFamily="34" charset="0"/>
              </a:rPr>
              <a:t>Bước 1: 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Tìm giá trị một phần (thực hiện phép chia)</a:t>
            </a:r>
          </a:p>
          <a:p>
            <a:pPr marL="571500" lvl="2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</a:pPr>
            <a:r>
              <a:rPr lang="vi-VN" sz="4000" b="1" dirty="0">
                <a:ea typeface="Times New Roman" panose="02020603050405020304" pitchFamily="18" charset="0"/>
                <a:cs typeface="Arial" panose="020B0604020202020204" pitchFamily="34" charset="0"/>
              </a:rPr>
              <a:t>Bước 2:</a:t>
            </a:r>
            <a:r>
              <a:rPr lang="vi-VN" sz="4000" dirty="0">
                <a:ea typeface="Times New Roman" panose="02020603050405020304" pitchFamily="18" charset="0"/>
                <a:cs typeface="Arial" panose="020B0604020202020204" pitchFamily="34" charset="0"/>
              </a:rPr>
              <a:t> Tìm giá trị nhiều phần đó (thực hiện phép nhân)</a:t>
            </a:r>
          </a:p>
        </p:txBody>
      </p:sp>
    </p:spTree>
    <p:extLst>
      <p:ext uri="{BB962C8B-B14F-4D97-AF65-F5344CB8AC3E}">
        <p14:creationId xmlns:p14="http://schemas.microsoft.com/office/powerpoint/2010/main" val="2706691668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25.997"/>
  <p:tag name="ISPRING_CUSTOM_TIMING_USED" val="1"/>
  <p:tag name="GENSWF_SLIDE_TITLE" val="Trang bìa"/>
  <p:tag name="TIMING" val="|1.355|2.11|1.624|1.626|3.858|1.454|1.391|1.422|1.562|1.515"/>
  <p:tag name="ISPRING_SLIDE_ID_2" val="{80925AB4-089C-44E8-8CEE-EC25776BB75D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nline Learning Planner by Sildesgo">
  <a:themeElements>
    <a:clrScheme name="Simple Light">
      <a:dk1>
        <a:srgbClr val="7C7C7C"/>
      </a:dk1>
      <a:lt1>
        <a:srgbClr val="FFFFFF"/>
      </a:lt1>
      <a:dk2>
        <a:srgbClr val="7C7C7C"/>
      </a:dk2>
      <a:lt2>
        <a:srgbClr val="F3F3F3"/>
      </a:lt2>
      <a:accent1>
        <a:srgbClr val="4D8CF5"/>
      </a:accent1>
      <a:accent2>
        <a:srgbClr val="34A853"/>
      </a:accent2>
      <a:accent3>
        <a:srgbClr val="FBBC05"/>
      </a:accent3>
      <a:accent4>
        <a:srgbClr val="EA4335"/>
      </a:accent4>
      <a:accent5>
        <a:srgbClr val="F1F1F1"/>
      </a:accent5>
      <a:accent6>
        <a:srgbClr val="1C1C3D"/>
      </a:accent6>
      <a:hlink>
        <a:srgbClr val="7C7C7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rở lại Trường học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595</Words>
  <Application>Microsoft Office PowerPoint</Application>
  <PresentationFormat>Custom</PresentationFormat>
  <Paragraphs>63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 Math</vt:lpstr>
      <vt:lpstr>Ubuntu</vt:lpstr>
      <vt:lpstr>Ubuntu Light</vt:lpstr>
      <vt:lpstr>Segoe UI</vt:lpstr>
      <vt:lpstr>Office Theme</vt:lpstr>
      <vt:lpstr>Online Learning Planner by Sildesgo</vt:lpstr>
      <vt:lpstr>Trở lại Trường học 16x9</vt:lpstr>
      <vt:lpstr>Bạn nhỏ 16x9</vt:lpstr>
      <vt:lpstr>CHÀO MỪNG CÁC EM ĐẾN VỚI TIẾT HỌC NGÀY HÔM NAY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23</cp:revision>
  <dcterms:modified xsi:type="dcterms:W3CDTF">2024-11-02T13:03:38Z</dcterms:modified>
</cp:coreProperties>
</file>