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88" r:id="rId2"/>
  </p:sldMasterIdLst>
  <p:notesMasterIdLst>
    <p:notesMasterId r:id="rId20"/>
  </p:notesMasterIdLst>
  <p:sldIdLst>
    <p:sldId id="2657" r:id="rId3"/>
    <p:sldId id="281" r:id="rId4"/>
    <p:sldId id="292" r:id="rId5"/>
    <p:sldId id="293" r:id="rId6"/>
    <p:sldId id="294" r:id="rId7"/>
    <p:sldId id="278" r:id="rId8"/>
    <p:sldId id="283" r:id="rId9"/>
    <p:sldId id="284" r:id="rId10"/>
    <p:sldId id="286" r:id="rId11"/>
    <p:sldId id="287" r:id="rId12"/>
    <p:sldId id="288" r:id="rId13"/>
    <p:sldId id="291" r:id="rId14"/>
    <p:sldId id="289" r:id="rId15"/>
    <p:sldId id="290" r:id="rId16"/>
    <p:sldId id="279" r:id="rId17"/>
    <p:sldId id="282" r:id="rId18"/>
    <p:sldId id="273" r:id="rId19"/>
  </p:sldIdLst>
  <p:sldSz cx="18288000" cy="10287000"/>
  <p:notesSz cx="6858000" cy="9144000"/>
  <p:embeddedFontLst>
    <p:embeddedFont>
      <p:font typeface="等线" panose="02010600030101010101" pitchFamily="2" charset="-122"/>
      <p:regular r:id="rId21"/>
      <p:bold r:id="rId22"/>
    </p:embeddedFont>
    <p:embeddedFont>
      <p:font typeface="等线 Light" panose="02010600030101010101" pitchFamily="2" charset="-122"/>
      <p:regular r:id="rId23"/>
    </p:embeddedFont>
    <p:embeddedFont>
      <p:font typeface="Calibri" panose="020F0502020204030204" pitchFamily="34" charset="0"/>
      <p:regular r:id="rId24"/>
      <p:bold r:id="rId25"/>
      <p:italic r:id="rId26"/>
      <p:boldItalic r:id="rId27"/>
    </p:embeddedFont>
    <p:embeddedFont>
      <p:font typeface="Cambria Math" panose="02040503050406030204" pitchFamily="18"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F98745-ED2C-4204-B66E-818F50CE70D2}">
  <a:tblStyle styleId="{2BF98745-ED2C-4204-B66E-818F50CE70D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41" d="100"/>
          <a:sy n="41" d="100"/>
        </p:scale>
        <p:origin x="748" y="32"/>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830158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7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6F0AC9-7684-49D1-B57F-6704CC1B551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286039590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F0AC9-7684-49D1-B57F-6704CC1B551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106660601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F0AC9-7684-49D1-B57F-6704CC1B551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416631846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1"/>
        <p:cNvGrpSpPr/>
        <p:nvPr/>
      </p:nvGrpSpPr>
      <p:grpSpPr>
        <a:xfrm>
          <a:off x="0" y="0"/>
          <a:ext cx="0" cy="0"/>
          <a:chOff x="0" y="0"/>
          <a:chExt cx="0" cy="0"/>
        </a:xfrm>
      </p:grpSpPr>
      <p:sp>
        <p:nvSpPr>
          <p:cNvPr id="63" name="Google Shape;63;p8"/>
          <p:cNvSpPr txBox="1">
            <a:spLocks noGrp="1"/>
          </p:cNvSpPr>
          <p:nvPr>
            <p:ph type="title"/>
          </p:nvPr>
        </p:nvSpPr>
        <p:spPr>
          <a:xfrm>
            <a:off x="4003050" y="2614200"/>
            <a:ext cx="10282200" cy="5058600"/>
          </a:xfrm>
          <a:prstGeom prst="rect">
            <a:avLst/>
          </a:prstGeom>
          <a:ln>
            <a:noFill/>
          </a:ln>
        </p:spPr>
        <p:txBody>
          <a:bodyPr spcFirstLastPara="1" wrap="square" lIns="182850" tIns="182850" rIns="182850" bIns="182850" anchor="ctr" anchorCtr="0">
            <a:noAutofit/>
          </a:bodyPr>
          <a:lstStyle>
            <a:lvl1pPr lvl="0" algn="ctr">
              <a:spcBef>
                <a:spcPts val="0"/>
              </a:spcBef>
              <a:spcAft>
                <a:spcPts val="0"/>
              </a:spcAft>
              <a:buSzPts val="6000"/>
              <a:buNone/>
              <a:defRPr sz="13800"/>
            </a:lvl1pPr>
            <a:lvl2pPr lvl="1" algn="ctr">
              <a:spcBef>
                <a:spcPts val="0"/>
              </a:spcBef>
              <a:spcAft>
                <a:spcPts val="0"/>
              </a:spcAft>
              <a:buSzPts val="6000"/>
              <a:buNone/>
              <a:defRPr sz="12000"/>
            </a:lvl2pPr>
            <a:lvl3pPr lvl="2" algn="ctr">
              <a:spcBef>
                <a:spcPts val="0"/>
              </a:spcBef>
              <a:spcAft>
                <a:spcPts val="0"/>
              </a:spcAft>
              <a:buSzPts val="6000"/>
              <a:buNone/>
              <a:defRPr sz="12000"/>
            </a:lvl3pPr>
            <a:lvl4pPr lvl="3" algn="ctr">
              <a:spcBef>
                <a:spcPts val="0"/>
              </a:spcBef>
              <a:spcAft>
                <a:spcPts val="0"/>
              </a:spcAft>
              <a:buSzPts val="6000"/>
              <a:buNone/>
              <a:defRPr sz="12000"/>
            </a:lvl4pPr>
            <a:lvl5pPr lvl="4" algn="ctr">
              <a:spcBef>
                <a:spcPts val="0"/>
              </a:spcBef>
              <a:spcAft>
                <a:spcPts val="0"/>
              </a:spcAft>
              <a:buSzPts val="6000"/>
              <a:buNone/>
              <a:defRPr sz="12000"/>
            </a:lvl5pPr>
            <a:lvl6pPr lvl="5" algn="ctr">
              <a:spcBef>
                <a:spcPts val="0"/>
              </a:spcBef>
              <a:spcAft>
                <a:spcPts val="0"/>
              </a:spcAft>
              <a:buSzPts val="6000"/>
              <a:buNone/>
              <a:defRPr sz="12000"/>
            </a:lvl6pPr>
            <a:lvl7pPr lvl="6" algn="ctr">
              <a:spcBef>
                <a:spcPts val="0"/>
              </a:spcBef>
              <a:spcAft>
                <a:spcPts val="0"/>
              </a:spcAft>
              <a:buSzPts val="6000"/>
              <a:buNone/>
              <a:defRPr sz="12000"/>
            </a:lvl7pPr>
            <a:lvl8pPr lvl="7" algn="ctr">
              <a:spcBef>
                <a:spcPts val="0"/>
              </a:spcBef>
              <a:spcAft>
                <a:spcPts val="0"/>
              </a:spcAft>
              <a:buSzPts val="6000"/>
              <a:buNone/>
              <a:defRPr sz="12000"/>
            </a:lvl8pPr>
            <a:lvl9pPr lvl="8" algn="ctr">
              <a:spcBef>
                <a:spcPts val="0"/>
              </a:spcBef>
              <a:spcAft>
                <a:spcPts val="0"/>
              </a:spcAft>
              <a:buSzPts val="6000"/>
              <a:buNone/>
              <a:defRPr sz="12000"/>
            </a:lvl9pPr>
          </a:lstStyle>
          <a:p>
            <a:endParaRPr/>
          </a:p>
        </p:txBody>
      </p:sp>
    </p:spTree>
  </p:cSld>
  <p:clrMapOvr>
    <a:masterClrMapping/>
  </p:clrMapOvr>
  <p:transition>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4"/>
        <p:cNvGrpSpPr/>
        <p:nvPr/>
      </p:nvGrpSpPr>
      <p:grpSpPr>
        <a:xfrm>
          <a:off x="0" y="0"/>
          <a:ext cx="0" cy="0"/>
          <a:chOff x="0" y="0"/>
          <a:chExt cx="0" cy="0"/>
        </a:xfrm>
      </p:grpSpPr>
      <p:sp>
        <p:nvSpPr>
          <p:cNvPr id="85" name="Google Shape;85;p11"/>
          <p:cNvSpPr txBox="1">
            <a:spLocks noGrp="1"/>
          </p:cNvSpPr>
          <p:nvPr>
            <p:ph type="title" hasCustomPrompt="1"/>
          </p:nvPr>
        </p:nvSpPr>
        <p:spPr>
          <a:xfrm>
            <a:off x="1731250" y="3905700"/>
            <a:ext cx="9489600" cy="15990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86" name="Google Shape;86;p11"/>
          <p:cNvSpPr txBox="1">
            <a:spLocks noGrp="1"/>
          </p:cNvSpPr>
          <p:nvPr>
            <p:ph type="subTitle" idx="1"/>
          </p:nvPr>
        </p:nvSpPr>
        <p:spPr>
          <a:xfrm>
            <a:off x="1731250" y="5632500"/>
            <a:ext cx="9489600" cy="748800"/>
          </a:xfrm>
          <a:prstGeom prst="rect">
            <a:avLst/>
          </a:prstGeom>
          <a:ln>
            <a:noFill/>
          </a:ln>
        </p:spPr>
        <p:txBody>
          <a:bodyPr spcFirstLastPara="1" wrap="square" lIns="182850" tIns="182850" rIns="182850" bIns="182850"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Tree>
  </p:cSld>
  <p:clrMapOvr>
    <a:masterClrMapping/>
  </p:clrMapOvr>
  <p:transition>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5585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1257300" y="2738438"/>
            <a:ext cx="15773400" cy="652700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321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8605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1257300" y="2738438"/>
            <a:ext cx="7772400" cy="652700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9258300" y="2738438"/>
            <a:ext cx="7772400" cy="652700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89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1259684"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9258302"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90402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7760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6F0AC9-7684-49D1-B57F-6704CC1B551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40664878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35111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990140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24577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1257300" y="2738438"/>
            <a:ext cx="15773400" cy="652700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34547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1257302" y="547690"/>
            <a:ext cx="11601450" cy="871775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1257300" y="9534527"/>
            <a:ext cx="4114800" cy="547688"/>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2024/11/2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6057900" y="9534527"/>
            <a:ext cx="6172200" cy="547688"/>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12915900" y="9534527"/>
            <a:ext cx="4114800" cy="547688"/>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4318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71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600">
                <a:solidFill>
                  <a:schemeClr val="tx1">
                    <a:tint val="75000"/>
                  </a:schemeClr>
                </a:solidFill>
              </a:defRPr>
            </a:lvl1pPr>
            <a:lvl2pPr marL="816422" indent="0">
              <a:buNone/>
              <a:defRPr sz="3200">
                <a:solidFill>
                  <a:schemeClr val="tx1">
                    <a:tint val="75000"/>
                  </a:schemeClr>
                </a:solidFill>
              </a:defRPr>
            </a:lvl2pPr>
            <a:lvl3pPr marL="1632844" indent="0">
              <a:buNone/>
              <a:defRPr sz="2900">
                <a:solidFill>
                  <a:schemeClr val="tx1">
                    <a:tint val="75000"/>
                  </a:schemeClr>
                </a:solidFill>
              </a:defRPr>
            </a:lvl3pPr>
            <a:lvl4pPr marL="2449266" indent="0">
              <a:buNone/>
              <a:defRPr sz="2500">
                <a:solidFill>
                  <a:schemeClr val="tx1">
                    <a:tint val="75000"/>
                  </a:schemeClr>
                </a:solidFill>
              </a:defRPr>
            </a:lvl4pPr>
            <a:lvl5pPr marL="3265688" indent="0">
              <a:buNone/>
              <a:defRPr sz="2500">
                <a:solidFill>
                  <a:schemeClr val="tx1">
                    <a:tint val="75000"/>
                  </a:schemeClr>
                </a:solidFill>
              </a:defRPr>
            </a:lvl5pPr>
            <a:lvl6pPr marL="4082110" indent="0">
              <a:buNone/>
              <a:defRPr sz="2500">
                <a:solidFill>
                  <a:schemeClr val="tx1">
                    <a:tint val="75000"/>
                  </a:schemeClr>
                </a:solidFill>
              </a:defRPr>
            </a:lvl6pPr>
            <a:lvl7pPr marL="4898532" indent="0">
              <a:buNone/>
              <a:defRPr sz="2500">
                <a:solidFill>
                  <a:schemeClr val="tx1">
                    <a:tint val="75000"/>
                  </a:schemeClr>
                </a:solidFill>
              </a:defRPr>
            </a:lvl7pPr>
            <a:lvl8pPr marL="5714954" indent="0">
              <a:buNone/>
              <a:defRPr sz="2500">
                <a:solidFill>
                  <a:schemeClr val="tx1">
                    <a:tint val="75000"/>
                  </a:schemeClr>
                </a:solidFill>
              </a:defRPr>
            </a:lvl8pPr>
            <a:lvl9pPr marL="6531376"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6F0AC9-7684-49D1-B57F-6704CC1B551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348382337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6F0AC9-7684-49D1-B57F-6704CC1B5516}"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31731366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4300" b="1"/>
            </a:lvl1pPr>
            <a:lvl2pPr marL="816422" indent="0">
              <a:buNone/>
              <a:defRPr sz="3600" b="1"/>
            </a:lvl2pPr>
            <a:lvl3pPr marL="1632844" indent="0">
              <a:buNone/>
              <a:defRPr sz="3200" b="1"/>
            </a:lvl3pPr>
            <a:lvl4pPr marL="2449266" indent="0">
              <a:buNone/>
              <a:defRPr sz="2900" b="1"/>
            </a:lvl4pPr>
            <a:lvl5pPr marL="3265688" indent="0">
              <a:buNone/>
              <a:defRPr sz="2900" b="1"/>
            </a:lvl5pPr>
            <a:lvl6pPr marL="4082110" indent="0">
              <a:buNone/>
              <a:defRPr sz="2900" b="1"/>
            </a:lvl6pPr>
            <a:lvl7pPr marL="4898532" indent="0">
              <a:buNone/>
              <a:defRPr sz="2900" b="1"/>
            </a:lvl7pPr>
            <a:lvl8pPr marL="5714954" indent="0">
              <a:buNone/>
              <a:defRPr sz="2900" b="1"/>
            </a:lvl8pPr>
            <a:lvl9pPr marL="6531376" indent="0">
              <a:buNone/>
              <a:defRPr sz="29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6F0AC9-7684-49D1-B57F-6704CC1B5516}"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337836119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6F0AC9-7684-49D1-B57F-6704CC1B5516}"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11527622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6F0AC9-7684-49D1-B57F-6704CC1B5516}"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804052180"/>
      </p:ext>
    </p:extLst>
  </p:cSld>
  <p:clrMapOvr>
    <a:masterClrMapping/>
  </p:clrMapOvr>
  <p:transition>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6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EC6F0AC9-7684-49D1-B57F-6704CC1B5516}"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225287004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422" indent="0">
              <a:buNone/>
              <a:defRPr sz="5000"/>
            </a:lvl2pPr>
            <a:lvl3pPr marL="1632844" indent="0">
              <a:buNone/>
              <a:defRPr sz="4300"/>
            </a:lvl3pPr>
            <a:lvl4pPr marL="2449266" indent="0">
              <a:buNone/>
              <a:defRPr sz="3600"/>
            </a:lvl4pPr>
            <a:lvl5pPr marL="3265688" indent="0">
              <a:buNone/>
              <a:defRPr sz="3600"/>
            </a:lvl5pPr>
            <a:lvl6pPr marL="4082110" indent="0">
              <a:buNone/>
              <a:defRPr sz="3600"/>
            </a:lvl6pPr>
            <a:lvl7pPr marL="4898532" indent="0">
              <a:buNone/>
              <a:defRPr sz="3600"/>
            </a:lvl7pPr>
            <a:lvl8pPr marL="5714954" indent="0">
              <a:buNone/>
              <a:defRPr sz="3600"/>
            </a:lvl8pPr>
            <a:lvl9pPr marL="6531376" indent="0">
              <a:buNone/>
              <a:defRPr sz="36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422" indent="0">
              <a:buNone/>
              <a:defRPr sz="2100"/>
            </a:lvl2pPr>
            <a:lvl3pPr marL="1632844" indent="0">
              <a:buNone/>
              <a:defRPr sz="1800"/>
            </a:lvl3pPr>
            <a:lvl4pPr marL="2449266" indent="0">
              <a:buNone/>
              <a:defRPr sz="1600"/>
            </a:lvl4pPr>
            <a:lvl5pPr marL="3265688" indent="0">
              <a:buNone/>
              <a:defRPr sz="1600"/>
            </a:lvl5pPr>
            <a:lvl6pPr marL="4082110" indent="0">
              <a:buNone/>
              <a:defRPr sz="1600"/>
            </a:lvl6pPr>
            <a:lvl7pPr marL="4898532" indent="0">
              <a:buNone/>
              <a:defRPr sz="1600"/>
            </a:lvl7pPr>
            <a:lvl8pPr marL="5714954" indent="0">
              <a:buNone/>
              <a:defRPr sz="1600"/>
            </a:lvl8pPr>
            <a:lvl9pPr marL="6531376"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EC6F0AC9-7684-49D1-B57F-6704CC1B5516}"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75B382-5E67-4A49-9678-99BBFF0255B8}" type="slidenum">
              <a:rPr lang="en-US" smtClean="0"/>
              <a:t>‹#›</a:t>
            </a:fld>
            <a:endParaRPr lang="en-US"/>
          </a:p>
        </p:txBody>
      </p:sp>
    </p:spTree>
    <p:extLst>
      <p:ext uri="{BB962C8B-B14F-4D97-AF65-F5344CB8AC3E}">
        <p14:creationId xmlns:p14="http://schemas.microsoft.com/office/powerpoint/2010/main" val="295520447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63284" tIns="81642" rIns="163284" bIns="81642"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163284" tIns="81642" rIns="163284"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163284" tIns="81642" rIns="163284" bIns="81642" rtlCol="0" anchor="ctr"/>
          <a:lstStyle>
            <a:lvl1pPr algn="l">
              <a:defRPr sz="2100">
                <a:solidFill>
                  <a:schemeClr val="tx1">
                    <a:tint val="75000"/>
                  </a:schemeClr>
                </a:solidFill>
              </a:defRPr>
            </a:lvl1pPr>
          </a:lstStyle>
          <a:p>
            <a:fld id="{EC6F0AC9-7684-49D1-B57F-6704CC1B5516}" type="datetimeFigureOut">
              <a:rPr lang="en-US" smtClean="0"/>
              <a:t>11/2/2024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63284" tIns="81642" rIns="163284" bIns="81642"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63284" tIns="81642" rIns="163284" bIns="81642" rtlCol="0" anchor="ctr"/>
          <a:lstStyle>
            <a:lvl1pPr algn="r">
              <a:defRPr sz="2100">
                <a:solidFill>
                  <a:schemeClr val="tx1">
                    <a:tint val="75000"/>
                  </a:schemeClr>
                </a:solidFill>
              </a:defRPr>
            </a:lvl1pPr>
          </a:lstStyle>
          <a:p>
            <a:fld id="{8875B382-5E67-4A49-9678-99BBFF0255B8}" type="slidenum">
              <a:rPr lang="en-US" smtClean="0"/>
              <a:t>‹#›</a:t>
            </a:fld>
            <a:endParaRPr lang="en-US"/>
          </a:p>
        </p:txBody>
      </p:sp>
    </p:spTree>
    <p:extLst>
      <p:ext uri="{BB962C8B-B14F-4D97-AF65-F5344CB8AC3E}">
        <p14:creationId xmlns:p14="http://schemas.microsoft.com/office/powerpoint/2010/main" val="17067453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7" r:id="rId13"/>
  </p:sldLayoutIdLst>
  <p:transition>
    <p:circle/>
  </p:transition>
  <p:hf hdr="0" ftr="0" dt="0"/>
  <p:txStyles>
    <p:titleStyle>
      <a:lvl1pPr algn="ctr" defTabSz="1632844" rtl="0" eaLnBrk="1" latinLnBrk="0" hangingPunct="1">
        <a:spcBef>
          <a:spcPct val="0"/>
        </a:spcBef>
        <a:buNone/>
        <a:defRPr sz="7900" kern="1200">
          <a:solidFill>
            <a:schemeClr val="tx1"/>
          </a:solidFill>
          <a:latin typeface="+mj-lt"/>
          <a:ea typeface="+mj-ea"/>
          <a:cs typeface="+mj-cs"/>
        </a:defRPr>
      </a:lvl1pPr>
    </p:titleStyle>
    <p:bodyStyle>
      <a:lvl1pPr marL="612317" indent="-612317" algn="l" defTabSz="1632844"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6686" indent="-510264" algn="l" defTabSz="1632844"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41055" indent="-408211" algn="l" defTabSz="1632844"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5747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899"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90321"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43"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65"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87" indent="-408211" algn="l" defTabSz="1632844"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en-US"/>
      </a:defPPr>
      <a:lvl1pPr marL="0" algn="l" defTabSz="1632844" rtl="0" eaLnBrk="1" latinLnBrk="0" hangingPunct="1">
        <a:defRPr sz="3200" kern="1200">
          <a:solidFill>
            <a:schemeClr val="tx1"/>
          </a:solidFill>
          <a:latin typeface="+mn-lt"/>
          <a:ea typeface="+mn-ea"/>
          <a:cs typeface="+mn-cs"/>
        </a:defRPr>
      </a:lvl1pPr>
      <a:lvl2pPr marL="816422" algn="l" defTabSz="1632844" rtl="0" eaLnBrk="1" latinLnBrk="0" hangingPunct="1">
        <a:defRPr sz="3200" kern="1200">
          <a:solidFill>
            <a:schemeClr val="tx1"/>
          </a:solidFill>
          <a:latin typeface="+mn-lt"/>
          <a:ea typeface="+mn-ea"/>
          <a:cs typeface="+mn-cs"/>
        </a:defRPr>
      </a:lvl2pPr>
      <a:lvl3pPr marL="1632844" algn="l" defTabSz="1632844" rtl="0" eaLnBrk="1" latinLnBrk="0" hangingPunct="1">
        <a:defRPr sz="3200" kern="1200">
          <a:solidFill>
            <a:schemeClr val="tx1"/>
          </a:solidFill>
          <a:latin typeface="+mn-lt"/>
          <a:ea typeface="+mn-ea"/>
          <a:cs typeface="+mn-cs"/>
        </a:defRPr>
      </a:lvl3pPr>
      <a:lvl4pPr marL="2449266" algn="l" defTabSz="1632844" rtl="0" eaLnBrk="1" latinLnBrk="0" hangingPunct="1">
        <a:defRPr sz="3200" kern="1200">
          <a:solidFill>
            <a:schemeClr val="tx1"/>
          </a:solidFill>
          <a:latin typeface="+mn-lt"/>
          <a:ea typeface="+mn-ea"/>
          <a:cs typeface="+mn-cs"/>
        </a:defRPr>
      </a:lvl4pPr>
      <a:lvl5pPr marL="3265688" algn="l" defTabSz="1632844" rtl="0" eaLnBrk="1" latinLnBrk="0" hangingPunct="1">
        <a:defRPr sz="3200" kern="1200">
          <a:solidFill>
            <a:schemeClr val="tx1"/>
          </a:solidFill>
          <a:latin typeface="+mn-lt"/>
          <a:ea typeface="+mn-ea"/>
          <a:cs typeface="+mn-cs"/>
        </a:defRPr>
      </a:lvl5pPr>
      <a:lvl6pPr marL="4082110" algn="l" defTabSz="1632844" rtl="0" eaLnBrk="1" latinLnBrk="0" hangingPunct="1">
        <a:defRPr sz="3200" kern="1200">
          <a:solidFill>
            <a:schemeClr val="tx1"/>
          </a:solidFill>
          <a:latin typeface="+mn-lt"/>
          <a:ea typeface="+mn-ea"/>
          <a:cs typeface="+mn-cs"/>
        </a:defRPr>
      </a:lvl6pPr>
      <a:lvl7pPr marL="4898532" algn="l" defTabSz="1632844" rtl="0" eaLnBrk="1" latinLnBrk="0" hangingPunct="1">
        <a:defRPr sz="3200" kern="1200">
          <a:solidFill>
            <a:schemeClr val="tx1"/>
          </a:solidFill>
          <a:latin typeface="+mn-lt"/>
          <a:ea typeface="+mn-ea"/>
          <a:cs typeface="+mn-cs"/>
        </a:defRPr>
      </a:lvl7pPr>
      <a:lvl8pPr marL="5714954" algn="l" defTabSz="1632844" rtl="0" eaLnBrk="1" latinLnBrk="0" hangingPunct="1">
        <a:defRPr sz="3200" kern="1200">
          <a:solidFill>
            <a:schemeClr val="tx1"/>
          </a:solidFill>
          <a:latin typeface="+mn-lt"/>
          <a:ea typeface="+mn-ea"/>
          <a:cs typeface="+mn-cs"/>
        </a:defRPr>
      </a:lvl8pPr>
      <a:lvl9pPr marL="6531376" algn="l" defTabSz="1632844"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37973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20.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hyperlink" Target="https://www.youtube.com/watch?v=8kPLVYImT3k" TargetMode="External"/><Relationship Id="rId2" Type="http://schemas.openxmlformats.org/officeDocument/2006/relationships/image" Target="../media/image13.jpg"/><Relationship Id="rId1" Type="http://schemas.openxmlformats.org/officeDocument/2006/relationships/slideLayout" Target="../slideLayouts/slideLayout6.xml"/><Relationship Id="rId6" Type="http://schemas.openxmlformats.org/officeDocument/2006/relationships/hyperlink" Target="https://www.youtube.com/watch?v=Kg0V2OK3loE" TargetMode="External"/><Relationship Id="rId5" Type="http://schemas.openxmlformats.org/officeDocument/2006/relationships/hyperlink" Target="https://www.youtube.com/watch?v=rXhquyRxX5Q" TargetMode="Externa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3785983" y="1635554"/>
            <a:ext cx="14085893" cy="5946350"/>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buClrTx/>
              <a:defRPr/>
            </a:pPr>
            <a:endParaRPr lang="zh-CN" altLang="en-US" sz="2700" kern="1200" dirty="0">
              <a:solidFill>
                <a:prstClr val="white"/>
              </a:solidFill>
              <a:latin typeface="等线" panose="020F0502020204030204"/>
              <a:ea typeface="等线" panose="02010600030101010101" pitchFamily="2" charset="-122"/>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1157145" y="2686052"/>
            <a:ext cx="7770218" cy="760094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14666059" y="6951571"/>
            <a:ext cx="3543182" cy="26885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14673909" y="5884423"/>
            <a:ext cx="2540034" cy="269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buClrTx/>
              <a:defRPr/>
            </a:pPr>
            <a:endParaRPr lang="en-US" sz="2700" kern="1200">
              <a:solidFill>
                <a:prstClr val="white"/>
              </a:solidFill>
              <a:latin typeface="等线" panose="020F0502020204030204"/>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6352019" y="3145568"/>
            <a:ext cx="4959969" cy="2683691"/>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buClrTx/>
              <a:defRPr/>
            </a:pPr>
            <a:r>
              <a:rPr lang="en-US" sz="2700">
                <a:solidFill>
                  <a:srgbClr val="E6E6E6"/>
                </a:solidFill>
                <a:latin typeface="等线" panose="020F0502020204030204"/>
              </a:rPr>
              <a:t>PPT LH9</a:t>
            </a:r>
          </a:p>
        </p:txBody>
      </p:sp>
      <p:pic>
        <p:nvPicPr>
          <p:cNvPr id="7" name="Picture 6">
            <a:extLst>
              <a:ext uri="{FF2B5EF4-FFF2-40B4-BE49-F238E27FC236}">
                <a16:creationId xmlns:a16="http://schemas.microsoft.com/office/drawing/2014/main" id="{04F979DC-1F5A-D849-1726-C4B60D235767}"/>
              </a:ext>
            </a:extLst>
          </p:cNvPr>
          <p:cNvPicPr>
            <a:picLocks noChangeAspect="1"/>
          </p:cNvPicPr>
          <p:nvPr/>
        </p:nvPicPr>
        <p:blipFill>
          <a:blip r:embed="rId8"/>
          <a:stretch>
            <a:fillRect/>
          </a:stretch>
        </p:blipFill>
        <p:spPr>
          <a:xfrm>
            <a:off x="4950935" y="3154923"/>
            <a:ext cx="12500931" cy="3529890"/>
          </a:xfrm>
          <a:prstGeom prst="rect">
            <a:avLst/>
          </a:prstGeom>
        </p:spPr>
      </p:pic>
      <p:pic>
        <p:nvPicPr>
          <p:cNvPr id="8" name="Picture 7">
            <a:extLst>
              <a:ext uri="{FF2B5EF4-FFF2-40B4-BE49-F238E27FC236}">
                <a16:creationId xmlns:a16="http://schemas.microsoft.com/office/drawing/2014/main" id="{823B4F1E-7200-37B9-E261-B2BBD7ACFBE4}"/>
              </a:ext>
            </a:extLst>
          </p:cNvPr>
          <p:cNvPicPr>
            <a:picLocks noChangeAspect="1"/>
          </p:cNvPicPr>
          <p:nvPr/>
        </p:nvPicPr>
        <p:blipFill>
          <a:blip r:embed="rId9"/>
          <a:stretch>
            <a:fillRect/>
          </a:stretch>
        </p:blipFill>
        <p:spPr>
          <a:xfrm>
            <a:off x="9211991" y="1710033"/>
            <a:ext cx="4426080" cy="2185605"/>
          </a:xfrm>
          <a:prstGeom prst="rect">
            <a:avLst/>
          </a:prstGeom>
        </p:spPr>
      </p:pic>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83996" y="156375"/>
            <a:ext cx="5957080" cy="1107996"/>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a:t>
            </a:r>
            <a:r>
              <a:rPr lang="en-US" sz="4400" b="1" noProof="0" dirty="0">
                <a:solidFill>
                  <a:srgbClr val="262624"/>
                </a:solidFill>
              </a:rPr>
              <a:t>3</a:t>
            </a:r>
            <a:r>
              <a:rPr kumimoji="0" lang="en-US" sz="4400" b="1" i="0" u="none" strike="noStrike" kern="0" cap="none" spc="0" normalizeH="0" baseline="0" noProof="0" dirty="0">
                <a:ln>
                  <a:noFill/>
                </a:ln>
                <a:solidFill>
                  <a:srgbClr val="262624"/>
                </a:solidFill>
                <a:effectLst/>
                <a:uLnTx/>
                <a:uFillTx/>
              </a:rPr>
              <a:t> (SGK – tr40)</a:t>
            </a:r>
          </a:p>
        </p:txBody>
      </p:sp>
      <mc:AlternateContent xmlns:mc="http://schemas.openxmlformats.org/markup-compatibility/2006" xmlns:a14="http://schemas.microsoft.com/office/drawing/2010/main">
        <mc:Choice Requires="a14">
          <p:sp>
            <p:nvSpPr>
              <p:cNvPr id="4" name="Rectangle 3"/>
              <p:cNvSpPr/>
              <p:nvPr/>
            </p:nvSpPr>
            <p:spPr>
              <a:xfrm>
                <a:off x="1295400" y="1264371"/>
                <a:ext cx="15392400" cy="7478970"/>
              </a:xfrm>
              <a:prstGeom prst="rect">
                <a:avLst/>
              </a:prstGeom>
            </p:spPr>
            <p:txBody>
              <a:bodyPr wrap="square">
                <a:spAutoFit/>
              </a:bodyPr>
              <a:lstStyle/>
              <a:p>
                <a:pPr marL="742950" indent="-742950" algn="just">
                  <a:lnSpc>
                    <a:spcPct val="150000"/>
                  </a:lnSpc>
                  <a:buAutoNum type="alphaLcParenR"/>
                </a:pPr>
                <a:r>
                  <a:rPr lang="vi-VN" sz="4000" dirty="0"/>
                  <a:t>Bà Triệu (Triệu Thị Trinh) sinh năm 226</a:t>
                </a:r>
                <a:endParaRPr lang="en-US" sz="4000" dirty="0"/>
              </a:p>
              <a:p>
                <a:pPr algn="just">
                  <a:lnSpc>
                    <a:spcPct val="150000"/>
                  </a:lnSpc>
                </a:pPr>
                <a14:m>
                  <m:oMath xmlns:m="http://schemas.openxmlformats.org/officeDocument/2006/math">
                    <m:r>
                      <a:rPr lang="vi-VN" sz="4000" i="1" smtClean="0">
                        <a:latin typeface="Cambria Math"/>
                      </a:rPr>
                      <m:t>→</m:t>
                    </m:r>
                    <m:r>
                      <a:rPr lang="en-US" sz="4000" b="0" i="1" smtClean="0">
                        <a:latin typeface="Cambria Math"/>
                      </a:rPr>
                      <m:t> </m:t>
                    </m:r>
                  </m:oMath>
                </a14:m>
                <a:r>
                  <a:rPr lang="vi-VN" sz="4000" dirty="0"/>
                  <a:t>Vậy Bà Triệu sinh vào thế kỉ III</a:t>
                </a:r>
              </a:p>
              <a:p>
                <a:pPr algn="just">
                  <a:lnSpc>
                    <a:spcPct val="150000"/>
                  </a:lnSpc>
                </a:pPr>
                <a:r>
                  <a:rPr lang="vi-VN" sz="4000" dirty="0"/>
                  <a:t>Khi lãnh đạo cuộc khởi nghĩa Bà có số tuổi là:</a:t>
                </a:r>
              </a:p>
              <a:p>
                <a:pPr algn="ctr">
                  <a:lnSpc>
                    <a:spcPct val="150000"/>
                  </a:lnSpc>
                </a:pPr>
                <a:r>
                  <a:rPr lang="vi-VN" sz="4000" dirty="0"/>
                  <a:t>248 – 226 = 22 (tuổi)</a:t>
                </a:r>
              </a:p>
              <a:p>
                <a:pPr algn="just">
                  <a:lnSpc>
                    <a:spcPct val="150000"/>
                  </a:lnSpc>
                </a:pPr>
                <a:r>
                  <a:rPr lang="vi-VN" sz="4000" dirty="0"/>
                  <a:t>b) Nguyễn Trãi sinh vào năm:</a:t>
                </a:r>
              </a:p>
              <a:p>
                <a:pPr algn="ctr">
                  <a:lnSpc>
                    <a:spcPct val="150000"/>
                  </a:lnSpc>
                </a:pPr>
                <a:r>
                  <a:rPr lang="vi-VN" sz="4000" dirty="0"/>
                  <a:t>1 980 – 600 = 1 380</a:t>
                </a:r>
              </a:p>
              <a:p>
                <a:pPr algn="just">
                  <a:lnSpc>
                    <a:spcPct val="150000"/>
                  </a:lnSpc>
                </a:pPr>
                <a:r>
                  <a:rPr lang="vi-VN" sz="4000" dirty="0"/>
                  <a:t>Năm 1380 thuộc thế kỉ XIV</a:t>
                </a:r>
              </a:p>
              <a:p>
                <a:pPr algn="just">
                  <a:lnSpc>
                    <a:spcPct val="150000"/>
                  </a:lnSpc>
                </a:pPr>
                <a:r>
                  <a:rPr lang="vi-VN" sz="4000" dirty="0"/>
                  <a:t>c) Bác Hồ sinh năm 1890. Như vậy Bác Hồ sinh vào thế kỉ XIX</a:t>
                </a:r>
              </a:p>
            </p:txBody>
          </p:sp>
        </mc:Choice>
        <mc:Fallback xmlns="">
          <p:sp>
            <p:nvSpPr>
              <p:cNvPr id="4" name="Rectangle 3"/>
              <p:cNvSpPr>
                <a:spLocks noRot="1" noChangeAspect="1" noMove="1" noResize="1" noEditPoints="1" noAdjustHandles="1" noChangeArrowheads="1" noChangeShapeType="1" noTextEdit="1"/>
              </p:cNvSpPr>
              <p:nvPr/>
            </p:nvSpPr>
            <p:spPr>
              <a:xfrm>
                <a:off x="1295400" y="1264371"/>
                <a:ext cx="15392400" cy="7478970"/>
              </a:xfrm>
              <a:prstGeom prst="rect">
                <a:avLst/>
              </a:prstGeom>
              <a:blipFill rotWithShape="1">
                <a:blip r:embed="rId2"/>
                <a:stretch>
                  <a:fillRect l="-1426" b="-1059"/>
                </a:stretch>
              </a:blipFill>
            </p:spPr>
            <p:txBody>
              <a:bodyPr/>
              <a:lstStyle/>
              <a:p>
                <a:r>
                  <a:rPr lang="en-US">
                    <a:noFill/>
                  </a:rPr>
                  <a:t> </a:t>
                </a:r>
              </a:p>
            </p:txBody>
          </p:sp>
        </mc:Fallback>
      </mc:AlternateContent>
    </p:spTree>
    <p:extLst>
      <p:ext uri="{BB962C8B-B14F-4D97-AF65-F5344CB8AC3E}">
        <p14:creationId xmlns:p14="http://schemas.microsoft.com/office/powerpoint/2010/main" val="214591638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arn(inVertical)">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circle(i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83996" y="156375"/>
            <a:ext cx="5957080" cy="1107996"/>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a:t>
            </a:r>
            <a:r>
              <a:rPr lang="en-US" sz="4400" b="1" noProof="0" dirty="0">
                <a:solidFill>
                  <a:srgbClr val="262624"/>
                </a:solidFill>
              </a:rPr>
              <a:t>3</a:t>
            </a:r>
            <a:r>
              <a:rPr kumimoji="0" lang="en-US" sz="4400" b="1" i="0" u="none" strike="noStrike" kern="0" cap="none" spc="0" normalizeH="0" baseline="0" noProof="0" dirty="0">
                <a:ln>
                  <a:noFill/>
                </a:ln>
                <a:solidFill>
                  <a:srgbClr val="262624"/>
                </a:solidFill>
                <a:effectLst/>
                <a:uLnTx/>
                <a:uFillTx/>
              </a:rPr>
              <a:t> (SGK – tr40)</a:t>
            </a:r>
          </a:p>
        </p:txBody>
      </p:sp>
      <p:cxnSp>
        <p:nvCxnSpPr>
          <p:cNvPr id="4" name="Straight Connector 3"/>
          <p:cNvCxnSpPr/>
          <p:nvPr/>
        </p:nvCxnSpPr>
        <p:spPr>
          <a:xfrm>
            <a:off x="6324600" y="1963197"/>
            <a:ext cx="0" cy="6456903"/>
          </a:xfrm>
          <a:prstGeom prst="line">
            <a:avLst/>
          </a:prstGeom>
          <a:noFill/>
          <a:ln w="28575" cap="flat" cmpd="sng" algn="ctr">
            <a:solidFill>
              <a:srgbClr val="0070C0"/>
            </a:solidFill>
            <a:prstDash val="lgDash"/>
          </a:ln>
          <a:effectLst/>
        </p:spPr>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6" y="2476499"/>
            <a:ext cx="4484914" cy="43433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0" y="2476500"/>
            <a:ext cx="3962400" cy="434339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476500"/>
            <a:ext cx="4876800" cy="4343399"/>
          </a:xfrm>
          <a:prstGeom prst="rect">
            <a:avLst/>
          </a:prstGeom>
        </p:spPr>
      </p:pic>
      <p:cxnSp>
        <p:nvCxnSpPr>
          <p:cNvPr id="9" name="Straight Connector 8"/>
          <p:cNvCxnSpPr/>
          <p:nvPr/>
        </p:nvCxnSpPr>
        <p:spPr>
          <a:xfrm>
            <a:off x="12268200" y="1963197"/>
            <a:ext cx="0" cy="6456903"/>
          </a:xfrm>
          <a:prstGeom prst="line">
            <a:avLst/>
          </a:prstGeom>
          <a:noFill/>
          <a:ln w="28575" cap="flat" cmpd="sng" algn="ctr">
            <a:solidFill>
              <a:srgbClr val="0070C0"/>
            </a:solidFill>
            <a:prstDash val="lgDash"/>
          </a:ln>
          <a:effectLst/>
        </p:spPr>
      </p:cxnSp>
      <p:sp>
        <p:nvSpPr>
          <p:cNvPr id="12" name="Rectangle 11"/>
          <p:cNvSpPr/>
          <p:nvPr/>
        </p:nvSpPr>
        <p:spPr>
          <a:xfrm>
            <a:off x="2438503" y="1264371"/>
            <a:ext cx="2220480" cy="942053"/>
          </a:xfrm>
          <a:prstGeom prst="rect">
            <a:avLst/>
          </a:prstGeom>
        </p:spPr>
        <p:txBody>
          <a:bodyPr wrap="none">
            <a:spAutoFit/>
          </a:bodyPr>
          <a:lstStyle/>
          <a:p>
            <a:pPr algn="ctr">
              <a:lnSpc>
                <a:spcPct val="150000"/>
              </a:lnSpc>
            </a:pPr>
            <a:r>
              <a:rPr lang="en-US" sz="4200" dirty="0" err="1"/>
              <a:t>Bà</a:t>
            </a:r>
            <a:r>
              <a:rPr lang="en-US" sz="4200" dirty="0"/>
              <a:t> </a:t>
            </a:r>
            <a:r>
              <a:rPr lang="en-US" sz="4200" dirty="0" err="1"/>
              <a:t>Triệu</a:t>
            </a:r>
            <a:endParaRPr lang="en-US" dirty="0"/>
          </a:p>
        </p:txBody>
      </p:sp>
      <p:sp>
        <p:nvSpPr>
          <p:cNvPr id="13" name="Rectangle 12"/>
          <p:cNvSpPr/>
          <p:nvPr/>
        </p:nvSpPr>
        <p:spPr>
          <a:xfrm>
            <a:off x="7736519" y="1271881"/>
            <a:ext cx="3119765" cy="942053"/>
          </a:xfrm>
          <a:prstGeom prst="rect">
            <a:avLst/>
          </a:prstGeom>
        </p:spPr>
        <p:txBody>
          <a:bodyPr wrap="none">
            <a:spAutoFit/>
          </a:bodyPr>
          <a:lstStyle/>
          <a:p>
            <a:pPr algn="ctr">
              <a:lnSpc>
                <a:spcPct val="150000"/>
              </a:lnSpc>
            </a:pPr>
            <a:r>
              <a:rPr lang="en-US" sz="4200" dirty="0" err="1"/>
              <a:t>Nguyễn</a:t>
            </a:r>
            <a:r>
              <a:rPr lang="en-US" sz="4200" dirty="0"/>
              <a:t> </a:t>
            </a:r>
            <a:r>
              <a:rPr lang="en-US" sz="4200" dirty="0" err="1"/>
              <a:t>Trãi</a:t>
            </a:r>
            <a:endParaRPr lang="en-US" sz="4200" dirty="0"/>
          </a:p>
        </p:txBody>
      </p:sp>
      <p:sp>
        <p:nvSpPr>
          <p:cNvPr id="14" name="Rectangle 13"/>
          <p:cNvSpPr/>
          <p:nvPr/>
        </p:nvSpPr>
        <p:spPr>
          <a:xfrm>
            <a:off x="13959612" y="1250539"/>
            <a:ext cx="1951175" cy="942053"/>
          </a:xfrm>
          <a:prstGeom prst="rect">
            <a:avLst/>
          </a:prstGeom>
        </p:spPr>
        <p:txBody>
          <a:bodyPr wrap="none">
            <a:spAutoFit/>
          </a:bodyPr>
          <a:lstStyle/>
          <a:p>
            <a:pPr algn="ctr">
              <a:lnSpc>
                <a:spcPct val="150000"/>
              </a:lnSpc>
            </a:pPr>
            <a:r>
              <a:rPr lang="en-US" sz="4200" dirty="0" err="1"/>
              <a:t>Bác</a:t>
            </a:r>
            <a:r>
              <a:rPr lang="en-US" sz="4200" dirty="0"/>
              <a:t> </a:t>
            </a:r>
            <a:r>
              <a:rPr lang="en-US" sz="4200" dirty="0" err="1"/>
              <a:t>Hồ</a:t>
            </a:r>
            <a:endParaRPr lang="en-US" sz="4200" dirty="0"/>
          </a:p>
        </p:txBody>
      </p:sp>
      <p:sp>
        <p:nvSpPr>
          <p:cNvPr id="15" name="Rectangle 14"/>
          <p:cNvSpPr/>
          <p:nvPr/>
        </p:nvSpPr>
        <p:spPr>
          <a:xfrm>
            <a:off x="1192814" y="7200900"/>
            <a:ext cx="4711858" cy="954107"/>
          </a:xfrm>
          <a:prstGeom prst="rect">
            <a:avLst/>
          </a:prstGeom>
        </p:spPr>
        <p:txBody>
          <a:bodyPr wrap="square">
            <a:spAutoFit/>
          </a:bodyPr>
          <a:lstStyle/>
          <a:p>
            <a:r>
              <a:rPr lang="en-US" u="sng" dirty="0">
                <a:hlinkClick r:id="rId5"/>
              </a:rPr>
              <a:t>https://www.youtube.com/watch?v=rXhquyRxX5Q</a:t>
            </a:r>
            <a:endParaRPr lang="en-US" dirty="0"/>
          </a:p>
        </p:txBody>
      </p:sp>
      <p:sp>
        <p:nvSpPr>
          <p:cNvPr id="16" name="Rectangle 15"/>
          <p:cNvSpPr/>
          <p:nvPr/>
        </p:nvSpPr>
        <p:spPr>
          <a:xfrm>
            <a:off x="6679463" y="7200899"/>
            <a:ext cx="5233873" cy="954107"/>
          </a:xfrm>
          <a:prstGeom prst="rect">
            <a:avLst/>
          </a:prstGeom>
        </p:spPr>
        <p:txBody>
          <a:bodyPr wrap="square">
            <a:spAutoFit/>
          </a:bodyPr>
          <a:lstStyle/>
          <a:p>
            <a:r>
              <a:rPr lang="en-US" u="sng" dirty="0">
                <a:hlinkClick r:id="rId6"/>
              </a:rPr>
              <a:t>https://www.youtube.com/watch?v=Kg0V2OK3loE</a:t>
            </a:r>
            <a:endParaRPr lang="en-US" dirty="0"/>
          </a:p>
        </p:txBody>
      </p:sp>
      <p:sp>
        <p:nvSpPr>
          <p:cNvPr id="17" name="Rectangle 16"/>
          <p:cNvSpPr/>
          <p:nvPr/>
        </p:nvSpPr>
        <p:spPr>
          <a:xfrm>
            <a:off x="12518544" y="7200898"/>
            <a:ext cx="4833309" cy="954109"/>
          </a:xfrm>
          <a:prstGeom prst="rect">
            <a:avLst/>
          </a:prstGeom>
        </p:spPr>
        <p:txBody>
          <a:bodyPr wrap="square">
            <a:spAutoFit/>
          </a:bodyPr>
          <a:lstStyle/>
          <a:p>
            <a:r>
              <a:rPr lang="en-US" u="sng" dirty="0">
                <a:hlinkClick r:id="rId7"/>
              </a:rPr>
              <a:t>https://www.youtube.com/watch?v=8kPLVYImT3k</a:t>
            </a:r>
            <a:endParaRPr lang="en-US" dirty="0"/>
          </a:p>
        </p:txBody>
      </p:sp>
    </p:spTree>
    <p:extLst>
      <p:ext uri="{BB962C8B-B14F-4D97-AF65-F5344CB8AC3E}">
        <p14:creationId xmlns:p14="http://schemas.microsoft.com/office/powerpoint/2010/main" val="3491468218"/>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Ự TÍCH BÀ TRIỆU - PHIM HOẠT HÌNH LỊCH SỬ VIỆT NAM - MIỀN CỔ TÍC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6999"/>
          </a:xfrm>
          <a:prstGeom prst="rect">
            <a:avLst/>
          </a:prstGeom>
        </p:spPr>
      </p:pic>
    </p:spTree>
    <p:extLst>
      <p:ext uri="{BB962C8B-B14F-4D97-AF65-F5344CB8AC3E}">
        <p14:creationId xmlns:p14="http://schemas.microsoft.com/office/powerpoint/2010/main" val="1850812168"/>
      </p:ext>
    </p:extLst>
  </p:cSld>
  <p:clrMapOvr>
    <a:masterClrMapping/>
  </p:clrMapOvr>
  <p:transition>
    <p:circl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3224" y="156375"/>
            <a:ext cx="12338635" cy="2123658"/>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a:t>
            </a:r>
            <a:r>
              <a:rPr lang="en-US" sz="4400" b="1" dirty="0">
                <a:solidFill>
                  <a:srgbClr val="262624"/>
                </a:solidFill>
              </a:rPr>
              <a:t>4</a:t>
            </a:r>
            <a:r>
              <a:rPr kumimoji="0" lang="en-US" sz="4400" b="1" i="0" u="none" strike="noStrike" kern="0" cap="none" spc="0" normalizeH="0" baseline="0" noProof="0" dirty="0">
                <a:ln>
                  <a:noFill/>
                </a:ln>
                <a:solidFill>
                  <a:srgbClr val="262624"/>
                </a:solidFill>
                <a:effectLst/>
                <a:uLnTx/>
                <a:uFillTx/>
              </a:rPr>
              <a:t> (SGK – tr40):</a:t>
            </a:r>
          </a:p>
          <a:p>
            <a:pPr marL="0" marR="0" lvl="0" indent="0" algn="ctr" defTabSz="914400" eaLnBrk="1" fontAlgn="auto" latinLnBrk="0" hangingPunct="1">
              <a:lnSpc>
                <a:spcPct val="150000"/>
              </a:lnSpc>
              <a:spcBef>
                <a:spcPts val="0"/>
              </a:spcBef>
              <a:spcAft>
                <a:spcPts val="0"/>
              </a:spcAft>
              <a:buClrTx/>
              <a:buSzTx/>
              <a:buFontTx/>
              <a:buNone/>
              <a:tabLst/>
              <a:defRPr/>
            </a:pPr>
            <a:r>
              <a:rPr lang="en-US" sz="4400" dirty="0" err="1">
                <a:solidFill>
                  <a:srgbClr val="262624"/>
                </a:solidFill>
              </a:rPr>
              <a:t>Hãy</a:t>
            </a:r>
            <a:r>
              <a:rPr lang="en-US" sz="4400" dirty="0">
                <a:solidFill>
                  <a:srgbClr val="262624"/>
                </a:solidFill>
              </a:rPr>
              <a:t> </a:t>
            </a:r>
            <a:r>
              <a:rPr lang="en-US" sz="4400" dirty="0" err="1">
                <a:solidFill>
                  <a:srgbClr val="262624"/>
                </a:solidFill>
              </a:rPr>
              <a:t>cho</a:t>
            </a:r>
            <a:r>
              <a:rPr lang="en-US" sz="4400" dirty="0">
                <a:solidFill>
                  <a:srgbClr val="262624"/>
                </a:solidFill>
              </a:rPr>
              <a:t> </a:t>
            </a:r>
            <a:r>
              <a:rPr lang="en-US" sz="4400" dirty="0" err="1">
                <a:solidFill>
                  <a:srgbClr val="262624"/>
                </a:solidFill>
              </a:rPr>
              <a:t>biết</a:t>
            </a:r>
            <a:r>
              <a:rPr lang="en-US" sz="4400" dirty="0">
                <a:solidFill>
                  <a:srgbClr val="262624"/>
                </a:solidFill>
              </a:rPr>
              <a:t> </a:t>
            </a:r>
            <a:r>
              <a:rPr lang="en-US" sz="4400" dirty="0" err="1">
                <a:solidFill>
                  <a:srgbClr val="262624"/>
                </a:solidFill>
              </a:rPr>
              <a:t>những</a:t>
            </a:r>
            <a:r>
              <a:rPr lang="en-US" sz="4400" dirty="0">
                <a:solidFill>
                  <a:srgbClr val="262624"/>
                </a:solidFill>
              </a:rPr>
              <a:t> </a:t>
            </a:r>
            <a:r>
              <a:rPr lang="en-US" sz="4400" dirty="0" err="1">
                <a:solidFill>
                  <a:srgbClr val="262624"/>
                </a:solidFill>
              </a:rPr>
              <a:t>sự</a:t>
            </a:r>
            <a:r>
              <a:rPr lang="en-US" sz="4400" dirty="0">
                <a:solidFill>
                  <a:srgbClr val="262624"/>
                </a:solidFill>
              </a:rPr>
              <a:t> </a:t>
            </a:r>
            <a:r>
              <a:rPr lang="en-US" sz="4400" dirty="0" err="1">
                <a:solidFill>
                  <a:srgbClr val="262624"/>
                </a:solidFill>
              </a:rPr>
              <a:t>kiện</a:t>
            </a:r>
            <a:r>
              <a:rPr lang="en-US" sz="4400" dirty="0">
                <a:solidFill>
                  <a:srgbClr val="262624"/>
                </a:solidFill>
              </a:rPr>
              <a:t> </a:t>
            </a:r>
            <a:r>
              <a:rPr lang="en-US" sz="4400" dirty="0" err="1">
                <a:solidFill>
                  <a:srgbClr val="262624"/>
                </a:solidFill>
              </a:rPr>
              <a:t>sau</a:t>
            </a:r>
            <a:r>
              <a:rPr lang="en-US" sz="4400" dirty="0">
                <a:solidFill>
                  <a:srgbClr val="262624"/>
                </a:solidFill>
              </a:rPr>
              <a:t> </a:t>
            </a:r>
            <a:r>
              <a:rPr lang="en-US" sz="4400" dirty="0" err="1">
                <a:solidFill>
                  <a:srgbClr val="262624"/>
                </a:solidFill>
              </a:rPr>
              <a:t>thuộc</a:t>
            </a:r>
            <a:r>
              <a:rPr lang="en-US" sz="4400" dirty="0">
                <a:solidFill>
                  <a:srgbClr val="262624"/>
                </a:solidFill>
              </a:rPr>
              <a:t> </a:t>
            </a:r>
            <a:r>
              <a:rPr lang="en-US" sz="4400" dirty="0" err="1">
                <a:solidFill>
                  <a:srgbClr val="262624"/>
                </a:solidFill>
              </a:rPr>
              <a:t>thế</a:t>
            </a:r>
            <a:r>
              <a:rPr lang="en-US" sz="4400" dirty="0">
                <a:solidFill>
                  <a:srgbClr val="262624"/>
                </a:solidFill>
              </a:rPr>
              <a:t> </a:t>
            </a:r>
            <a:r>
              <a:rPr lang="en-US" sz="4400" dirty="0" err="1">
                <a:solidFill>
                  <a:srgbClr val="262624"/>
                </a:solidFill>
              </a:rPr>
              <a:t>kỉ</a:t>
            </a:r>
            <a:r>
              <a:rPr lang="en-US" sz="4400" dirty="0">
                <a:solidFill>
                  <a:srgbClr val="262624"/>
                </a:solidFill>
              </a:rPr>
              <a:t> </a:t>
            </a:r>
            <a:r>
              <a:rPr lang="en-US" sz="4400" dirty="0" err="1">
                <a:solidFill>
                  <a:srgbClr val="262624"/>
                </a:solidFill>
              </a:rPr>
              <a:t>nào</a:t>
            </a:r>
            <a:endParaRPr kumimoji="0" lang="en-US" sz="4400" i="0" u="none" strike="noStrike" kern="0" cap="none" spc="0" normalizeH="0" baseline="0" noProof="0" dirty="0">
              <a:ln>
                <a:noFill/>
              </a:ln>
              <a:solidFill>
                <a:srgbClr val="262624"/>
              </a:solidFill>
              <a:effectLst/>
              <a:uLnTx/>
              <a:uFillTx/>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224" y="2280033"/>
            <a:ext cx="12338635" cy="6521067"/>
          </a:xfrm>
          <a:prstGeom prst="rect">
            <a:avLst/>
          </a:prstGeom>
        </p:spPr>
      </p:pic>
    </p:spTree>
    <p:extLst>
      <p:ext uri="{BB962C8B-B14F-4D97-AF65-F5344CB8AC3E}">
        <p14:creationId xmlns:p14="http://schemas.microsoft.com/office/powerpoint/2010/main" val="221613748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0226" y="156375"/>
            <a:ext cx="6144631" cy="982513"/>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a:t>
            </a:r>
            <a:r>
              <a:rPr lang="en-US" sz="4400" b="1" dirty="0">
                <a:solidFill>
                  <a:srgbClr val="262624"/>
                </a:solidFill>
              </a:rPr>
              <a:t>4</a:t>
            </a:r>
            <a:r>
              <a:rPr kumimoji="0" lang="en-US" sz="4400" b="1" i="0" u="none" strike="noStrike" kern="0" cap="none" spc="0" normalizeH="0" baseline="0" noProof="0" dirty="0">
                <a:ln>
                  <a:noFill/>
                </a:ln>
                <a:solidFill>
                  <a:srgbClr val="262624"/>
                </a:solidFill>
                <a:effectLst/>
                <a:uLnTx/>
                <a:uFillTx/>
              </a:rPr>
              <a:t> (SGK – tr40)</a:t>
            </a:r>
          </a:p>
        </p:txBody>
      </p:sp>
      <p:sp>
        <p:nvSpPr>
          <p:cNvPr id="4" name="Rectangle 3"/>
          <p:cNvSpPr/>
          <p:nvPr/>
        </p:nvSpPr>
        <p:spPr>
          <a:xfrm>
            <a:off x="1666638" y="1333500"/>
            <a:ext cx="14991806" cy="7478970"/>
          </a:xfrm>
          <a:prstGeom prst="rect">
            <a:avLst/>
          </a:prstGeom>
        </p:spPr>
        <p:txBody>
          <a:bodyPr wrap="square">
            <a:spAutoFit/>
          </a:bodyPr>
          <a:lstStyle/>
          <a:p>
            <a:pPr marL="571500" indent="-571500" algn="just">
              <a:lnSpc>
                <a:spcPct val="150000"/>
              </a:lnSpc>
              <a:buFont typeface="Arial" pitchFamily="34" charset="0"/>
              <a:buChar char="•"/>
            </a:pPr>
            <a:r>
              <a:rPr lang="vi-VN" sz="4000" dirty="0"/>
              <a:t>Cuộc cách mạng công nghiệp lần thứ nhất diễn ra khoảng từ năm 1784. Năm đó thuộc thế kỉ XVIII</a:t>
            </a:r>
          </a:p>
          <a:p>
            <a:pPr marL="571500" indent="-571500" algn="just">
              <a:lnSpc>
                <a:spcPct val="150000"/>
              </a:lnSpc>
              <a:buFont typeface="Arial" pitchFamily="34" charset="0"/>
              <a:buChar char="•"/>
            </a:pPr>
            <a:r>
              <a:rPr lang="vi-VN" sz="4000" dirty="0"/>
              <a:t>Cuộc cách mạng công nghiệp lần thứ hai diễn ra khoảng từ năm 1870. Năm đó thuộc thế kỉ XIX</a:t>
            </a:r>
          </a:p>
          <a:p>
            <a:pPr marL="571500" indent="-571500" algn="just">
              <a:lnSpc>
                <a:spcPct val="150000"/>
              </a:lnSpc>
              <a:buFont typeface="Arial" pitchFamily="34" charset="0"/>
              <a:buChar char="•"/>
            </a:pPr>
            <a:r>
              <a:rPr lang="vi-VN" sz="4000" dirty="0"/>
              <a:t>Cuộc cách mạng công nghiệp lần thứ ba diễn ra khoảng từ năm 1969. Năm đó thuộc thế kỉ XX</a:t>
            </a:r>
          </a:p>
          <a:p>
            <a:pPr marL="571500" indent="-571500" algn="just">
              <a:lnSpc>
                <a:spcPct val="150000"/>
              </a:lnSpc>
              <a:buFont typeface="Arial" pitchFamily="34" charset="0"/>
              <a:buChar char="•"/>
            </a:pPr>
            <a:r>
              <a:rPr lang="vi-VN" sz="4000" dirty="0"/>
              <a:t>Cuộc cách mạng công nghiệp lần thứ tư diễn ra khoảng từ năm 2000. Năm đó thuộc thế kỉ XX</a:t>
            </a:r>
          </a:p>
        </p:txBody>
      </p:sp>
    </p:spTree>
    <p:extLst>
      <p:ext uri="{BB962C8B-B14F-4D97-AF65-F5344CB8AC3E}">
        <p14:creationId xmlns:p14="http://schemas.microsoft.com/office/powerpoint/2010/main" val="259677355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 name="Rectangle 52"/>
          <p:cNvSpPr/>
          <p:nvPr/>
        </p:nvSpPr>
        <p:spPr>
          <a:xfrm>
            <a:off x="3791899" y="3784600"/>
            <a:ext cx="10764486" cy="1615827"/>
          </a:xfrm>
          <a:prstGeom prst="rect">
            <a:avLst/>
          </a:prstGeom>
        </p:spPr>
        <p:txBody>
          <a:bodyPr wrap="none">
            <a:spAutoFit/>
          </a:bodyPr>
          <a:lstStyle/>
          <a:p>
            <a:pPr lvl="0" algn="ctr">
              <a:lnSpc>
                <a:spcPct val="150000"/>
              </a:lnSpc>
            </a:pPr>
            <a:r>
              <a:rPr lang="en-US" sz="6600" b="1" dirty="0"/>
              <a:t>VẬN DỤNG, TRẢI NGHIỆM</a:t>
            </a:r>
          </a:p>
        </p:txBody>
      </p:sp>
    </p:spTree>
    <p:extLst>
      <p:ext uri="{BB962C8B-B14F-4D97-AF65-F5344CB8AC3E}">
        <p14:creationId xmlns:p14="http://schemas.microsoft.com/office/powerpoint/2010/main" val="3396859436"/>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4001" y="29931"/>
            <a:ext cx="5957080" cy="1107996"/>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a:t>
            </a:r>
            <a:r>
              <a:rPr lang="en-US" sz="4400" b="1" noProof="0" dirty="0">
                <a:solidFill>
                  <a:srgbClr val="262624"/>
                </a:solidFill>
              </a:rPr>
              <a:t>5</a:t>
            </a:r>
            <a:r>
              <a:rPr kumimoji="0" lang="en-US" sz="4400" b="1" i="0" u="none" strike="noStrike" kern="0" cap="none" spc="0" normalizeH="0" baseline="0" noProof="0" dirty="0">
                <a:ln>
                  <a:noFill/>
                </a:ln>
                <a:solidFill>
                  <a:srgbClr val="262624"/>
                </a:solidFill>
                <a:effectLst/>
                <a:uLnTx/>
                <a:uFillTx/>
              </a:rPr>
              <a:t> (SGK – tr40)</a:t>
            </a:r>
          </a:p>
        </p:txBody>
      </p:sp>
      <p:sp>
        <p:nvSpPr>
          <p:cNvPr id="3" name="Rectangle 2"/>
          <p:cNvSpPr/>
          <p:nvPr/>
        </p:nvSpPr>
        <p:spPr>
          <a:xfrm>
            <a:off x="1666111" y="952500"/>
            <a:ext cx="14992860" cy="2031325"/>
          </a:xfrm>
          <a:prstGeom prst="rect">
            <a:avLst/>
          </a:prstGeom>
        </p:spPr>
        <p:txBody>
          <a:bodyPr wrap="square">
            <a:spAutoFit/>
          </a:bodyPr>
          <a:lstStyle/>
          <a:p>
            <a:pPr algn="just">
              <a:lnSpc>
                <a:spcPct val="150000"/>
              </a:lnSpc>
            </a:pPr>
            <a:r>
              <a:rPr lang="vi-VN" sz="4200" dirty="0"/>
              <a:t>a) Nêu năm sinh của em và xác định năm đó thuộc thế kỉ nào</a:t>
            </a:r>
          </a:p>
          <a:p>
            <a:pPr algn="just">
              <a:lnSpc>
                <a:spcPct val="150000"/>
              </a:lnSpc>
            </a:pPr>
            <a:r>
              <a:rPr lang="vi-VN" sz="4200" dirty="0"/>
              <a:t>b) Hãy nêu một năm rồi đố bạn năm đó thuộc thế kỉ nào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211" y="2983825"/>
            <a:ext cx="6740660" cy="3415841"/>
          </a:xfrm>
          <a:prstGeom prst="rect">
            <a:avLst/>
          </a:prstGeom>
        </p:spPr>
      </p:pic>
      <p:sp>
        <p:nvSpPr>
          <p:cNvPr id="31" name="Rectangle 30"/>
          <p:cNvSpPr/>
          <p:nvPr/>
        </p:nvSpPr>
        <p:spPr>
          <a:xfrm>
            <a:off x="8332025" y="6163059"/>
            <a:ext cx="1661031" cy="982513"/>
          </a:xfrm>
          <a:prstGeom prst="rect">
            <a:avLst/>
          </a:prstGeom>
        </p:spPr>
        <p:txBody>
          <a:bodyPr wrap="none">
            <a:spAutoFit/>
          </a:bodyPr>
          <a:lstStyle/>
          <a:p>
            <a:pPr algn="ctr">
              <a:lnSpc>
                <a:spcPct val="150000"/>
              </a:lnSpc>
            </a:pPr>
            <a:r>
              <a:rPr lang="en-US" sz="4300" u="sng" dirty="0" err="1">
                <a:solidFill>
                  <a:srgbClr val="C00000"/>
                </a:solidFill>
              </a:rPr>
              <a:t>Ví</a:t>
            </a:r>
            <a:r>
              <a:rPr lang="en-US" sz="4300" u="sng" dirty="0">
                <a:solidFill>
                  <a:srgbClr val="C00000"/>
                </a:solidFill>
              </a:rPr>
              <a:t> </a:t>
            </a:r>
            <a:r>
              <a:rPr lang="en-US" sz="4300" u="sng" dirty="0" err="1">
                <a:solidFill>
                  <a:srgbClr val="C00000"/>
                </a:solidFill>
              </a:rPr>
              <a:t>dụ</a:t>
            </a:r>
            <a:r>
              <a:rPr lang="en-US" sz="4300" u="sng" dirty="0">
                <a:solidFill>
                  <a:srgbClr val="C00000"/>
                </a:solidFill>
              </a:rPr>
              <a:t>:</a:t>
            </a:r>
          </a:p>
        </p:txBody>
      </p:sp>
      <p:sp>
        <p:nvSpPr>
          <p:cNvPr id="32" name="Rectangle 31"/>
          <p:cNvSpPr/>
          <p:nvPr/>
        </p:nvSpPr>
        <p:spPr>
          <a:xfrm>
            <a:off x="2820227" y="7070121"/>
            <a:ext cx="14992859" cy="3000821"/>
          </a:xfrm>
          <a:prstGeom prst="rect">
            <a:avLst/>
          </a:prstGeom>
        </p:spPr>
        <p:txBody>
          <a:bodyPr wrap="square">
            <a:spAutoFit/>
          </a:bodyPr>
          <a:lstStyle/>
          <a:p>
            <a:pPr algn="just">
              <a:lnSpc>
                <a:spcPct val="150000"/>
              </a:lnSpc>
            </a:pPr>
            <a:r>
              <a:rPr lang="vi-VN" sz="4200" dirty="0"/>
              <a:t>a) Ví dụ: Em sinh năm 2018, năm đó thuộc thế kỉ XXI</a:t>
            </a:r>
          </a:p>
          <a:p>
            <a:pPr algn="just">
              <a:lnSpc>
                <a:spcPct val="150000"/>
              </a:lnSpc>
            </a:pPr>
            <a:r>
              <a:rPr lang="vi-VN" sz="4200" dirty="0"/>
              <a:t>b) + </a:t>
            </a:r>
            <a:r>
              <a:rPr lang="vi-VN" sz="4200" b="1" dirty="0"/>
              <a:t>Đố</a:t>
            </a:r>
            <a:r>
              <a:rPr lang="en-US" sz="4200" b="1" dirty="0"/>
              <a:t>:</a:t>
            </a:r>
            <a:r>
              <a:rPr lang="en-US" sz="4200" dirty="0"/>
              <a:t> N</a:t>
            </a:r>
            <a:r>
              <a:rPr lang="vi-VN" sz="4200" dirty="0"/>
              <a:t>ăm 938 thuộc thế kỉ nào?</a:t>
            </a:r>
          </a:p>
          <a:p>
            <a:pPr algn="just">
              <a:lnSpc>
                <a:spcPct val="150000"/>
              </a:lnSpc>
            </a:pPr>
            <a:r>
              <a:rPr lang="vi-VN" sz="4200" dirty="0"/>
              <a:t>+ </a:t>
            </a:r>
            <a:r>
              <a:rPr lang="vi-VN" sz="4200" b="1" dirty="0"/>
              <a:t>Trả lời: </a:t>
            </a:r>
            <a:r>
              <a:rPr lang="vi-VN" sz="4200" dirty="0"/>
              <a:t>Năm 938 thuộc thế kỉ X</a:t>
            </a:r>
          </a:p>
        </p:txBody>
      </p:sp>
    </p:spTree>
    <p:extLst>
      <p:ext uri="{BB962C8B-B14F-4D97-AF65-F5344CB8AC3E}">
        <p14:creationId xmlns:p14="http://schemas.microsoft.com/office/powerpoint/2010/main" val="238865161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77" name="TextBox 76"/>
          <p:cNvSpPr txBox="1"/>
          <p:nvPr/>
        </p:nvSpPr>
        <p:spPr>
          <a:xfrm>
            <a:off x="2848362" y="3049063"/>
            <a:ext cx="12444432" cy="3211007"/>
          </a:xfrm>
          <a:prstGeom prst="rect">
            <a:avLst/>
          </a:prstGeom>
          <a:noFill/>
        </p:spPr>
        <p:txBody>
          <a:bodyPr wrap="none" rtlCol="0">
            <a:spAutoFit/>
          </a:bodyPr>
          <a:lstStyle/>
          <a:p>
            <a:pPr algn="ctr">
              <a:lnSpc>
                <a:spcPct val="150000"/>
              </a:lnSpc>
            </a:pPr>
            <a:r>
              <a:rPr lang="en-US" sz="7200" b="1" dirty="0"/>
              <a:t>CẢM ƠN CÁC EM</a:t>
            </a:r>
          </a:p>
          <a:p>
            <a:pPr algn="ctr">
              <a:lnSpc>
                <a:spcPct val="150000"/>
              </a:lnSpc>
            </a:pPr>
            <a:r>
              <a:rPr lang="en-US" sz="7200" b="1" dirty="0"/>
              <a:t>ĐÃ LẮNG NGHE BÀI GIẢNG</a:t>
            </a:r>
          </a:p>
        </p:txBody>
      </p:sp>
    </p:spTree>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4820" y="952500"/>
            <a:ext cx="7848600" cy="1219200"/>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dirty="0">
                <a:solidFill>
                  <a:srgbClr val="002060"/>
                </a:solidFill>
              </a:rPr>
              <a:t>1 </a:t>
            </a:r>
            <a:r>
              <a:rPr lang="en-US" sz="4200" b="1" dirty="0" err="1">
                <a:solidFill>
                  <a:srgbClr val="002060"/>
                </a:solidFill>
              </a:rPr>
              <a:t>thế</a:t>
            </a:r>
            <a:r>
              <a:rPr lang="en-US" sz="4200" b="1" dirty="0">
                <a:solidFill>
                  <a:srgbClr val="002060"/>
                </a:solidFill>
              </a:rPr>
              <a:t> </a:t>
            </a:r>
            <a:r>
              <a:rPr lang="en-US" sz="4200" b="1" dirty="0" err="1">
                <a:solidFill>
                  <a:srgbClr val="002060"/>
                </a:solidFill>
              </a:rPr>
              <a:t>kỉ</a:t>
            </a:r>
            <a:r>
              <a:rPr lang="en-US" sz="4200" b="1" dirty="0">
                <a:solidFill>
                  <a:srgbClr val="002060"/>
                </a:solidFill>
              </a:rPr>
              <a:t> = 100 </a:t>
            </a:r>
            <a:r>
              <a:rPr lang="en-US" sz="4200" b="1" dirty="0" err="1">
                <a:solidFill>
                  <a:srgbClr val="002060"/>
                </a:solidFill>
              </a:rPr>
              <a:t>năm</a:t>
            </a:r>
            <a:endParaRPr lang="en-US" sz="4200" b="1" dirty="0">
              <a:solidFill>
                <a:srgbClr val="002060"/>
              </a:solidFill>
            </a:endParaRPr>
          </a:p>
        </p:txBody>
      </p:sp>
      <p:grpSp>
        <p:nvGrpSpPr>
          <p:cNvPr id="126" name="Group 125"/>
          <p:cNvGrpSpPr/>
          <p:nvPr/>
        </p:nvGrpSpPr>
        <p:grpSpPr>
          <a:xfrm>
            <a:off x="1828800" y="3465040"/>
            <a:ext cx="14604274" cy="2503356"/>
            <a:chOff x="2066099" y="6462480"/>
            <a:chExt cx="14604274" cy="2503356"/>
          </a:xfrm>
        </p:grpSpPr>
        <p:cxnSp>
          <p:nvCxnSpPr>
            <p:cNvPr id="6" name="Straight Arrow Connector 5"/>
            <p:cNvCxnSpPr/>
            <p:nvPr/>
          </p:nvCxnSpPr>
          <p:spPr>
            <a:xfrm>
              <a:off x="2066099" y="7724456"/>
              <a:ext cx="14604274" cy="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10599" y="6485265"/>
              <a:ext cx="484428" cy="942053"/>
            </a:xfrm>
            <a:prstGeom prst="rect">
              <a:avLst/>
            </a:prstGeom>
          </p:spPr>
          <p:txBody>
            <a:bodyPr wrap="none">
              <a:spAutoFit/>
            </a:bodyPr>
            <a:lstStyle/>
            <a:p>
              <a:pPr algn="ctr">
                <a:lnSpc>
                  <a:spcPct val="150000"/>
                </a:lnSpc>
              </a:pPr>
              <a:r>
                <a:rPr lang="en-US" sz="4200" dirty="0"/>
                <a:t>1</a:t>
              </a:r>
            </a:p>
          </p:txBody>
        </p:sp>
        <p:sp>
          <p:nvSpPr>
            <p:cNvPr id="88" name="Rectangle 87"/>
            <p:cNvSpPr/>
            <p:nvPr/>
          </p:nvSpPr>
          <p:spPr>
            <a:xfrm>
              <a:off x="4191000" y="6485161"/>
              <a:ext cx="1083951" cy="942053"/>
            </a:xfrm>
            <a:prstGeom prst="rect">
              <a:avLst/>
            </a:prstGeom>
          </p:spPr>
          <p:txBody>
            <a:bodyPr wrap="none">
              <a:spAutoFit/>
            </a:bodyPr>
            <a:lstStyle/>
            <a:p>
              <a:pPr algn="ctr">
                <a:lnSpc>
                  <a:spcPct val="150000"/>
                </a:lnSpc>
              </a:pPr>
              <a:r>
                <a:rPr lang="en-US" sz="4200" dirty="0"/>
                <a:t>100</a:t>
              </a:r>
            </a:p>
          </p:txBody>
        </p:sp>
        <p:grpSp>
          <p:nvGrpSpPr>
            <p:cNvPr id="103" name="Group 102"/>
            <p:cNvGrpSpPr/>
            <p:nvPr/>
          </p:nvGrpSpPr>
          <p:grpSpPr>
            <a:xfrm>
              <a:off x="2752813" y="7427214"/>
              <a:ext cx="5771974" cy="512365"/>
              <a:chOff x="2752813" y="7427214"/>
              <a:chExt cx="5771974" cy="512365"/>
            </a:xfrm>
          </p:grpSpPr>
          <p:cxnSp>
            <p:nvCxnSpPr>
              <p:cNvPr id="22" name="Straight Connector 21"/>
              <p:cNvCxnSpPr/>
              <p:nvPr/>
            </p:nvCxnSpPr>
            <p:spPr>
              <a:xfrm>
                <a:off x="2752813" y="744173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638800" y="7441733"/>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876800" y="744173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638800" y="742721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7762787" y="742721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7762787" y="745625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524787" y="744173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05" name="Straight Connector 104"/>
            <p:cNvCxnSpPr/>
            <p:nvPr/>
          </p:nvCxnSpPr>
          <p:spPr>
            <a:xfrm>
              <a:off x="8524787" y="744173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0648774" y="7427317"/>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0648774" y="744173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648774" y="7412798"/>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2772761" y="7412798"/>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2772761" y="7441838"/>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13534761" y="7427318"/>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12" name="Rectangle 111"/>
            <p:cNvSpPr/>
            <p:nvPr/>
          </p:nvSpPr>
          <p:spPr>
            <a:xfrm>
              <a:off x="5274951" y="6469742"/>
              <a:ext cx="1083951" cy="942053"/>
            </a:xfrm>
            <a:prstGeom prst="rect">
              <a:avLst/>
            </a:prstGeom>
          </p:spPr>
          <p:txBody>
            <a:bodyPr wrap="none">
              <a:spAutoFit/>
            </a:bodyPr>
            <a:lstStyle/>
            <a:p>
              <a:pPr algn="ctr">
                <a:lnSpc>
                  <a:spcPct val="150000"/>
                </a:lnSpc>
              </a:pPr>
              <a:r>
                <a:rPr lang="en-US" sz="4200" dirty="0"/>
                <a:t>101</a:t>
              </a:r>
            </a:p>
          </p:txBody>
        </p:sp>
        <p:sp>
          <p:nvSpPr>
            <p:cNvPr id="113" name="Rectangle 112"/>
            <p:cNvSpPr/>
            <p:nvPr/>
          </p:nvSpPr>
          <p:spPr>
            <a:xfrm>
              <a:off x="7220811" y="6469741"/>
              <a:ext cx="1083951" cy="942053"/>
            </a:xfrm>
            <a:prstGeom prst="rect">
              <a:avLst/>
            </a:prstGeom>
          </p:spPr>
          <p:txBody>
            <a:bodyPr wrap="none">
              <a:spAutoFit/>
            </a:bodyPr>
            <a:lstStyle/>
            <a:p>
              <a:pPr algn="ctr">
                <a:lnSpc>
                  <a:spcPct val="150000"/>
                </a:lnSpc>
              </a:pPr>
              <a:r>
                <a:rPr lang="en-US" sz="4200" dirty="0"/>
                <a:t>200</a:t>
              </a:r>
            </a:p>
          </p:txBody>
        </p:sp>
        <p:sp>
          <p:nvSpPr>
            <p:cNvPr id="114" name="Rectangle 113"/>
            <p:cNvSpPr/>
            <p:nvPr/>
          </p:nvSpPr>
          <p:spPr>
            <a:xfrm>
              <a:off x="2796102" y="7897839"/>
              <a:ext cx="1949573" cy="1061829"/>
            </a:xfrm>
            <a:prstGeom prst="rect">
              <a:avLst/>
            </a:prstGeom>
          </p:spPr>
          <p:txBody>
            <a:bodyPr wrap="none">
              <a:spAutoFit/>
            </a:bodyPr>
            <a:lstStyle/>
            <a:p>
              <a:pPr algn="ctr">
                <a:lnSpc>
                  <a:spcPct val="150000"/>
                </a:lnSpc>
              </a:pPr>
              <a:r>
                <a:rPr lang="en-US" sz="4200" dirty="0"/>
                <a:t>T</a:t>
              </a:r>
              <a:r>
                <a:rPr lang="vi-VN" sz="4200" dirty="0"/>
                <a:t>hế kỉ I</a:t>
              </a:r>
              <a:endParaRPr lang="en-US" sz="4200" dirty="0"/>
            </a:p>
          </p:txBody>
        </p:sp>
        <p:sp>
          <p:nvSpPr>
            <p:cNvPr id="115" name="Rectangle 114"/>
            <p:cNvSpPr/>
            <p:nvPr/>
          </p:nvSpPr>
          <p:spPr>
            <a:xfrm>
              <a:off x="5571472" y="7897839"/>
              <a:ext cx="2098652" cy="1061829"/>
            </a:xfrm>
            <a:prstGeom prst="rect">
              <a:avLst/>
            </a:prstGeom>
          </p:spPr>
          <p:txBody>
            <a:bodyPr wrap="none">
              <a:spAutoFit/>
            </a:bodyPr>
            <a:lstStyle/>
            <a:p>
              <a:pPr algn="ctr">
                <a:lnSpc>
                  <a:spcPct val="150000"/>
                </a:lnSpc>
              </a:pPr>
              <a:r>
                <a:rPr lang="en-US" sz="4200" dirty="0"/>
                <a:t>T</a:t>
              </a:r>
              <a:r>
                <a:rPr lang="vi-VN" sz="4200" dirty="0"/>
                <a:t>hế kỉ </a:t>
              </a:r>
              <a:r>
                <a:rPr lang="en-US" sz="4200" dirty="0"/>
                <a:t>I</a:t>
              </a:r>
              <a:r>
                <a:rPr lang="vi-VN" sz="4200" dirty="0"/>
                <a:t>I</a:t>
              </a:r>
              <a:endParaRPr lang="en-US" sz="4200" dirty="0"/>
            </a:p>
          </p:txBody>
        </p:sp>
        <p:sp>
          <p:nvSpPr>
            <p:cNvPr id="116" name="Rectangle 115"/>
            <p:cNvSpPr/>
            <p:nvPr/>
          </p:nvSpPr>
          <p:spPr>
            <a:xfrm>
              <a:off x="9126922" y="6717590"/>
              <a:ext cx="872355" cy="942053"/>
            </a:xfrm>
            <a:prstGeom prst="rect">
              <a:avLst/>
            </a:prstGeom>
          </p:spPr>
          <p:txBody>
            <a:bodyPr wrap="none">
              <a:spAutoFit/>
            </a:bodyPr>
            <a:lstStyle/>
            <a:p>
              <a:pPr algn="just">
                <a:lnSpc>
                  <a:spcPct val="150000"/>
                </a:lnSpc>
              </a:pPr>
              <a:r>
                <a:rPr lang="vi-VN" sz="4200" dirty="0"/>
                <a:t>….</a:t>
              </a:r>
            </a:p>
          </p:txBody>
        </p:sp>
        <p:sp>
          <p:nvSpPr>
            <p:cNvPr id="117" name="Rectangle 116"/>
            <p:cNvSpPr/>
            <p:nvPr/>
          </p:nvSpPr>
          <p:spPr>
            <a:xfrm>
              <a:off x="9956919" y="6462483"/>
              <a:ext cx="1383712" cy="942053"/>
            </a:xfrm>
            <a:prstGeom prst="rect">
              <a:avLst/>
            </a:prstGeom>
          </p:spPr>
          <p:txBody>
            <a:bodyPr wrap="none">
              <a:spAutoFit/>
            </a:bodyPr>
            <a:lstStyle/>
            <a:p>
              <a:pPr algn="ctr">
                <a:lnSpc>
                  <a:spcPct val="150000"/>
                </a:lnSpc>
              </a:pPr>
              <a:r>
                <a:rPr lang="en-US" sz="4200" dirty="0"/>
                <a:t>1901</a:t>
              </a:r>
            </a:p>
          </p:txBody>
        </p:sp>
        <p:sp>
          <p:nvSpPr>
            <p:cNvPr id="118" name="Rectangle 117"/>
            <p:cNvSpPr/>
            <p:nvPr/>
          </p:nvSpPr>
          <p:spPr>
            <a:xfrm>
              <a:off x="11811001" y="6462482"/>
              <a:ext cx="1383712" cy="942053"/>
            </a:xfrm>
            <a:prstGeom prst="rect">
              <a:avLst/>
            </a:prstGeom>
          </p:spPr>
          <p:txBody>
            <a:bodyPr wrap="none">
              <a:spAutoFit/>
            </a:bodyPr>
            <a:lstStyle/>
            <a:p>
              <a:pPr algn="ctr">
                <a:lnSpc>
                  <a:spcPct val="150000"/>
                </a:lnSpc>
              </a:pPr>
              <a:r>
                <a:rPr lang="en-US" sz="4200" dirty="0"/>
                <a:t>2000</a:t>
              </a:r>
            </a:p>
          </p:txBody>
        </p:sp>
        <p:sp>
          <p:nvSpPr>
            <p:cNvPr id="119" name="Rectangle 118"/>
            <p:cNvSpPr/>
            <p:nvPr/>
          </p:nvSpPr>
          <p:spPr>
            <a:xfrm>
              <a:off x="13347113" y="6462481"/>
              <a:ext cx="1383712" cy="942053"/>
            </a:xfrm>
            <a:prstGeom prst="rect">
              <a:avLst/>
            </a:prstGeom>
          </p:spPr>
          <p:txBody>
            <a:bodyPr wrap="none">
              <a:spAutoFit/>
            </a:bodyPr>
            <a:lstStyle/>
            <a:p>
              <a:pPr algn="ctr">
                <a:lnSpc>
                  <a:spcPct val="150000"/>
                </a:lnSpc>
              </a:pPr>
              <a:r>
                <a:rPr lang="en-US" sz="4200" dirty="0"/>
                <a:t>2001</a:t>
              </a:r>
            </a:p>
          </p:txBody>
        </p:sp>
        <p:grpSp>
          <p:nvGrpSpPr>
            <p:cNvPr id="122" name="Group 121"/>
            <p:cNvGrpSpPr/>
            <p:nvPr/>
          </p:nvGrpSpPr>
          <p:grpSpPr>
            <a:xfrm>
              <a:off x="13547461" y="7427318"/>
              <a:ext cx="2123987" cy="512365"/>
              <a:chOff x="13497013" y="7439914"/>
              <a:chExt cx="2123987" cy="512365"/>
            </a:xfrm>
          </p:grpSpPr>
          <p:cxnSp>
            <p:nvCxnSpPr>
              <p:cNvPr id="120" name="Straight Connector 119"/>
              <p:cNvCxnSpPr/>
              <p:nvPr/>
            </p:nvCxnSpPr>
            <p:spPr>
              <a:xfrm>
                <a:off x="13497013" y="743991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5621000" y="7468954"/>
                <a:ext cx="0" cy="4833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23" name="Rectangle 122"/>
            <p:cNvSpPr/>
            <p:nvPr/>
          </p:nvSpPr>
          <p:spPr>
            <a:xfrm>
              <a:off x="15087600" y="6462480"/>
              <a:ext cx="1383712" cy="942053"/>
            </a:xfrm>
            <a:prstGeom prst="rect">
              <a:avLst/>
            </a:prstGeom>
          </p:spPr>
          <p:txBody>
            <a:bodyPr wrap="none">
              <a:spAutoFit/>
            </a:bodyPr>
            <a:lstStyle/>
            <a:p>
              <a:pPr algn="ctr">
                <a:lnSpc>
                  <a:spcPct val="150000"/>
                </a:lnSpc>
              </a:pPr>
              <a:r>
                <a:rPr lang="en-US" sz="4200" dirty="0"/>
                <a:t>2100</a:t>
              </a:r>
            </a:p>
          </p:txBody>
        </p:sp>
        <p:sp>
          <p:nvSpPr>
            <p:cNvPr id="124" name="Rectangle 123"/>
            <p:cNvSpPr/>
            <p:nvPr/>
          </p:nvSpPr>
          <p:spPr>
            <a:xfrm>
              <a:off x="10464114" y="7904007"/>
              <a:ext cx="2518639" cy="1061829"/>
            </a:xfrm>
            <a:prstGeom prst="rect">
              <a:avLst/>
            </a:prstGeom>
          </p:spPr>
          <p:txBody>
            <a:bodyPr wrap="none">
              <a:spAutoFit/>
            </a:bodyPr>
            <a:lstStyle/>
            <a:p>
              <a:pPr algn="ctr">
                <a:lnSpc>
                  <a:spcPct val="150000"/>
                </a:lnSpc>
              </a:pPr>
              <a:r>
                <a:rPr lang="en-US" sz="4200" dirty="0"/>
                <a:t>T</a:t>
              </a:r>
              <a:r>
                <a:rPr lang="vi-VN" sz="4200" dirty="0"/>
                <a:t>hế kỉ </a:t>
              </a:r>
              <a:r>
                <a:rPr lang="en-US" sz="4200" dirty="0"/>
                <a:t>XX</a:t>
              </a:r>
            </a:p>
          </p:txBody>
        </p:sp>
        <p:sp>
          <p:nvSpPr>
            <p:cNvPr id="125" name="Rectangle 124"/>
            <p:cNvSpPr/>
            <p:nvPr/>
          </p:nvSpPr>
          <p:spPr>
            <a:xfrm>
              <a:off x="13300963" y="7864191"/>
              <a:ext cx="2667718" cy="1061829"/>
            </a:xfrm>
            <a:prstGeom prst="rect">
              <a:avLst/>
            </a:prstGeom>
          </p:spPr>
          <p:txBody>
            <a:bodyPr wrap="none">
              <a:spAutoFit/>
            </a:bodyPr>
            <a:lstStyle/>
            <a:p>
              <a:pPr algn="ctr">
                <a:lnSpc>
                  <a:spcPct val="150000"/>
                </a:lnSpc>
              </a:pPr>
              <a:r>
                <a:rPr lang="en-US" sz="4200" dirty="0"/>
                <a:t>T</a:t>
              </a:r>
              <a:r>
                <a:rPr lang="vi-VN" sz="4200" dirty="0"/>
                <a:t>hế kỉ </a:t>
              </a:r>
              <a:r>
                <a:rPr lang="en-US" sz="4200" dirty="0"/>
                <a:t>XXI</a:t>
              </a:r>
            </a:p>
          </p:txBody>
        </p:sp>
      </p:grpSp>
      <p:pic>
        <p:nvPicPr>
          <p:cNvPr id="12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61398" y="6896100"/>
            <a:ext cx="7315200" cy="3090672"/>
          </a:xfrm>
          <a:prstGeom prst="rect">
            <a:avLst/>
          </a:prstGeom>
        </p:spPr>
      </p:pic>
    </p:spTree>
    <p:extLst>
      <p:ext uri="{BB962C8B-B14F-4D97-AF65-F5344CB8AC3E}">
        <p14:creationId xmlns:p14="http://schemas.microsoft.com/office/powerpoint/2010/main" val="170744284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barn(inVertical)">
                                      <p:cBhvr>
                                        <p:cTn id="13"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7;p6"/>
          <p:cNvSpPr/>
          <p:nvPr/>
        </p:nvSpPr>
        <p:spPr>
          <a:xfrm>
            <a:off x="2667000" y="2400300"/>
            <a:ext cx="10689101" cy="4839174"/>
          </a:xfrm>
          <a:prstGeom prst="wedgeRoundRectCallout">
            <a:avLst>
              <a:gd name="adj1" fmla="val 53830"/>
              <a:gd name="adj2" fmla="val 881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2" algn="ctr">
              <a:lnSpc>
                <a:spcPct val="150000"/>
              </a:lnSpc>
              <a:spcBef>
                <a:spcPts val="300"/>
              </a:spcBef>
              <a:spcAft>
                <a:spcPts val="300"/>
              </a:spcAft>
            </a:pPr>
            <a:r>
              <a:rPr lang="vi-VN" sz="4200" dirty="0">
                <a:ea typeface="Times New Roman" panose="02020603050405020304" pitchFamily="18" charset="0"/>
                <a:cs typeface="Arial" panose="020B0604020202020204" pitchFamily="34" charset="0"/>
              </a:rPr>
              <a:t>Các em thấy đấy, các năm được đánh số để dễ phân biệt, các thế kỉ cũng như vậy. Chúng ta thường dùng </a:t>
            </a:r>
            <a:r>
              <a:rPr lang="vi-VN" sz="4200" i="1" dirty="0">
                <a:solidFill>
                  <a:srgbClr val="C00000"/>
                </a:solidFill>
                <a:ea typeface="Times New Roman" panose="02020603050405020304" pitchFamily="18" charset="0"/>
                <a:cs typeface="Arial" panose="020B0604020202020204" pitchFamily="34" charset="0"/>
              </a:rPr>
              <a:t>chữ số La Mã </a:t>
            </a:r>
            <a:r>
              <a:rPr lang="vi-VN" sz="4200" dirty="0">
                <a:ea typeface="Times New Roman" panose="02020603050405020304" pitchFamily="18" charset="0"/>
                <a:cs typeface="Arial" panose="020B0604020202020204" pitchFamily="34" charset="0"/>
              </a:rPr>
              <a:t>để đánh số cho thế kỉ</a:t>
            </a:r>
            <a:endPar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6414394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rot="1242282">
            <a:off x="14021144" y="936617"/>
            <a:ext cx="3886199" cy="2133722"/>
          </a:xfrm>
          <a:prstGeom prst="cloud">
            <a:avLst/>
          </a:prstGeom>
          <a:solidFill>
            <a:srgbClr val="9DD4D6">
              <a:lumMod val="40000"/>
              <a:lumOff val="60000"/>
            </a:srgbClr>
          </a:solidFill>
          <a:ln w="25400" cap="flat" cmpd="sng" algn="ctr">
            <a:solidFill>
              <a:srgbClr val="9DD4D6">
                <a:lumMod val="60000"/>
                <a:lumOff val="40000"/>
              </a:srgbClr>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400" dirty="0" err="1">
                <a:solidFill>
                  <a:srgbClr val="262624"/>
                </a:solidFill>
                <a:ea typeface="+mn-ea"/>
                <a:cs typeface="+mn-cs"/>
              </a:rPr>
              <a:t>Đố</a:t>
            </a:r>
            <a:r>
              <a:rPr lang="en-US" sz="4400" dirty="0">
                <a:solidFill>
                  <a:srgbClr val="262624"/>
                </a:solidFill>
                <a:ea typeface="+mn-ea"/>
                <a:cs typeface="+mn-cs"/>
              </a:rPr>
              <a:t> </a:t>
            </a:r>
            <a:r>
              <a:rPr lang="en-US" sz="4400" dirty="0" err="1">
                <a:solidFill>
                  <a:srgbClr val="262624"/>
                </a:solidFill>
                <a:ea typeface="+mn-ea"/>
                <a:cs typeface="+mn-cs"/>
              </a:rPr>
              <a:t>năm</a:t>
            </a:r>
            <a:r>
              <a:rPr lang="en-US" sz="4400" dirty="0">
                <a:solidFill>
                  <a:srgbClr val="262624"/>
                </a:solidFill>
                <a:ea typeface="+mn-ea"/>
                <a:cs typeface="+mn-cs"/>
              </a:rPr>
              <a:t> – </a:t>
            </a:r>
            <a:r>
              <a:rPr lang="en-US" sz="4400" dirty="0" err="1">
                <a:solidFill>
                  <a:srgbClr val="262624"/>
                </a:solidFill>
                <a:ea typeface="+mn-ea"/>
                <a:cs typeface="+mn-cs"/>
              </a:rPr>
              <a:t>Thế</a:t>
            </a:r>
            <a:r>
              <a:rPr lang="en-US" sz="4400" dirty="0">
                <a:solidFill>
                  <a:srgbClr val="262624"/>
                </a:solidFill>
                <a:ea typeface="+mn-ea"/>
                <a:cs typeface="+mn-cs"/>
              </a:rPr>
              <a:t> </a:t>
            </a:r>
            <a:r>
              <a:rPr lang="en-US" sz="4400" dirty="0" err="1">
                <a:solidFill>
                  <a:srgbClr val="262624"/>
                </a:solidFill>
                <a:ea typeface="+mn-ea"/>
                <a:cs typeface="+mn-cs"/>
              </a:rPr>
              <a:t>kỉ</a:t>
            </a:r>
            <a:endParaRPr kumimoji="0" lang="en-US" sz="4400" b="0" i="0" u="none" strike="noStrike" kern="0" cap="none" spc="0" normalizeH="0" baseline="0" noProof="0" dirty="0">
              <a:ln>
                <a:noFill/>
              </a:ln>
              <a:solidFill>
                <a:srgbClr val="262624"/>
              </a:solidFill>
              <a:effectLst/>
              <a:uLnTx/>
              <a:uFillTx/>
              <a:latin typeface="Arial"/>
              <a:ea typeface="+mn-ea"/>
              <a:cs typeface="+mn-cs"/>
            </a:endParaRPr>
          </a:p>
        </p:txBody>
      </p:sp>
      <p:grpSp>
        <p:nvGrpSpPr>
          <p:cNvPr id="4" name="Group 3"/>
          <p:cNvGrpSpPr/>
          <p:nvPr/>
        </p:nvGrpSpPr>
        <p:grpSpPr>
          <a:xfrm>
            <a:off x="1148613" y="800100"/>
            <a:ext cx="11430000" cy="3810000"/>
            <a:chOff x="609600" y="1790700"/>
            <a:chExt cx="11430000" cy="38100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90700"/>
              <a:ext cx="3810000" cy="3810000"/>
            </a:xfrm>
            <a:prstGeom prst="rect">
              <a:avLst/>
            </a:prstGeom>
          </p:spPr>
        </p:pic>
        <p:sp>
          <p:nvSpPr>
            <p:cNvPr id="6" name="Rounded Rectangular Callout 5"/>
            <p:cNvSpPr/>
            <p:nvPr/>
          </p:nvSpPr>
          <p:spPr>
            <a:xfrm>
              <a:off x="4876800" y="2247899"/>
              <a:ext cx="7162800" cy="2992291"/>
            </a:xfrm>
            <a:prstGeom prst="wedgeRoundRectCallout">
              <a:avLst>
                <a:gd name="adj1" fmla="val -59374"/>
                <a:gd name="adj2" fmla="val -16553"/>
                <a:gd name="adj3" fmla="val 16667"/>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554426" y="1737781"/>
            <a:ext cx="6885582" cy="2031325"/>
          </a:xfrm>
          <a:prstGeom prst="rect">
            <a:avLst/>
          </a:prstGeom>
          <a:noFill/>
        </p:spPr>
        <p:txBody>
          <a:bodyPr wrap="square" lIns="91440" tIns="45720" rIns="91440" bIns="45720" rtlCol="0">
            <a:spAutoFit/>
          </a:bodyPr>
          <a:lstStyle/>
          <a:p>
            <a:pPr algn="ctr">
              <a:lnSpc>
                <a:spcPct val="150000"/>
              </a:lnSpc>
            </a:pPr>
            <a:r>
              <a:rPr lang="en-US" sz="4200" dirty="0" err="1"/>
              <a:t>Năm</a:t>
            </a:r>
            <a:r>
              <a:rPr lang="en-US" sz="4200" dirty="0"/>
              <a:t> 101 </a:t>
            </a:r>
            <a:r>
              <a:rPr lang="en-US" sz="4200" dirty="0" err="1"/>
              <a:t>thuộc</a:t>
            </a:r>
            <a:r>
              <a:rPr lang="en-US" sz="4200" dirty="0"/>
              <a:t> </a:t>
            </a:r>
            <a:r>
              <a:rPr lang="en-US" sz="4200" dirty="0" err="1"/>
              <a:t>thế</a:t>
            </a:r>
            <a:r>
              <a:rPr lang="en-US" sz="4200" dirty="0"/>
              <a:t> </a:t>
            </a:r>
            <a:r>
              <a:rPr lang="en-US" sz="4200" dirty="0" err="1"/>
              <a:t>kỉ</a:t>
            </a:r>
            <a:r>
              <a:rPr lang="en-US" sz="4200" dirty="0"/>
              <a:t> </a:t>
            </a:r>
            <a:r>
              <a:rPr lang="en-US" sz="4200" dirty="0" err="1"/>
              <a:t>thứ</a:t>
            </a:r>
            <a:r>
              <a:rPr lang="en-US" sz="4200" dirty="0"/>
              <a:t> </a:t>
            </a:r>
            <a:r>
              <a:rPr lang="en-US" sz="4200" dirty="0" err="1"/>
              <a:t>mấy</a:t>
            </a:r>
            <a:r>
              <a:rPr lang="en-US" sz="4200" dirty="0"/>
              <a:t>?</a:t>
            </a:r>
          </a:p>
        </p:txBody>
      </p:sp>
      <p:sp>
        <p:nvSpPr>
          <p:cNvPr id="8" name="Rounded Rectangular Callout 7"/>
          <p:cNvSpPr/>
          <p:nvPr/>
        </p:nvSpPr>
        <p:spPr>
          <a:xfrm>
            <a:off x="5523715" y="5219700"/>
            <a:ext cx="7706436" cy="3048000"/>
          </a:xfrm>
          <a:prstGeom prst="wedgeRoundRectCallout">
            <a:avLst>
              <a:gd name="adj1" fmla="val 60331"/>
              <a:gd name="adj2" fmla="val -10995"/>
              <a:gd name="adj3" fmla="val 16667"/>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spcCol="0" rtlCol="0" anchor="ctr"/>
          <a:lstStyle/>
          <a:p>
            <a:pPr algn="ctr"/>
            <a:endParaRPr lang="en-US"/>
          </a:p>
        </p:txBody>
      </p:sp>
      <p:sp>
        <p:nvSpPr>
          <p:cNvPr id="9" name="TextBox 8"/>
          <p:cNvSpPr txBox="1"/>
          <p:nvPr/>
        </p:nvSpPr>
        <p:spPr>
          <a:xfrm>
            <a:off x="5636239" y="6199063"/>
            <a:ext cx="7481387" cy="942053"/>
          </a:xfrm>
          <a:prstGeom prst="rect">
            <a:avLst/>
          </a:prstGeom>
          <a:noFill/>
        </p:spPr>
        <p:txBody>
          <a:bodyPr wrap="square" lIns="91440" tIns="45720" rIns="91440" bIns="45720" rtlCol="0">
            <a:spAutoFit/>
          </a:bodyPr>
          <a:lstStyle/>
          <a:p>
            <a:pPr algn="ctr">
              <a:lnSpc>
                <a:spcPct val="150000"/>
              </a:lnSpc>
            </a:pPr>
            <a:r>
              <a:rPr lang="en-US" sz="4200" dirty="0">
                <a:solidFill>
                  <a:schemeClr val="bg1">
                    <a:lumMod val="10000"/>
                  </a:schemeClr>
                </a:solidFill>
              </a:rPr>
              <a: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3613" y="5981703"/>
            <a:ext cx="2019644" cy="2604626"/>
          </a:xfrm>
          <a:prstGeom prst="rect">
            <a:avLst/>
          </a:prstGeom>
        </p:spPr>
      </p:pic>
    </p:spTree>
    <p:extLst>
      <p:ext uri="{BB962C8B-B14F-4D97-AF65-F5344CB8AC3E}">
        <p14:creationId xmlns:p14="http://schemas.microsoft.com/office/powerpoint/2010/main" val="87504417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5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7;p6"/>
          <p:cNvSpPr/>
          <p:nvPr/>
        </p:nvSpPr>
        <p:spPr>
          <a:xfrm>
            <a:off x="2667000" y="2400300"/>
            <a:ext cx="10689101" cy="4839174"/>
          </a:xfrm>
          <a:prstGeom prst="wedgeRoundRectCallout">
            <a:avLst>
              <a:gd name="adj1" fmla="val 53830"/>
              <a:gd name="adj2" fmla="val 8819"/>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2" algn="ctr">
              <a:lnSpc>
                <a:spcPct val="150000"/>
              </a:lnSpc>
              <a:spcBef>
                <a:spcPts val="300"/>
              </a:spcBef>
              <a:spcAft>
                <a:spcPts val="300"/>
              </a:spcAft>
            </a:pP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kỉ</a:t>
            </a:r>
            <a:r>
              <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 = 100 </a:t>
            </a:r>
            <a:r>
              <a:rPr lang="en-US" sz="42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năm</a:t>
            </a:r>
            <a:endPar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2" algn="ctr">
              <a:lnSpc>
                <a:spcPct val="150000"/>
              </a:lnSpc>
              <a:spcBef>
                <a:spcPts val="300"/>
              </a:spcBef>
              <a:spcAft>
                <a:spcPts val="300"/>
              </a:spcAft>
            </a:pPr>
            <a:r>
              <a:rPr lang="en-US" sz="4200" b="1" dirty="0">
                <a:latin typeface="Arial" panose="020B0604020202020204" pitchFamily="34" charset="0"/>
                <a:ea typeface="Times New Roman" panose="02020603050405020304" pitchFamily="18" charset="0"/>
                <a:cs typeface="Arial" panose="020B0604020202020204" pitchFamily="34" charset="0"/>
              </a:rPr>
              <a:t>100 </a:t>
            </a:r>
            <a:r>
              <a:rPr lang="en-US" sz="4200" b="1" dirty="0" err="1">
                <a:latin typeface="Arial" panose="020B0604020202020204" pitchFamily="34" charset="0"/>
                <a:ea typeface="Times New Roman" panose="02020603050405020304" pitchFamily="18" charset="0"/>
                <a:cs typeface="Arial" panose="020B0604020202020204" pitchFamily="34" charset="0"/>
              </a:rPr>
              <a:t>năm</a:t>
            </a:r>
            <a:r>
              <a:rPr lang="en-US" sz="4200" b="1" dirty="0">
                <a:latin typeface="Arial" panose="020B0604020202020204" pitchFamily="34" charset="0"/>
                <a:ea typeface="Times New Roman" panose="02020603050405020304" pitchFamily="18" charset="0"/>
                <a:cs typeface="Arial" panose="020B0604020202020204" pitchFamily="34" charset="0"/>
              </a:rPr>
              <a:t> = 1 </a:t>
            </a:r>
            <a:r>
              <a:rPr lang="en-US" sz="4200" b="1" dirty="0" err="1">
                <a:latin typeface="Arial" panose="020B0604020202020204" pitchFamily="34" charset="0"/>
                <a:ea typeface="Times New Roman" panose="02020603050405020304" pitchFamily="18" charset="0"/>
                <a:cs typeface="Arial" panose="020B0604020202020204" pitchFamily="34" charset="0"/>
              </a:rPr>
              <a:t>thế</a:t>
            </a:r>
            <a:r>
              <a:rPr lang="en-US" sz="4200" b="1" dirty="0">
                <a:latin typeface="Arial" panose="020B0604020202020204" pitchFamily="34" charset="0"/>
                <a:ea typeface="Times New Roman" panose="02020603050405020304" pitchFamily="18" charset="0"/>
                <a:cs typeface="Arial" panose="020B0604020202020204" pitchFamily="34" charset="0"/>
              </a:rPr>
              <a:t> </a:t>
            </a:r>
            <a:r>
              <a:rPr lang="en-US" sz="4200" b="1" dirty="0" err="1">
                <a:latin typeface="Arial" panose="020B0604020202020204" pitchFamily="34" charset="0"/>
                <a:ea typeface="Times New Roman" panose="02020603050405020304" pitchFamily="18" charset="0"/>
                <a:cs typeface="Arial" panose="020B0604020202020204" pitchFamily="34" charset="0"/>
              </a:rPr>
              <a:t>kỉ</a:t>
            </a:r>
            <a:endParaRPr lang="en-US" sz="4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716000" y="3238500"/>
            <a:ext cx="3810000" cy="3810000"/>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31452" y="252310"/>
            <a:ext cx="2360195" cy="2141877"/>
          </a:xfrm>
          <a:prstGeom prst="rect">
            <a:avLst/>
          </a:prstGeom>
        </p:spPr>
      </p:pic>
    </p:spTree>
    <p:extLst>
      <p:ext uri="{BB962C8B-B14F-4D97-AF65-F5344CB8AC3E}">
        <p14:creationId xmlns:p14="http://schemas.microsoft.com/office/powerpoint/2010/main" val="306423746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35" name="Google Shape;535;p35"/>
          <p:cNvGrpSpPr/>
          <p:nvPr/>
        </p:nvGrpSpPr>
        <p:grpSpPr>
          <a:xfrm>
            <a:off x="934593" y="5851140"/>
            <a:ext cx="4957850" cy="4327336"/>
            <a:chOff x="2557413" y="3249910"/>
            <a:chExt cx="823044" cy="718373"/>
          </a:xfrm>
        </p:grpSpPr>
        <p:sp>
          <p:nvSpPr>
            <p:cNvPr id="536" name="Google Shape;536;p35"/>
            <p:cNvSpPr/>
            <p:nvPr/>
          </p:nvSpPr>
          <p:spPr>
            <a:xfrm>
              <a:off x="2557413" y="3249910"/>
              <a:ext cx="823044" cy="718373"/>
            </a:xfrm>
            <a:custGeom>
              <a:avLst/>
              <a:gdLst/>
              <a:ahLst/>
              <a:cxnLst/>
              <a:rect l="l" t="t" r="r" b="b"/>
              <a:pathLst>
                <a:path w="25634" h="22374" extrusionOk="0">
                  <a:moveTo>
                    <a:pt x="17297" y="1"/>
                  </a:moveTo>
                  <a:cubicBezTo>
                    <a:pt x="16929" y="1"/>
                    <a:pt x="16557" y="54"/>
                    <a:pt x="16197" y="162"/>
                  </a:cubicBezTo>
                  <a:cubicBezTo>
                    <a:pt x="14870" y="569"/>
                    <a:pt x="13667" y="1478"/>
                    <a:pt x="12724" y="2805"/>
                  </a:cubicBezTo>
                  <a:cubicBezTo>
                    <a:pt x="12114" y="3652"/>
                    <a:pt x="11651" y="4618"/>
                    <a:pt x="11363" y="5612"/>
                  </a:cubicBezTo>
                  <a:cubicBezTo>
                    <a:pt x="11120" y="5634"/>
                    <a:pt x="10889" y="5680"/>
                    <a:pt x="10663" y="5725"/>
                  </a:cubicBezTo>
                  <a:cubicBezTo>
                    <a:pt x="10471" y="5770"/>
                    <a:pt x="10279" y="5815"/>
                    <a:pt x="10092" y="5883"/>
                  </a:cubicBezTo>
                  <a:cubicBezTo>
                    <a:pt x="8758" y="4294"/>
                    <a:pt x="6864" y="3386"/>
                    <a:pt x="4977" y="3386"/>
                  </a:cubicBezTo>
                  <a:cubicBezTo>
                    <a:pt x="4604" y="3386"/>
                    <a:pt x="4232" y="3421"/>
                    <a:pt x="3863" y="3494"/>
                  </a:cubicBezTo>
                  <a:cubicBezTo>
                    <a:pt x="2982" y="3675"/>
                    <a:pt x="2175" y="4053"/>
                    <a:pt x="1520" y="4607"/>
                  </a:cubicBezTo>
                  <a:cubicBezTo>
                    <a:pt x="1480" y="4640"/>
                    <a:pt x="1435" y="4680"/>
                    <a:pt x="1396" y="4719"/>
                  </a:cubicBezTo>
                  <a:cubicBezTo>
                    <a:pt x="887" y="5177"/>
                    <a:pt x="23" y="6143"/>
                    <a:pt x="1" y="7408"/>
                  </a:cubicBezTo>
                  <a:lnTo>
                    <a:pt x="1" y="7560"/>
                  </a:lnTo>
                  <a:cubicBezTo>
                    <a:pt x="46" y="8819"/>
                    <a:pt x="932" y="9808"/>
                    <a:pt x="2260" y="10084"/>
                  </a:cubicBezTo>
                  <a:cubicBezTo>
                    <a:pt x="2429" y="10118"/>
                    <a:pt x="2598" y="10135"/>
                    <a:pt x="2762" y="10147"/>
                  </a:cubicBezTo>
                  <a:cubicBezTo>
                    <a:pt x="2815" y="10149"/>
                    <a:pt x="2869" y="10151"/>
                    <a:pt x="2922" y="10151"/>
                  </a:cubicBezTo>
                  <a:cubicBezTo>
                    <a:pt x="3288" y="10151"/>
                    <a:pt x="3653" y="10085"/>
                    <a:pt x="3993" y="9971"/>
                  </a:cubicBezTo>
                  <a:cubicBezTo>
                    <a:pt x="4259" y="9875"/>
                    <a:pt x="4485" y="9774"/>
                    <a:pt x="4699" y="9667"/>
                  </a:cubicBezTo>
                  <a:cubicBezTo>
                    <a:pt x="4846" y="9610"/>
                    <a:pt x="4987" y="9537"/>
                    <a:pt x="5128" y="9452"/>
                  </a:cubicBezTo>
                  <a:cubicBezTo>
                    <a:pt x="5247" y="9395"/>
                    <a:pt x="5332" y="9362"/>
                    <a:pt x="5416" y="9333"/>
                  </a:cubicBezTo>
                  <a:cubicBezTo>
                    <a:pt x="5524" y="9299"/>
                    <a:pt x="5614" y="9277"/>
                    <a:pt x="5716" y="9277"/>
                  </a:cubicBezTo>
                  <a:lnTo>
                    <a:pt x="5812" y="9277"/>
                  </a:lnTo>
                  <a:cubicBezTo>
                    <a:pt x="5840" y="9277"/>
                    <a:pt x="5863" y="9277"/>
                    <a:pt x="5891" y="9283"/>
                  </a:cubicBezTo>
                  <a:lnTo>
                    <a:pt x="5902" y="9283"/>
                  </a:lnTo>
                  <a:cubicBezTo>
                    <a:pt x="5930" y="9283"/>
                    <a:pt x="5959" y="9288"/>
                    <a:pt x="5981" y="9299"/>
                  </a:cubicBezTo>
                  <a:lnTo>
                    <a:pt x="6004" y="9305"/>
                  </a:lnTo>
                  <a:cubicBezTo>
                    <a:pt x="6032" y="9311"/>
                    <a:pt x="6055" y="9311"/>
                    <a:pt x="6077" y="9322"/>
                  </a:cubicBezTo>
                  <a:lnTo>
                    <a:pt x="6088" y="9322"/>
                  </a:lnTo>
                  <a:cubicBezTo>
                    <a:pt x="6117" y="9328"/>
                    <a:pt x="6151" y="9333"/>
                    <a:pt x="6184" y="9339"/>
                  </a:cubicBezTo>
                  <a:lnTo>
                    <a:pt x="6201" y="9345"/>
                  </a:lnTo>
                  <a:lnTo>
                    <a:pt x="6207" y="9345"/>
                  </a:lnTo>
                  <a:cubicBezTo>
                    <a:pt x="5586" y="10649"/>
                    <a:pt x="5411" y="12095"/>
                    <a:pt x="5699" y="13490"/>
                  </a:cubicBezTo>
                  <a:cubicBezTo>
                    <a:pt x="5755" y="13761"/>
                    <a:pt x="5840" y="14038"/>
                    <a:pt x="5947" y="14297"/>
                  </a:cubicBezTo>
                  <a:lnTo>
                    <a:pt x="5947" y="14303"/>
                  </a:lnTo>
                  <a:cubicBezTo>
                    <a:pt x="5953" y="14326"/>
                    <a:pt x="5959" y="14337"/>
                    <a:pt x="5964" y="14359"/>
                  </a:cubicBezTo>
                  <a:cubicBezTo>
                    <a:pt x="5964" y="14365"/>
                    <a:pt x="5976" y="14371"/>
                    <a:pt x="5976" y="14382"/>
                  </a:cubicBezTo>
                  <a:cubicBezTo>
                    <a:pt x="5761" y="14241"/>
                    <a:pt x="5524" y="14156"/>
                    <a:pt x="5270" y="14134"/>
                  </a:cubicBezTo>
                  <a:cubicBezTo>
                    <a:pt x="5222" y="14128"/>
                    <a:pt x="5175" y="14125"/>
                    <a:pt x="5128" y="14125"/>
                  </a:cubicBezTo>
                  <a:cubicBezTo>
                    <a:pt x="5040" y="14125"/>
                    <a:pt x="4951" y="14134"/>
                    <a:pt x="4863" y="14145"/>
                  </a:cubicBezTo>
                  <a:cubicBezTo>
                    <a:pt x="4835" y="14139"/>
                    <a:pt x="4807" y="14139"/>
                    <a:pt x="4778" y="14139"/>
                  </a:cubicBezTo>
                  <a:cubicBezTo>
                    <a:pt x="4734" y="14135"/>
                    <a:pt x="4689" y="14134"/>
                    <a:pt x="4645" y="14134"/>
                  </a:cubicBezTo>
                  <a:cubicBezTo>
                    <a:pt x="4290" y="14134"/>
                    <a:pt x="3947" y="14253"/>
                    <a:pt x="3666" y="14489"/>
                  </a:cubicBezTo>
                  <a:cubicBezTo>
                    <a:pt x="3451" y="14664"/>
                    <a:pt x="3299" y="14885"/>
                    <a:pt x="3208" y="15139"/>
                  </a:cubicBezTo>
                  <a:cubicBezTo>
                    <a:pt x="3124" y="15167"/>
                    <a:pt x="3039" y="15195"/>
                    <a:pt x="2960" y="15229"/>
                  </a:cubicBezTo>
                  <a:cubicBezTo>
                    <a:pt x="2847" y="15280"/>
                    <a:pt x="2740" y="15325"/>
                    <a:pt x="2644" y="15382"/>
                  </a:cubicBezTo>
                  <a:cubicBezTo>
                    <a:pt x="2599" y="15378"/>
                    <a:pt x="2556" y="15376"/>
                    <a:pt x="2512" y="15376"/>
                  </a:cubicBezTo>
                  <a:cubicBezTo>
                    <a:pt x="2211" y="15376"/>
                    <a:pt x="1930" y="15461"/>
                    <a:pt x="1684" y="15619"/>
                  </a:cubicBezTo>
                  <a:cubicBezTo>
                    <a:pt x="1458" y="15766"/>
                    <a:pt x="1271" y="15963"/>
                    <a:pt x="1158" y="16212"/>
                  </a:cubicBezTo>
                  <a:cubicBezTo>
                    <a:pt x="904" y="16370"/>
                    <a:pt x="707" y="16596"/>
                    <a:pt x="571" y="16867"/>
                  </a:cubicBezTo>
                  <a:cubicBezTo>
                    <a:pt x="469" y="17076"/>
                    <a:pt x="413" y="17302"/>
                    <a:pt x="402" y="17539"/>
                  </a:cubicBezTo>
                  <a:cubicBezTo>
                    <a:pt x="176" y="17866"/>
                    <a:pt x="80" y="18250"/>
                    <a:pt x="131" y="18629"/>
                  </a:cubicBezTo>
                  <a:cubicBezTo>
                    <a:pt x="85" y="18923"/>
                    <a:pt x="142" y="19160"/>
                    <a:pt x="198" y="19323"/>
                  </a:cubicBezTo>
                  <a:cubicBezTo>
                    <a:pt x="368" y="19803"/>
                    <a:pt x="740" y="20148"/>
                    <a:pt x="1277" y="20317"/>
                  </a:cubicBezTo>
                  <a:cubicBezTo>
                    <a:pt x="1573" y="20715"/>
                    <a:pt x="2062" y="20929"/>
                    <a:pt x="2654" y="20929"/>
                  </a:cubicBezTo>
                  <a:cubicBezTo>
                    <a:pt x="2717" y="20929"/>
                    <a:pt x="2782" y="20927"/>
                    <a:pt x="2847" y="20922"/>
                  </a:cubicBezTo>
                  <a:cubicBezTo>
                    <a:pt x="3295" y="21227"/>
                    <a:pt x="3980" y="21408"/>
                    <a:pt x="4612" y="21408"/>
                  </a:cubicBezTo>
                  <a:cubicBezTo>
                    <a:pt x="4705" y="21408"/>
                    <a:pt x="4796" y="21404"/>
                    <a:pt x="4886" y="21396"/>
                  </a:cubicBezTo>
                  <a:cubicBezTo>
                    <a:pt x="5337" y="21684"/>
                    <a:pt x="5880" y="21848"/>
                    <a:pt x="6292" y="21933"/>
                  </a:cubicBezTo>
                  <a:cubicBezTo>
                    <a:pt x="6521" y="21980"/>
                    <a:pt x="6939" y="22053"/>
                    <a:pt x="7414" y="22053"/>
                  </a:cubicBezTo>
                  <a:cubicBezTo>
                    <a:pt x="7725" y="22053"/>
                    <a:pt x="8060" y="22022"/>
                    <a:pt x="8381" y="21933"/>
                  </a:cubicBezTo>
                  <a:cubicBezTo>
                    <a:pt x="8743" y="22102"/>
                    <a:pt x="9166" y="22192"/>
                    <a:pt x="9635" y="22204"/>
                  </a:cubicBezTo>
                  <a:cubicBezTo>
                    <a:pt x="9661" y="22205"/>
                    <a:pt x="9693" y="22205"/>
                    <a:pt x="9729" y="22205"/>
                  </a:cubicBezTo>
                  <a:cubicBezTo>
                    <a:pt x="9919" y="22205"/>
                    <a:pt x="10237" y="22188"/>
                    <a:pt x="10578" y="22108"/>
                  </a:cubicBezTo>
                  <a:cubicBezTo>
                    <a:pt x="10691" y="22158"/>
                    <a:pt x="10810" y="22204"/>
                    <a:pt x="10934" y="22237"/>
                  </a:cubicBezTo>
                  <a:cubicBezTo>
                    <a:pt x="11133" y="22286"/>
                    <a:pt x="11365" y="22310"/>
                    <a:pt x="11611" y="22310"/>
                  </a:cubicBezTo>
                  <a:cubicBezTo>
                    <a:pt x="11990" y="22310"/>
                    <a:pt x="12403" y="22253"/>
                    <a:pt x="12781" y="22147"/>
                  </a:cubicBezTo>
                  <a:cubicBezTo>
                    <a:pt x="13052" y="22294"/>
                    <a:pt x="13357" y="22373"/>
                    <a:pt x="13673" y="22373"/>
                  </a:cubicBezTo>
                  <a:lnTo>
                    <a:pt x="13769" y="22373"/>
                  </a:lnTo>
                  <a:cubicBezTo>
                    <a:pt x="14034" y="22356"/>
                    <a:pt x="14305" y="22288"/>
                    <a:pt x="14548" y="22158"/>
                  </a:cubicBezTo>
                  <a:cubicBezTo>
                    <a:pt x="14828" y="22259"/>
                    <a:pt x="15111" y="22309"/>
                    <a:pt x="15392" y="22309"/>
                  </a:cubicBezTo>
                  <a:cubicBezTo>
                    <a:pt x="15552" y="22309"/>
                    <a:pt x="15712" y="22293"/>
                    <a:pt x="15870" y="22260"/>
                  </a:cubicBezTo>
                  <a:cubicBezTo>
                    <a:pt x="16073" y="22215"/>
                    <a:pt x="16271" y="22147"/>
                    <a:pt x="16457" y="22045"/>
                  </a:cubicBezTo>
                  <a:cubicBezTo>
                    <a:pt x="16589" y="22078"/>
                    <a:pt x="16722" y="22092"/>
                    <a:pt x="16857" y="22092"/>
                  </a:cubicBezTo>
                  <a:cubicBezTo>
                    <a:pt x="17003" y="22092"/>
                    <a:pt x="17151" y="22075"/>
                    <a:pt x="17298" y="22045"/>
                  </a:cubicBezTo>
                  <a:cubicBezTo>
                    <a:pt x="17474" y="22006"/>
                    <a:pt x="17643" y="21944"/>
                    <a:pt x="17795" y="21853"/>
                  </a:cubicBezTo>
                  <a:cubicBezTo>
                    <a:pt x="17934" y="21870"/>
                    <a:pt x="18073" y="21877"/>
                    <a:pt x="18206" y="21877"/>
                  </a:cubicBezTo>
                  <a:cubicBezTo>
                    <a:pt x="18791" y="21877"/>
                    <a:pt x="19292" y="21743"/>
                    <a:pt x="19416" y="21707"/>
                  </a:cubicBezTo>
                  <a:cubicBezTo>
                    <a:pt x="19546" y="21673"/>
                    <a:pt x="19676" y="21622"/>
                    <a:pt x="19789" y="21571"/>
                  </a:cubicBezTo>
                  <a:cubicBezTo>
                    <a:pt x="19863" y="21583"/>
                    <a:pt x="19936" y="21589"/>
                    <a:pt x="20009" y="21589"/>
                  </a:cubicBezTo>
                  <a:cubicBezTo>
                    <a:pt x="20138" y="21589"/>
                    <a:pt x="20265" y="21572"/>
                    <a:pt x="20388" y="21543"/>
                  </a:cubicBezTo>
                  <a:cubicBezTo>
                    <a:pt x="20529" y="21509"/>
                    <a:pt x="20670" y="21458"/>
                    <a:pt x="20800" y="21385"/>
                  </a:cubicBezTo>
                  <a:cubicBezTo>
                    <a:pt x="20817" y="21385"/>
                    <a:pt x="20834" y="21385"/>
                    <a:pt x="20851" y="21385"/>
                  </a:cubicBezTo>
                  <a:cubicBezTo>
                    <a:pt x="21489" y="21385"/>
                    <a:pt x="22112" y="21183"/>
                    <a:pt x="22415" y="21046"/>
                  </a:cubicBezTo>
                  <a:cubicBezTo>
                    <a:pt x="22500" y="21006"/>
                    <a:pt x="22579" y="20967"/>
                    <a:pt x="22646" y="20922"/>
                  </a:cubicBezTo>
                  <a:cubicBezTo>
                    <a:pt x="22666" y="20922"/>
                    <a:pt x="22686" y="20923"/>
                    <a:pt x="22706" y="20923"/>
                  </a:cubicBezTo>
                  <a:cubicBezTo>
                    <a:pt x="23079" y="20923"/>
                    <a:pt x="23431" y="20822"/>
                    <a:pt x="23742" y="20639"/>
                  </a:cubicBezTo>
                  <a:cubicBezTo>
                    <a:pt x="23911" y="20543"/>
                    <a:pt x="24058" y="20413"/>
                    <a:pt x="24194" y="20267"/>
                  </a:cubicBezTo>
                  <a:cubicBezTo>
                    <a:pt x="24815" y="20108"/>
                    <a:pt x="25289" y="19707"/>
                    <a:pt x="25476" y="19171"/>
                  </a:cubicBezTo>
                  <a:cubicBezTo>
                    <a:pt x="25561" y="18945"/>
                    <a:pt x="25583" y="18708"/>
                    <a:pt x="25555" y="18465"/>
                  </a:cubicBezTo>
                  <a:cubicBezTo>
                    <a:pt x="25561" y="18448"/>
                    <a:pt x="25561" y="18420"/>
                    <a:pt x="25561" y="18397"/>
                  </a:cubicBezTo>
                  <a:cubicBezTo>
                    <a:pt x="25623" y="18143"/>
                    <a:pt x="25623" y="17895"/>
                    <a:pt x="25600" y="17720"/>
                  </a:cubicBezTo>
                  <a:cubicBezTo>
                    <a:pt x="25634" y="17454"/>
                    <a:pt x="25594" y="17228"/>
                    <a:pt x="25555" y="17104"/>
                  </a:cubicBezTo>
                  <a:cubicBezTo>
                    <a:pt x="25481" y="16839"/>
                    <a:pt x="25210" y="16240"/>
                    <a:pt x="24352" y="15992"/>
                  </a:cubicBezTo>
                  <a:cubicBezTo>
                    <a:pt x="24324" y="15963"/>
                    <a:pt x="24301" y="15935"/>
                    <a:pt x="24273" y="15907"/>
                  </a:cubicBezTo>
                  <a:cubicBezTo>
                    <a:pt x="24002" y="15636"/>
                    <a:pt x="23635" y="15478"/>
                    <a:pt x="23223" y="15449"/>
                  </a:cubicBezTo>
                  <a:cubicBezTo>
                    <a:pt x="23211" y="15438"/>
                    <a:pt x="23206" y="15438"/>
                    <a:pt x="23200" y="15432"/>
                  </a:cubicBezTo>
                  <a:cubicBezTo>
                    <a:pt x="22957" y="15269"/>
                    <a:pt x="22669" y="15178"/>
                    <a:pt x="22358" y="15156"/>
                  </a:cubicBezTo>
                  <a:cubicBezTo>
                    <a:pt x="22330" y="15133"/>
                    <a:pt x="22296" y="15116"/>
                    <a:pt x="22268" y="15099"/>
                  </a:cubicBezTo>
                  <a:cubicBezTo>
                    <a:pt x="21980" y="14924"/>
                    <a:pt x="21624" y="14817"/>
                    <a:pt x="21263" y="14755"/>
                  </a:cubicBezTo>
                  <a:cubicBezTo>
                    <a:pt x="21302" y="14642"/>
                    <a:pt x="21319" y="14529"/>
                    <a:pt x="21336" y="14416"/>
                  </a:cubicBezTo>
                  <a:cubicBezTo>
                    <a:pt x="21387" y="13964"/>
                    <a:pt x="21263" y="13535"/>
                    <a:pt x="20997" y="13196"/>
                  </a:cubicBezTo>
                  <a:cubicBezTo>
                    <a:pt x="20631" y="12738"/>
                    <a:pt x="20095" y="12510"/>
                    <a:pt x="19361" y="12510"/>
                  </a:cubicBezTo>
                  <a:cubicBezTo>
                    <a:pt x="19237" y="12510"/>
                    <a:pt x="19106" y="12517"/>
                    <a:pt x="18970" y="12530"/>
                  </a:cubicBezTo>
                  <a:cubicBezTo>
                    <a:pt x="18970" y="12490"/>
                    <a:pt x="18976" y="12451"/>
                    <a:pt x="18976" y="12411"/>
                  </a:cubicBezTo>
                  <a:lnTo>
                    <a:pt x="18976" y="12366"/>
                  </a:lnTo>
                  <a:cubicBezTo>
                    <a:pt x="18976" y="12298"/>
                    <a:pt x="18976" y="12225"/>
                    <a:pt x="18970" y="12157"/>
                  </a:cubicBezTo>
                  <a:cubicBezTo>
                    <a:pt x="18970" y="12140"/>
                    <a:pt x="18970" y="12129"/>
                    <a:pt x="18964" y="12112"/>
                  </a:cubicBezTo>
                  <a:lnTo>
                    <a:pt x="18964" y="12106"/>
                  </a:lnTo>
                  <a:lnTo>
                    <a:pt x="18942" y="11937"/>
                  </a:lnTo>
                  <a:cubicBezTo>
                    <a:pt x="18942" y="11920"/>
                    <a:pt x="18936" y="11903"/>
                    <a:pt x="18936" y="11880"/>
                  </a:cubicBezTo>
                  <a:cubicBezTo>
                    <a:pt x="18919" y="11807"/>
                    <a:pt x="18908" y="11733"/>
                    <a:pt x="18891" y="11671"/>
                  </a:cubicBezTo>
                  <a:cubicBezTo>
                    <a:pt x="18863" y="11547"/>
                    <a:pt x="18823" y="11423"/>
                    <a:pt x="18772" y="11310"/>
                  </a:cubicBezTo>
                  <a:cubicBezTo>
                    <a:pt x="18654" y="11005"/>
                    <a:pt x="18479" y="10717"/>
                    <a:pt x="18253" y="10457"/>
                  </a:cubicBezTo>
                  <a:cubicBezTo>
                    <a:pt x="17982" y="9339"/>
                    <a:pt x="17366" y="8294"/>
                    <a:pt x="16485" y="7458"/>
                  </a:cubicBezTo>
                  <a:cubicBezTo>
                    <a:pt x="16519" y="7419"/>
                    <a:pt x="16547" y="7385"/>
                    <a:pt x="16587" y="7357"/>
                  </a:cubicBezTo>
                  <a:lnTo>
                    <a:pt x="16604" y="7334"/>
                  </a:lnTo>
                  <a:cubicBezTo>
                    <a:pt x="16655" y="7289"/>
                    <a:pt x="16711" y="7238"/>
                    <a:pt x="16768" y="7182"/>
                  </a:cubicBezTo>
                  <a:lnTo>
                    <a:pt x="16796" y="7153"/>
                  </a:lnTo>
                  <a:cubicBezTo>
                    <a:pt x="16852" y="7097"/>
                    <a:pt x="16914" y="7046"/>
                    <a:pt x="16971" y="6990"/>
                  </a:cubicBezTo>
                  <a:lnTo>
                    <a:pt x="17016" y="6956"/>
                  </a:lnTo>
                  <a:cubicBezTo>
                    <a:pt x="17073" y="6905"/>
                    <a:pt x="17129" y="6854"/>
                    <a:pt x="17185" y="6815"/>
                  </a:cubicBezTo>
                  <a:lnTo>
                    <a:pt x="17214" y="6792"/>
                  </a:lnTo>
                  <a:cubicBezTo>
                    <a:pt x="17276" y="6741"/>
                    <a:pt x="17338" y="6685"/>
                    <a:pt x="17411" y="6640"/>
                  </a:cubicBezTo>
                  <a:lnTo>
                    <a:pt x="17462" y="6600"/>
                  </a:lnTo>
                  <a:cubicBezTo>
                    <a:pt x="17530" y="6555"/>
                    <a:pt x="17603" y="6498"/>
                    <a:pt x="17671" y="6448"/>
                  </a:cubicBezTo>
                  <a:cubicBezTo>
                    <a:pt x="17677" y="6442"/>
                    <a:pt x="17688" y="6442"/>
                    <a:pt x="17694" y="6431"/>
                  </a:cubicBezTo>
                  <a:cubicBezTo>
                    <a:pt x="17790" y="6363"/>
                    <a:pt x="17891" y="6289"/>
                    <a:pt x="18004" y="6216"/>
                  </a:cubicBezTo>
                  <a:cubicBezTo>
                    <a:pt x="18129" y="6131"/>
                    <a:pt x="18264" y="6041"/>
                    <a:pt x="18411" y="5951"/>
                  </a:cubicBezTo>
                  <a:cubicBezTo>
                    <a:pt x="19202" y="5471"/>
                    <a:pt x="20540" y="4663"/>
                    <a:pt x="20540" y="2986"/>
                  </a:cubicBezTo>
                  <a:cubicBezTo>
                    <a:pt x="20540" y="2037"/>
                    <a:pt x="20128" y="1207"/>
                    <a:pt x="19388" y="659"/>
                  </a:cubicBezTo>
                  <a:cubicBezTo>
                    <a:pt x="18805" y="228"/>
                    <a:pt x="18060" y="1"/>
                    <a:pt x="17297" y="1"/>
                  </a:cubicBezTo>
                  <a:close/>
                </a:path>
              </a:pathLst>
            </a:custGeom>
            <a:solidFill>
              <a:srgbClr val="FFFFFF"/>
            </a:solidFill>
            <a:ln>
              <a:noFill/>
            </a:ln>
            <a:effectLst>
              <a:outerShdw blurRad="57150" dist="19050" dir="8220000" algn="bl" rotWithShape="0">
                <a:srgbClr val="000000">
                  <a:alpha val="33000"/>
                </a:srgbClr>
              </a:outerShdw>
            </a:effectLst>
          </p:spPr>
          <p:txBody>
            <a:bodyPr spcFirstLastPara="1" wrap="square" lIns="91425" tIns="91425" rIns="91425" bIns="91425" anchor="ctr" anchorCtr="0">
              <a:noAutofit/>
            </a:bodyPr>
            <a:lstStyle/>
            <a:p>
              <a:endParaRPr/>
            </a:p>
          </p:txBody>
        </p:sp>
        <p:sp>
          <p:nvSpPr>
            <p:cNvPr id="537" name="Google Shape;537;p35"/>
            <p:cNvSpPr/>
            <p:nvPr/>
          </p:nvSpPr>
          <p:spPr>
            <a:xfrm>
              <a:off x="2590356" y="3762257"/>
              <a:ext cx="758475" cy="167120"/>
            </a:xfrm>
            <a:custGeom>
              <a:avLst/>
              <a:gdLst/>
              <a:ahLst/>
              <a:cxnLst/>
              <a:rect l="l" t="t" r="r" b="b"/>
              <a:pathLst>
                <a:path w="23623" h="5205" extrusionOk="0">
                  <a:moveTo>
                    <a:pt x="11896" y="1"/>
                  </a:moveTo>
                  <a:cubicBezTo>
                    <a:pt x="10467" y="1"/>
                    <a:pt x="9106" y="57"/>
                    <a:pt x="7852" y="159"/>
                  </a:cubicBezTo>
                  <a:cubicBezTo>
                    <a:pt x="7457" y="198"/>
                    <a:pt x="7073" y="232"/>
                    <a:pt x="6700" y="272"/>
                  </a:cubicBezTo>
                  <a:cubicBezTo>
                    <a:pt x="6700" y="276"/>
                    <a:pt x="6700" y="277"/>
                    <a:pt x="6699" y="277"/>
                  </a:cubicBezTo>
                  <a:cubicBezTo>
                    <a:pt x="6697" y="277"/>
                    <a:pt x="6695" y="272"/>
                    <a:pt x="6695" y="272"/>
                  </a:cubicBezTo>
                  <a:cubicBezTo>
                    <a:pt x="6546" y="139"/>
                    <a:pt x="6234" y="70"/>
                    <a:pt x="5903" y="70"/>
                  </a:cubicBezTo>
                  <a:cubicBezTo>
                    <a:pt x="5420" y="70"/>
                    <a:pt x="4896" y="217"/>
                    <a:pt x="4786" y="526"/>
                  </a:cubicBezTo>
                  <a:cubicBezTo>
                    <a:pt x="4786" y="537"/>
                    <a:pt x="4781" y="541"/>
                    <a:pt x="4775" y="541"/>
                  </a:cubicBezTo>
                  <a:cubicBezTo>
                    <a:pt x="4771" y="541"/>
                    <a:pt x="4767" y="539"/>
                    <a:pt x="4763" y="537"/>
                  </a:cubicBezTo>
                  <a:cubicBezTo>
                    <a:pt x="4562" y="348"/>
                    <a:pt x="4351" y="256"/>
                    <a:pt x="4163" y="256"/>
                  </a:cubicBezTo>
                  <a:cubicBezTo>
                    <a:pt x="3903" y="256"/>
                    <a:pt x="3687" y="433"/>
                    <a:pt x="3605" y="774"/>
                  </a:cubicBezTo>
                  <a:cubicBezTo>
                    <a:pt x="3605" y="778"/>
                    <a:pt x="3600" y="785"/>
                    <a:pt x="3595" y="785"/>
                  </a:cubicBezTo>
                  <a:cubicBezTo>
                    <a:pt x="3593" y="785"/>
                    <a:pt x="3590" y="783"/>
                    <a:pt x="3588" y="780"/>
                  </a:cubicBezTo>
                  <a:cubicBezTo>
                    <a:pt x="3484" y="716"/>
                    <a:pt x="3316" y="685"/>
                    <a:pt x="3126" y="685"/>
                  </a:cubicBezTo>
                  <a:cubicBezTo>
                    <a:pt x="2627" y="685"/>
                    <a:pt x="1977" y="897"/>
                    <a:pt x="1928" y="1277"/>
                  </a:cubicBezTo>
                  <a:cubicBezTo>
                    <a:pt x="1928" y="1284"/>
                    <a:pt x="1922" y="1286"/>
                    <a:pt x="1916" y="1286"/>
                  </a:cubicBezTo>
                  <a:cubicBezTo>
                    <a:pt x="1912" y="1286"/>
                    <a:pt x="1908" y="1285"/>
                    <a:pt x="1906" y="1283"/>
                  </a:cubicBezTo>
                  <a:cubicBezTo>
                    <a:pt x="1823" y="1163"/>
                    <a:pt x="1634" y="1078"/>
                    <a:pt x="1470" y="1078"/>
                  </a:cubicBezTo>
                  <a:cubicBezTo>
                    <a:pt x="1254" y="1078"/>
                    <a:pt x="1083" y="1227"/>
                    <a:pt x="1256" y="1644"/>
                  </a:cubicBezTo>
                  <a:cubicBezTo>
                    <a:pt x="1262" y="1655"/>
                    <a:pt x="1256" y="1661"/>
                    <a:pt x="1245" y="1661"/>
                  </a:cubicBezTo>
                  <a:cubicBezTo>
                    <a:pt x="1177" y="1645"/>
                    <a:pt x="1114" y="1637"/>
                    <a:pt x="1057" y="1637"/>
                  </a:cubicBezTo>
                  <a:cubicBezTo>
                    <a:pt x="576" y="1637"/>
                    <a:pt x="450" y="2155"/>
                    <a:pt x="748" y="2361"/>
                  </a:cubicBezTo>
                  <a:cubicBezTo>
                    <a:pt x="754" y="2367"/>
                    <a:pt x="754" y="2378"/>
                    <a:pt x="748" y="2384"/>
                  </a:cubicBezTo>
                  <a:cubicBezTo>
                    <a:pt x="1" y="2821"/>
                    <a:pt x="246" y="3268"/>
                    <a:pt x="1057" y="3268"/>
                  </a:cubicBezTo>
                  <a:cubicBezTo>
                    <a:pt x="1177" y="3268"/>
                    <a:pt x="1310" y="3258"/>
                    <a:pt x="1454" y="3237"/>
                  </a:cubicBezTo>
                  <a:cubicBezTo>
                    <a:pt x="1456" y="3236"/>
                    <a:pt x="1457" y="3236"/>
                    <a:pt x="1459" y="3236"/>
                  </a:cubicBezTo>
                  <a:cubicBezTo>
                    <a:pt x="1472" y="3236"/>
                    <a:pt x="1475" y="3254"/>
                    <a:pt x="1459" y="3259"/>
                  </a:cubicBezTo>
                  <a:cubicBezTo>
                    <a:pt x="993" y="3591"/>
                    <a:pt x="1218" y="3765"/>
                    <a:pt x="1604" y="3765"/>
                  </a:cubicBezTo>
                  <a:cubicBezTo>
                    <a:pt x="1817" y="3765"/>
                    <a:pt x="2078" y="3712"/>
                    <a:pt x="2301" y="3604"/>
                  </a:cubicBezTo>
                  <a:cubicBezTo>
                    <a:pt x="2305" y="3602"/>
                    <a:pt x="2309" y="3602"/>
                    <a:pt x="2312" y="3602"/>
                  </a:cubicBezTo>
                  <a:cubicBezTo>
                    <a:pt x="2322" y="3602"/>
                    <a:pt x="2328" y="3608"/>
                    <a:pt x="2323" y="3621"/>
                  </a:cubicBezTo>
                  <a:cubicBezTo>
                    <a:pt x="2172" y="3980"/>
                    <a:pt x="2967" y="4246"/>
                    <a:pt x="3580" y="4246"/>
                  </a:cubicBezTo>
                  <a:cubicBezTo>
                    <a:pt x="3835" y="4246"/>
                    <a:pt x="4059" y="4200"/>
                    <a:pt x="4170" y="4095"/>
                  </a:cubicBezTo>
                  <a:cubicBezTo>
                    <a:pt x="4174" y="4091"/>
                    <a:pt x="4177" y="4090"/>
                    <a:pt x="4180" y="4090"/>
                  </a:cubicBezTo>
                  <a:cubicBezTo>
                    <a:pt x="4187" y="4090"/>
                    <a:pt x="4193" y="4097"/>
                    <a:pt x="4193" y="4101"/>
                  </a:cubicBezTo>
                  <a:cubicBezTo>
                    <a:pt x="4334" y="4528"/>
                    <a:pt x="5429" y="4890"/>
                    <a:pt x="6339" y="4890"/>
                  </a:cubicBezTo>
                  <a:cubicBezTo>
                    <a:pt x="6810" y="4890"/>
                    <a:pt x="7232" y="4793"/>
                    <a:pt x="7446" y="4558"/>
                  </a:cubicBezTo>
                  <a:cubicBezTo>
                    <a:pt x="7451" y="4555"/>
                    <a:pt x="7456" y="4554"/>
                    <a:pt x="7459" y="4554"/>
                  </a:cubicBezTo>
                  <a:cubicBezTo>
                    <a:pt x="7463" y="4554"/>
                    <a:pt x="7465" y="4555"/>
                    <a:pt x="7468" y="4558"/>
                  </a:cubicBezTo>
                  <a:cubicBezTo>
                    <a:pt x="7674" y="4905"/>
                    <a:pt x="8183" y="5037"/>
                    <a:pt x="8668" y="5037"/>
                  </a:cubicBezTo>
                  <a:cubicBezTo>
                    <a:pt x="9154" y="5037"/>
                    <a:pt x="9617" y="4905"/>
                    <a:pt x="9733" y="4727"/>
                  </a:cubicBezTo>
                  <a:cubicBezTo>
                    <a:pt x="9737" y="4725"/>
                    <a:pt x="9742" y="4724"/>
                    <a:pt x="9746" y="4724"/>
                  </a:cubicBezTo>
                  <a:cubicBezTo>
                    <a:pt x="9752" y="4724"/>
                    <a:pt x="9755" y="4727"/>
                    <a:pt x="9755" y="4733"/>
                  </a:cubicBezTo>
                  <a:cubicBezTo>
                    <a:pt x="9815" y="5041"/>
                    <a:pt x="10167" y="5152"/>
                    <a:pt x="10574" y="5152"/>
                  </a:cubicBezTo>
                  <a:cubicBezTo>
                    <a:pt x="11129" y="5152"/>
                    <a:pt x="11787" y="4946"/>
                    <a:pt x="11947" y="4750"/>
                  </a:cubicBezTo>
                  <a:cubicBezTo>
                    <a:pt x="11949" y="4747"/>
                    <a:pt x="11952" y="4746"/>
                    <a:pt x="11955" y="4746"/>
                  </a:cubicBezTo>
                  <a:cubicBezTo>
                    <a:pt x="11958" y="4746"/>
                    <a:pt x="11961" y="4747"/>
                    <a:pt x="11964" y="4750"/>
                  </a:cubicBezTo>
                  <a:cubicBezTo>
                    <a:pt x="12133" y="5075"/>
                    <a:pt x="12378" y="5204"/>
                    <a:pt x="12616" y="5204"/>
                  </a:cubicBezTo>
                  <a:cubicBezTo>
                    <a:pt x="12915" y="5204"/>
                    <a:pt x="13203" y="4999"/>
                    <a:pt x="13313" y="4722"/>
                  </a:cubicBezTo>
                  <a:cubicBezTo>
                    <a:pt x="13313" y="4713"/>
                    <a:pt x="13318" y="4708"/>
                    <a:pt x="13324" y="4708"/>
                  </a:cubicBezTo>
                  <a:cubicBezTo>
                    <a:pt x="13328" y="4708"/>
                    <a:pt x="13333" y="4711"/>
                    <a:pt x="13336" y="4716"/>
                  </a:cubicBezTo>
                  <a:cubicBezTo>
                    <a:pt x="13670" y="5013"/>
                    <a:pt x="14020" y="5134"/>
                    <a:pt x="14328" y="5134"/>
                  </a:cubicBezTo>
                  <a:cubicBezTo>
                    <a:pt x="14729" y="5134"/>
                    <a:pt x="15060" y="4930"/>
                    <a:pt x="15194" y="4643"/>
                  </a:cubicBezTo>
                  <a:cubicBezTo>
                    <a:pt x="15197" y="4636"/>
                    <a:pt x="15200" y="4633"/>
                    <a:pt x="15204" y="4633"/>
                  </a:cubicBezTo>
                  <a:cubicBezTo>
                    <a:pt x="15206" y="4633"/>
                    <a:pt x="15208" y="4635"/>
                    <a:pt x="15211" y="4637"/>
                  </a:cubicBezTo>
                  <a:cubicBezTo>
                    <a:pt x="15409" y="4833"/>
                    <a:pt x="15628" y="4913"/>
                    <a:pt x="15824" y="4913"/>
                  </a:cubicBezTo>
                  <a:cubicBezTo>
                    <a:pt x="16094" y="4913"/>
                    <a:pt x="16322" y="4762"/>
                    <a:pt x="16397" y="4547"/>
                  </a:cubicBezTo>
                  <a:cubicBezTo>
                    <a:pt x="16405" y="4538"/>
                    <a:pt x="16410" y="4533"/>
                    <a:pt x="16415" y="4533"/>
                  </a:cubicBezTo>
                  <a:cubicBezTo>
                    <a:pt x="16416" y="4533"/>
                    <a:pt x="16418" y="4534"/>
                    <a:pt x="16419" y="4535"/>
                  </a:cubicBezTo>
                  <a:cubicBezTo>
                    <a:pt x="16567" y="4651"/>
                    <a:pt x="16836" y="4699"/>
                    <a:pt x="17134" y="4699"/>
                  </a:cubicBezTo>
                  <a:cubicBezTo>
                    <a:pt x="17740" y="4699"/>
                    <a:pt x="18467" y="4503"/>
                    <a:pt x="18554" y="4276"/>
                  </a:cubicBezTo>
                  <a:cubicBezTo>
                    <a:pt x="18558" y="4272"/>
                    <a:pt x="18562" y="4268"/>
                    <a:pt x="18566" y="4268"/>
                  </a:cubicBezTo>
                  <a:cubicBezTo>
                    <a:pt x="18568" y="4268"/>
                    <a:pt x="18569" y="4268"/>
                    <a:pt x="18571" y="4270"/>
                  </a:cubicBezTo>
                  <a:cubicBezTo>
                    <a:pt x="18718" y="4369"/>
                    <a:pt x="18845" y="4411"/>
                    <a:pt x="18953" y="4411"/>
                  </a:cubicBezTo>
                  <a:cubicBezTo>
                    <a:pt x="19136" y="4411"/>
                    <a:pt x="19267" y="4292"/>
                    <a:pt x="19356" y="4129"/>
                  </a:cubicBezTo>
                  <a:cubicBezTo>
                    <a:pt x="19360" y="4125"/>
                    <a:pt x="19366" y="4118"/>
                    <a:pt x="19372" y="4118"/>
                  </a:cubicBezTo>
                  <a:cubicBezTo>
                    <a:pt x="19374" y="4118"/>
                    <a:pt x="19377" y="4120"/>
                    <a:pt x="19378" y="4123"/>
                  </a:cubicBezTo>
                  <a:cubicBezTo>
                    <a:pt x="19468" y="4181"/>
                    <a:pt x="19613" y="4205"/>
                    <a:pt x="19784" y="4205"/>
                  </a:cubicBezTo>
                  <a:cubicBezTo>
                    <a:pt x="20336" y="4205"/>
                    <a:pt x="21154" y="3945"/>
                    <a:pt x="21197" y="3677"/>
                  </a:cubicBezTo>
                  <a:cubicBezTo>
                    <a:pt x="21197" y="3660"/>
                    <a:pt x="21208" y="3660"/>
                    <a:pt x="21214" y="3660"/>
                  </a:cubicBezTo>
                  <a:cubicBezTo>
                    <a:pt x="21366" y="3717"/>
                    <a:pt x="21506" y="3742"/>
                    <a:pt x="21632" y="3742"/>
                  </a:cubicBezTo>
                  <a:cubicBezTo>
                    <a:pt x="22056" y="3742"/>
                    <a:pt x="22325" y="3462"/>
                    <a:pt x="22360" y="3174"/>
                  </a:cubicBezTo>
                  <a:cubicBezTo>
                    <a:pt x="22360" y="3169"/>
                    <a:pt x="22372" y="3163"/>
                    <a:pt x="22377" y="3163"/>
                  </a:cubicBezTo>
                  <a:cubicBezTo>
                    <a:pt x="22416" y="3166"/>
                    <a:pt x="22455" y="3168"/>
                    <a:pt x="22492" y="3168"/>
                  </a:cubicBezTo>
                  <a:cubicBezTo>
                    <a:pt x="23115" y="3168"/>
                    <a:pt x="23576" y="2745"/>
                    <a:pt x="23044" y="2373"/>
                  </a:cubicBezTo>
                  <a:cubicBezTo>
                    <a:pt x="23036" y="2365"/>
                    <a:pt x="23033" y="2357"/>
                    <a:pt x="23041" y="2357"/>
                  </a:cubicBezTo>
                  <a:cubicBezTo>
                    <a:pt x="23044" y="2357"/>
                    <a:pt x="23048" y="2358"/>
                    <a:pt x="23055" y="2361"/>
                  </a:cubicBezTo>
                  <a:cubicBezTo>
                    <a:pt x="23623" y="2031"/>
                    <a:pt x="23383" y="1587"/>
                    <a:pt x="22494" y="1587"/>
                  </a:cubicBezTo>
                  <a:cubicBezTo>
                    <a:pt x="22473" y="1587"/>
                    <a:pt x="22451" y="1587"/>
                    <a:pt x="22428" y="1588"/>
                  </a:cubicBezTo>
                  <a:cubicBezTo>
                    <a:pt x="22411" y="1588"/>
                    <a:pt x="22411" y="1571"/>
                    <a:pt x="22411" y="1565"/>
                  </a:cubicBezTo>
                  <a:cubicBezTo>
                    <a:pt x="22520" y="1250"/>
                    <a:pt x="22305" y="1138"/>
                    <a:pt x="22020" y="1138"/>
                  </a:cubicBezTo>
                  <a:cubicBezTo>
                    <a:pt x="21891" y="1138"/>
                    <a:pt x="21748" y="1161"/>
                    <a:pt x="21615" y="1198"/>
                  </a:cubicBezTo>
                  <a:cubicBezTo>
                    <a:pt x="21609" y="1198"/>
                    <a:pt x="21604" y="1192"/>
                    <a:pt x="21604" y="1187"/>
                  </a:cubicBezTo>
                  <a:cubicBezTo>
                    <a:pt x="21625" y="947"/>
                    <a:pt x="21441" y="855"/>
                    <a:pt x="21219" y="855"/>
                  </a:cubicBezTo>
                  <a:cubicBezTo>
                    <a:pt x="21089" y="855"/>
                    <a:pt x="20947" y="886"/>
                    <a:pt x="20824" y="938"/>
                  </a:cubicBezTo>
                  <a:cubicBezTo>
                    <a:pt x="20813" y="938"/>
                    <a:pt x="20802" y="932"/>
                    <a:pt x="20802" y="921"/>
                  </a:cubicBezTo>
                  <a:cubicBezTo>
                    <a:pt x="20821" y="560"/>
                    <a:pt x="20097" y="386"/>
                    <a:pt x="19464" y="386"/>
                  </a:cubicBezTo>
                  <a:cubicBezTo>
                    <a:pt x="19176" y="386"/>
                    <a:pt x="18907" y="421"/>
                    <a:pt x="18735" y="492"/>
                  </a:cubicBezTo>
                  <a:cubicBezTo>
                    <a:pt x="18733" y="494"/>
                    <a:pt x="18731" y="494"/>
                    <a:pt x="18730" y="494"/>
                  </a:cubicBezTo>
                  <a:cubicBezTo>
                    <a:pt x="18726" y="494"/>
                    <a:pt x="18723" y="490"/>
                    <a:pt x="18723" y="486"/>
                  </a:cubicBezTo>
                  <a:cubicBezTo>
                    <a:pt x="18658" y="298"/>
                    <a:pt x="18454" y="185"/>
                    <a:pt x="18193" y="185"/>
                  </a:cubicBezTo>
                  <a:cubicBezTo>
                    <a:pt x="18023" y="185"/>
                    <a:pt x="17829" y="233"/>
                    <a:pt x="17633" y="340"/>
                  </a:cubicBezTo>
                  <a:lnTo>
                    <a:pt x="17628" y="340"/>
                  </a:lnTo>
                  <a:cubicBezTo>
                    <a:pt x="15945" y="119"/>
                    <a:pt x="13991" y="1"/>
                    <a:pt x="11896"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8" name="Google Shape;538;p35"/>
            <p:cNvSpPr/>
            <p:nvPr/>
          </p:nvSpPr>
          <p:spPr>
            <a:xfrm>
              <a:off x="2590195" y="3748836"/>
              <a:ext cx="758540" cy="166863"/>
            </a:xfrm>
            <a:custGeom>
              <a:avLst/>
              <a:gdLst/>
              <a:ahLst/>
              <a:cxnLst/>
              <a:rect l="l" t="t" r="r" b="b"/>
              <a:pathLst>
                <a:path w="23625" h="5197" extrusionOk="0">
                  <a:moveTo>
                    <a:pt x="11906" y="1"/>
                  </a:moveTo>
                  <a:cubicBezTo>
                    <a:pt x="10478" y="1"/>
                    <a:pt x="9117" y="57"/>
                    <a:pt x="7863" y="165"/>
                  </a:cubicBezTo>
                  <a:cubicBezTo>
                    <a:pt x="7468" y="198"/>
                    <a:pt x="7095" y="232"/>
                    <a:pt x="6728" y="277"/>
                  </a:cubicBezTo>
                  <a:cubicBezTo>
                    <a:pt x="6711" y="277"/>
                    <a:pt x="6700" y="266"/>
                    <a:pt x="6683" y="261"/>
                  </a:cubicBezTo>
                  <a:cubicBezTo>
                    <a:pt x="6529" y="133"/>
                    <a:pt x="6228" y="67"/>
                    <a:pt x="5909" y="67"/>
                  </a:cubicBezTo>
                  <a:cubicBezTo>
                    <a:pt x="5452" y="67"/>
                    <a:pt x="4960" y="202"/>
                    <a:pt x="4813" y="481"/>
                  </a:cubicBezTo>
                  <a:cubicBezTo>
                    <a:pt x="4803" y="497"/>
                    <a:pt x="4786" y="506"/>
                    <a:pt x="4767" y="506"/>
                  </a:cubicBezTo>
                  <a:cubicBezTo>
                    <a:pt x="4754" y="506"/>
                    <a:pt x="4740" y="502"/>
                    <a:pt x="4729" y="492"/>
                  </a:cubicBezTo>
                  <a:cubicBezTo>
                    <a:pt x="4540" y="329"/>
                    <a:pt x="4344" y="249"/>
                    <a:pt x="4169" y="249"/>
                  </a:cubicBezTo>
                  <a:cubicBezTo>
                    <a:pt x="3919" y="249"/>
                    <a:pt x="3711" y="410"/>
                    <a:pt x="3622" y="718"/>
                  </a:cubicBezTo>
                  <a:cubicBezTo>
                    <a:pt x="3609" y="748"/>
                    <a:pt x="3586" y="762"/>
                    <a:pt x="3564" y="762"/>
                  </a:cubicBezTo>
                  <a:cubicBezTo>
                    <a:pt x="3557" y="762"/>
                    <a:pt x="3550" y="760"/>
                    <a:pt x="3543" y="758"/>
                  </a:cubicBezTo>
                  <a:cubicBezTo>
                    <a:pt x="3437" y="706"/>
                    <a:pt x="3285" y="681"/>
                    <a:pt x="3116" y="681"/>
                  </a:cubicBezTo>
                  <a:cubicBezTo>
                    <a:pt x="2652" y="681"/>
                    <a:pt x="2059" y="867"/>
                    <a:pt x="1939" y="1198"/>
                  </a:cubicBezTo>
                  <a:cubicBezTo>
                    <a:pt x="1932" y="1223"/>
                    <a:pt x="1909" y="1236"/>
                    <a:pt x="1887" y="1236"/>
                  </a:cubicBezTo>
                  <a:cubicBezTo>
                    <a:pt x="1873" y="1236"/>
                    <a:pt x="1859" y="1231"/>
                    <a:pt x="1848" y="1221"/>
                  </a:cubicBezTo>
                  <a:cubicBezTo>
                    <a:pt x="1753" y="1130"/>
                    <a:pt x="1599" y="1070"/>
                    <a:pt x="1462" y="1070"/>
                  </a:cubicBezTo>
                  <a:cubicBezTo>
                    <a:pt x="1258" y="1070"/>
                    <a:pt x="1093" y="1203"/>
                    <a:pt x="1222" y="1565"/>
                  </a:cubicBezTo>
                  <a:cubicBezTo>
                    <a:pt x="1232" y="1602"/>
                    <a:pt x="1203" y="1639"/>
                    <a:pt x="1162" y="1639"/>
                  </a:cubicBezTo>
                  <a:cubicBezTo>
                    <a:pt x="1160" y="1639"/>
                    <a:pt x="1157" y="1639"/>
                    <a:pt x="1154" y="1638"/>
                  </a:cubicBezTo>
                  <a:cubicBezTo>
                    <a:pt x="1112" y="1631"/>
                    <a:pt x="1072" y="1628"/>
                    <a:pt x="1034" y="1628"/>
                  </a:cubicBezTo>
                  <a:cubicBezTo>
                    <a:pt x="586" y="1628"/>
                    <a:pt x="451" y="2092"/>
                    <a:pt x="691" y="2316"/>
                  </a:cubicBezTo>
                  <a:cubicBezTo>
                    <a:pt x="719" y="2339"/>
                    <a:pt x="713" y="2378"/>
                    <a:pt x="685" y="2401"/>
                  </a:cubicBezTo>
                  <a:cubicBezTo>
                    <a:pt x="0" y="2823"/>
                    <a:pt x="259" y="3255"/>
                    <a:pt x="1051" y="3255"/>
                  </a:cubicBezTo>
                  <a:cubicBezTo>
                    <a:pt x="1127" y="3255"/>
                    <a:pt x="1209" y="3251"/>
                    <a:pt x="1295" y="3242"/>
                  </a:cubicBezTo>
                  <a:cubicBezTo>
                    <a:pt x="1299" y="3241"/>
                    <a:pt x="1303" y="3241"/>
                    <a:pt x="1307" y="3241"/>
                  </a:cubicBezTo>
                  <a:cubicBezTo>
                    <a:pt x="1355" y="3241"/>
                    <a:pt x="1377" y="3301"/>
                    <a:pt x="1340" y="3333"/>
                  </a:cubicBezTo>
                  <a:cubicBezTo>
                    <a:pt x="1026" y="3607"/>
                    <a:pt x="1239" y="3748"/>
                    <a:pt x="1588" y="3748"/>
                  </a:cubicBezTo>
                  <a:cubicBezTo>
                    <a:pt x="1778" y="3748"/>
                    <a:pt x="2008" y="3706"/>
                    <a:pt x="2216" y="3621"/>
                  </a:cubicBezTo>
                  <a:cubicBezTo>
                    <a:pt x="2222" y="3619"/>
                    <a:pt x="2227" y="3618"/>
                    <a:pt x="2233" y="3618"/>
                  </a:cubicBezTo>
                  <a:cubicBezTo>
                    <a:pt x="2266" y="3618"/>
                    <a:pt x="2295" y="3644"/>
                    <a:pt x="2295" y="3677"/>
                  </a:cubicBezTo>
                  <a:cubicBezTo>
                    <a:pt x="2262" y="4001"/>
                    <a:pt x="3003" y="4235"/>
                    <a:pt x="3577" y="4235"/>
                  </a:cubicBezTo>
                  <a:cubicBezTo>
                    <a:pt x="3802" y="4235"/>
                    <a:pt x="4002" y="4199"/>
                    <a:pt x="4119" y="4118"/>
                  </a:cubicBezTo>
                  <a:cubicBezTo>
                    <a:pt x="4129" y="4109"/>
                    <a:pt x="4141" y="4106"/>
                    <a:pt x="4152" y="4106"/>
                  </a:cubicBezTo>
                  <a:cubicBezTo>
                    <a:pt x="4172" y="4106"/>
                    <a:pt x="4191" y="4117"/>
                    <a:pt x="4198" y="4135"/>
                  </a:cubicBezTo>
                  <a:cubicBezTo>
                    <a:pt x="4400" y="4539"/>
                    <a:pt x="5450" y="4877"/>
                    <a:pt x="6327" y="4877"/>
                  </a:cubicBezTo>
                  <a:cubicBezTo>
                    <a:pt x="6771" y="4877"/>
                    <a:pt x="7172" y="4790"/>
                    <a:pt x="7394" y="4581"/>
                  </a:cubicBezTo>
                  <a:cubicBezTo>
                    <a:pt x="7407" y="4568"/>
                    <a:pt x="7422" y="4562"/>
                    <a:pt x="7436" y="4562"/>
                  </a:cubicBezTo>
                  <a:cubicBezTo>
                    <a:pt x="7453" y="4562"/>
                    <a:pt x="7470" y="4571"/>
                    <a:pt x="7479" y="4586"/>
                  </a:cubicBezTo>
                  <a:cubicBezTo>
                    <a:pt x="7704" y="4906"/>
                    <a:pt x="8195" y="5027"/>
                    <a:pt x="8663" y="5027"/>
                  </a:cubicBezTo>
                  <a:cubicBezTo>
                    <a:pt x="9098" y="5027"/>
                    <a:pt x="9513" y="4922"/>
                    <a:pt x="9676" y="4773"/>
                  </a:cubicBezTo>
                  <a:cubicBezTo>
                    <a:pt x="9688" y="4762"/>
                    <a:pt x="9703" y="4757"/>
                    <a:pt x="9716" y="4757"/>
                  </a:cubicBezTo>
                  <a:cubicBezTo>
                    <a:pt x="9739" y="4757"/>
                    <a:pt x="9759" y="4771"/>
                    <a:pt x="9766" y="4795"/>
                  </a:cubicBezTo>
                  <a:cubicBezTo>
                    <a:pt x="9863" y="5045"/>
                    <a:pt x="10188" y="5138"/>
                    <a:pt x="10561" y="5138"/>
                  </a:cubicBezTo>
                  <a:cubicBezTo>
                    <a:pt x="11081" y="5138"/>
                    <a:pt x="11693" y="4957"/>
                    <a:pt x="11901" y="4773"/>
                  </a:cubicBezTo>
                  <a:cubicBezTo>
                    <a:pt x="11913" y="4763"/>
                    <a:pt x="11926" y="4759"/>
                    <a:pt x="11940" y="4759"/>
                  </a:cubicBezTo>
                  <a:cubicBezTo>
                    <a:pt x="11958" y="4759"/>
                    <a:pt x="11976" y="4768"/>
                    <a:pt x="11985" y="4784"/>
                  </a:cubicBezTo>
                  <a:cubicBezTo>
                    <a:pt x="12151" y="5078"/>
                    <a:pt x="12383" y="5197"/>
                    <a:pt x="12609" y="5197"/>
                  </a:cubicBezTo>
                  <a:cubicBezTo>
                    <a:pt x="12890" y="5197"/>
                    <a:pt x="13162" y="5013"/>
                    <a:pt x="13284" y="4756"/>
                  </a:cubicBezTo>
                  <a:cubicBezTo>
                    <a:pt x="13291" y="4739"/>
                    <a:pt x="13309" y="4731"/>
                    <a:pt x="13329" y="4731"/>
                  </a:cubicBezTo>
                  <a:cubicBezTo>
                    <a:pt x="13343" y="4731"/>
                    <a:pt x="13357" y="4735"/>
                    <a:pt x="13369" y="4745"/>
                  </a:cubicBezTo>
                  <a:cubicBezTo>
                    <a:pt x="13694" y="5018"/>
                    <a:pt x="14029" y="5129"/>
                    <a:pt x="14325" y="5129"/>
                  </a:cubicBezTo>
                  <a:cubicBezTo>
                    <a:pt x="14701" y="5129"/>
                    <a:pt x="15014" y="4948"/>
                    <a:pt x="15159" y="4688"/>
                  </a:cubicBezTo>
                  <a:cubicBezTo>
                    <a:pt x="15169" y="4668"/>
                    <a:pt x="15187" y="4660"/>
                    <a:pt x="15205" y="4660"/>
                  </a:cubicBezTo>
                  <a:cubicBezTo>
                    <a:pt x="15219" y="4660"/>
                    <a:pt x="15232" y="4664"/>
                    <a:pt x="15244" y="4671"/>
                  </a:cubicBezTo>
                  <a:cubicBezTo>
                    <a:pt x="15430" y="4842"/>
                    <a:pt x="15632" y="4913"/>
                    <a:pt x="15816" y="4913"/>
                  </a:cubicBezTo>
                  <a:cubicBezTo>
                    <a:pt x="16068" y="4913"/>
                    <a:pt x="16285" y="4779"/>
                    <a:pt x="16373" y="4586"/>
                  </a:cubicBezTo>
                  <a:cubicBezTo>
                    <a:pt x="16384" y="4569"/>
                    <a:pt x="16401" y="4560"/>
                    <a:pt x="16420" y="4560"/>
                  </a:cubicBezTo>
                  <a:cubicBezTo>
                    <a:pt x="16431" y="4560"/>
                    <a:pt x="16442" y="4563"/>
                    <a:pt x="16453" y="4569"/>
                  </a:cubicBezTo>
                  <a:cubicBezTo>
                    <a:pt x="16605" y="4664"/>
                    <a:pt x="16851" y="4703"/>
                    <a:pt x="17123" y="4703"/>
                  </a:cubicBezTo>
                  <a:cubicBezTo>
                    <a:pt x="17698" y="4703"/>
                    <a:pt x="18385" y="4526"/>
                    <a:pt x="18531" y="4315"/>
                  </a:cubicBezTo>
                  <a:cubicBezTo>
                    <a:pt x="18542" y="4300"/>
                    <a:pt x="18558" y="4293"/>
                    <a:pt x="18576" y="4293"/>
                  </a:cubicBezTo>
                  <a:cubicBezTo>
                    <a:pt x="18585" y="4293"/>
                    <a:pt x="18595" y="4295"/>
                    <a:pt x="18604" y="4298"/>
                  </a:cubicBezTo>
                  <a:cubicBezTo>
                    <a:pt x="18738" y="4383"/>
                    <a:pt x="18854" y="4419"/>
                    <a:pt x="18954" y="4419"/>
                  </a:cubicBezTo>
                  <a:cubicBezTo>
                    <a:pt x="19121" y="4419"/>
                    <a:pt x="19244" y="4319"/>
                    <a:pt x="19333" y="4174"/>
                  </a:cubicBezTo>
                  <a:cubicBezTo>
                    <a:pt x="19345" y="4158"/>
                    <a:pt x="19363" y="4145"/>
                    <a:pt x="19382" y="4145"/>
                  </a:cubicBezTo>
                  <a:cubicBezTo>
                    <a:pt x="19390" y="4145"/>
                    <a:pt x="19398" y="4147"/>
                    <a:pt x="19406" y="4152"/>
                  </a:cubicBezTo>
                  <a:cubicBezTo>
                    <a:pt x="19498" y="4197"/>
                    <a:pt x="19632" y="4217"/>
                    <a:pt x="19786" y="4217"/>
                  </a:cubicBezTo>
                  <a:cubicBezTo>
                    <a:pt x="20319" y="4217"/>
                    <a:pt x="21090" y="3977"/>
                    <a:pt x="21191" y="3722"/>
                  </a:cubicBezTo>
                  <a:cubicBezTo>
                    <a:pt x="21199" y="3701"/>
                    <a:pt x="21217" y="3690"/>
                    <a:pt x="21237" y="3690"/>
                  </a:cubicBezTo>
                  <a:cubicBezTo>
                    <a:pt x="21244" y="3690"/>
                    <a:pt x="21251" y="3691"/>
                    <a:pt x="21258" y="3694"/>
                  </a:cubicBezTo>
                  <a:cubicBezTo>
                    <a:pt x="21393" y="3737"/>
                    <a:pt x="21518" y="3757"/>
                    <a:pt x="21631" y="3757"/>
                  </a:cubicBezTo>
                  <a:cubicBezTo>
                    <a:pt x="22049" y="3757"/>
                    <a:pt x="22313" y="3495"/>
                    <a:pt x="22371" y="3220"/>
                  </a:cubicBezTo>
                  <a:cubicBezTo>
                    <a:pt x="22377" y="3192"/>
                    <a:pt x="22399" y="3175"/>
                    <a:pt x="22427" y="3175"/>
                  </a:cubicBezTo>
                  <a:cubicBezTo>
                    <a:pt x="22456" y="3176"/>
                    <a:pt x="22484" y="3177"/>
                    <a:pt x="22512" y="3177"/>
                  </a:cubicBezTo>
                  <a:cubicBezTo>
                    <a:pt x="23104" y="3177"/>
                    <a:pt x="23552" y="2785"/>
                    <a:pt x="23094" y="2423"/>
                  </a:cubicBezTo>
                  <a:cubicBezTo>
                    <a:pt x="23066" y="2395"/>
                    <a:pt x="23066" y="2350"/>
                    <a:pt x="23116" y="2316"/>
                  </a:cubicBezTo>
                  <a:cubicBezTo>
                    <a:pt x="23625" y="2000"/>
                    <a:pt x="23371" y="1576"/>
                    <a:pt x="22495" y="1576"/>
                  </a:cubicBezTo>
                  <a:cubicBezTo>
                    <a:pt x="22461" y="1576"/>
                    <a:pt x="22439" y="1537"/>
                    <a:pt x="22444" y="1503"/>
                  </a:cubicBezTo>
                  <a:cubicBezTo>
                    <a:pt x="22507" y="1231"/>
                    <a:pt x="22306" y="1132"/>
                    <a:pt x="22042" y="1132"/>
                  </a:cubicBezTo>
                  <a:cubicBezTo>
                    <a:pt x="21928" y="1132"/>
                    <a:pt x="21803" y="1150"/>
                    <a:pt x="21682" y="1181"/>
                  </a:cubicBezTo>
                  <a:cubicBezTo>
                    <a:pt x="21677" y="1183"/>
                    <a:pt x="21672" y="1184"/>
                    <a:pt x="21667" y="1184"/>
                  </a:cubicBezTo>
                  <a:cubicBezTo>
                    <a:pt x="21638" y="1184"/>
                    <a:pt x="21614" y="1159"/>
                    <a:pt x="21614" y="1130"/>
                  </a:cubicBezTo>
                  <a:cubicBezTo>
                    <a:pt x="21603" y="928"/>
                    <a:pt x="21429" y="848"/>
                    <a:pt x="21223" y="848"/>
                  </a:cubicBezTo>
                  <a:cubicBezTo>
                    <a:pt x="21113" y="848"/>
                    <a:pt x="20994" y="871"/>
                    <a:pt x="20886" y="910"/>
                  </a:cubicBezTo>
                  <a:cubicBezTo>
                    <a:pt x="20879" y="914"/>
                    <a:pt x="20872" y="916"/>
                    <a:pt x="20865" y="916"/>
                  </a:cubicBezTo>
                  <a:cubicBezTo>
                    <a:pt x="20843" y="916"/>
                    <a:pt x="20821" y="896"/>
                    <a:pt x="20812" y="870"/>
                  </a:cubicBezTo>
                  <a:cubicBezTo>
                    <a:pt x="20769" y="542"/>
                    <a:pt x="20083" y="384"/>
                    <a:pt x="19479" y="384"/>
                  </a:cubicBezTo>
                  <a:cubicBezTo>
                    <a:pt x="19212" y="384"/>
                    <a:pt x="18962" y="415"/>
                    <a:pt x="18791" y="475"/>
                  </a:cubicBezTo>
                  <a:cubicBezTo>
                    <a:pt x="18784" y="476"/>
                    <a:pt x="18778" y="477"/>
                    <a:pt x="18772" y="477"/>
                  </a:cubicBezTo>
                  <a:cubicBezTo>
                    <a:pt x="18750" y="477"/>
                    <a:pt x="18730" y="469"/>
                    <a:pt x="18717" y="447"/>
                  </a:cubicBezTo>
                  <a:cubicBezTo>
                    <a:pt x="18643" y="278"/>
                    <a:pt x="18446" y="175"/>
                    <a:pt x="18200" y="175"/>
                  </a:cubicBezTo>
                  <a:cubicBezTo>
                    <a:pt x="18035" y="175"/>
                    <a:pt x="17849" y="221"/>
                    <a:pt x="17661" y="323"/>
                  </a:cubicBezTo>
                  <a:cubicBezTo>
                    <a:pt x="17644" y="334"/>
                    <a:pt x="17638" y="334"/>
                    <a:pt x="17622" y="334"/>
                  </a:cubicBezTo>
                  <a:cubicBezTo>
                    <a:pt x="15950" y="119"/>
                    <a:pt x="13996" y="1"/>
                    <a:pt x="1190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9" name="Google Shape;539;p35"/>
            <p:cNvSpPr/>
            <p:nvPr/>
          </p:nvSpPr>
          <p:spPr>
            <a:xfrm>
              <a:off x="3264204" y="3804286"/>
              <a:ext cx="44662" cy="43217"/>
            </a:xfrm>
            <a:custGeom>
              <a:avLst/>
              <a:gdLst/>
              <a:ahLst/>
              <a:cxnLst/>
              <a:rect l="l" t="t" r="r" b="b"/>
              <a:pathLst>
                <a:path w="1391" h="1346" extrusionOk="0">
                  <a:moveTo>
                    <a:pt x="850" y="0"/>
                  </a:moveTo>
                  <a:cubicBezTo>
                    <a:pt x="742" y="0"/>
                    <a:pt x="639" y="64"/>
                    <a:pt x="594" y="166"/>
                  </a:cubicBezTo>
                  <a:cubicBezTo>
                    <a:pt x="588" y="171"/>
                    <a:pt x="588" y="183"/>
                    <a:pt x="577" y="194"/>
                  </a:cubicBezTo>
                  <a:cubicBezTo>
                    <a:pt x="560" y="171"/>
                    <a:pt x="537" y="160"/>
                    <a:pt x="509" y="143"/>
                  </a:cubicBezTo>
                  <a:cubicBezTo>
                    <a:pt x="470" y="123"/>
                    <a:pt x="428" y="113"/>
                    <a:pt x="386" y="113"/>
                  </a:cubicBezTo>
                  <a:cubicBezTo>
                    <a:pt x="279" y="113"/>
                    <a:pt x="174" y="177"/>
                    <a:pt x="125" y="279"/>
                  </a:cubicBezTo>
                  <a:cubicBezTo>
                    <a:pt x="74" y="386"/>
                    <a:pt x="97" y="504"/>
                    <a:pt x="170" y="589"/>
                  </a:cubicBezTo>
                  <a:cubicBezTo>
                    <a:pt x="125" y="617"/>
                    <a:pt x="91" y="657"/>
                    <a:pt x="69" y="708"/>
                  </a:cubicBezTo>
                  <a:cubicBezTo>
                    <a:pt x="1" y="849"/>
                    <a:pt x="63" y="1024"/>
                    <a:pt x="204" y="1092"/>
                  </a:cubicBezTo>
                  <a:cubicBezTo>
                    <a:pt x="245" y="1109"/>
                    <a:pt x="286" y="1117"/>
                    <a:pt x="326" y="1117"/>
                  </a:cubicBezTo>
                  <a:cubicBezTo>
                    <a:pt x="393" y="1117"/>
                    <a:pt x="456" y="1095"/>
                    <a:pt x="509" y="1052"/>
                  </a:cubicBezTo>
                  <a:cubicBezTo>
                    <a:pt x="509" y="1160"/>
                    <a:pt x="571" y="1267"/>
                    <a:pt x="667" y="1318"/>
                  </a:cubicBezTo>
                  <a:cubicBezTo>
                    <a:pt x="706" y="1336"/>
                    <a:pt x="748" y="1345"/>
                    <a:pt x="790" y="1345"/>
                  </a:cubicBezTo>
                  <a:cubicBezTo>
                    <a:pt x="899" y="1345"/>
                    <a:pt x="1006" y="1284"/>
                    <a:pt x="1051" y="1182"/>
                  </a:cubicBezTo>
                  <a:cubicBezTo>
                    <a:pt x="1080" y="1126"/>
                    <a:pt x="1085" y="1069"/>
                    <a:pt x="1074" y="1018"/>
                  </a:cubicBezTo>
                  <a:cubicBezTo>
                    <a:pt x="1181" y="1007"/>
                    <a:pt x="1277" y="951"/>
                    <a:pt x="1322" y="849"/>
                  </a:cubicBezTo>
                  <a:cubicBezTo>
                    <a:pt x="1390" y="708"/>
                    <a:pt x="1328" y="533"/>
                    <a:pt x="1187" y="471"/>
                  </a:cubicBezTo>
                  <a:cubicBezTo>
                    <a:pt x="1159" y="454"/>
                    <a:pt x="1130" y="448"/>
                    <a:pt x="1097" y="442"/>
                  </a:cubicBezTo>
                  <a:cubicBezTo>
                    <a:pt x="1102" y="431"/>
                    <a:pt x="1108" y="420"/>
                    <a:pt x="1108" y="408"/>
                  </a:cubicBezTo>
                  <a:cubicBezTo>
                    <a:pt x="1181" y="267"/>
                    <a:pt x="1113" y="92"/>
                    <a:pt x="972" y="30"/>
                  </a:cubicBezTo>
                  <a:cubicBezTo>
                    <a:pt x="933" y="10"/>
                    <a:pt x="891" y="0"/>
                    <a:pt x="850" y="0"/>
                  </a:cubicBezTo>
                  <a:close/>
                </a:path>
              </a:pathLst>
            </a:custGeom>
            <a:solidFill>
              <a:srgbClr val="52AF52"/>
            </a:solidFill>
            <a:ln>
              <a:noFill/>
            </a:ln>
          </p:spPr>
          <p:txBody>
            <a:bodyPr spcFirstLastPara="1" wrap="square" lIns="91425" tIns="91425" rIns="91425" bIns="91425" anchor="ctr" anchorCtr="0">
              <a:noAutofit/>
            </a:bodyPr>
            <a:lstStyle/>
            <a:p>
              <a:endParaRPr/>
            </a:p>
          </p:txBody>
        </p:sp>
        <p:sp>
          <p:nvSpPr>
            <p:cNvPr id="540" name="Google Shape;540;p35"/>
            <p:cNvSpPr/>
            <p:nvPr/>
          </p:nvSpPr>
          <p:spPr>
            <a:xfrm>
              <a:off x="3264204" y="3800016"/>
              <a:ext cx="44662" cy="43120"/>
            </a:xfrm>
            <a:custGeom>
              <a:avLst/>
              <a:gdLst/>
              <a:ahLst/>
              <a:cxnLst/>
              <a:rect l="l" t="t" r="r" b="b"/>
              <a:pathLst>
                <a:path w="1391" h="1343" extrusionOk="0">
                  <a:moveTo>
                    <a:pt x="851" y="0"/>
                  </a:moveTo>
                  <a:cubicBezTo>
                    <a:pt x="743" y="0"/>
                    <a:pt x="639" y="61"/>
                    <a:pt x="594" y="163"/>
                  </a:cubicBezTo>
                  <a:cubicBezTo>
                    <a:pt x="588" y="169"/>
                    <a:pt x="588" y="186"/>
                    <a:pt x="577" y="191"/>
                  </a:cubicBezTo>
                  <a:cubicBezTo>
                    <a:pt x="560" y="169"/>
                    <a:pt x="537" y="157"/>
                    <a:pt x="509" y="140"/>
                  </a:cubicBezTo>
                  <a:cubicBezTo>
                    <a:pt x="470" y="122"/>
                    <a:pt x="429" y="113"/>
                    <a:pt x="388" y="113"/>
                  </a:cubicBezTo>
                  <a:cubicBezTo>
                    <a:pt x="280" y="113"/>
                    <a:pt x="174" y="174"/>
                    <a:pt x="125" y="276"/>
                  </a:cubicBezTo>
                  <a:cubicBezTo>
                    <a:pt x="74" y="383"/>
                    <a:pt x="97" y="502"/>
                    <a:pt x="170" y="587"/>
                  </a:cubicBezTo>
                  <a:cubicBezTo>
                    <a:pt x="125" y="615"/>
                    <a:pt x="91" y="660"/>
                    <a:pt x="69" y="705"/>
                  </a:cubicBezTo>
                  <a:cubicBezTo>
                    <a:pt x="1" y="846"/>
                    <a:pt x="63" y="1027"/>
                    <a:pt x="204" y="1089"/>
                  </a:cubicBezTo>
                  <a:cubicBezTo>
                    <a:pt x="245" y="1109"/>
                    <a:pt x="286" y="1117"/>
                    <a:pt x="327" y="1117"/>
                  </a:cubicBezTo>
                  <a:cubicBezTo>
                    <a:pt x="393" y="1117"/>
                    <a:pt x="457" y="1094"/>
                    <a:pt x="509" y="1055"/>
                  </a:cubicBezTo>
                  <a:cubicBezTo>
                    <a:pt x="509" y="1157"/>
                    <a:pt x="571" y="1264"/>
                    <a:pt x="667" y="1315"/>
                  </a:cubicBezTo>
                  <a:cubicBezTo>
                    <a:pt x="706" y="1334"/>
                    <a:pt x="748" y="1343"/>
                    <a:pt x="790" y="1343"/>
                  </a:cubicBezTo>
                  <a:cubicBezTo>
                    <a:pt x="899" y="1343"/>
                    <a:pt x="1006" y="1282"/>
                    <a:pt x="1051" y="1180"/>
                  </a:cubicBezTo>
                  <a:cubicBezTo>
                    <a:pt x="1080" y="1123"/>
                    <a:pt x="1085" y="1067"/>
                    <a:pt x="1074" y="1016"/>
                  </a:cubicBezTo>
                  <a:cubicBezTo>
                    <a:pt x="1181" y="1005"/>
                    <a:pt x="1277" y="942"/>
                    <a:pt x="1322" y="846"/>
                  </a:cubicBezTo>
                  <a:cubicBezTo>
                    <a:pt x="1390" y="705"/>
                    <a:pt x="1328" y="530"/>
                    <a:pt x="1187" y="468"/>
                  </a:cubicBezTo>
                  <a:cubicBezTo>
                    <a:pt x="1159" y="451"/>
                    <a:pt x="1130" y="445"/>
                    <a:pt x="1097" y="440"/>
                  </a:cubicBezTo>
                  <a:cubicBezTo>
                    <a:pt x="1102" y="434"/>
                    <a:pt x="1108" y="417"/>
                    <a:pt x="1108" y="412"/>
                  </a:cubicBezTo>
                  <a:cubicBezTo>
                    <a:pt x="1181" y="270"/>
                    <a:pt x="1113" y="90"/>
                    <a:pt x="972" y="28"/>
                  </a:cubicBezTo>
                  <a:cubicBezTo>
                    <a:pt x="933" y="9"/>
                    <a:pt x="892" y="0"/>
                    <a:pt x="8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41" name="Google Shape;541;p35"/>
            <p:cNvSpPr/>
            <p:nvPr/>
          </p:nvSpPr>
          <p:spPr>
            <a:xfrm>
              <a:off x="3279808" y="3814208"/>
              <a:ext cx="13453" cy="11816"/>
            </a:xfrm>
            <a:custGeom>
              <a:avLst/>
              <a:gdLst/>
              <a:ahLst/>
              <a:cxnLst/>
              <a:rect l="l" t="t" r="r" b="b"/>
              <a:pathLst>
                <a:path w="419" h="368" extrusionOk="0">
                  <a:moveTo>
                    <a:pt x="206" y="1"/>
                  </a:moveTo>
                  <a:cubicBezTo>
                    <a:pt x="140" y="1"/>
                    <a:pt x="78" y="37"/>
                    <a:pt x="46" y="105"/>
                  </a:cubicBezTo>
                  <a:cubicBezTo>
                    <a:pt x="1" y="195"/>
                    <a:pt x="35" y="303"/>
                    <a:pt x="131" y="348"/>
                  </a:cubicBezTo>
                  <a:cubicBezTo>
                    <a:pt x="159" y="361"/>
                    <a:pt x="188" y="368"/>
                    <a:pt x="216" y="368"/>
                  </a:cubicBezTo>
                  <a:cubicBezTo>
                    <a:pt x="284" y="368"/>
                    <a:pt x="345" y="331"/>
                    <a:pt x="373" y="263"/>
                  </a:cubicBezTo>
                  <a:cubicBezTo>
                    <a:pt x="419" y="173"/>
                    <a:pt x="385" y="66"/>
                    <a:pt x="289" y="20"/>
                  </a:cubicBezTo>
                  <a:cubicBezTo>
                    <a:pt x="262" y="7"/>
                    <a:pt x="234" y="1"/>
                    <a:pt x="206" y="1"/>
                  </a:cubicBezTo>
                  <a:close/>
                </a:path>
              </a:pathLst>
            </a:custGeom>
            <a:solidFill>
              <a:srgbClr val="FFC74E"/>
            </a:solidFill>
            <a:ln>
              <a:noFill/>
            </a:ln>
          </p:spPr>
          <p:txBody>
            <a:bodyPr spcFirstLastPara="1" wrap="square" lIns="91425" tIns="91425" rIns="91425" bIns="91425" anchor="ctr" anchorCtr="0">
              <a:noAutofit/>
            </a:bodyPr>
            <a:lstStyle/>
            <a:p>
              <a:endParaRPr/>
            </a:p>
          </p:txBody>
        </p:sp>
        <p:sp>
          <p:nvSpPr>
            <p:cNvPr id="542" name="Google Shape;542;p35"/>
            <p:cNvSpPr/>
            <p:nvPr/>
          </p:nvSpPr>
          <p:spPr>
            <a:xfrm>
              <a:off x="2607822" y="3807914"/>
              <a:ext cx="44629" cy="43217"/>
            </a:xfrm>
            <a:custGeom>
              <a:avLst/>
              <a:gdLst/>
              <a:ahLst/>
              <a:cxnLst/>
              <a:rect l="l" t="t" r="r" b="b"/>
              <a:pathLst>
                <a:path w="1390" h="1346" extrusionOk="0">
                  <a:moveTo>
                    <a:pt x="849" y="0"/>
                  </a:moveTo>
                  <a:cubicBezTo>
                    <a:pt x="742" y="0"/>
                    <a:pt x="638" y="64"/>
                    <a:pt x="594" y="166"/>
                  </a:cubicBezTo>
                  <a:cubicBezTo>
                    <a:pt x="588" y="171"/>
                    <a:pt x="588" y="183"/>
                    <a:pt x="577" y="194"/>
                  </a:cubicBezTo>
                  <a:cubicBezTo>
                    <a:pt x="554" y="171"/>
                    <a:pt x="537" y="154"/>
                    <a:pt x="509" y="143"/>
                  </a:cubicBezTo>
                  <a:cubicBezTo>
                    <a:pt x="470" y="123"/>
                    <a:pt x="427" y="113"/>
                    <a:pt x="385" y="113"/>
                  </a:cubicBezTo>
                  <a:cubicBezTo>
                    <a:pt x="276" y="113"/>
                    <a:pt x="170" y="177"/>
                    <a:pt x="125" y="279"/>
                  </a:cubicBezTo>
                  <a:cubicBezTo>
                    <a:pt x="74" y="380"/>
                    <a:pt x="97" y="504"/>
                    <a:pt x="170" y="589"/>
                  </a:cubicBezTo>
                  <a:cubicBezTo>
                    <a:pt x="125" y="617"/>
                    <a:pt x="91" y="657"/>
                    <a:pt x="68" y="708"/>
                  </a:cubicBezTo>
                  <a:cubicBezTo>
                    <a:pt x="1" y="849"/>
                    <a:pt x="63" y="1024"/>
                    <a:pt x="204" y="1092"/>
                  </a:cubicBezTo>
                  <a:cubicBezTo>
                    <a:pt x="244" y="1109"/>
                    <a:pt x="285" y="1117"/>
                    <a:pt x="326" y="1117"/>
                  </a:cubicBezTo>
                  <a:cubicBezTo>
                    <a:pt x="392" y="1117"/>
                    <a:pt x="456" y="1094"/>
                    <a:pt x="509" y="1052"/>
                  </a:cubicBezTo>
                  <a:cubicBezTo>
                    <a:pt x="509" y="1159"/>
                    <a:pt x="571" y="1267"/>
                    <a:pt x="667" y="1318"/>
                  </a:cubicBezTo>
                  <a:cubicBezTo>
                    <a:pt x="706" y="1336"/>
                    <a:pt x="748" y="1345"/>
                    <a:pt x="789" y="1345"/>
                  </a:cubicBezTo>
                  <a:cubicBezTo>
                    <a:pt x="899" y="1345"/>
                    <a:pt x="1006" y="1284"/>
                    <a:pt x="1051" y="1182"/>
                  </a:cubicBezTo>
                  <a:cubicBezTo>
                    <a:pt x="1079" y="1126"/>
                    <a:pt x="1085" y="1069"/>
                    <a:pt x="1074" y="1018"/>
                  </a:cubicBezTo>
                  <a:cubicBezTo>
                    <a:pt x="1181" y="1007"/>
                    <a:pt x="1277" y="951"/>
                    <a:pt x="1322" y="849"/>
                  </a:cubicBezTo>
                  <a:cubicBezTo>
                    <a:pt x="1390" y="708"/>
                    <a:pt x="1328" y="533"/>
                    <a:pt x="1187" y="471"/>
                  </a:cubicBezTo>
                  <a:cubicBezTo>
                    <a:pt x="1158" y="454"/>
                    <a:pt x="1130" y="448"/>
                    <a:pt x="1096" y="437"/>
                  </a:cubicBezTo>
                  <a:cubicBezTo>
                    <a:pt x="1102" y="431"/>
                    <a:pt x="1107" y="420"/>
                    <a:pt x="1107" y="408"/>
                  </a:cubicBezTo>
                  <a:cubicBezTo>
                    <a:pt x="1181" y="267"/>
                    <a:pt x="1113" y="92"/>
                    <a:pt x="972" y="30"/>
                  </a:cubicBezTo>
                  <a:cubicBezTo>
                    <a:pt x="933" y="10"/>
                    <a:pt x="891" y="0"/>
                    <a:pt x="849" y="0"/>
                  </a:cubicBezTo>
                  <a:close/>
                </a:path>
              </a:pathLst>
            </a:custGeom>
            <a:solidFill>
              <a:srgbClr val="52AF52"/>
            </a:solidFill>
            <a:ln>
              <a:noFill/>
            </a:ln>
          </p:spPr>
          <p:txBody>
            <a:bodyPr spcFirstLastPara="1" wrap="square" lIns="91425" tIns="91425" rIns="91425" bIns="91425" anchor="ctr" anchorCtr="0">
              <a:noAutofit/>
            </a:bodyPr>
            <a:lstStyle/>
            <a:p>
              <a:endParaRPr/>
            </a:p>
          </p:txBody>
        </p:sp>
        <p:sp>
          <p:nvSpPr>
            <p:cNvPr id="543" name="Google Shape;543;p35"/>
            <p:cNvSpPr/>
            <p:nvPr/>
          </p:nvSpPr>
          <p:spPr>
            <a:xfrm>
              <a:off x="2607822" y="3804543"/>
              <a:ext cx="44629" cy="43120"/>
            </a:xfrm>
            <a:custGeom>
              <a:avLst/>
              <a:gdLst/>
              <a:ahLst/>
              <a:cxnLst/>
              <a:rect l="l" t="t" r="r" b="b"/>
              <a:pathLst>
                <a:path w="1390" h="1343" extrusionOk="0">
                  <a:moveTo>
                    <a:pt x="850" y="0"/>
                  </a:moveTo>
                  <a:cubicBezTo>
                    <a:pt x="743" y="0"/>
                    <a:pt x="639" y="61"/>
                    <a:pt x="594" y="163"/>
                  </a:cubicBezTo>
                  <a:cubicBezTo>
                    <a:pt x="588" y="169"/>
                    <a:pt x="588" y="186"/>
                    <a:pt x="577" y="192"/>
                  </a:cubicBezTo>
                  <a:cubicBezTo>
                    <a:pt x="554" y="169"/>
                    <a:pt x="537" y="158"/>
                    <a:pt x="509" y="141"/>
                  </a:cubicBezTo>
                  <a:cubicBezTo>
                    <a:pt x="470" y="122"/>
                    <a:pt x="428" y="113"/>
                    <a:pt x="386" y="113"/>
                  </a:cubicBezTo>
                  <a:cubicBezTo>
                    <a:pt x="277" y="113"/>
                    <a:pt x="170" y="174"/>
                    <a:pt x="125" y="276"/>
                  </a:cubicBezTo>
                  <a:cubicBezTo>
                    <a:pt x="74" y="384"/>
                    <a:pt x="97" y="502"/>
                    <a:pt x="170" y="587"/>
                  </a:cubicBezTo>
                  <a:cubicBezTo>
                    <a:pt x="125" y="615"/>
                    <a:pt x="91" y="660"/>
                    <a:pt x="68" y="705"/>
                  </a:cubicBezTo>
                  <a:cubicBezTo>
                    <a:pt x="1" y="847"/>
                    <a:pt x="63" y="1027"/>
                    <a:pt x="204" y="1089"/>
                  </a:cubicBezTo>
                  <a:cubicBezTo>
                    <a:pt x="245" y="1109"/>
                    <a:pt x="286" y="1117"/>
                    <a:pt x="327" y="1117"/>
                  </a:cubicBezTo>
                  <a:cubicBezTo>
                    <a:pt x="393" y="1117"/>
                    <a:pt x="456" y="1094"/>
                    <a:pt x="509" y="1056"/>
                  </a:cubicBezTo>
                  <a:cubicBezTo>
                    <a:pt x="509" y="1157"/>
                    <a:pt x="571" y="1264"/>
                    <a:pt x="667" y="1315"/>
                  </a:cubicBezTo>
                  <a:cubicBezTo>
                    <a:pt x="706" y="1334"/>
                    <a:pt x="748" y="1343"/>
                    <a:pt x="789" y="1343"/>
                  </a:cubicBezTo>
                  <a:cubicBezTo>
                    <a:pt x="899" y="1343"/>
                    <a:pt x="1006" y="1282"/>
                    <a:pt x="1051" y="1180"/>
                  </a:cubicBezTo>
                  <a:cubicBezTo>
                    <a:pt x="1079" y="1123"/>
                    <a:pt x="1085" y="1067"/>
                    <a:pt x="1074" y="1016"/>
                  </a:cubicBezTo>
                  <a:cubicBezTo>
                    <a:pt x="1181" y="1005"/>
                    <a:pt x="1277" y="943"/>
                    <a:pt x="1322" y="847"/>
                  </a:cubicBezTo>
                  <a:cubicBezTo>
                    <a:pt x="1390" y="705"/>
                    <a:pt x="1328" y="530"/>
                    <a:pt x="1187" y="468"/>
                  </a:cubicBezTo>
                  <a:cubicBezTo>
                    <a:pt x="1158" y="451"/>
                    <a:pt x="1130" y="446"/>
                    <a:pt x="1096" y="440"/>
                  </a:cubicBezTo>
                  <a:cubicBezTo>
                    <a:pt x="1102" y="434"/>
                    <a:pt x="1107" y="417"/>
                    <a:pt x="1107" y="412"/>
                  </a:cubicBezTo>
                  <a:cubicBezTo>
                    <a:pt x="1181" y="271"/>
                    <a:pt x="1113" y="90"/>
                    <a:pt x="972" y="28"/>
                  </a:cubicBezTo>
                  <a:cubicBezTo>
                    <a:pt x="933" y="9"/>
                    <a:pt x="891" y="0"/>
                    <a:pt x="85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44" name="Google Shape;544;p35"/>
            <p:cNvSpPr/>
            <p:nvPr/>
          </p:nvSpPr>
          <p:spPr>
            <a:xfrm>
              <a:off x="2623427" y="3818735"/>
              <a:ext cx="13453" cy="11816"/>
            </a:xfrm>
            <a:custGeom>
              <a:avLst/>
              <a:gdLst/>
              <a:ahLst/>
              <a:cxnLst/>
              <a:rect l="l" t="t" r="r" b="b"/>
              <a:pathLst>
                <a:path w="419" h="368" extrusionOk="0">
                  <a:moveTo>
                    <a:pt x="206" y="1"/>
                  </a:moveTo>
                  <a:cubicBezTo>
                    <a:pt x="140" y="1"/>
                    <a:pt x="77" y="38"/>
                    <a:pt x="45" y="105"/>
                  </a:cubicBezTo>
                  <a:cubicBezTo>
                    <a:pt x="0" y="196"/>
                    <a:pt x="34" y="303"/>
                    <a:pt x="130" y="348"/>
                  </a:cubicBezTo>
                  <a:cubicBezTo>
                    <a:pt x="158" y="361"/>
                    <a:pt x="188" y="368"/>
                    <a:pt x="216" y="368"/>
                  </a:cubicBezTo>
                  <a:cubicBezTo>
                    <a:pt x="284" y="368"/>
                    <a:pt x="345" y="331"/>
                    <a:pt x="373" y="263"/>
                  </a:cubicBezTo>
                  <a:cubicBezTo>
                    <a:pt x="418" y="173"/>
                    <a:pt x="384" y="66"/>
                    <a:pt x="288" y="21"/>
                  </a:cubicBezTo>
                  <a:cubicBezTo>
                    <a:pt x="262" y="7"/>
                    <a:pt x="233" y="1"/>
                    <a:pt x="206" y="1"/>
                  </a:cubicBezTo>
                  <a:close/>
                </a:path>
              </a:pathLst>
            </a:custGeom>
            <a:solidFill>
              <a:srgbClr val="FFC74E"/>
            </a:solidFill>
            <a:ln>
              <a:noFill/>
            </a:ln>
          </p:spPr>
          <p:txBody>
            <a:bodyPr spcFirstLastPara="1" wrap="square" lIns="91425" tIns="91425" rIns="91425" bIns="91425" anchor="ctr" anchorCtr="0">
              <a:noAutofit/>
            </a:bodyPr>
            <a:lstStyle/>
            <a:p>
              <a:endParaRPr/>
            </a:p>
          </p:txBody>
        </p:sp>
        <p:sp>
          <p:nvSpPr>
            <p:cNvPr id="545" name="Google Shape;545;p35"/>
            <p:cNvSpPr/>
            <p:nvPr/>
          </p:nvSpPr>
          <p:spPr>
            <a:xfrm>
              <a:off x="2692138" y="3746620"/>
              <a:ext cx="45015" cy="41098"/>
            </a:xfrm>
            <a:custGeom>
              <a:avLst/>
              <a:gdLst/>
              <a:ahLst/>
              <a:cxnLst/>
              <a:rect l="l" t="t" r="r" b="b"/>
              <a:pathLst>
                <a:path w="1402" h="1280" extrusionOk="0">
                  <a:moveTo>
                    <a:pt x="894" y="1"/>
                  </a:moveTo>
                  <a:cubicBezTo>
                    <a:pt x="829" y="1"/>
                    <a:pt x="764" y="23"/>
                    <a:pt x="712" y="70"/>
                  </a:cubicBezTo>
                  <a:cubicBezTo>
                    <a:pt x="690" y="92"/>
                    <a:pt x="673" y="109"/>
                    <a:pt x="650" y="138"/>
                  </a:cubicBezTo>
                  <a:cubicBezTo>
                    <a:pt x="644" y="132"/>
                    <a:pt x="633" y="121"/>
                    <a:pt x="627" y="109"/>
                  </a:cubicBezTo>
                  <a:cubicBezTo>
                    <a:pt x="570" y="43"/>
                    <a:pt x="488" y="6"/>
                    <a:pt x="406" y="6"/>
                  </a:cubicBezTo>
                  <a:cubicBezTo>
                    <a:pt x="342" y="6"/>
                    <a:pt x="278" y="28"/>
                    <a:pt x="226" y="75"/>
                  </a:cubicBezTo>
                  <a:cubicBezTo>
                    <a:pt x="102" y="177"/>
                    <a:pt x="85" y="358"/>
                    <a:pt x="187" y="476"/>
                  </a:cubicBezTo>
                  <a:lnTo>
                    <a:pt x="210" y="499"/>
                  </a:lnTo>
                  <a:cubicBezTo>
                    <a:pt x="181" y="516"/>
                    <a:pt x="159" y="527"/>
                    <a:pt x="142" y="544"/>
                  </a:cubicBezTo>
                  <a:cubicBezTo>
                    <a:pt x="18" y="640"/>
                    <a:pt x="1" y="827"/>
                    <a:pt x="102" y="945"/>
                  </a:cubicBezTo>
                  <a:cubicBezTo>
                    <a:pt x="162" y="1013"/>
                    <a:pt x="241" y="1046"/>
                    <a:pt x="322" y="1046"/>
                  </a:cubicBezTo>
                  <a:cubicBezTo>
                    <a:pt x="348" y="1046"/>
                    <a:pt x="375" y="1042"/>
                    <a:pt x="402" y="1035"/>
                  </a:cubicBezTo>
                  <a:cubicBezTo>
                    <a:pt x="407" y="1086"/>
                    <a:pt x="430" y="1137"/>
                    <a:pt x="464" y="1177"/>
                  </a:cubicBezTo>
                  <a:cubicBezTo>
                    <a:pt x="521" y="1243"/>
                    <a:pt x="603" y="1280"/>
                    <a:pt x="686" y="1280"/>
                  </a:cubicBezTo>
                  <a:cubicBezTo>
                    <a:pt x="751" y="1280"/>
                    <a:pt x="816" y="1258"/>
                    <a:pt x="870" y="1211"/>
                  </a:cubicBezTo>
                  <a:cubicBezTo>
                    <a:pt x="955" y="1143"/>
                    <a:pt x="989" y="1019"/>
                    <a:pt x="961" y="923"/>
                  </a:cubicBezTo>
                  <a:lnTo>
                    <a:pt x="961" y="923"/>
                  </a:lnTo>
                  <a:cubicBezTo>
                    <a:pt x="998" y="940"/>
                    <a:pt x="1039" y="949"/>
                    <a:pt x="1081" y="949"/>
                  </a:cubicBezTo>
                  <a:cubicBezTo>
                    <a:pt x="1144" y="949"/>
                    <a:pt x="1208" y="928"/>
                    <a:pt x="1260" y="883"/>
                  </a:cubicBezTo>
                  <a:cubicBezTo>
                    <a:pt x="1384" y="781"/>
                    <a:pt x="1401" y="601"/>
                    <a:pt x="1299" y="476"/>
                  </a:cubicBezTo>
                  <a:cubicBezTo>
                    <a:pt x="1260" y="437"/>
                    <a:pt x="1215" y="403"/>
                    <a:pt x="1158" y="386"/>
                  </a:cubicBezTo>
                  <a:cubicBezTo>
                    <a:pt x="1198" y="301"/>
                    <a:pt x="1187" y="188"/>
                    <a:pt x="1113" y="104"/>
                  </a:cubicBezTo>
                  <a:cubicBezTo>
                    <a:pt x="1059" y="37"/>
                    <a:pt x="977" y="1"/>
                    <a:pt x="894" y="1"/>
                  </a:cubicBezTo>
                  <a:close/>
                </a:path>
              </a:pathLst>
            </a:custGeom>
            <a:solidFill>
              <a:srgbClr val="52AF52"/>
            </a:solidFill>
            <a:ln>
              <a:noFill/>
            </a:ln>
          </p:spPr>
          <p:txBody>
            <a:bodyPr spcFirstLastPara="1" wrap="square" lIns="91425" tIns="91425" rIns="91425" bIns="91425" anchor="ctr" anchorCtr="0">
              <a:noAutofit/>
            </a:bodyPr>
            <a:lstStyle/>
            <a:p>
              <a:endParaRPr/>
            </a:p>
          </p:txBody>
        </p:sp>
        <p:sp>
          <p:nvSpPr>
            <p:cNvPr id="546" name="Google Shape;546;p35"/>
            <p:cNvSpPr/>
            <p:nvPr/>
          </p:nvSpPr>
          <p:spPr>
            <a:xfrm>
              <a:off x="2692138" y="3743185"/>
              <a:ext cx="45015" cy="41194"/>
            </a:xfrm>
            <a:custGeom>
              <a:avLst/>
              <a:gdLst/>
              <a:ahLst/>
              <a:cxnLst/>
              <a:rect l="l" t="t" r="r" b="b"/>
              <a:pathLst>
                <a:path w="1402" h="1283" extrusionOk="0">
                  <a:moveTo>
                    <a:pt x="894" y="0"/>
                  </a:moveTo>
                  <a:cubicBezTo>
                    <a:pt x="829" y="0"/>
                    <a:pt x="764" y="22"/>
                    <a:pt x="712" y="69"/>
                  </a:cubicBezTo>
                  <a:cubicBezTo>
                    <a:pt x="690" y="92"/>
                    <a:pt x="673" y="115"/>
                    <a:pt x="650" y="143"/>
                  </a:cubicBezTo>
                  <a:cubicBezTo>
                    <a:pt x="644" y="132"/>
                    <a:pt x="633" y="120"/>
                    <a:pt x="627" y="115"/>
                  </a:cubicBezTo>
                  <a:cubicBezTo>
                    <a:pt x="570" y="45"/>
                    <a:pt x="488" y="9"/>
                    <a:pt x="406" y="9"/>
                  </a:cubicBezTo>
                  <a:cubicBezTo>
                    <a:pt x="342" y="9"/>
                    <a:pt x="278" y="31"/>
                    <a:pt x="226" y="75"/>
                  </a:cubicBezTo>
                  <a:cubicBezTo>
                    <a:pt x="102" y="177"/>
                    <a:pt x="85" y="357"/>
                    <a:pt x="187" y="482"/>
                  </a:cubicBezTo>
                  <a:lnTo>
                    <a:pt x="210" y="499"/>
                  </a:lnTo>
                  <a:cubicBezTo>
                    <a:pt x="181" y="516"/>
                    <a:pt x="159" y="527"/>
                    <a:pt x="142" y="544"/>
                  </a:cubicBezTo>
                  <a:cubicBezTo>
                    <a:pt x="18" y="640"/>
                    <a:pt x="1" y="826"/>
                    <a:pt x="102" y="945"/>
                  </a:cubicBezTo>
                  <a:cubicBezTo>
                    <a:pt x="162" y="1013"/>
                    <a:pt x="241" y="1046"/>
                    <a:pt x="322" y="1046"/>
                  </a:cubicBezTo>
                  <a:cubicBezTo>
                    <a:pt x="348" y="1046"/>
                    <a:pt x="375" y="1042"/>
                    <a:pt x="402" y="1035"/>
                  </a:cubicBezTo>
                  <a:cubicBezTo>
                    <a:pt x="407" y="1086"/>
                    <a:pt x="430" y="1137"/>
                    <a:pt x="464" y="1176"/>
                  </a:cubicBezTo>
                  <a:cubicBezTo>
                    <a:pt x="521" y="1246"/>
                    <a:pt x="603" y="1282"/>
                    <a:pt x="686" y="1282"/>
                  </a:cubicBezTo>
                  <a:cubicBezTo>
                    <a:pt x="751" y="1282"/>
                    <a:pt x="816" y="1260"/>
                    <a:pt x="870" y="1216"/>
                  </a:cubicBezTo>
                  <a:cubicBezTo>
                    <a:pt x="955" y="1142"/>
                    <a:pt x="989" y="1024"/>
                    <a:pt x="961" y="922"/>
                  </a:cubicBezTo>
                  <a:lnTo>
                    <a:pt x="961" y="922"/>
                  </a:lnTo>
                  <a:cubicBezTo>
                    <a:pt x="1000" y="941"/>
                    <a:pt x="1043" y="951"/>
                    <a:pt x="1085" y="951"/>
                  </a:cubicBezTo>
                  <a:cubicBezTo>
                    <a:pt x="1148" y="951"/>
                    <a:pt x="1210" y="930"/>
                    <a:pt x="1260" y="883"/>
                  </a:cubicBezTo>
                  <a:cubicBezTo>
                    <a:pt x="1384" y="781"/>
                    <a:pt x="1401" y="600"/>
                    <a:pt x="1299" y="482"/>
                  </a:cubicBezTo>
                  <a:cubicBezTo>
                    <a:pt x="1260" y="437"/>
                    <a:pt x="1215" y="403"/>
                    <a:pt x="1158" y="386"/>
                  </a:cubicBezTo>
                  <a:cubicBezTo>
                    <a:pt x="1198" y="301"/>
                    <a:pt x="1187" y="188"/>
                    <a:pt x="1113" y="103"/>
                  </a:cubicBezTo>
                  <a:cubicBezTo>
                    <a:pt x="1059" y="37"/>
                    <a:pt x="977" y="0"/>
                    <a:pt x="8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47" name="Google Shape;547;p35"/>
            <p:cNvSpPr/>
            <p:nvPr/>
          </p:nvSpPr>
          <p:spPr>
            <a:xfrm>
              <a:off x="2706458" y="3755932"/>
              <a:ext cx="13260" cy="12040"/>
            </a:xfrm>
            <a:custGeom>
              <a:avLst/>
              <a:gdLst/>
              <a:ahLst/>
              <a:cxnLst/>
              <a:rect l="l" t="t" r="r" b="b"/>
              <a:pathLst>
                <a:path w="413" h="375" extrusionOk="0">
                  <a:moveTo>
                    <a:pt x="211" y="1"/>
                  </a:moveTo>
                  <a:cubicBezTo>
                    <a:pt x="169" y="1"/>
                    <a:pt x="126" y="15"/>
                    <a:pt x="91" y="45"/>
                  </a:cubicBezTo>
                  <a:cubicBezTo>
                    <a:pt x="12" y="113"/>
                    <a:pt x="1" y="232"/>
                    <a:pt x="69" y="311"/>
                  </a:cubicBezTo>
                  <a:cubicBezTo>
                    <a:pt x="103" y="351"/>
                    <a:pt x="155" y="375"/>
                    <a:pt x="208" y="375"/>
                  </a:cubicBezTo>
                  <a:cubicBezTo>
                    <a:pt x="250" y="375"/>
                    <a:pt x="293" y="360"/>
                    <a:pt x="328" y="328"/>
                  </a:cubicBezTo>
                  <a:cubicBezTo>
                    <a:pt x="402" y="260"/>
                    <a:pt x="413" y="147"/>
                    <a:pt x="351" y="68"/>
                  </a:cubicBezTo>
                  <a:cubicBezTo>
                    <a:pt x="316" y="24"/>
                    <a:pt x="264" y="1"/>
                    <a:pt x="211" y="1"/>
                  </a:cubicBezTo>
                  <a:close/>
                </a:path>
              </a:pathLst>
            </a:custGeom>
            <a:solidFill>
              <a:srgbClr val="FFC74E"/>
            </a:solidFill>
            <a:ln>
              <a:noFill/>
            </a:ln>
          </p:spPr>
          <p:txBody>
            <a:bodyPr spcFirstLastPara="1" wrap="square" lIns="91425" tIns="91425" rIns="91425" bIns="91425" anchor="ctr" anchorCtr="0">
              <a:noAutofit/>
            </a:bodyPr>
            <a:lstStyle/>
            <a:p>
              <a:endParaRPr/>
            </a:p>
          </p:txBody>
        </p:sp>
        <p:sp>
          <p:nvSpPr>
            <p:cNvPr id="548" name="Google Shape;548;p35"/>
            <p:cNvSpPr/>
            <p:nvPr/>
          </p:nvSpPr>
          <p:spPr>
            <a:xfrm>
              <a:off x="2710086" y="3785824"/>
              <a:ext cx="522774" cy="66591"/>
            </a:xfrm>
            <a:custGeom>
              <a:avLst/>
              <a:gdLst/>
              <a:ahLst/>
              <a:cxnLst/>
              <a:rect l="l" t="t" r="r" b="b"/>
              <a:pathLst>
                <a:path w="16282" h="2074" extrusionOk="0">
                  <a:moveTo>
                    <a:pt x="8144" y="1"/>
                  </a:moveTo>
                  <a:cubicBezTo>
                    <a:pt x="6738" y="1"/>
                    <a:pt x="5411" y="46"/>
                    <a:pt x="4253" y="125"/>
                  </a:cubicBezTo>
                  <a:cubicBezTo>
                    <a:pt x="1723" y="300"/>
                    <a:pt x="1" y="639"/>
                    <a:pt x="1" y="1034"/>
                  </a:cubicBezTo>
                  <a:cubicBezTo>
                    <a:pt x="1" y="1413"/>
                    <a:pt x="1542" y="1735"/>
                    <a:pt x="3869" y="1921"/>
                  </a:cubicBezTo>
                  <a:cubicBezTo>
                    <a:pt x="4863" y="1994"/>
                    <a:pt x="6004" y="2051"/>
                    <a:pt x="7235" y="2068"/>
                  </a:cubicBezTo>
                  <a:cubicBezTo>
                    <a:pt x="7540" y="2073"/>
                    <a:pt x="7839" y="2073"/>
                    <a:pt x="8144" y="2073"/>
                  </a:cubicBezTo>
                  <a:cubicBezTo>
                    <a:pt x="9776" y="2073"/>
                    <a:pt x="11295" y="2017"/>
                    <a:pt x="12566" y="1910"/>
                  </a:cubicBezTo>
                  <a:cubicBezTo>
                    <a:pt x="12696" y="1898"/>
                    <a:pt x="12837" y="1893"/>
                    <a:pt x="12973" y="1876"/>
                  </a:cubicBezTo>
                  <a:cubicBezTo>
                    <a:pt x="14977" y="1684"/>
                    <a:pt x="16282" y="1384"/>
                    <a:pt x="16282" y="1046"/>
                  </a:cubicBezTo>
                  <a:cubicBezTo>
                    <a:pt x="16282" y="667"/>
                    <a:pt x="14740" y="345"/>
                    <a:pt x="12414" y="148"/>
                  </a:cubicBezTo>
                  <a:cubicBezTo>
                    <a:pt x="12148" y="125"/>
                    <a:pt x="11854" y="102"/>
                    <a:pt x="11566" y="91"/>
                  </a:cubicBezTo>
                  <a:cubicBezTo>
                    <a:pt x="10573" y="35"/>
                    <a:pt x="9471" y="1"/>
                    <a:pt x="83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49" name="Google Shape;549;p35"/>
            <p:cNvSpPr/>
            <p:nvPr/>
          </p:nvSpPr>
          <p:spPr>
            <a:xfrm>
              <a:off x="2595300" y="3290366"/>
              <a:ext cx="622886" cy="562588"/>
            </a:xfrm>
            <a:custGeom>
              <a:avLst/>
              <a:gdLst/>
              <a:ahLst/>
              <a:cxnLst/>
              <a:rect l="l" t="t" r="r" b="b"/>
              <a:pathLst>
                <a:path w="19400" h="17522" extrusionOk="0">
                  <a:moveTo>
                    <a:pt x="16088" y="1"/>
                  </a:moveTo>
                  <a:cubicBezTo>
                    <a:pt x="15835" y="1"/>
                    <a:pt x="15581" y="37"/>
                    <a:pt x="15339" y="111"/>
                  </a:cubicBezTo>
                  <a:cubicBezTo>
                    <a:pt x="13046" y="805"/>
                    <a:pt x="11493" y="3392"/>
                    <a:pt x="11132" y="5605"/>
                  </a:cubicBezTo>
                  <a:cubicBezTo>
                    <a:pt x="11000" y="5594"/>
                    <a:pt x="10867" y="5588"/>
                    <a:pt x="10732" y="5588"/>
                  </a:cubicBezTo>
                  <a:cubicBezTo>
                    <a:pt x="10395" y="5588"/>
                    <a:pt x="10052" y="5625"/>
                    <a:pt x="9709" y="5701"/>
                  </a:cubicBezTo>
                  <a:cubicBezTo>
                    <a:pt x="9263" y="5803"/>
                    <a:pt x="8839" y="5956"/>
                    <a:pt x="8444" y="6170"/>
                  </a:cubicBezTo>
                  <a:cubicBezTo>
                    <a:pt x="7437" y="4557"/>
                    <a:pt x="5677" y="3389"/>
                    <a:pt x="3776" y="3389"/>
                  </a:cubicBezTo>
                  <a:cubicBezTo>
                    <a:pt x="3481" y="3389"/>
                    <a:pt x="3181" y="3417"/>
                    <a:pt x="2881" y="3476"/>
                  </a:cubicBezTo>
                  <a:cubicBezTo>
                    <a:pt x="2181" y="3618"/>
                    <a:pt x="1526" y="3928"/>
                    <a:pt x="995" y="4403"/>
                  </a:cubicBezTo>
                  <a:cubicBezTo>
                    <a:pt x="492" y="4854"/>
                    <a:pt x="24" y="5498"/>
                    <a:pt x="12" y="6198"/>
                  </a:cubicBezTo>
                  <a:cubicBezTo>
                    <a:pt x="1" y="7130"/>
                    <a:pt x="775" y="7638"/>
                    <a:pt x="1593" y="7678"/>
                  </a:cubicBezTo>
                  <a:cubicBezTo>
                    <a:pt x="1634" y="7681"/>
                    <a:pt x="1674" y="7682"/>
                    <a:pt x="1714" y="7682"/>
                  </a:cubicBezTo>
                  <a:cubicBezTo>
                    <a:pt x="1938" y="7682"/>
                    <a:pt x="2157" y="7643"/>
                    <a:pt x="2367" y="7571"/>
                  </a:cubicBezTo>
                  <a:cubicBezTo>
                    <a:pt x="2666" y="7469"/>
                    <a:pt x="2943" y="7317"/>
                    <a:pt x="3214" y="7187"/>
                  </a:cubicBezTo>
                  <a:cubicBezTo>
                    <a:pt x="3231" y="7170"/>
                    <a:pt x="3259" y="7164"/>
                    <a:pt x="3282" y="7147"/>
                  </a:cubicBezTo>
                  <a:cubicBezTo>
                    <a:pt x="3305" y="7136"/>
                    <a:pt x="3333" y="7130"/>
                    <a:pt x="3355" y="7113"/>
                  </a:cubicBezTo>
                  <a:cubicBezTo>
                    <a:pt x="3497" y="7046"/>
                    <a:pt x="3643" y="6978"/>
                    <a:pt x="3790" y="6933"/>
                  </a:cubicBezTo>
                  <a:cubicBezTo>
                    <a:pt x="3994" y="6859"/>
                    <a:pt x="4208" y="6820"/>
                    <a:pt x="4445" y="6808"/>
                  </a:cubicBezTo>
                  <a:cubicBezTo>
                    <a:pt x="4463" y="6808"/>
                    <a:pt x="4480" y="6808"/>
                    <a:pt x="4497" y="6808"/>
                  </a:cubicBezTo>
                  <a:cubicBezTo>
                    <a:pt x="5288" y="6808"/>
                    <a:pt x="6091" y="7184"/>
                    <a:pt x="6733" y="7599"/>
                  </a:cubicBezTo>
                  <a:cubicBezTo>
                    <a:pt x="5789" y="8813"/>
                    <a:pt x="5355" y="10423"/>
                    <a:pt x="5676" y="12004"/>
                  </a:cubicBezTo>
                  <a:cubicBezTo>
                    <a:pt x="5739" y="12303"/>
                    <a:pt x="5840" y="12591"/>
                    <a:pt x="5970" y="12862"/>
                  </a:cubicBezTo>
                  <a:cubicBezTo>
                    <a:pt x="6145" y="13201"/>
                    <a:pt x="6365" y="13517"/>
                    <a:pt x="6648" y="13777"/>
                  </a:cubicBezTo>
                  <a:cubicBezTo>
                    <a:pt x="7083" y="14178"/>
                    <a:pt x="7591" y="14460"/>
                    <a:pt x="8133" y="14641"/>
                  </a:cubicBezTo>
                  <a:cubicBezTo>
                    <a:pt x="8054" y="14844"/>
                    <a:pt x="7935" y="15178"/>
                    <a:pt x="7806" y="15579"/>
                  </a:cubicBezTo>
                  <a:cubicBezTo>
                    <a:pt x="7653" y="16093"/>
                    <a:pt x="7495" y="16731"/>
                    <a:pt x="7422" y="17363"/>
                  </a:cubicBezTo>
                  <a:cubicBezTo>
                    <a:pt x="8421" y="17442"/>
                    <a:pt x="9568" y="17493"/>
                    <a:pt x="10787" y="17510"/>
                  </a:cubicBezTo>
                  <a:cubicBezTo>
                    <a:pt x="11087" y="17521"/>
                    <a:pt x="11386" y="17521"/>
                    <a:pt x="11697" y="17521"/>
                  </a:cubicBezTo>
                  <a:cubicBezTo>
                    <a:pt x="13329" y="17521"/>
                    <a:pt x="14848" y="17454"/>
                    <a:pt x="16118" y="17358"/>
                  </a:cubicBezTo>
                  <a:cubicBezTo>
                    <a:pt x="16260" y="17341"/>
                    <a:pt x="16395" y="17335"/>
                    <a:pt x="16525" y="17324"/>
                  </a:cubicBezTo>
                  <a:cubicBezTo>
                    <a:pt x="16429" y="16889"/>
                    <a:pt x="16294" y="16460"/>
                    <a:pt x="16130" y="16030"/>
                  </a:cubicBezTo>
                  <a:cubicBezTo>
                    <a:pt x="16830" y="15494"/>
                    <a:pt x="19400" y="13410"/>
                    <a:pt x="18840" y="12710"/>
                  </a:cubicBezTo>
                  <a:cubicBezTo>
                    <a:pt x="18715" y="12553"/>
                    <a:pt x="18478" y="12490"/>
                    <a:pt x="18178" y="12490"/>
                  </a:cubicBezTo>
                  <a:cubicBezTo>
                    <a:pt x="17321" y="12490"/>
                    <a:pt x="15947" y="13006"/>
                    <a:pt x="15181" y="13320"/>
                  </a:cubicBezTo>
                  <a:cubicBezTo>
                    <a:pt x="15413" y="13133"/>
                    <a:pt x="15638" y="12936"/>
                    <a:pt x="15836" y="12721"/>
                  </a:cubicBezTo>
                  <a:cubicBezTo>
                    <a:pt x="15926" y="12619"/>
                    <a:pt x="16011" y="12506"/>
                    <a:pt x="16096" y="12394"/>
                  </a:cubicBezTo>
                  <a:cubicBezTo>
                    <a:pt x="16440" y="11908"/>
                    <a:pt x="16655" y="11315"/>
                    <a:pt x="16497" y="10722"/>
                  </a:cubicBezTo>
                  <a:cubicBezTo>
                    <a:pt x="16429" y="10440"/>
                    <a:pt x="16282" y="10169"/>
                    <a:pt x="16045" y="9931"/>
                  </a:cubicBezTo>
                  <a:cubicBezTo>
                    <a:pt x="15960" y="9841"/>
                    <a:pt x="15904" y="9722"/>
                    <a:pt x="15876" y="9604"/>
                  </a:cubicBezTo>
                  <a:cubicBezTo>
                    <a:pt x="15876" y="9598"/>
                    <a:pt x="15876" y="9592"/>
                    <a:pt x="15870" y="9592"/>
                  </a:cubicBezTo>
                  <a:cubicBezTo>
                    <a:pt x="15593" y="8294"/>
                    <a:pt x="14707" y="7136"/>
                    <a:pt x="13526" y="6407"/>
                  </a:cubicBezTo>
                  <a:cubicBezTo>
                    <a:pt x="14114" y="5538"/>
                    <a:pt x="14887" y="4815"/>
                    <a:pt x="15734" y="4199"/>
                  </a:cubicBezTo>
                  <a:lnTo>
                    <a:pt x="16096" y="3945"/>
                  </a:lnTo>
                  <a:cubicBezTo>
                    <a:pt x="16937" y="3380"/>
                    <a:pt x="18084" y="2934"/>
                    <a:pt x="18084" y="1748"/>
                  </a:cubicBezTo>
                  <a:cubicBezTo>
                    <a:pt x="18084" y="587"/>
                    <a:pt x="17100" y="1"/>
                    <a:pt x="1608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50" name="Google Shape;550;p35"/>
            <p:cNvSpPr/>
            <p:nvPr/>
          </p:nvSpPr>
          <p:spPr>
            <a:xfrm>
              <a:off x="2942354" y="3768197"/>
              <a:ext cx="171229" cy="84218"/>
            </a:xfrm>
            <a:custGeom>
              <a:avLst/>
              <a:gdLst/>
              <a:ahLst/>
              <a:cxnLst/>
              <a:rect l="l" t="t" r="r" b="b"/>
              <a:pathLst>
                <a:path w="5333" h="2623" extrusionOk="0">
                  <a:moveTo>
                    <a:pt x="2635" y="1"/>
                  </a:moveTo>
                  <a:cubicBezTo>
                    <a:pt x="2552" y="1"/>
                    <a:pt x="2468" y="5"/>
                    <a:pt x="2384" y="13"/>
                  </a:cubicBezTo>
                  <a:cubicBezTo>
                    <a:pt x="1893" y="58"/>
                    <a:pt x="1441" y="256"/>
                    <a:pt x="1068" y="555"/>
                  </a:cubicBezTo>
                  <a:cubicBezTo>
                    <a:pt x="475" y="1035"/>
                    <a:pt x="69" y="1775"/>
                    <a:pt x="1" y="2617"/>
                  </a:cubicBezTo>
                  <a:cubicBezTo>
                    <a:pt x="306" y="2622"/>
                    <a:pt x="605" y="2622"/>
                    <a:pt x="910" y="2622"/>
                  </a:cubicBezTo>
                  <a:cubicBezTo>
                    <a:pt x="2542" y="2622"/>
                    <a:pt x="4061" y="2566"/>
                    <a:pt x="5332" y="2459"/>
                  </a:cubicBezTo>
                  <a:cubicBezTo>
                    <a:pt x="5202" y="1724"/>
                    <a:pt x="4835" y="1092"/>
                    <a:pt x="4327" y="651"/>
                  </a:cubicBezTo>
                  <a:cubicBezTo>
                    <a:pt x="3853" y="242"/>
                    <a:pt x="3264" y="1"/>
                    <a:pt x="26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51" name="Google Shape;551;p35"/>
            <p:cNvSpPr/>
            <p:nvPr/>
          </p:nvSpPr>
          <p:spPr>
            <a:xfrm>
              <a:off x="3159050" y="3706036"/>
              <a:ext cx="22507" cy="20966"/>
            </a:xfrm>
            <a:custGeom>
              <a:avLst/>
              <a:gdLst/>
              <a:ahLst/>
              <a:cxnLst/>
              <a:rect l="l" t="t" r="r" b="b"/>
              <a:pathLst>
                <a:path w="701" h="653" extrusionOk="0">
                  <a:moveTo>
                    <a:pt x="298" y="1"/>
                  </a:moveTo>
                  <a:cubicBezTo>
                    <a:pt x="234" y="1"/>
                    <a:pt x="173" y="21"/>
                    <a:pt x="125" y="63"/>
                  </a:cubicBezTo>
                  <a:cubicBezTo>
                    <a:pt x="1" y="159"/>
                    <a:pt x="1" y="368"/>
                    <a:pt x="125" y="515"/>
                  </a:cubicBezTo>
                  <a:cubicBezTo>
                    <a:pt x="201" y="605"/>
                    <a:pt x="307" y="652"/>
                    <a:pt x="404" y="652"/>
                  </a:cubicBezTo>
                  <a:cubicBezTo>
                    <a:pt x="466" y="652"/>
                    <a:pt x="525" y="633"/>
                    <a:pt x="571" y="594"/>
                  </a:cubicBezTo>
                  <a:cubicBezTo>
                    <a:pt x="701" y="492"/>
                    <a:pt x="701" y="289"/>
                    <a:pt x="571" y="142"/>
                  </a:cubicBezTo>
                  <a:cubicBezTo>
                    <a:pt x="499" y="50"/>
                    <a:pt x="395" y="1"/>
                    <a:pt x="298" y="1"/>
                  </a:cubicBezTo>
                  <a:close/>
                </a:path>
              </a:pathLst>
            </a:custGeom>
            <a:solidFill>
              <a:srgbClr val="F9EAEA"/>
            </a:solidFill>
            <a:ln>
              <a:noFill/>
            </a:ln>
          </p:spPr>
          <p:txBody>
            <a:bodyPr spcFirstLastPara="1" wrap="square" lIns="91425" tIns="91425" rIns="91425" bIns="91425" anchor="ctr" anchorCtr="0">
              <a:noAutofit/>
            </a:bodyPr>
            <a:lstStyle/>
            <a:p>
              <a:endParaRPr/>
            </a:p>
          </p:txBody>
        </p:sp>
        <p:sp>
          <p:nvSpPr>
            <p:cNvPr id="552" name="Google Shape;552;p35"/>
            <p:cNvSpPr/>
            <p:nvPr/>
          </p:nvSpPr>
          <p:spPr>
            <a:xfrm>
              <a:off x="3072198" y="3724851"/>
              <a:ext cx="42446" cy="80975"/>
            </a:xfrm>
            <a:custGeom>
              <a:avLst/>
              <a:gdLst/>
              <a:ahLst/>
              <a:cxnLst/>
              <a:rect l="l" t="t" r="r" b="b"/>
              <a:pathLst>
                <a:path w="1322" h="2522" extrusionOk="0">
                  <a:moveTo>
                    <a:pt x="24" y="1"/>
                  </a:moveTo>
                  <a:cubicBezTo>
                    <a:pt x="20" y="1"/>
                    <a:pt x="17" y="5"/>
                    <a:pt x="17" y="14"/>
                  </a:cubicBezTo>
                  <a:cubicBezTo>
                    <a:pt x="6" y="19"/>
                    <a:pt x="0" y="36"/>
                    <a:pt x="6" y="47"/>
                  </a:cubicBezTo>
                  <a:cubicBezTo>
                    <a:pt x="63" y="149"/>
                    <a:pt x="130" y="245"/>
                    <a:pt x="192" y="347"/>
                  </a:cubicBezTo>
                  <a:cubicBezTo>
                    <a:pt x="221" y="392"/>
                    <a:pt x="255" y="443"/>
                    <a:pt x="283" y="494"/>
                  </a:cubicBezTo>
                  <a:cubicBezTo>
                    <a:pt x="317" y="539"/>
                    <a:pt x="345" y="590"/>
                    <a:pt x="373" y="640"/>
                  </a:cubicBezTo>
                  <a:cubicBezTo>
                    <a:pt x="497" y="844"/>
                    <a:pt x="610" y="1047"/>
                    <a:pt x="712" y="1256"/>
                  </a:cubicBezTo>
                  <a:cubicBezTo>
                    <a:pt x="763" y="1352"/>
                    <a:pt x="819" y="1459"/>
                    <a:pt x="870" y="1567"/>
                  </a:cubicBezTo>
                  <a:lnTo>
                    <a:pt x="1017" y="1883"/>
                  </a:lnTo>
                  <a:cubicBezTo>
                    <a:pt x="1107" y="2097"/>
                    <a:pt x="1209" y="2306"/>
                    <a:pt x="1322" y="2521"/>
                  </a:cubicBezTo>
                  <a:cubicBezTo>
                    <a:pt x="1271" y="2284"/>
                    <a:pt x="1186" y="2058"/>
                    <a:pt x="1090" y="1849"/>
                  </a:cubicBezTo>
                  <a:cubicBezTo>
                    <a:pt x="989" y="1634"/>
                    <a:pt x="893" y="1420"/>
                    <a:pt x="780" y="1211"/>
                  </a:cubicBezTo>
                  <a:cubicBezTo>
                    <a:pt x="667" y="1002"/>
                    <a:pt x="554" y="799"/>
                    <a:pt x="424" y="601"/>
                  </a:cubicBezTo>
                  <a:lnTo>
                    <a:pt x="232" y="302"/>
                  </a:lnTo>
                  <a:cubicBezTo>
                    <a:pt x="170" y="206"/>
                    <a:pt x="108" y="110"/>
                    <a:pt x="34" y="14"/>
                  </a:cubicBezTo>
                  <a:cubicBezTo>
                    <a:pt x="31" y="5"/>
                    <a:pt x="27" y="1"/>
                    <a:pt x="2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3" name="Google Shape;553;p35"/>
            <p:cNvSpPr/>
            <p:nvPr/>
          </p:nvSpPr>
          <p:spPr>
            <a:xfrm>
              <a:off x="2747267" y="3759913"/>
              <a:ext cx="146892" cy="109679"/>
            </a:xfrm>
            <a:custGeom>
              <a:avLst/>
              <a:gdLst/>
              <a:ahLst/>
              <a:cxnLst/>
              <a:rect l="l" t="t" r="r" b="b"/>
              <a:pathLst>
                <a:path w="4575" h="3416" extrusionOk="0">
                  <a:moveTo>
                    <a:pt x="3417" y="0"/>
                  </a:moveTo>
                  <a:cubicBezTo>
                    <a:pt x="3417" y="0"/>
                    <a:pt x="0" y="2451"/>
                    <a:pt x="1056" y="3287"/>
                  </a:cubicBezTo>
                  <a:cubicBezTo>
                    <a:pt x="1176" y="3376"/>
                    <a:pt x="1338" y="3416"/>
                    <a:pt x="1527" y="3416"/>
                  </a:cubicBezTo>
                  <a:cubicBezTo>
                    <a:pt x="2378" y="3416"/>
                    <a:pt x="3782" y="2620"/>
                    <a:pt x="4354" y="1982"/>
                  </a:cubicBezTo>
                  <a:cubicBezTo>
                    <a:pt x="4575" y="876"/>
                    <a:pt x="4253" y="192"/>
                    <a:pt x="3417" y="0"/>
                  </a:cubicBezTo>
                  <a:close/>
                </a:path>
              </a:pathLst>
            </a:custGeom>
            <a:solidFill>
              <a:srgbClr val="F4EDED"/>
            </a:solidFill>
            <a:ln>
              <a:noFill/>
            </a:ln>
          </p:spPr>
          <p:txBody>
            <a:bodyPr spcFirstLastPara="1" wrap="square" lIns="91425" tIns="91425" rIns="91425" bIns="91425" anchor="ctr" anchorCtr="0">
              <a:noAutofit/>
            </a:bodyPr>
            <a:lstStyle/>
            <a:p>
              <a:endParaRPr/>
            </a:p>
          </p:txBody>
        </p:sp>
        <p:sp>
          <p:nvSpPr>
            <p:cNvPr id="554" name="Google Shape;554;p35"/>
            <p:cNvSpPr/>
            <p:nvPr/>
          </p:nvSpPr>
          <p:spPr>
            <a:xfrm>
              <a:off x="2772279" y="3759913"/>
              <a:ext cx="113917" cy="111124"/>
            </a:xfrm>
            <a:custGeom>
              <a:avLst/>
              <a:gdLst/>
              <a:ahLst/>
              <a:cxnLst/>
              <a:rect l="l" t="t" r="r" b="b"/>
              <a:pathLst>
                <a:path w="3548" h="3461" extrusionOk="0">
                  <a:moveTo>
                    <a:pt x="2621" y="0"/>
                  </a:moveTo>
                  <a:lnTo>
                    <a:pt x="2621" y="0"/>
                  </a:lnTo>
                  <a:cubicBezTo>
                    <a:pt x="2474" y="85"/>
                    <a:pt x="2333" y="187"/>
                    <a:pt x="2198" y="288"/>
                  </a:cubicBezTo>
                  <a:lnTo>
                    <a:pt x="1797" y="610"/>
                  </a:lnTo>
                  <a:cubicBezTo>
                    <a:pt x="1537" y="819"/>
                    <a:pt x="1283" y="1051"/>
                    <a:pt x="1034" y="1288"/>
                  </a:cubicBezTo>
                  <a:cubicBezTo>
                    <a:pt x="791" y="1525"/>
                    <a:pt x="560" y="1774"/>
                    <a:pt x="357" y="2056"/>
                  </a:cubicBezTo>
                  <a:cubicBezTo>
                    <a:pt x="255" y="2197"/>
                    <a:pt x="164" y="2344"/>
                    <a:pt x="97" y="2502"/>
                  </a:cubicBezTo>
                  <a:cubicBezTo>
                    <a:pt x="57" y="2575"/>
                    <a:pt x="29" y="2660"/>
                    <a:pt x="18" y="2756"/>
                  </a:cubicBezTo>
                  <a:cubicBezTo>
                    <a:pt x="1" y="2841"/>
                    <a:pt x="1" y="2937"/>
                    <a:pt x="23" y="3022"/>
                  </a:cubicBezTo>
                  <a:cubicBezTo>
                    <a:pt x="46" y="3112"/>
                    <a:pt x="97" y="3197"/>
                    <a:pt x="153" y="3264"/>
                  </a:cubicBezTo>
                  <a:cubicBezTo>
                    <a:pt x="181" y="3298"/>
                    <a:pt x="215" y="3327"/>
                    <a:pt x="255" y="3355"/>
                  </a:cubicBezTo>
                  <a:cubicBezTo>
                    <a:pt x="300" y="3377"/>
                    <a:pt x="340" y="3394"/>
                    <a:pt x="385" y="3411"/>
                  </a:cubicBezTo>
                  <a:cubicBezTo>
                    <a:pt x="494" y="3448"/>
                    <a:pt x="608" y="3461"/>
                    <a:pt x="721" y="3461"/>
                  </a:cubicBezTo>
                  <a:cubicBezTo>
                    <a:pt x="783" y="3461"/>
                    <a:pt x="844" y="3457"/>
                    <a:pt x="904" y="3451"/>
                  </a:cubicBezTo>
                  <a:cubicBezTo>
                    <a:pt x="1074" y="3439"/>
                    <a:pt x="1243" y="3406"/>
                    <a:pt x="1413" y="3355"/>
                  </a:cubicBezTo>
                  <a:cubicBezTo>
                    <a:pt x="1576" y="3304"/>
                    <a:pt x="1740" y="3247"/>
                    <a:pt x="1904" y="3180"/>
                  </a:cubicBezTo>
                  <a:cubicBezTo>
                    <a:pt x="2220" y="3044"/>
                    <a:pt x="2514" y="2869"/>
                    <a:pt x="2791" y="2671"/>
                  </a:cubicBezTo>
                  <a:cubicBezTo>
                    <a:pt x="3073" y="2474"/>
                    <a:pt x="3327" y="2248"/>
                    <a:pt x="3547" y="1982"/>
                  </a:cubicBezTo>
                  <a:lnTo>
                    <a:pt x="3547" y="1982"/>
                  </a:lnTo>
                  <a:cubicBezTo>
                    <a:pt x="3299" y="2191"/>
                    <a:pt x="3033" y="2400"/>
                    <a:pt x="2757" y="2592"/>
                  </a:cubicBezTo>
                  <a:cubicBezTo>
                    <a:pt x="2480" y="2784"/>
                    <a:pt x="2186" y="2954"/>
                    <a:pt x="1881" y="3084"/>
                  </a:cubicBezTo>
                  <a:cubicBezTo>
                    <a:pt x="1576" y="3219"/>
                    <a:pt x="1254" y="3327"/>
                    <a:pt x="921" y="3360"/>
                  </a:cubicBezTo>
                  <a:cubicBezTo>
                    <a:pt x="859" y="3364"/>
                    <a:pt x="798" y="3369"/>
                    <a:pt x="736" y="3369"/>
                  </a:cubicBezTo>
                  <a:cubicBezTo>
                    <a:pt x="696" y="3369"/>
                    <a:pt x="656" y="3367"/>
                    <a:pt x="616" y="3360"/>
                  </a:cubicBezTo>
                  <a:cubicBezTo>
                    <a:pt x="639" y="3338"/>
                    <a:pt x="650" y="3310"/>
                    <a:pt x="673" y="3293"/>
                  </a:cubicBezTo>
                  <a:cubicBezTo>
                    <a:pt x="707" y="3247"/>
                    <a:pt x="735" y="3214"/>
                    <a:pt x="774" y="3168"/>
                  </a:cubicBezTo>
                  <a:lnTo>
                    <a:pt x="876" y="3055"/>
                  </a:lnTo>
                  <a:cubicBezTo>
                    <a:pt x="916" y="3022"/>
                    <a:pt x="949" y="2982"/>
                    <a:pt x="983" y="2937"/>
                  </a:cubicBezTo>
                  <a:lnTo>
                    <a:pt x="983" y="2931"/>
                  </a:lnTo>
                  <a:cubicBezTo>
                    <a:pt x="983" y="2926"/>
                    <a:pt x="978" y="2926"/>
                    <a:pt x="972" y="2926"/>
                  </a:cubicBezTo>
                  <a:cubicBezTo>
                    <a:pt x="921" y="2943"/>
                    <a:pt x="870" y="2971"/>
                    <a:pt x="831" y="3010"/>
                  </a:cubicBezTo>
                  <a:cubicBezTo>
                    <a:pt x="786" y="3044"/>
                    <a:pt x="746" y="3078"/>
                    <a:pt x="707" y="3112"/>
                  </a:cubicBezTo>
                  <a:cubicBezTo>
                    <a:pt x="673" y="3157"/>
                    <a:pt x="639" y="3197"/>
                    <a:pt x="611" y="3242"/>
                  </a:cubicBezTo>
                  <a:cubicBezTo>
                    <a:pt x="588" y="3276"/>
                    <a:pt x="565" y="3310"/>
                    <a:pt x="554" y="3349"/>
                  </a:cubicBezTo>
                  <a:cubicBezTo>
                    <a:pt x="509" y="3338"/>
                    <a:pt x="469" y="3332"/>
                    <a:pt x="436" y="3321"/>
                  </a:cubicBezTo>
                  <a:cubicBezTo>
                    <a:pt x="396" y="3304"/>
                    <a:pt x="362" y="3293"/>
                    <a:pt x="328" y="3270"/>
                  </a:cubicBezTo>
                  <a:cubicBezTo>
                    <a:pt x="300" y="3247"/>
                    <a:pt x="266" y="3225"/>
                    <a:pt x="244" y="3197"/>
                  </a:cubicBezTo>
                  <a:cubicBezTo>
                    <a:pt x="215" y="3168"/>
                    <a:pt x="193" y="3135"/>
                    <a:pt x="170" y="3101"/>
                  </a:cubicBezTo>
                  <a:cubicBezTo>
                    <a:pt x="193" y="3072"/>
                    <a:pt x="210" y="3044"/>
                    <a:pt x="238" y="3016"/>
                  </a:cubicBezTo>
                  <a:cubicBezTo>
                    <a:pt x="266" y="2982"/>
                    <a:pt x="300" y="2943"/>
                    <a:pt x="328" y="2909"/>
                  </a:cubicBezTo>
                  <a:cubicBezTo>
                    <a:pt x="362" y="2875"/>
                    <a:pt x="396" y="2841"/>
                    <a:pt x="424" y="2801"/>
                  </a:cubicBezTo>
                  <a:lnTo>
                    <a:pt x="532" y="2700"/>
                  </a:lnTo>
                  <a:lnTo>
                    <a:pt x="532" y="2688"/>
                  </a:lnTo>
                  <a:cubicBezTo>
                    <a:pt x="532" y="2683"/>
                    <a:pt x="526" y="2683"/>
                    <a:pt x="526" y="2683"/>
                  </a:cubicBezTo>
                  <a:cubicBezTo>
                    <a:pt x="475" y="2700"/>
                    <a:pt x="436" y="2728"/>
                    <a:pt x="385" y="2756"/>
                  </a:cubicBezTo>
                  <a:cubicBezTo>
                    <a:pt x="340" y="2784"/>
                    <a:pt x="300" y="2818"/>
                    <a:pt x="266" y="2852"/>
                  </a:cubicBezTo>
                  <a:cubicBezTo>
                    <a:pt x="227" y="2886"/>
                    <a:pt x="193" y="2931"/>
                    <a:pt x="164" y="2971"/>
                  </a:cubicBezTo>
                  <a:cubicBezTo>
                    <a:pt x="153" y="2993"/>
                    <a:pt x="142" y="3016"/>
                    <a:pt x="136" y="3039"/>
                  </a:cubicBezTo>
                  <a:cubicBezTo>
                    <a:pt x="131" y="3022"/>
                    <a:pt x="131" y="3010"/>
                    <a:pt x="125" y="2993"/>
                  </a:cubicBezTo>
                  <a:cubicBezTo>
                    <a:pt x="102" y="2914"/>
                    <a:pt x="102" y="2841"/>
                    <a:pt x="114" y="2762"/>
                  </a:cubicBezTo>
                  <a:cubicBezTo>
                    <a:pt x="131" y="2683"/>
                    <a:pt x="153" y="2604"/>
                    <a:pt x="187" y="2530"/>
                  </a:cubicBezTo>
                  <a:cubicBezTo>
                    <a:pt x="249" y="2372"/>
                    <a:pt x="334" y="2231"/>
                    <a:pt x="436" y="2095"/>
                  </a:cubicBezTo>
                  <a:cubicBezTo>
                    <a:pt x="633" y="1824"/>
                    <a:pt x="859" y="1576"/>
                    <a:pt x="1096" y="1333"/>
                  </a:cubicBezTo>
                  <a:cubicBezTo>
                    <a:pt x="1339" y="1096"/>
                    <a:pt x="1593" y="870"/>
                    <a:pt x="1847" y="650"/>
                  </a:cubicBezTo>
                  <a:cubicBezTo>
                    <a:pt x="1972" y="537"/>
                    <a:pt x="2107" y="429"/>
                    <a:pt x="2231" y="328"/>
                  </a:cubicBezTo>
                  <a:cubicBezTo>
                    <a:pt x="2367" y="220"/>
                    <a:pt x="2497" y="113"/>
                    <a:pt x="26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5" name="Google Shape;555;p35"/>
            <p:cNvSpPr/>
            <p:nvPr/>
          </p:nvSpPr>
          <p:spPr>
            <a:xfrm>
              <a:off x="2595493" y="3289981"/>
              <a:ext cx="580793" cy="478370"/>
            </a:xfrm>
            <a:custGeom>
              <a:avLst/>
              <a:gdLst/>
              <a:ahLst/>
              <a:cxnLst/>
              <a:rect l="l" t="t" r="r" b="b"/>
              <a:pathLst>
                <a:path w="18089" h="14899" extrusionOk="0">
                  <a:moveTo>
                    <a:pt x="16092" y="1"/>
                  </a:moveTo>
                  <a:cubicBezTo>
                    <a:pt x="15837" y="1"/>
                    <a:pt x="15581" y="38"/>
                    <a:pt x="15339" y="111"/>
                  </a:cubicBezTo>
                  <a:cubicBezTo>
                    <a:pt x="13046" y="800"/>
                    <a:pt x="11493" y="3392"/>
                    <a:pt x="11137" y="5601"/>
                  </a:cubicBezTo>
                  <a:cubicBezTo>
                    <a:pt x="11014" y="5592"/>
                    <a:pt x="10890" y="5587"/>
                    <a:pt x="10765" y="5587"/>
                  </a:cubicBezTo>
                  <a:cubicBezTo>
                    <a:pt x="10416" y="5587"/>
                    <a:pt x="10062" y="5623"/>
                    <a:pt x="9708" y="5702"/>
                  </a:cubicBezTo>
                  <a:cubicBezTo>
                    <a:pt x="9262" y="5798"/>
                    <a:pt x="8839" y="5956"/>
                    <a:pt x="8443" y="6165"/>
                  </a:cubicBezTo>
                  <a:cubicBezTo>
                    <a:pt x="7438" y="4555"/>
                    <a:pt x="5683" y="3388"/>
                    <a:pt x="3785" y="3388"/>
                  </a:cubicBezTo>
                  <a:cubicBezTo>
                    <a:pt x="3486" y="3388"/>
                    <a:pt x="3184" y="3416"/>
                    <a:pt x="2881" y="3477"/>
                  </a:cubicBezTo>
                  <a:cubicBezTo>
                    <a:pt x="2180" y="3618"/>
                    <a:pt x="1525" y="3929"/>
                    <a:pt x="994" y="4403"/>
                  </a:cubicBezTo>
                  <a:cubicBezTo>
                    <a:pt x="498" y="4855"/>
                    <a:pt x="23" y="5493"/>
                    <a:pt x="18" y="6193"/>
                  </a:cubicBezTo>
                  <a:cubicBezTo>
                    <a:pt x="1" y="7125"/>
                    <a:pt x="780" y="7634"/>
                    <a:pt x="1599" y="7679"/>
                  </a:cubicBezTo>
                  <a:cubicBezTo>
                    <a:pt x="1631" y="7680"/>
                    <a:pt x="1663" y="7681"/>
                    <a:pt x="1695" y="7681"/>
                  </a:cubicBezTo>
                  <a:cubicBezTo>
                    <a:pt x="1923" y="7681"/>
                    <a:pt x="2149" y="7646"/>
                    <a:pt x="2367" y="7571"/>
                  </a:cubicBezTo>
                  <a:cubicBezTo>
                    <a:pt x="2672" y="7464"/>
                    <a:pt x="2948" y="7317"/>
                    <a:pt x="3214" y="7182"/>
                  </a:cubicBezTo>
                  <a:cubicBezTo>
                    <a:pt x="3236" y="7170"/>
                    <a:pt x="3265" y="7159"/>
                    <a:pt x="3282" y="7148"/>
                  </a:cubicBezTo>
                  <a:cubicBezTo>
                    <a:pt x="3304" y="7131"/>
                    <a:pt x="3332" y="7125"/>
                    <a:pt x="3355" y="7114"/>
                  </a:cubicBezTo>
                  <a:cubicBezTo>
                    <a:pt x="3496" y="7041"/>
                    <a:pt x="3643" y="6978"/>
                    <a:pt x="3796" y="6928"/>
                  </a:cubicBezTo>
                  <a:cubicBezTo>
                    <a:pt x="3999" y="6860"/>
                    <a:pt x="4208" y="6815"/>
                    <a:pt x="4451" y="6809"/>
                  </a:cubicBezTo>
                  <a:cubicBezTo>
                    <a:pt x="4473" y="6808"/>
                    <a:pt x="4495" y="6808"/>
                    <a:pt x="4517" y="6808"/>
                  </a:cubicBezTo>
                  <a:cubicBezTo>
                    <a:pt x="5298" y="6808"/>
                    <a:pt x="6095" y="7188"/>
                    <a:pt x="6738" y="7600"/>
                  </a:cubicBezTo>
                  <a:cubicBezTo>
                    <a:pt x="5789" y="8814"/>
                    <a:pt x="5354" y="10423"/>
                    <a:pt x="5676" y="12005"/>
                  </a:cubicBezTo>
                  <a:cubicBezTo>
                    <a:pt x="5744" y="12298"/>
                    <a:pt x="5840" y="12592"/>
                    <a:pt x="5975" y="12857"/>
                  </a:cubicBezTo>
                  <a:cubicBezTo>
                    <a:pt x="6145" y="13196"/>
                    <a:pt x="6371" y="13512"/>
                    <a:pt x="6653" y="13778"/>
                  </a:cubicBezTo>
                  <a:cubicBezTo>
                    <a:pt x="7212" y="14303"/>
                    <a:pt x="7901" y="14614"/>
                    <a:pt x="8630" y="14772"/>
                  </a:cubicBezTo>
                  <a:cubicBezTo>
                    <a:pt x="8940" y="14834"/>
                    <a:pt x="9262" y="14879"/>
                    <a:pt x="9584" y="14890"/>
                  </a:cubicBezTo>
                  <a:cubicBezTo>
                    <a:pt x="9714" y="14896"/>
                    <a:pt x="9845" y="14898"/>
                    <a:pt x="9978" y="14898"/>
                  </a:cubicBezTo>
                  <a:cubicBezTo>
                    <a:pt x="12022" y="14898"/>
                    <a:pt x="14408" y="14276"/>
                    <a:pt x="15813" y="12733"/>
                  </a:cubicBezTo>
                  <a:cubicBezTo>
                    <a:pt x="15903" y="12631"/>
                    <a:pt x="15988" y="12518"/>
                    <a:pt x="16079" y="12406"/>
                  </a:cubicBezTo>
                  <a:cubicBezTo>
                    <a:pt x="16423" y="11920"/>
                    <a:pt x="16632" y="11327"/>
                    <a:pt x="16480" y="10734"/>
                  </a:cubicBezTo>
                  <a:cubicBezTo>
                    <a:pt x="16406" y="10452"/>
                    <a:pt x="16259" y="10181"/>
                    <a:pt x="16028" y="9943"/>
                  </a:cubicBezTo>
                  <a:cubicBezTo>
                    <a:pt x="15943" y="9853"/>
                    <a:pt x="15887" y="9740"/>
                    <a:pt x="15858" y="9616"/>
                  </a:cubicBezTo>
                  <a:cubicBezTo>
                    <a:pt x="15858" y="9610"/>
                    <a:pt x="15858" y="9604"/>
                    <a:pt x="15847" y="9604"/>
                  </a:cubicBezTo>
                  <a:cubicBezTo>
                    <a:pt x="15576" y="8306"/>
                    <a:pt x="14684" y="7148"/>
                    <a:pt x="13503" y="6419"/>
                  </a:cubicBezTo>
                  <a:cubicBezTo>
                    <a:pt x="14113" y="5538"/>
                    <a:pt x="14893" y="4804"/>
                    <a:pt x="15740" y="4194"/>
                  </a:cubicBezTo>
                  <a:lnTo>
                    <a:pt x="16095" y="3940"/>
                  </a:lnTo>
                  <a:cubicBezTo>
                    <a:pt x="16937" y="3375"/>
                    <a:pt x="18089" y="2935"/>
                    <a:pt x="18089" y="1749"/>
                  </a:cubicBezTo>
                  <a:cubicBezTo>
                    <a:pt x="18089" y="585"/>
                    <a:pt x="17104" y="1"/>
                    <a:pt x="1609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56" name="Google Shape;556;p35"/>
            <p:cNvSpPr/>
            <p:nvPr/>
          </p:nvSpPr>
          <p:spPr>
            <a:xfrm>
              <a:off x="2993309" y="3352559"/>
              <a:ext cx="150263" cy="142814"/>
            </a:xfrm>
            <a:custGeom>
              <a:avLst/>
              <a:gdLst/>
              <a:ahLst/>
              <a:cxnLst/>
              <a:rect l="l" t="t" r="r" b="b"/>
              <a:pathLst>
                <a:path w="4680" h="4448" extrusionOk="0">
                  <a:moveTo>
                    <a:pt x="3611" y="1"/>
                  </a:moveTo>
                  <a:cubicBezTo>
                    <a:pt x="3537" y="1"/>
                    <a:pt x="3461" y="11"/>
                    <a:pt x="3384" y="32"/>
                  </a:cubicBezTo>
                  <a:cubicBezTo>
                    <a:pt x="2056" y="393"/>
                    <a:pt x="701" y="2098"/>
                    <a:pt x="1" y="3906"/>
                  </a:cubicBezTo>
                  <a:cubicBezTo>
                    <a:pt x="402" y="4047"/>
                    <a:pt x="786" y="4233"/>
                    <a:pt x="1136" y="4448"/>
                  </a:cubicBezTo>
                  <a:cubicBezTo>
                    <a:pt x="1723" y="3584"/>
                    <a:pt x="2503" y="2855"/>
                    <a:pt x="3350" y="2240"/>
                  </a:cubicBezTo>
                  <a:cubicBezTo>
                    <a:pt x="3807" y="1918"/>
                    <a:pt x="4140" y="1590"/>
                    <a:pt x="4327" y="1274"/>
                  </a:cubicBezTo>
                  <a:cubicBezTo>
                    <a:pt x="4680" y="694"/>
                    <a:pt x="4231" y="1"/>
                    <a:pt x="361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57" name="Google Shape;557;p35"/>
            <p:cNvSpPr/>
            <p:nvPr/>
          </p:nvSpPr>
          <p:spPr>
            <a:xfrm>
              <a:off x="2698848" y="3461855"/>
              <a:ext cx="140021" cy="71985"/>
            </a:xfrm>
            <a:custGeom>
              <a:avLst/>
              <a:gdLst/>
              <a:ahLst/>
              <a:cxnLst/>
              <a:rect l="l" t="t" r="r" b="b"/>
              <a:pathLst>
                <a:path w="4361" h="2242" extrusionOk="0">
                  <a:moveTo>
                    <a:pt x="4" y="1821"/>
                  </a:moveTo>
                  <a:cubicBezTo>
                    <a:pt x="3" y="1821"/>
                    <a:pt x="2" y="1822"/>
                    <a:pt x="1" y="1823"/>
                  </a:cubicBezTo>
                  <a:cubicBezTo>
                    <a:pt x="2" y="1822"/>
                    <a:pt x="3" y="1821"/>
                    <a:pt x="4" y="1821"/>
                  </a:cubicBezTo>
                  <a:close/>
                  <a:moveTo>
                    <a:pt x="1186" y="0"/>
                  </a:moveTo>
                  <a:cubicBezTo>
                    <a:pt x="1115" y="0"/>
                    <a:pt x="1044" y="2"/>
                    <a:pt x="972" y="5"/>
                  </a:cubicBezTo>
                  <a:lnTo>
                    <a:pt x="944" y="22"/>
                  </a:lnTo>
                  <a:cubicBezTo>
                    <a:pt x="927" y="732"/>
                    <a:pt x="617" y="1380"/>
                    <a:pt x="4" y="1821"/>
                  </a:cubicBezTo>
                  <a:lnTo>
                    <a:pt x="4" y="1821"/>
                  </a:lnTo>
                  <a:cubicBezTo>
                    <a:pt x="26" y="1806"/>
                    <a:pt x="53" y="1800"/>
                    <a:pt x="74" y="1789"/>
                  </a:cubicBezTo>
                  <a:cubicBezTo>
                    <a:pt x="97" y="1772"/>
                    <a:pt x="125" y="1767"/>
                    <a:pt x="142" y="1750"/>
                  </a:cubicBezTo>
                  <a:cubicBezTo>
                    <a:pt x="283" y="1682"/>
                    <a:pt x="435" y="1620"/>
                    <a:pt x="582" y="1569"/>
                  </a:cubicBezTo>
                  <a:cubicBezTo>
                    <a:pt x="786" y="1496"/>
                    <a:pt x="1000" y="1456"/>
                    <a:pt x="1237" y="1450"/>
                  </a:cubicBezTo>
                  <a:cubicBezTo>
                    <a:pt x="1260" y="1450"/>
                    <a:pt x="1283" y="1449"/>
                    <a:pt x="1306" y="1449"/>
                  </a:cubicBezTo>
                  <a:cubicBezTo>
                    <a:pt x="2081" y="1449"/>
                    <a:pt x="2888" y="1819"/>
                    <a:pt x="3524" y="2241"/>
                  </a:cubicBezTo>
                  <a:cubicBezTo>
                    <a:pt x="3767" y="1930"/>
                    <a:pt x="4050" y="1637"/>
                    <a:pt x="4360" y="1383"/>
                  </a:cubicBezTo>
                  <a:cubicBezTo>
                    <a:pt x="3464" y="417"/>
                    <a:pt x="2401" y="0"/>
                    <a:pt x="118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58" name="Google Shape;558;p35"/>
            <p:cNvSpPr/>
            <p:nvPr/>
          </p:nvSpPr>
          <p:spPr>
            <a:xfrm>
              <a:off x="2691046" y="3442397"/>
              <a:ext cx="39396" cy="81810"/>
            </a:xfrm>
            <a:custGeom>
              <a:avLst/>
              <a:gdLst/>
              <a:ahLst/>
              <a:cxnLst/>
              <a:rect l="l" t="t" r="r" b="b"/>
              <a:pathLst>
                <a:path w="1227" h="2548" extrusionOk="0">
                  <a:moveTo>
                    <a:pt x="1119" y="1"/>
                  </a:moveTo>
                  <a:cubicBezTo>
                    <a:pt x="1113" y="1"/>
                    <a:pt x="1108" y="6"/>
                    <a:pt x="1108" y="12"/>
                  </a:cubicBezTo>
                  <a:cubicBezTo>
                    <a:pt x="1141" y="261"/>
                    <a:pt x="1141" y="509"/>
                    <a:pt x="1113" y="746"/>
                  </a:cubicBezTo>
                  <a:cubicBezTo>
                    <a:pt x="1102" y="865"/>
                    <a:pt x="1074" y="989"/>
                    <a:pt x="1045" y="1108"/>
                  </a:cubicBezTo>
                  <a:cubicBezTo>
                    <a:pt x="1029" y="1170"/>
                    <a:pt x="1017" y="1226"/>
                    <a:pt x="995" y="1283"/>
                  </a:cubicBezTo>
                  <a:lnTo>
                    <a:pt x="933" y="1452"/>
                  </a:lnTo>
                  <a:cubicBezTo>
                    <a:pt x="887" y="1565"/>
                    <a:pt x="831" y="1672"/>
                    <a:pt x="769" y="1780"/>
                  </a:cubicBezTo>
                  <a:cubicBezTo>
                    <a:pt x="707" y="1881"/>
                    <a:pt x="633" y="1983"/>
                    <a:pt x="554" y="2073"/>
                  </a:cubicBezTo>
                  <a:cubicBezTo>
                    <a:pt x="402" y="2260"/>
                    <a:pt x="210" y="2423"/>
                    <a:pt x="1" y="2548"/>
                  </a:cubicBezTo>
                  <a:cubicBezTo>
                    <a:pt x="238" y="2463"/>
                    <a:pt x="452" y="2322"/>
                    <a:pt x="633" y="2124"/>
                  </a:cubicBezTo>
                  <a:cubicBezTo>
                    <a:pt x="718" y="2034"/>
                    <a:pt x="797" y="1932"/>
                    <a:pt x="865" y="1825"/>
                  </a:cubicBezTo>
                  <a:cubicBezTo>
                    <a:pt x="938" y="1723"/>
                    <a:pt x="995" y="1610"/>
                    <a:pt x="1045" y="1486"/>
                  </a:cubicBezTo>
                  <a:cubicBezTo>
                    <a:pt x="1062" y="1430"/>
                    <a:pt x="1085" y="1373"/>
                    <a:pt x="1108" y="1311"/>
                  </a:cubicBezTo>
                  <a:cubicBezTo>
                    <a:pt x="1130" y="1249"/>
                    <a:pt x="1141" y="1192"/>
                    <a:pt x="1158" y="1130"/>
                  </a:cubicBezTo>
                  <a:cubicBezTo>
                    <a:pt x="1187" y="1006"/>
                    <a:pt x="1204" y="882"/>
                    <a:pt x="1215" y="752"/>
                  </a:cubicBezTo>
                  <a:cubicBezTo>
                    <a:pt x="1226" y="498"/>
                    <a:pt x="1204" y="244"/>
                    <a:pt x="1136" y="6"/>
                  </a:cubicBezTo>
                  <a:cubicBezTo>
                    <a:pt x="1136" y="1"/>
                    <a:pt x="1130" y="1"/>
                    <a:pt x="111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9" name="Google Shape;559;p35"/>
            <p:cNvSpPr/>
            <p:nvPr/>
          </p:nvSpPr>
          <p:spPr>
            <a:xfrm>
              <a:off x="2787691" y="3676304"/>
              <a:ext cx="98666" cy="87975"/>
            </a:xfrm>
            <a:custGeom>
              <a:avLst/>
              <a:gdLst/>
              <a:ahLst/>
              <a:cxnLst/>
              <a:rect l="l" t="t" r="r" b="b"/>
              <a:pathLst>
                <a:path w="3073" h="2740" extrusionOk="0">
                  <a:moveTo>
                    <a:pt x="1430" y="1"/>
                  </a:moveTo>
                  <a:cubicBezTo>
                    <a:pt x="820" y="1"/>
                    <a:pt x="283" y="334"/>
                    <a:pt x="1" y="825"/>
                  </a:cubicBezTo>
                  <a:cubicBezTo>
                    <a:pt x="170" y="1164"/>
                    <a:pt x="396" y="1480"/>
                    <a:pt x="678" y="1746"/>
                  </a:cubicBezTo>
                  <a:cubicBezTo>
                    <a:pt x="1238" y="2265"/>
                    <a:pt x="1921" y="2582"/>
                    <a:pt x="2655" y="2740"/>
                  </a:cubicBezTo>
                  <a:cubicBezTo>
                    <a:pt x="2920" y="2452"/>
                    <a:pt x="3073" y="2068"/>
                    <a:pt x="3073" y="1644"/>
                  </a:cubicBezTo>
                  <a:cubicBezTo>
                    <a:pt x="3073" y="735"/>
                    <a:pt x="2333" y="1"/>
                    <a:pt x="143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0" name="Google Shape;560;p35"/>
            <p:cNvSpPr/>
            <p:nvPr/>
          </p:nvSpPr>
          <p:spPr>
            <a:xfrm>
              <a:off x="3083244" y="3598346"/>
              <a:ext cx="46813" cy="89965"/>
            </a:xfrm>
            <a:custGeom>
              <a:avLst/>
              <a:gdLst/>
              <a:ahLst/>
              <a:cxnLst/>
              <a:rect l="l" t="t" r="r" b="b"/>
              <a:pathLst>
                <a:path w="1458" h="2802" extrusionOk="0">
                  <a:moveTo>
                    <a:pt x="679" y="0"/>
                  </a:moveTo>
                  <a:cubicBezTo>
                    <a:pt x="272" y="305"/>
                    <a:pt x="1" y="785"/>
                    <a:pt x="1" y="1333"/>
                  </a:cubicBezTo>
                  <a:cubicBezTo>
                    <a:pt x="1" y="1977"/>
                    <a:pt x="368" y="2525"/>
                    <a:pt x="899" y="2802"/>
                  </a:cubicBezTo>
                  <a:cubicBezTo>
                    <a:pt x="1238" y="2316"/>
                    <a:pt x="1458" y="1723"/>
                    <a:pt x="1300" y="1113"/>
                  </a:cubicBezTo>
                  <a:cubicBezTo>
                    <a:pt x="1221" y="831"/>
                    <a:pt x="1074" y="571"/>
                    <a:pt x="848" y="322"/>
                  </a:cubicBezTo>
                  <a:cubicBezTo>
                    <a:pt x="763" y="232"/>
                    <a:pt x="707" y="119"/>
                    <a:pt x="67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1" name="Google Shape;561;p35"/>
            <p:cNvSpPr/>
            <p:nvPr/>
          </p:nvSpPr>
          <p:spPr>
            <a:xfrm>
              <a:off x="2898495" y="3495119"/>
              <a:ext cx="75645" cy="58853"/>
            </a:xfrm>
            <a:custGeom>
              <a:avLst/>
              <a:gdLst/>
              <a:ahLst/>
              <a:cxnLst/>
              <a:rect l="l" t="t" r="r" b="b"/>
              <a:pathLst>
                <a:path w="2356" h="1833" extrusionOk="0">
                  <a:moveTo>
                    <a:pt x="1374" y="870"/>
                  </a:moveTo>
                  <a:cubicBezTo>
                    <a:pt x="1383" y="870"/>
                    <a:pt x="1392" y="871"/>
                    <a:pt x="1401" y="872"/>
                  </a:cubicBezTo>
                  <a:cubicBezTo>
                    <a:pt x="1423" y="877"/>
                    <a:pt x="1435" y="883"/>
                    <a:pt x="1452" y="900"/>
                  </a:cubicBezTo>
                  <a:cubicBezTo>
                    <a:pt x="1463" y="911"/>
                    <a:pt x="1480" y="934"/>
                    <a:pt x="1486" y="957"/>
                  </a:cubicBezTo>
                  <a:cubicBezTo>
                    <a:pt x="1508" y="1007"/>
                    <a:pt x="1519" y="1053"/>
                    <a:pt x="1525" y="1109"/>
                  </a:cubicBezTo>
                  <a:cubicBezTo>
                    <a:pt x="1491" y="1103"/>
                    <a:pt x="1457" y="1098"/>
                    <a:pt x="1429" y="1081"/>
                  </a:cubicBezTo>
                  <a:cubicBezTo>
                    <a:pt x="1390" y="1053"/>
                    <a:pt x="1344" y="1024"/>
                    <a:pt x="1316" y="990"/>
                  </a:cubicBezTo>
                  <a:cubicBezTo>
                    <a:pt x="1305" y="979"/>
                    <a:pt x="1294" y="957"/>
                    <a:pt x="1288" y="940"/>
                  </a:cubicBezTo>
                  <a:cubicBezTo>
                    <a:pt x="1288" y="928"/>
                    <a:pt x="1288" y="911"/>
                    <a:pt x="1294" y="900"/>
                  </a:cubicBezTo>
                  <a:cubicBezTo>
                    <a:pt x="1311" y="878"/>
                    <a:pt x="1342" y="870"/>
                    <a:pt x="1374" y="870"/>
                  </a:cubicBezTo>
                  <a:close/>
                  <a:moveTo>
                    <a:pt x="1667" y="1"/>
                  </a:moveTo>
                  <a:cubicBezTo>
                    <a:pt x="1624" y="1"/>
                    <a:pt x="1580" y="3"/>
                    <a:pt x="1536" y="8"/>
                  </a:cubicBezTo>
                  <a:cubicBezTo>
                    <a:pt x="1531" y="8"/>
                    <a:pt x="1519" y="13"/>
                    <a:pt x="1519" y="25"/>
                  </a:cubicBezTo>
                  <a:cubicBezTo>
                    <a:pt x="1519" y="30"/>
                    <a:pt x="1525" y="36"/>
                    <a:pt x="1536" y="47"/>
                  </a:cubicBezTo>
                  <a:cubicBezTo>
                    <a:pt x="1593" y="47"/>
                    <a:pt x="1644" y="53"/>
                    <a:pt x="1689" y="59"/>
                  </a:cubicBezTo>
                  <a:cubicBezTo>
                    <a:pt x="1740" y="64"/>
                    <a:pt x="1790" y="81"/>
                    <a:pt x="1841" y="98"/>
                  </a:cubicBezTo>
                  <a:cubicBezTo>
                    <a:pt x="1858" y="109"/>
                    <a:pt x="1886" y="115"/>
                    <a:pt x="1909" y="132"/>
                  </a:cubicBezTo>
                  <a:lnTo>
                    <a:pt x="1943" y="143"/>
                  </a:lnTo>
                  <a:lnTo>
                    <a:pt x="1982" y="166"/>
                  </a:lnTo>
                  <a:cubicBezTo>
                    <a:pt x="2022" y="194"/>
                    <a:pt x="2067" y="222"/>
                    <a:pt x="2101" y="256"/>
                  </a:cubicBezTo>
                  <a:cubicBezTo>
                    <a:pt x="2135" y="290"/>
                    <a:pt x="2163" y="330"/>
                    <a:pt x="2186" y="369"/>
                  </a:cubicBezTo>
                  <a:cubicBezTo>
                    <a:pt x="2186" y="375"/>
                    <a:pt x="2191" y="375"/>
                    <a:pt x="2191" y="381"/>
                  </a:cubicBezTo>
                  <a:lnTo>
                    <a:pt x="2197" y="397"/>
                  </a:lnTo>
                  <a:cubicBezTo>
                    <a:pt x="2203" y="414"/>
                    <a:pt x="2203" y="420"/>
                    <a:pt x="2214" y="431"/>
                  </a:cubicBezTo>
                  <a:cubicBezTo>
                    <a:pt x="2220" y="454"/>
                    <a:pt x="2225" y="477"/>
                    <a:pt x="2225" y="505"/>
                  </a:cubicBezTo>
                  <a:lnTo>
                    <a:pt x="2225" y="539"/>
                  </a:lnTo>
                  <a:lnTo>
                    <a:pt x="2225" y="573"/>
                  </a:lnTo>
                  <a:cubicBezTo>
                    <a:pt x="2225" y="595"/>
                    <a:pt x="2225" y="623"/>
                    <a:pt x="2220" y="646"/>
                  </a:cubicBezTo>
                  <a:cubicBezTo>
                    <a:pt x="2220" y="663"/>
                    <a:pt x="2208" y="697"/>
                    <a:pt x="2197" y="714"/>
                  </a:cubicBezTo>
                  <a:cubicBezTo>
                    <a:pt x="2191" y="736"/>
                    <a:pt x="2186" y="759"/>
                    <a:pt x="2169" y="781"/>
                  </a:cubicBezTo>
                  <a:cubicBezTo>
                    <a:pt x="2163" y="798"/>
                    <a:pt x="2152" y="821"/>
                    <a:pt x="2135" y="844"/>
                  </a:cubicBezTo>
                  <a:cubicBezTo>
                    <a:pt x="2124" y="866"/>
                    <a:pt x="2107" y="883"/>
                    <a:pt x="2095" y="900"/>
                  </a:cubicBezTo>
                  <a:cubicBezTo>
                    <a:pt x="2067" y="934"/>
                    <a:pt x="2022" y="968"/>
                    <a:pt x="1988" y="996"/>
                  </a:cubicBezTo>
                  <a:cubicBezTo>
                    <a:pt x="1909" y="1064"/>
                    <a:pt x="1813" y="1098"/>
                    <a:pt x="1711" y="1109"/>
                  </a:cubicBezTo>
                  <a:cubicBezTo>
                    <a:pt x="1678" y="1120"/>
                    <a:pt x="1649" y="1120"/>
                    <a:pt x="1610" y="1120"/>
                  </a:cubicBezTo>
                  <a:cubicBezTo>
                    <a:pt x="1604" y="1047"/>
                    <a:pt x="1593" y="979"/>
                    <a:pt x="1559" y="923"/>
                  </a:cubicBezTo>
                  <a:cubicBezTo>
                    <a:pt x="1525" y="872"/>
                    <a:pt x="1480" y="815"/>
                    <a:pt x="1418" y="793"/>
                  </a:cubicBezTo>
                  <a:cubicBezTo>
                    <a:pt x="1399" y="786"/>
                    <a:pt x="1379" y="783"/>
                    <a:pt x="1360" y="783"/>
                  </a:cubicBezTo>
                  <a:cubicBezTo>
                    <a:pt x="1311" y="783"/>
                    <a:pt x="1262" y="805"/>
                    <a:pt x="1226" y="849"/>
                  </a:cubicBezTo>
                  <a:cubicBezTo>
                    <a:pt x="1203" y="877"/>
                    <a:pt x="1186" y="923"/>
                    <a:pt x="1198" y="957"/>
                  </a:cubicBezTo>
                  <a:cubicBezTo>
                    <a:pt x="1203" y="990"/>
                    <a:pt x="1214" y="1019"/>
                    <a:pt x="1237" y="1047"/>
                  </a:cubicBezTo>
                  <a:cubicBezTo>
                    <a:pt x="1282" y="1098"/>
                    <a:pt x="1327" y="1132"/>
                    <a:pt x="1378" y="1154"/>
                  </a:cubicBezTo>
                  <a:cubicBezTo>
                    <a:pt x="1423" y="1177"/>
                    <a:pt x="1469" y="1188"/>
                    <a:pt x="1514" y="1194"/>
                  </a:cubicBezTo>
                  <a:cubicBezTo>
                    <a:pt x="1514" y="1211"/>
                    <a:pt x="1508" y="1222"/>
                    <a:pt x="1508" y="1239"/>
                  </a:cubicBezTo>
                  <a:cubicBezTo>
                    <a:pt x="1486" y="1335"/>
                    <a:pt x="1435" y="1425"/>
                    <a:pt x="1373" y="1499"/>
                  </a:cubicBezTo>
                  <a:cubicBezTo>
                    <a:pt x="1299" y="1566"/>
                    <a:pt x="1214" y="1617"/>
                    <a:pt x="1124" y="1651"/>
                  </a:cubicBezTo>
                  <a:cubicBezTo>
                    <a:pt x="1019" y="1688"/>
                    <a:pt x="910" y="1707"/>
                    <a:pt x="800" y="1707"/>
                  </a:cubicBezTo>
                  <a:cubicBezTo>
                    <a:pt x="709" y="1707"/>
                    <a:pt x="618" y="1694"/>
                    <a:pt x="531" y="1668"/>
                  </a:cubicBezTo>
                  <a:cubicBezTo>
                    <a:pt x="339" y="1612"/>
                    <a:pt x="164" y="1499"/>
                    <a:pt x="57" y="1324"/>
                  </a:cubicBezTo>
                  <a:cubicBezTo>
                    <a:pt x="51" y="1307"/>
                    <a:pt x="40" y="1307"/>
                    <a:pt x="23" y="1307"/>
                  </a:cubicBezTo>
                  <a:cubicBezTo>
                    <a:pt x="12" y="1312"/>
                    <a:pt x="0" y="1329"/>
                    <a:pt x="0" y="1341"/>
                  </a:cubicBezTo>
                  <a:cubicBezTo>
                    <a:pt x="29" y="1454"/>
                    <a:pt x="102" y="1555"/>
                    <a:pt x="187" y="1623"/>
                  </a:cubicBezTo>
                  <a:cubicBezTo>
                    <a:pt x="226" y="1662"/>
                    <a:pt x="277" y="1696"/>
                    <a:pt x="328" y="1725"/>
                  </a:cubicBezTo>
                  <a:cubicBezTo>
                    <a:pt x="379" y="1753"/>
                    <a:pt x="435" y="1775"/>
                    <a:pt x="492" y="1787"/>
                  </a:cubicBezTo>
                  <a:cubicBezTo>
                    <a:pt x="593" y="1812"/>
                    <a:pt x="694" y="1833"/>
                    <a:pt x="795" y="1833"/>
                  </a:cubicBezTo>
                  <a:cubicBezTo>
                    <a:pt x="807" y="1833"/>
                    <a:pt x="819" y="1832"/>
                    <a:pt x="830" y="1832"/>
                  </a:cubicBezTo>
                  <a:cubicBezTo>
                    <a:pt x="943" y="1832"/>
                    <a:pt x="1056" y="1804"/>
                    <a:pt x="1158" y="1758"/>
                  </a:cubicBezTo>
                  <a:cubicBezTo>
                    <a:pt x="1265" y="1719"/>
                    <a:pt x="1367" y="1651"/>
                    <a:pt x="1452" y="1561"/>
                  </a:cubicBezTo>
                  <a:cubicBezTo>
                    <a:pt x="1525" y="1470"/>
                    <a:pt x="1576" y="1363"/>
                    <a:pt x="1598" y="1250"/>
                  </a:cubicBezTo>
                  <a:cubicBezTo>
                    <a:pt x="1598" y="1239"/>
                    <a:pt x="1604" y="1216"/>
                    <a:pt x="1604" y="1199"/>
                  </a:cubicBezTo>
                  <a:lnTo>
                    <a:pt x="1717" y="1199"/>
                  </a:lnTo>
                  <a:cubicBezTo>
                    <a:pt x="1774" y="1194"/>
                    <a:pt x="1830" y="1182"/>
                    <a:pt x="1886" y="1165"/>
                  </a:cubicBezTo>
                  <a:cubicBezTo>
                    <a:pt x="1943" y="1143"/>
                    <a:pt x="1994" y="1115"/>
                    <a:pt x="2045" y="1086"/>
                  </a:cubicBezTo>
                  <a:cubicBezTo>
                    <a:pt x="2090" y="1053"/>
                    <a:pt x="2135" y="1019"/>
                    <a:pt x="2169" y="979"/>
                  </a:cubicBezTo>
                  <a:cubicBezTo>
                    <a:pt x="2191" y="957"/>
                    <a:pt x="2203" y="934"/>
                    <a:pt x="2225" y="906"/>
                  </a:cubicBezTo>
                  <a:cubicBezTo>
                    <a:pt x="2242" y="877"/>
                    <a:pt x="2259" y="855"/>
                    <a:pt x="2271" y="827"/>
                  </a:cubicBezTo>
                  <a:cubicBezTo>
                    <a:pt x="2282" y="798"/>
                    <a:pt x="2299" y="770"/>
                    <a:pt x="2304" y="753"/>
                  </a:cubicBezTo>
                  <a:cubicBezTo>
                    <a:pt x="2310" y="725"/>
                    <a:pt x="2327" y="697"/>
                    <a:pt x="2327" y="669"/>
                  </a:cubicBezTo>
                  <a:cubicBezTo>
                    <a:pt x="2333" y="640"/>
                    <a:pt x="2333" y="612"/>
                    <a:pt x="2333" y="573"/>
                  </a:cubicBezTo>
                  <a:cubicBezTo>
                    <a:pt x="2355" y="539"/>
                    <a:pt x="2355" y="510"/>
                    <a:pt x="2350" y="482"/>
                  </a:cubicBezTo>
                  <a:cubicBezTo>
                    <a:pt x="2333" y="364"/>
                    <a:pt x="2271" y="251"/>
                    <a:pt x="2175" y="172"/>
                  </a:cubicBezTo>
                  <a:cubicBezTo>
                    <a:pt x="2135" y="132"/>
                    <a:pt x="2084" y="98"/>
                    <a:pt x="2028" y="81"/>
                  </a:cubicBezTo>
                  <a:cubicBezTo>
                    <a:pt x="1982" y="53"/>
                    <a:pt x="1926" y="36"/>
                    <a:pt x="1870" y="25"/>
                  </a:cubicBezTo>
                  <a:cubicBezTo>
                    <a:pt x="1804" y="7"/>
                    <a:pt x="1736" y="1"/>
                    <a:pt x="16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2" name="Google Shape;562;p35"/>
            <p:cNvSpPr/>
            <p:nvPr/>
          </p:nvSpPr>
          <p:spPr>
            <a:xfrm>
              <a:off x="3054796" y="3601075"/>
              <a:ext cx="24851" cy="24851"/>
            </a:xfrm>
            <a:custGeom>
              <a:avLst/>
              <a:gdLst/>
              <a:ahLst/>
              <a:cxnLst/>
              <a:rect l="l" t="t" r="r" b="b"/>
              <a:pathLst>
                <a:path w="774" h="774" extrusionOk="0">
                  <a:moveTo>
                    <a:pt x="390" y="0"/>
                  </a:moveTo>
                  <a:cubicBezTo>
                    <a:pt x="175" y="0"/>
                    <a:pt x="0" y="175"/>
                    <a:pt x="0" y="390"/>
                  </a:cubicBezTo>
                  <a:cubicBezTo>
                    <a:pt x="0" y="599"/>
                    <a:pt x="175" y="774"/>
                    <a:pt x="390" y="774"/>
                  </a:cubicBezTo>
                  <a:cubicBezTo>
                    <a:pt x="599" y="774"/>
                    <a:pt x="774" y="599"/>
                    <a:pt x="774" y="390"/>
                  </a:cubicBezTo>
                  <a:cubicBezTo>
                    <a:pt x="774" y="170"/>
                    <a:pt x="59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3" name="Google Shape;563;p35"/>
            <p:cNvSpPr/>
            <p:nvPr/>
          </p:nvSpPr>
          <p:spPr>
            <a:xfrm>
              <a:off x="3052259" y="3581489"/>
              <a:ext cx="29764" cy="9985"/>
            </a:xfrm>
            <a:custGeom>
              <a:avLst/>
              <a:gdLst/>
              <a:ahLst/>
              <a:cxnLst/>
              <a:rect l="l" t="t" r="r" b="b"/>
              <a:pathLst>
                <a:path w="927" h="311" extrusionOk="0">
                  <a:moveTo>
                    <a:pt x="463" y="0"/>
                  </a:moveTo>
                  <a:cubicBezTo>
                    <a:pt x="373" y="0"/>
                    <a:pt x="277" y="23"/>
                    <a:pt x="198" y="68"/>
                  </a:cubicBezTo>
                  <a:cubicBezTo>
                    <a:pt x="113" y="108"/>
                    <a:pt x="51" y="164"/>
                    <a:pt x="0" y="243"/>
                  </a:cubicBezTo>
                  <a:lnTo>
                    <a:pt x="0" y="266"/>
                  </a:lnTo>
                  <a:cubicBezTo>
                    <a:pt x="5" y="275"/>
                    <a:pt x="17" y="284"/>
                    <a:pt x="27" y="284"/>
                  </a:cubicBezTo>
                  <a:cubicBezTo>
                    <a:pt x="30" y="284"/>
                    <a:pt x="32" y="284"/>
                    <a:pt x="34" y="283"/>
                  </a:cubicBezTo>
                  <a:cubicBezTo>
                    <a:pt x="119" y="266"/>
                    <a:pt x="192" y="243"/>
                    <a:pt x="260" y="226"/>
                  </a:cubicBezTo>
                  <a:cubicBezTo>
                    <a:pt x="333" y="215"/>
                    <a:pt x="401" y="209"/>
                    <a:pt x="469" y="209"/>
                  </a:cubicBezTo>
                  <a:cubicBezTo>
                    <a:pt x="537" y="209"/>
                    <a:pt x="599" y="215"/>
                    <a:pt x="672" y="237"/>
                  </a:cubicBezTo>
                  <a:cubicBezTo>
                    <a:pt x="740" y="254"/>
                    <a:pt x="813" y="283"/>
                    <a:pt x="893" y="311"/>
                  </a:cubicBezTo>
                  <a:lnTo>
                    <a:pt x="904" y="311"/>
                  </a:lnTo>
                  <a:cubicBezTo>
                    <a:pt x="915" y="305"/>
                    <a:pt x="926" y="288"/>
                    <a:pt x="915" y="277"/>
                  </a:cubicBezTo>
                  <a:cubicBezTo>
                    <a:pt x="876" y="192"/>
                    <a:pt x="813" y="130"/>
                    <a:pt x="734" y="79"/>
                  </a:cubicBezTo>
                  <a:cubicBezTo>
                    <a:pt x="655" y="29"/>
                    <a:pt x="559" y="0"/>
                    <a:pt x="4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4" name="Google Shape;564;p35"/>
            <p:cNvSpPr/>
            <p:nvPr/>
          </p:nvSpPr>
          <p:spPr>
            <a:xfrm>
              <a:off x="2875634" y="3654567"/>
              <a:ext cx="25076" cy="24851"/>
            </a:xfrm>
            <a:custGeom>
              <a:avLst/>
              <a:gdLst/>
              <a:ahLst/>
              <a:cxnLst/>
              <a:rect l="l" t="t" r="r" b="b"/>
              <a:pathLst>
                <a:path w="781" h="774" extrusionOk="0">
                  <a:moveTo>
                    <a:pt x="390" y="0"/>
                  </a:moveTo>
                  <a:cubicBezTo>
                    <a:pt x="181" y="0"/>
                    <a:pt x="1" y="175"/>
                    <a:pt x="1" y="390"/>
                  </a:cubicBezTo>
                  <a:cubicBezTo>
                    <a:pt x="1" y="599"/>
                    <a:pt x="181" y="774"/>
                    <a:pt x="390" y="774"/>
                  </a:cubicBezTo>
                  <a:cubicBezTo>
                    <a:pt x="605" y="774"/>
                    <a:pt x="780" y="599"/>
                    <a:pt x="780" y="390"/>
                  </a:cubicBezTo>
                  <a:cubicBezTo>
                    <a:pt x="780" y="175"/>
                    <a:pt x="611"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5" name="Google Shape;565;p35"/>
            <p:cNvSpPr/>
            <p:nvPr/>
          </p:nvSpPr>
          <p:spPr>
            <a:xfrm>
              <a:off x="2865295" y="3638609"/>
              <a:ext cx="26168" cy="17017"/>
            </a:xfrm>
            <a:custGeom>
              <a:avLst/>
              <a:gdLst/>
              <a:ahLst/>
              <a:cxnLst/>
              <a:rect l="l" t="t" r="r" b="b"/>
              <a:pathLst>
                <a:path w="815" h="530" extrusionOk="0">
                  <a:moveTo>
                    <a:pt x="549" y="0"/>
                  </a:moveTo>
                  <a:cubicBezTo>
                    <a:pt x="458" y="0"/>
                    <a:pt x="362" y="23"/>
                    <a:pt x="278" y="68"/>
                  </a:cubicBezTo>
                  <a:cubicBezTo>
                    <a:pt x="193" y="107"/>
                    <a:pt x="119" y="181"/>
                    <a:pt x="69" y="254"/>
                  </a:cubicBezTo>
                  <a:cubicBezTo>
                    <a:pt x="29" y="333"/>
                    <a:pt x="1" y="418"/>
                    <a:pt x="1" y="508"/>
                  </a:cubicBezTo>
                  <a:cubicBezTo>
                    <a:pt x="1" y="520"/>
                    <a:pt x="1" y="520"/>
                    <a:pt x="6" y="525"/>
                  </a:cubicBezTo>
                  <a:cubicBezTo>
                    <a:pt x="9" y="528"/>
                    <a:pt x="15" y="530"/>
                    <a:pt x="21" y="530"/>
                  </a:cubicBezTo>
                  <a:cubicBezTo>
                    <a:pt x="28" y="530"/>
                    <a:pt x="35" y="528"/>
                    <a:pt x="40" y="525"/>
                  </a:cubicBezTo>
                  <a:cubicBezTo>
                    <a:pt x="114" y="469"/>
                    <a:pt x="165" y="412"/>
                    <a:pt x="221" y="367"/>
                  </a:cubicBezTo>
                  <a:cubicBezTo>
                    <a:pt x="266" y="322"/>
                    <a:pt x="323" y="283"/>
                    <a:pt x="379" y="249"/>
                  </a:cubicBezTo>
                  <a:cubicBezTo>
                    <a:pt x="436" y="220"/>
                    <a:pt x="492" y="192"/>
                    <a:pt x="566" y="170"/>
                  </a:cubicBezTo>
                  <a:cubicBezTo>
                    <a:pt x="628" y="153"/>
                    <a:pt x="707" y="136"/>
                    <a:pt x="791" y="124"/>
                  </a:cubicBezTo>
                  <a:cubicBezTo>
                    <a:pt x="797" y="124"/>
                    <a:pt x="803" y="113"/>
                    <a:pt x="814" y="113"/>
                  </a:cubicBezTo>
                  <a:cubicBezTo>
                    <a:pt x="814" y="107"/>
                    <a:pt x="814" y="96"/>
                    <a:pt x="803" y="85"/>
                  </a:cubicBezTo>
                  <a:cubicBezTo>
                    <a:pt x="735" y="40"/>
                    <a:pt x="645" y="6"/>
                    <a:pt x="5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6" name="Google Shape;566;p35"/>
            <p:cNvSpPr/>
            <p:nvPr/>
          </p:nvSpPr>
          <p:spPr>
            <a:xfrm>
              <a:off x="2936029" y="3617193"/>
              <a:ext cx="89773" cy="30149"/>
            </a:xfrm>
            <a:custGeom>
              <a:avLst/>
              <a:gdLst/>
              <a:ahLst/>
              <a:cxnLst/>
              <a:rect l="l" t="t" r="r" b="b"/>
              <a:pathLst>
                <a:path w="2796" h="939" extrusionOk="0">
                  <a:moveTo>
                    <a:pt x="2290" y="1"/>
                  </a:moveTo>
                  <a:cubicBezTo>
                    <a:pt x="2205" y="1"/>
                    <a:pt x="2119" y="4"/>
                    <a:pt x="2033" y="12"/>
                  </a:cubicBezTo>
                  <a:cubicBezTo>
                    <a:pt x="1779" y="35"/>
                    <a:pt x="1531" y="74"/>
                    <a:pt x="1294" y="153"/>
                  </a:cubicBezTo>
                  <a:cubicBezTo>
                    <a:pt x="1051" y="227"/>
                    <a:pt x="825" y="328"/>
                    <a:pt x="605" y="458"/>
                  </a:cubicBezTo>
                  <a:cubicBezTo>
                    <a:pt x="390" y="582"/>
                    <a:pt x="181" y="741"/>
                    <a:pt x="6" y="910"/>
                  </a:cubicBezTo>
                  <a:cubicBezTo>
                    <a:pt x="6" y="916"/>
                    <a:pt x="6" y="921"/>
                    <a:pt x="0" y="938"/>
                  </a:cubicBezTo>
                  <a:lnTo>
                    <a:pt x="12" y="938"/>
                  </a:lnTo>
                  <a:cubicBezTo>
                    <a:pt x="215" y="797"/>
                    <a:pt x="424" y="662"/>
                    <a:pt x="638" y="549"/>
                  </a:cubicBezTo>
                  <a:cubicBezTo>
                    <a:pt x="746" y="492"/>
                    <a:pt x="859" y="441"/>
                    <a:pt x="972" y="396"/>
                  </a:cubicBezTo>
                  <a:cubicBezTo>
                    <a:pt x="1085" y="351"/>
                    <a:pt x="1198" y="311"/>
                    <a:pt x="1316" y="272"/>
                  </a:cubicBezTo>
                  <a:cubicBezTo>
                    <a:pt x="1559" y="204"/>
                    <a:pt x="1796" y="148"/>
                    <a:pt x="2039" y="119"/>
                  </a:cubicBezTo>
                  <a:cubicBezTo>
                    <a:pt x="2276" y="86"/>
                    <a:pt x="2525" y="74"/>
                    <a:pt x="2773" y="69"/>
                  </a:cubicBezTo>
                  <a:cubicBezTo>
                    <a:pt x="2779" y="63"/>
                    <a:pt x="2790" y="63"/>
                    <a:pt x="2790" y="57"/>
                  </a:cubicBezTo>
                  <a:cubicBezTo>
                    <a:pt x="2796" y="46"/>
                    <a:pt x="2790" y="40"/>
                    <a:pt x="2779" y="40"/>
                  </a:cubicBezTo>
                  <a:cubicBezTo>
                    <a:pt x="2619" y="14"/>
                    <a:pt x="2455" y="1"/>
                    <a:pt x="22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7" name="Google Shape;567;p35"/>
            <p:cNvSpPr/>
            <p:nvPr/>
          </p:nvSpPr>
          <p:spPr>
            <a:xfrm>
              <a:off x="2980819" y="3664520"/>
              <a:ext cx="39910" cy="25076"/>
            </a:xfrm>
            <a:custGeom>
              <a:avLst/>
              <a:gdLst/>
              <a:ahLst/>
              <a:cxnLst/>
              <a:rect l="l" t="t" r="r" b="b"/>
              <a:pathLst>
                <a:path w="1243" h="781" extrusionOk="0">
                  <a:moveTo>
                    <a:pt x="1226" y="1"/>
                  </a:moveTo>
                  <a:lnTo>
                    <a:pt x="1226" y="1"/>
                  </a:lnTo>
                  <a:cubicBezTo>
                    <a:pt x="1116" y="63"/>
                    <a:pt x="990" y="95"/>
                    <a:pt x="861" y="95"/>
                  </a:cubicBezTo>
                  <a:cubicBezTo>
                    <a:pt x="757" y="95"/>
                    <a:pt x="651" y="75"/>
                    <a:pt x="548" y="35"/>
                  </a:cubicBezTo>
                  <a:cubicBezTo>
                    <a:pt x="463" y="148"/>
                    <a:pt x="350" y="238"/>
                    <a:pt x="226" y="294"/>
                  </a:cubicBezTo>
                  <a:cubicBezTo>
                    <a:pt x="158" y="334"/>
                    <a:pt x="79" y="351"/>
                    <a:pt x="0" y="362"/>
                  </a:cubicBezTo>
                  <a:cubicBezTo>
                    <a:pt x="182" y="644"/>
                    <a:pt x="440" y="781"/>
                    <a:pt x="673" y="781"/>
                  </a:cubicBezTo>
                  <a:cubicBezTo>
                    <a:pt x="889" y="781"/>
                    <a:pt x="1083" y="664"/>
                    <a:pt x="1175" y="436"/>
                  </a:cubicBezTo>
                  <a:cubicBezTo>
                    <a:pt x="1226" y="323"/>
                    <a:pt x="1243" y="176"/>
                    <a:pt x="122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8" name="Google Shape;568;p35"/>
            <p:cNvSpPr/>
            <p:nvPr/>
          </p:nvSpPr>
          <p:spPr>
            <a:xfrm>
              <a:off x="2980819" y="3673029"/>
              <a:ext cx="37726" cy="16567"/>
            </a:xfrm>
            <a:custGeom>
              <a:avLst/>
              <a:gdLst/>
              <a:ahLst/>
              <a:cxnLst/>
              <a:rect l="l" t="t" r="r" b="b"/>
              <a:pathLst>
                <a:path w="1175" h="516" extrusionOk="0">
                  <a:moveTo>
                    <a:pt x="514" y="0"/>
                  </a:moveTo>
                  <a:cubicBezTo>
                    <a:pt x="418" y="0"/>
                    <a:pt x="321" y="10"/>
                    <a:pt x="226" y="29"/>
                  </a:cubicBezTo>
                  <a:cubicBezTo>
                    <a:pt x="158" y="69"/>
                    <a:pt x="79" y="86"/>
                    <a:pt x="0" y="97"/>
                  </a:cubicBezTo>
                  <a:cubicBezTo>
                    <a:pt x="182" y="379"/>
                    <a:pt x="440" y="516"/>
                    <a:pt x="673" y="516"/>
                  </a:cubicBezTo>
                  <a:cubicBezTo>
                    <a:pt x="889" y="516"/>
                    <a:pt x="1083" y="399"/>
                    <a:pt x="1175" y="171"/>
                  </a:cubicBezTo>
                  <a:cubicBezTo>
                    <a:pt x="982" y="58"/>
                    <a:pt x="750" y="0"/>
                    <a:pt x="51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9" name="Google Shape;569;p35"/>
            <p:cNvSpPr/>
            <p:nvPr/>
          </p:nvSpPr>
          <p:spPr>
            <a:xfrm>
              <a:off x="2959050" y="3645641"/>
              <a:ext cx="74200" cy="31979"/>
            </a:xfrm>
            <a:custGeom>
              <a:avLst/>
              <a:gdLst/>
              <a:ahLst/>
              <a:cxnLst/>
              <a:rect l="l" t="t" r="r" b="b"/>
              <a:pathLst>
                <a:path w="2311" h="996" extrusionOk="0">
                  <a:moveTo>
                    <a:pt x="2239" y="1"/>
                  </a:moveTo>
                  <a:cubicBezTo>
                    <a:pt x="2209" y="1"/>
                    <a:pt x="2185" y="26"/>
                    <a:pt x="2175" y="52"/>
                  </a:cubicBezTo>
                  <a:cubicBezTo>
                    <a:pt x="2141" y="273"/>
                    <a:pt x="2034" y="431"/>
                    <a:pt x="1875" y="532"/>
                  </a:cubicBezTo>
                  <a:cubicBezTo>
                    <a:pt x="1777" y="588"/>
                    <a:pt x="1663" y="617"/>
                    <a:pt x="1545" y="617"/>
                  </a:cubicBezTo>
                  <a:cubicBezTo>
                    <a:pt x="1462" y="617"/>
                    <a:pt x="1376" y="602"/>
                    <a:pt x="1294" y="572"/>
                  </a:cubicBezTo>
                  <a:cubicBezTo>
                    <a:pt x="1299" y="425"/>
                    <a:pt x="1260" y="284"/>
                    <a:pt x="1169" y="148"/>
                  </a:cubicBezTo>
                  <a:cubicBezTo>
                    <a:pt x="1156" y="132"/>
                    <a:pt x="1139" y="123"/>
                    <a:pt x="1122" y="123"/>
                  </a:cubicBezTo>
                  <a:cubicBezTo>
                    <a:pt x="1109" y="123"/>
                    <a:pt x="1097" y="128"/>
                    <a:pt x="1085" y="137"/>
                  </a:cubicBezTo>
                  <a:cubicBezTo>
                    <a:pt x="1057" y="160"/>
                    <a:pt x="1045" y="193"/>
                    <a:pt x="1068" y="222"/>
                  </a:cubicBezTo>
                  <a:cubicBezTo>
                    <a:pt x="1153" y="340"/>
                    <a:pt x="1181" y="459"/>
                    <a:pt x="1169" y="589"/>
                  </a:cubicBezTo>
                  <a:cubicBezTo>
                    <a:pt x="1040" y="753"/>
                    <a:pt x="865" y="854"/>
                    <a:pt x="673" y="877"/>
                  </a:cubicBezTo>
                  <a:cubicBezTo>
                    <a:pt x="650" y="879"/>
                    <a:pt x="629" y="880"/>
                    <a:pt x="607" y="880"/>
                  </a:cubicBezTo>
                  <a:cubicBezTo>
                    <a:pt x="422" y="880"/>
                    <a:pt x="250" y="795"/>
                    <a:pt x="113" y="628"/>
                  </a:cubicBezTo>
                  <a:cubicBezTo>
                    <a:pt x="104" y="613"/>
                    <a:pt x="88" y="606"/>
                    <a:pt x="70" y="606"/>
                  </a:cubicBezTo>
                  <a:cubicBezTo>
                    <a:pt x="55" y="606"/>
                    <a:pt x="39" y="612"/>
                    <a:pt x="29" y="623"/>
                  </a:cubicBezTo>
                  <a:cubicBezTo>
                    <a:pt x="0" y="645"/>
                    <a:pt x="0" y="685"/>
                    <a:pt x="23" y="707"/>
                  </a:cubicBezTo>
                  <a:cubicBezTo>
                    <a:pt x="187" y="899"/>
                    <a:pt x="390" y="995"/>
                    <a:pt x="616" y="995"/>
                  </a:cubicBezTo>
                  <a:cubicBezTo>
                    <a:pt x="644" y="995"/>
                    <a:pt x="667" y="995"/>
                    <a:pt x="695" y="990"/>
                  </a:cubicBezTo>
                  <a:cubicBezTo>
                    <a:pt x="904" y="967"/>
                    <a:pt x="1102" y="854"/>
                    <a:pt x="1254" y="673"/>
                  </a:cubicBezTo>
                  <a:cubicBezTo>
                    <a:pt x="1350" y="707"/>
                    <a:pt x="1452" y="724"/>
                    <a:pt x="1548" y="724"/>
                  </a:cubicBezTo>
                  <a:cubicBezTo>
                    <a:pt x="1689" y="724"/>
                    <a:pt x="1825" y="685"/>
                    <a:pt x="1938" y="623"/>
                  </a:cubicBezTo>
                  <a:lnTo>
                    <a:pt x="1943" y="623"/>
                  </a:lnTo>
                  <a:cubicBezTo>
                    <a:pt x="2141" y="510"/>
                    <a:pt x="2276" y="306"/>
                    <a:pt x="2310" y="52"/>
                  </a:cubicBezTo>
                  <a:cubicBezTo>
                    <a:pt x="2305" y="35"/>
                    <a:pt x="2282" y="7"/>
                    <a:pt x="2248" y="1"/>
                  </a:cubicBezTo>
                  <a:cubicBezTo>
                    <a:pt x="2245" y="1"/>
                    <a:pt x="2242" y="1"/>
                    <a:pt x="22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0" name="Google Shape;570;p35"/>
            <p:cNvSpPr/>
            <p:nvPr/>
          </p:nvSpPr>
          <p:spPr>
            <a:xfrm>
              <a:off x="2971572" y="3631224"/>
              <a:ext cx="39556" cy="21384"/>
            </a:xfrm>
            <a:custGeom>
              <a:avLst/>
              <a:gdLst/>
              <a:ahLst/>
              <a:cxnLst/>
              <a:rect l="l" t="t" r="r" b="b"/>
              <a:pathLst>
                <a:path w="1232" h="666" extrusionOk="0">
                  <a:moveTo>
                    <a:pt x="857" y="0"/>
                  </a:moveTo>
                  <a:cubicBezTo>
                    <a:pt x="763" y="0"/>
                    <a:pt x="652" y="14"/>
                    <a:pt x="531" y="44"/>
                  </a:cubicBezTo>
                  <a:cubicBezTo>
                    <a:pt x="203" y="123"/>
                    <a:pt x="0" y="247"/>
                    <a:pt x="0" y="400"/>
                  </a:cubicBezTo>
                  <a:cubicBezTo>
                    <a:pt x="0" y="529"/>
                    <a:pt x="267" y="665"/>
                    <a:pt x="540" y="665"/>
                  </a:cubicBezTo>
                  <a:cubicBezTo>
                    <a:pt x="602" y="665"/>
                    <a:pt x="664" y="658"/>
                    <a:pt x="723" y="642"/>
                  </a:cubicBezTo>
                  <a:cubicBezTo>
                    <a:pt x="1045" y="558"/>
                    <a:pt x="1231" y="225"/>
                    <a:pt x="1164" y="106"/>
                  </a:cubicBezTo>
                  <a:cubicBezTo>
                    <a:pt x="1128" y="39"/>
                    <a:pt x="1016" y="0"/>
                    <a:pt x="857" y="0"/>
                  </a:cubicBezTo>
                  <a:close/>
                </a:path>
              </a:pathLst>
            </a:custGeom>
            <a:solidFill>
              <a:srgbClr val="F99A91"/>
            </a:solidFill>
            <a:ln>
              <a:noFill/>
            </a:ln>
          </p:spPr>
          <p:txBody>
            <a:bodyPr spcFirstLastPara="1" wrap="square" lIns="91425" tIns="91425" rIns="91425" bIns="91425" anchor="ctr" anchorCtr="0">
              <a:noAutofit/>
            </a:bodyPr>
            <a:lstStyle/>
            <a:p>
              <a:endParaRPr/>
            </a:p>
          </p:txBody>
        </p:sp>
        <p:sp>
          <p:nvSpPr>
            <p:cNvPr id="571" name="Google Shape;571;p35"/>
            <p:cNvSpPr/>
            <p:nvPr/>
          </p:nvSpPr>
          <p:spPr>
            <a:xfrm>
              <a:off x="2979182" y="3633825"/>
              <a:ext cx="21608" cy="8252"/>
            </a:xfrm>
            <a:custGeom>
              <a:avLst/>
              <a:gdLst/>
              <a:ahLst/>
              <a:cxnLst/>
              <a:rect l="l" t="t" r="r" b="b"/>
              <a:pathLst>
                <a:path w="673" h="257" extrusionOk="0">
                  <a:moveTo>
                    <a:pt x="513" y="0"/>
                  </a:moveTo>
                  <a:cubicBezTo>
                    <a:pt x="456" y="0"/>
                    <a:pt x="388" y="10"/>
                    <a:pt x="317" y="31"/>
                  </a:cubicBezTo>
                  <a:cubicBezTo>
                    <a:pt x="136" y="76"/>
                    <a:pt x="0" y="149"/>
                    <a:pt x="17" y="206"/>
                  </a:cubicBezTo>
                  <a:cubicBezTo>
                    <a:pt x="27" y="239"/>
                    <a:pt x="83" y="256"/>
                    <a:pt x="163" y="256"/>
                  </a:cubicBezTo>
                  <a:cubicBezTo>
                    <a:pt x="220" y="256"/>
                    <a:pt x="289" y="247"/>
                    <a:pt x="362" y="228"/>
                  </a:cubicBezTo>
                  <a:cubicBezTo>
                    <a:pt x="542" y="189"/>
                    <a:pt x="672" y="110"/>
                    <a:pt x="661" y="53"/>
                  </a:cubicBezTo>
                  <a:cubicBezTo>
                    <a:pt x="651" y="20"/>
                    <a:pt x="594" y="0"/>
                    <a:pt x="513" y="0"/>
                  </a:cubicBezTo>
                  <a:close/>
                </a:path>
              </a:pathLst>
            </a:custGeom>
            <a:solidFill>
              <a:srgbClr val="F7C6C4"/>
            </a:solidFill>
            <a:ln>
              <a:noFill/>
            </a:ln>
          </p:spPr>
          <p:txBody>
            <a:bodyPr spcFirstLastPara="1" wrap="square" lIns="91425" tIns="91425" rIns="91425" bIns="91425" anchor="ctr" anchorCtr="0">
              <a:noAutofit/>
            </a:bodyPr>
            <a:lstStyle/>
            <a:p>
              <a:endParaRPr/>
            </a:p>
          </p:txBody>
        </p:sp>
        <p:sp>
          <p:nvSpPr>
            <p:cNvPr id="572" name="Google Shape;572;p35"/>
            <p:cNvSpPr/>
            <p:nvPr/>
          </p:nvSpPr>
          <p:spPr>
            <a:xfrm>
              <a:off x="2856594" y="3716021"/>
              <a:ext cx="228509" cy="53812"/>
            </a:xfrm>
            <a:custGeom>
              <a:avLst/>
              <a:gdLst/>
              <a:ahLst/>
              <a:cxnLst/>
              <a:rect l="l" t="t" r="r" b="b"/>
              <a:pathLst>
                <a:path w="7117" h="1676" extrusionOk="0">
                  <a:moveTo>
                    <a:pt x="7116" y="1"/>
                  </a:moveTo>
                  <a:lnTo>
                    <a:pt x="7116" y="1"/>
                  </a:lnTo>
                  <a:cubicBezTo>
                    <a:pt x="6862" y="181"/>
                    <a:pt x="6602" y="351"/>
                    <a:pt x="6331" y="509"/>
                  </a:cubicBezTo>
                  <a:cubicBezTo>
                    <a:pt x="6066" y="661"/>
                    <a:pt x="5789" y="797"/>
                    <a:pt x="5501" y="915"/>
                  </a:cubicBezTo>
                  <a:cubicBezTo>
                    <a:pt x="4931" y="1158"/>
                    <a:pt x="4327" y="1328"/>
                    <a:pt x="3717" y="1441"/>
                  </a:cubicBezTo>
                  <a:cubicBezTo>
                    <a:pt x="3135" y="1542"/>
                    <a:pt x="2549" y="1588"/>
                    <a:pt x="1962" y="1588"/>
                  </a:cubicBezTo>
                  <a:cubicBezTo>
                    <a:pt x="1927" y="1588"/>
                    <a:pt x="1893" y="1588"/>
                    <a:pt x="1859" y="1587"/>
                  </a:cubicBezTo>
                  <a:cubicBezTo>
                    <a:pt x="1548" y="1587"/>
                    <a:pt x="1238" y="1565"/>
                    <a:pt x="927" y="1520"/>
                  </a:cubicBezTo>
                  <a:cubicBezTo>
                    <a:pt x="848" y="1514"/>
                    <a:pt x="769" y="1503"/>
                    <a:pt x="695" y="1491"/>
                  </a:cubicBezTo>
                  <a:cubicBezTo>
                    <a:pt x="656" y="1486"/>
                    <a:pt x="616" y="1480"/>
                    <a:pt x="582" y="1475"/>
                  </a:cubicBezTo>
                  <a:lnTo>
                    <a:pt x="469" y="1452"/>
                  </a:lnTo>
                  <a:lnTo>
                    <a:pt x="238" y="1407"/>
                  </a:lnTo>
                  <a:cubicBezTo>
                    <a:pt x="159" y="1395"/>
                    <a:pt x="80" y="1373"/>
                    <a:pt x="1" y="1362"/>
                  </a:cubicBezTo>
                  <a:lnTo>
                    <a:pt x="1" y="1362"/>
                  </a:lnTo>
                  <a:cubicBezTo>
                    <a:pt x="80" y="1379"/>
                    <a:pt x="153" y="1407"/>
                    <a:pt x="227" y="1429"/>
                  </a:cubicBezTo>
                  <a:cubicBezTo>
                    <a:pt x="306" y="1452"/>
                    <a:pt x="379" y="1475"/>
                    <a:pt x="453" y="1497"/>
                  </a:cubicBezTo>
                  <a:cubicBezTo>
                    <a:pt x="605" y="1531"/>
                    <a:pt x="757" y="1565"/>
                    <a:pt x="916" y="1587"/>
                  </a:cubicBezTo>
                  <a:cubicBezTo>
                    <a:pt x="1226" y="1638"/>
                    <a:pt x="1542" y="1667"/>
                    <a:pt x="1853" y="1672"/>
                  </a:cubicBezTo>
                  <a:cubicBezTo>
                    <a:pt x="1937" y="1675"/>
                    <a:pt x="2022" y="1676"/>
                    <a:pt x="2106" y="1676"/>
                  </a:cubicBezTo>
                  <a:cubicBezTo>
                    <a:pt x="2645" y="1676"/>
                    <a:pt x="3190" y="1629"/>
                    <a:pt x="3722" y="1531"/>
                  </a:cubicBezTo>
                  <a:cubicBezTo>
                    <a:pt x="4033" y="1475"/>
                    <a:pt x="4338" y="1401"/>
                    <a:pt x="4643" y="1311"/>
                  </a:cubicBezTo>
                  <a:cubicBezTo>
                    <a:pt x="4942" y="1220"/>
                    <a:pt x="5241" y="1119"/>
                    <a:pt x="5529" y="995"/>
                  </a:cubicBezTo>
                  <a:cubicBezTo>
                    <a:pt x="5818" y="865"/>
                    <a:pt x="6100" y="723"/>
                    <a:pt x="6371" y="565"/>
                  </a:cubicBezTo>
                  <a:cubicBezTo>
                    <a:pt x="6636" y="407"/>
                    <a:pt x="6890" y="215"/>
                    <a:pt x="711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573" name="Google Shape;573;p35"/>
          <p:cNvGrpSpPr/>
          <p:nvPr/>
        </p:nvGrpSpPr>
        <p:grpSpPr>
          <a:xfrm rot="2700091" flipH="1">
            <a:off x="14520798" y="6885380"/>
            <a:ext cx="2427012" cy="2435152"/>
            <a:chOff x="5867803" y="2869897"/>
            <a:chExt cx="227655" cy="228434"/>
          </a:xfrm>
        </p:grpSpPr>
        <p:sp>
          <p:nvSpPr>
            <p:cNvPr id="574" name="Google Shape;574;p35"/>
            <p:cNvSpPr/>
            <p:nvPr/>
          </p:nvSpPr>
          <p:spPr>
            <a:xfrm>
              <a:off x="5867803" y="2869897"/>
              <a:ext cx="227655" cy="228434"/>
            </a:xfrm>
            <a:custGeom>
              <a:avLst/>
              <a:gdLst/>
              <a:ahLst/>
              <a:cxnLst/>
              <a:rect l="l" t="t" r="r" b="b"/>
              <a:pathLst>
                <a:path w="10234" h="10269" extrusionOk="0">
                  <a:moveTo>
                    <a:pt x="6560" y="1"/>
                  </a:moveTo>
                  <a:cubicBezTo>
                    <a:pt x="5682" y="1"/>
                    <a:pt x="4711" y="308"/>
                    <a:pt x="3733" y="911"/>
                  </a:cubicBezTo>
                  <a:lnTo>
                    <a:pt x="3502" y="1058"/>
                  </a:lnTo>
                  <a:lnTo>
                    <a:pt x="3502" y="1069"/>
                  </a:lnTo>
                  <a:cubicBezTo>
                    <a:pt x="2508" y="1730"/>
                    <a:pt x="1644" y="2650"/>
                    <a:pt x="1180" y="3537"/>
                  </a:cubicBezTo>
                  <a:cubicBezTo>
                    <a:pt x="0" y="5751"/>
                    <a:pt x="751" y="8444"/>
                    <a:pt x="2875" y="9664"/>
                  </a:cubicBezTo>
                  <a:cubicBezTo>
                    <a:pt x="3558" y="10054"/>
                    <a:pt x="4326" y="10269"/>
                    <a:pt x="5105" y="10269"/>
                  </a:cubicBezTo>
                  <a:cubicBezTo>
                    <a:pt x="6687" y="10269"/>
                    <a:pt x="8138" y="9455"/>
                    <a:pt x="8991" y="8083"/>
                  </a:cubicBezTo>
                  <a:lnTo>
                    <a:pt x="9030" y="8072"/>
                  </a:lnTo>
                  <a:lnTo>
                    <a:pt x="9256" y="7620"/>
                  </a:lnTo>
                  <a:cubicBezTo>
                    <a:pt x="9414" y="7287"/>
                    <a:pt x="9555" y="6931"/>
                    <a:pt x="9680" y="6553"/>
                  </a:cubicBezTo>
                  <a:cubicBezTo>
                    <a:pt x="10233" y="4689"/>
                    <a:pt x="10052" y="2667"/>
                    <a:pt x="9205" y="1414"/>
                  </a:cubicBezTo>
                  <a:cubicBezTo>
                    <a:pt x="9115" y="1278"/>
                    <a:pt x="9013" y="1154"/>
                    <a:pt x="8912" y="1024"/>
                  </a:cubicBezTo>
                  <a:lnTo>
                    <a:pt x="8900" y="1018"/>
                  </a:lnTo>
                  <a:cubicBezTo>
                    <a:pt x="8866" y="979"/>
                    <a:pt x="8827" y="934"/>
                    <a:pt x="8776" y="883"/>
                  </a:cubicBezTo>
                  <a:lnTo>
                    <a:pt x="8742" y="849"/>
                  </a:lnTo>
                  <a:cubicBezTo>
                    <a:pt x="8556" y="674"/>
                    <a:pt x="8358" y="527"/>
                    <a:pt x="8144" y="403"/>
                  </a:cubicBezTo>
                  <a:cubicBezTo>
                    <a:pt x="7673" y="134"/>
                    <a:pt x="7137" y="1"/>
                    <a:pt x="6560" y="1"/>
                  </a:cubicBezTo>
                  <a:close/>
                </a:path>
              </a:pathLst>
            </a:custGeom>
            <a:solidFill>
              <a:srgbClr val="FFFFFF"/>
            </a:solidFill>
            <a:ln>
              <a:noFill/>
            </a:ln>
            <a:effectLst>
              <a:outerShdw blurRad="57150" dist="19050" dir="8220000" algn="bl" rotWithShape="0">
                <a:srgbClr val="000000">
                  <a:alpha val="33000"/>
                </a:srgbClr>
              </a:outerShdw>
            </a:effectLst>
          </p:spPr>
          <p:txBody>
            <a:bodyPr spcFirstLastPara="1" wrap="square" lIns="91425" tIns="91425" rIns="91425" bIns="91425" anchor="ctr" anchorCtr="0">
              <a:noAutofit/>
            </a:bodyPr>
            <a:lstStyle/>
            <a:p>
              <a:endParaRPr/>
            </a:p>
          </p:txBody>
        </p:sp>
        <p:sp>
          <p:nvSpPr>
            <p:cNvPr id="575" name="Google Shape;575;p35"/>
            <p:cNvSpPr/>
            <p:nvPr/>
          </p:nvSpPr>
          <p:spPr>
            <a:xfrm>
              <a:off x="5890975" y="2887775"/>
              <a:ext cx="187925" cy="191875"/>
            </a:xfrm>
            <a:custGeom>
              <a:avLst/>
              <a:gdLst/>
              <a:ahLst/>
              <a:cxnLst/>
              <a:rect l="l" t="t" r="r" b="b"/>
              <a:pathLst>
                <a:path w="7517" h="7675" extrusionOk="0">
                  <a:moveTo>
                    <a:pt x="5067" y="1"/>
                  </a:moveTo>
                  <a:cubicBezTo>
                    <a:pt x="4388" y="1"/>
                    <a:pt x="3627" y="283"/>
                    <a:pt x="2925" y="714"/>
                  </a:cubicBezTo>
                  <a:cubicBezTo>
                    <a:pt x="2033" y="1268"/>
                    <a:pt x="1242" y="2070"/>
                    <a:pt x="830" y="2838"/>
                  </a:cubicBezTo>
                  <a:cubicBezTo>
                    <a:pt x="0" y="4419"/>
                    <a:pt x="480" y="6362"/>
                    <a:pt x="2027" y="7248"/>
                  </a:cubicBezTo>
                  <a:cubicBezTo>
                    <a:pt x="2532" y="7538"/>
                    <a:pt x="3077" y="7675"/>
                    <a:pt x="3614" y="7675"/>
                  </a:cubicBezTo>
                  <a:cubicBezTo>
                    <a:pt x="4730" y="7675"/>
                    <a:pt x="5813" y="7086"/>
                    <a:pt x="6438" y="6057"/>
                  </a:cubicBezTo>
                  <a:cubicBezTo>
                    <a:pt x="6494" y="5955"/>
                    <a:pt x="6551" y="5859"/>
                    <a:pt x="6607" y="5752"/>
                  </a:cubicBezTo>
                  <a:cubicBezTo>
                    <a:pt x="7517" y="3939"/>
                    <a:pt x="7466" y="1081"/>
                    <a:pt x="6014" y="234"/>
                  </a:cubicBezTo>
                  <a:cubicBezTo>
                    <a:pt x="5732" y="73"/>
                    <a:pt x="5410" y="1"/>
                    <a:pt x="506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76" name="Google Shape;576;p35"/>
            <p:cNvSpPr/>
            <p:nvPr/>
          </p:nvSpPr>
          <p:spPr>
            <a:xfrm>
              <a:off x="5937125" y="2887925"/>
              <a:ext cx="141775" cy="149000"/>
            </a:xfrm>
            <a:custGeom>
              <a:avLst/>
              <a:gdLst/>
              <a:ahLst/>
              <a:cxnLst/>
              <a:rect l="l" t="t" r="r" b="b"/>
              <a:pathLst>
                <a:path w="5671" h="5960" extrusionOk="0">
                  <a:moveTo>
                    <a:pt x="3227" y="1"/>
                  </a:moveTo>
                  <a:cubicBezTo>
                    <a:pt x="2548" y="1"/>
                    <a:pt x="1788" y="283"/>
                    <a:pt x="1091" y="714"/>
                  </a:cubicBezTo>
                  <a:cubicBezTo>
                    <a:pt x="989" y="844"/>
                    <a:pt x="904" y="985"/>
                    <a:pt x="837" y="1120"/>
                  </a:cubicBezTo>
                  <a:cubicBezTo>
                    <a:pt x="1" y="2702"/>
                    <a:pt x="481" y="4644"/>
                    <a:pt x="2028" y="5537"/>
                  </a:cubicBezTo>
                  <a:cubicBezTo>
                    <a:pt x="2530" y="5823"/>
                    <a:pt x="3073" y="5960"/>
                    <a:pt x="3610" y="5960"/>
                  </a:cubicBezTo>
                  <a:cubicBezTo>
                    <a:pt x="4004" y="5960"/>
                    <a:pt x="4394" y="5887"/>
                    <a:pt x="4761" y="5746"/>
                  </a:cubicBezTo>
                  <a:cubicBezTo>
                    <a:pt x="5671" y="3933"/>
                    <a:pt x="5620" y="1075"/>
                    <a:pt x="4174" y="234"/>
                  </a:cubicBezTo>
                  <a:cubicBezTo>
                    <a:pt x="3892" y="73"/>
                    <a:pt x="3570" y="1"/>
                    <a:pt x="3227" y="1"/>
                  </a:cubicBezTo>
                  <a:close/>
                </a:path>
              </a:pathLst>
            </a:custGeom>
            <a:solidFill>
              <a:srgbClr val="F4EDED">
                <a:alpha val="31189"/>
              </a:srgbClr>
            </a:solidFill>
            <a:ln>
              <a:noFill/>
            </a:ln>
          </p:spPr>
          <p:txBody>
            <a:bodyPr spcFirstLastPara="1" wrap="square" lIns="91425" tIns="91425" rIns="91425" bIns="91425" anchor="ctr" anchorCtr="0">
              <a:noAutofit/>
            </a:bodyPr>
            <a:lstStyle/>
            <a:p>
              <a:endParaRPr/>
            </a:p>
          </p:txBody>
        </p:sp>
        <p:sp>
          <p:nvSpPr>
            <p:cNvPr id="577" name="Google Shape;577;p35"/>
            <p:cNvSpPr/>
            <p:nvPr/>
          </p:nvSpPr>
          <p:spPr>
            <a:xfrm>
              <a:off x="6021425" y="2908975"/>
              <a:ext cx="30525" cy="43725"/>
            </a:xfrm>
            <a:custGeom>
              <a:avLst/>
              <a:gdLst/>
              <a:ahLst/>
              <a:cxnLst/>
              <a:rect l="l" t="t" r="r" b="b"/>
              <a:pathLst>
                <a:path w="1221" h="1749" extrusionOk="0">
                  <a:moveTo>
                    <a:pt x="564" y="1"/>
                  </a:moveTo>
                  <a:cubicBezTo>
                    <a:pt x="555" y="1"/>
                    <a:pt x="546" y="1"/>
                    <a:pt x="537" y="2"/>
                  </a:cubicBezTo>
                  <a:cubicBezTo>
                    <a:pt x="226" y="30"/>
                    <a:pt x="0" y="442"/>
                    <a:pt x="40" y="922"/>
                  </a:cubicBezTo>
                  <a:cubicBezTo>
                    <a:pt x="78" y="1385"/>
                    <a:pt x="347" y="1748"/>
                    <a:pt x="650" y="1748"/>
                  </a:cubicBezTo>
                  <a:cubicBezTo>
                    <a:pt x="661" y="1748"/>
                    <a:pt x="672" y="1748"/>
                    <a:pt x="684" y="1747"/>
                  </a:cubicBezTo>
                  <a:cubicBezTo>
                    <a:pt x="1000" y="1724"/>
                    <a:pt x="1220" y="1312"/>
                    <a:pt x="1180" y="826"/>
                  </a:cubicBezTo>
                  <a:cubicBezTo>
                    <a:pt x="1142" y="360"/>
                    <a:pt x="870" y="1"/>
                    <a:pt x="564" y="1"/>
                  </a:cubicBezTo>
                  <a:close/>
                </a:path>
              </a:pathLst>
            </a:custGeom>
            <a:solidFill>
              <a:srgbClr val="F4EDED">
                <a:alpha val="56879"/>
              </a:srgbClr>
            </a:solidFill>
            <a:ln>
              <a:noFill/>
            </a:ln>
          </p:spPr>
          <p:txBody>
            <a:bodyPr spcFirstLastPara="1" wrap="square" lIns="91425" tIns="91425" rIns="91425" bIns="91425" anchor="ctr" anchorCtr="0">
              <a:noAutofit/>
            </a:bodyPr>
            <a:lstStyle/>
            <a:p>
              <a:endParaRPr/>
            </a:p>
          </p:txBody>
        </p:sp>
        <p:sp>
          <p:nvSpPr>
            <p:cNvPr id="578" name="Google Shape;578;p35"/>
            <p:cNvSpPr/>
            <p:nvPr/>
          </p:nvSpPr>
          <p:spPr>
            <a:xfrm>
              <a:off x="6030025" y="2964750"/>
              <a:ext cx="22625" cy="26325"/>
            </a:xfrm>
            <a:custGeom>
              <a:avLst/>
              <a:gdLst/>
              <a:ahLst/>
              <a:cxnLst/>
              <a:rect l="l" t="t" r="r" b="b"/>
              <a:pathLst>
                <a:path w="905" h="1053" extrusionOk="0">
                  <a:moveTo>
                    <a:pt x="433" y="1"/>
                  </a:moveTo>
                  <a:cubicBezTo>
                    <a:pt x="425" y="1"/>
                    <a:pt x="416" y="1"/>
                    <a:pt x="407" y="1"/>
                  </a:cubicBezTo>
                  <a:cubicBezTo>
                    <a:pt x="170" y="24"/>
                    <a:pt x="1" y="273"/>
                    <a:pt x="23" y="561"/>
                  </a:cubicBezTo>
                  <a:cubicBezTo>
                    <a:pt x="40" y="843"/>
                    <a:pt x="239" y="1053"/>
                    <a:pt x="466" y="1053"/>
                  </a:cubicBezTo>
                  <a:cubicBezTo>
                    <a:pt x="474" y="1053"/>
                    <a:pt x="483" y="1053"/>
                    <a:pt x="492" y="1052"/>
                  </a:cubicBezTo>
                  <a:cubicBezTo>
                    <a:pt x="735" y="1029"/>
                    <a:pt x="904" y="781"/>
                    <a:pt x="882" y="493"/>
                  </a:cubicBezTo>
                  <a:cubicBezTo>
                    <a:pt x="854" y="215"/>
                    <a:pt x="665" y="1"/>
                    <a:pt x="433" y="1"/>
                  </a:cubicBezTo>
                  <a:close/>
                </a:path>
              </a:pathLst>
            </a:custGeom>
            <a:solidFill>
              <a:srgbClr val="F4EDED">
                <a:alpha val="56879"/>
              </a:srgbClr>
            </a:solidFill>
            <a:ln>
              <a:noFill/>
            </a:ln>
          </p:spPr>
          <p:txBody>
            <a:bodyPr spcFirstLastPara="1" wrap="square" lIns="91425" tIns="91425" rIns="91425" bIns="91425" anchor="ctr" anchorCtr="0">
              <a:noAutofit/>
            </a:bodyPr>
            <a:lstStyle/>
            <a:p>
              <a:endParaRPr/>
            </a:p>
          </p:txBody>
        </p:sp>
      </p:grpSp>
      <p:sp>
        <p:nvSpPr>
          <p:cNvPr id="579" name="Google Shape;579;p35"/>
          <p:cNvSpPr/>
          <p:nvPr/>
        </p:nvSpPr>
        <p:spPr>
          <a:xfrm>
            <a:off x="1627700" y="3163843"/>
            <a:ext cx="595900" cy="433058"/>
          </a:xfrm>
          <a:custGeom>
            <a:avLst/>
            <a:gdLst/>
            <a:ahLst/>
            <a:cxnLst/>
            <a:rect l="l" t="t" r="r" b="b"/>
            <a:pathLst>
              <a:path w="1643" h="1194" extrusionOk="0">
                <a:moveTo>
                  <a:pt x="1489" y="1"/>
                </a:moveTo>
                <a:cubicBezTo>
                  <a:pt x="1145" y="1"/>
                  <a:pt x="839" y="96"/>
                  <a:pt x="593" y="267"/>
                </a:cubicBezTo>
                <a:cubicBezTo>
                  <a:pt x="333" y="454"/>
                  <a:pt x="135" y="725"/>
                  <a:pt x="22" y="1080"/>
                </a:cubicBezTo>
                <a:cubicBezTo>
                  <a:pt x="1" y="1140"/>
                  <a:pt x="36" y="1194"/>
                  <a:pt x="93" y="1194"/>
                </a:cubicBezTo>
                <a:cubicBezTo>
                  <a:pt x="95" y="1194"/>
                  <a:pt x="98" y="1194"/>
                  <a:pt x="101" y="1193"/>
                </a:cubicBezTo>
                <a:cubicBezTo>
                  <a:pt x="841" y="1114"/>
                  <a:pt x="1298" y="787"/>
                  <a:pt x="1615" y="120"/>
                </a:cubicBezTo>
                <a:cubicBezTo>
                  <a:pt x="1643" y="64"/>
                  <a:pt x="1609" y="2"/>
                  <a:pt x="1547" y="2"/>
                </a:cubicBezTo>
                <a:cubicBezTo>
                  <a:pt x="1527" y="1"/>
                  <a:pt x="1508" y="1"/>
                  <a:pt x="1489" y="1"/>
                </a:cubicBezTo>
                <a:close/>
              </a:path>
            </a:pathLst>
          </a:custGeom>
          <a:solidFill>
            <a:srgbClr val="309930"/>
          </a:solidFill>
          <a:ln>
            <a:noFill/>
          </a:ln>
        </p:spPr>
        <p:txBody>
          <a:bodyPr spcFirstLastPara="1" wrap="square" lIns="182850" tIns="182850" rIns="182850" bIns="182850" anchor="ctr" anchorCtr="0">
            <a:noAutofit/>
          </a:bodyPr>
          <a:lstStyle/>
          <a:p>
            <a:endParaRPr/>
          </a:p>
        </p:txBody>
      </p:sp>
      <p:sp>
        <p:nvSpPr>
          <p:cNvPr id="580" name="Google Shape;580;p35"/>
          <p:cNvSpPr/>
          <p:nvPr/>
        </p:nvSpPr>
        <p:spPr>
          <a:xfrm>
            <a:off x="6949150" y="7886443"/>
            <a:ext cx="595900" cy="433058"/>
          </a:xfrm>
          <a:custGeom>
            <a:avLst/>
            <a:gdLst/>
            <a:ahLst/>
            <a:cxnLst/>
            <a:rect l="l" t="t" r="r" b="b"/>
            <a:pathLst>
              <a:path w="1643" h="1194" extrusionOk="0">
                <a:moveTo>
                  <a:pt x="1489" y="1"/>
                </a:moveTo>
                <a:cubicBezTo>
                  <a:pt x="1145" y="1"/>
                  <a:pt x="839" y="96"/>
                  <a:pt x="593" y="267"/>
                </a:cubicBezTo>
                <a:cubicBezTo>
                  <a:pt x="333" y="454"/>
                  <a:pt x="135" y="725"/>
                  <a:pt x="22" y="1080"/>
                </a:cubicBezTo>
                <a:cubicBezTo>
                  <a:pt x="1" y="1140"/>
                  <a:pt x="36" y="1194"/>
                  <a:pt x="93" y="1194"/>
                </a:cubicBezTo>
                <a:cubicBezTo>
                  <a:pt x="95" y="1194"/>
                  <a:pt x="98" y="1194"/>
                  <a:pt x="101" y="1193"/>
                </a:cubicBezTo>
                <a:cubicBezTo>
                  <a:pt x="841" y="1114"/>
                  <a:pt x="1298" y="787"/>
                  <a:pt x="1615" y="120"/>
                </a:cubicBezTo>
                <a:cubicBezTo>
                  <a:pt x="1643" y="64"/>
                  <a:pt x="1609" y="2"/>
                  <a:pt x="1547" y="2"/>
                </a:cubicBezTo>
                <a:cubicBezTo>
                  <a:pt x="1527" y="1"/>
                  <a:pt x="1508" y="1"/>
                  <a:pt x="1489"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sp>
        <p:nvSpPr>
          <p:cNvPr id="581" name="Google Shape;581;p35"/>
          <p:cNvSpPr/>
          <p:nvPr/>
        </p:nvSpPr>
        <p:spPr>
          <a:xfrm rot="-4808699">
            <a:off x="12152059" y="7761448"/>
            <a:ext cx="463078" cy="336560"/>
          </a:xfrm>
          <a:custGeom>
            <a:avLst/>
            <a:gdLst/>
            <a:ahLst/>
            <a:cxnLst/>
            <a:rect l="l" t="t" r="r" b="b"/>
            <a:pathLst>
              <a:path w="1643" h="1194" extrusionOk="0">
                <a:moveTo>
                  <a:pt x="1489" y="1"/>
                </a:moveTo>
                <a:cubicBezTo>
                  <a:pt x="1145" y="1"/>
                  <a:pt x="839" y="96"/>
                  <a:pt x="593" y="267"/>
                </a:cubicBezTo>
                <a:cubicBezTo>
                  <a:pt x="333" y="454"/>
                  <a:pt x="135" y="725"/>
                  <a:pt x="22" y="1080"/>
                </a:cubicBezTo>
                <a:cubicBezTo>
                  <a:pt x="1" y="1140"/>
                  <a:pt x="36" y="1194"/>
                  <a:pt x="93" y="1194"/>
                </a:cubicBezTo>
                <a:cubicBezTo>
                  <a:pt x="95" y="1194"/>
                  <a:pt x="98" y="1194"/>
                  <a:pt x="101" y="1193"/>
                </a:cubicBezTo>
                <a:cubicBezTo>
                  <a:pt x="841" y="1114"/>
                  <a:pt x="1298" y="787"/>
                  <a:pt x="1615" y="120"/>
                </a:cubicBezTo>
                <a:cubicBezTo>
                  <a:pt x="1643" y="64"/>
                  <a:pt x="1609" y="2"/>
                  <a:pt x="1547" y="2"/>
                </a:cubicBezTo>
                <a:cubicBezTo>
                  <a:pt x="1527" y="1"/>
                  <a:pt x="1508" y="1"/>
                  <a:pt x="1489" y="1"/>
                </a:cubicBezTo>
                <a:close/>
              </a:path>
            </a:pathLst>
          </a:custGeom>
          <a:solidFill>
            <a:srgbClr val="309930"/>
          </a:solidFill>
          <a:ln>
            <a:noFill/>
          </a:ln>
        </p:spPr>
        <p:txBody>
          <a:bodyPr spcFirstLastPara="1" wrap="square" lIns="182850" tIns="182850" rIns="182850" bIns="182850" anchor="ctr" anchorCtr="0">
            <a:noAutofit/>
          </a:bodyPr>
          <a:lstStyle/>
          <a:p>
            <a:endParaRPr/>
          </a:p>
        </p:txBody>
      </p:sp>
      <p:sp>
        <p:nvSpPr>
          <p:cNvPr id="582" name="Google Shape;582;p35"/>
          <p:cNvSpPr/>
          <p:nvPr/>
        </p:nvSpPr>
        <p:spPr>
          <a:xfrm rot="4808699" flipH="1">
            <a:off x="10901159" y="2009898"/>
            <a:ext cx="463078" cy="336560"/>
          </a:xfrm>
          <a:custGeom>
            <a:avLst/>
            <a:gdLst/>
            <a:ahLst/>
            <a:cxnLst/>
            <a:rect l="l" t="t" r="r" b="b"/>
            <a:pathLst>
              <a:path w="1643" h="1194" extrusionOk="0">
                <a:moveTo>
                  <a:pt x="1489" y="1"/>
                </a:moveTo>
                <a:cubicBezTo>
                  <a:pt x="1145" y="1"/>
                  <a:pt x="839" y="96"/>
                  <a:pt x="593" y="267"/>
                </a:cubicBezTo>
                <a:cubicBezTo>
                  <a:pt x="333" y="454"/>
                  <a:pt x="135" y="725"/>
                  <a:pt x="22" y="1080"/>
                </a:cubicBezTo>
                <a:cubicBezTo>
                  <a:pt x="1" y="1140"/>
                  <a:pt x="36" y="1194"/>
                  <a:pt x="93" y="1194"/>
                </a:cubicBezTo>
                <a:cubicBezTo>
                  <a:pt x="95" y="1194"/>
                  <a:pt x="98" y="1194"/>
                  <a:pt x="101" y="1193"/>
                </a:cubicBezTo>
                <a:cubicBezTo>
                  <a:pt x="841" y="1114"/>
                  <a:pt x="1298" y="787"/>
                  <a:pt x="1615" y="120"/>
                </a:cubicBezTo>
                <a:cubicBezTo>
                  <a:pt x="1643" y="64"/>
                  <a:pt x="1609" y="2"/>
                  <a:pt x="1547" y="2"/>
                </a:cubicBezTo>
                <a:cubicBezTo>
                  <a:pt x="1527" y="1"/>
                  <a:pt x="1508" y="1"/>
                  <a:pt x="1489"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sp>
        <p:nvSpPr>
          <p:cNvPr id="583" name="Google Shape;583;p35"/>
          <p:cNvSpPr/>
          <p:nvPr/>
        </p:nvSpPr>
        <p:spPr>
          <a:xfrm flipH="1">
            <a:off x="6353250" y="1967493"/>
            <a:ext cx="595900" cy="433058"/>
          </a:xfrm>
          <a:custGeom>
            <a:avLst/>
            <a:gdLst/>
            <a:ahLst/>
            <a:cxnLst/>
            <a:rect l="l" t="t" r="r" b="b"/>
            <a:pathLst>
              <a:path w="1643" h="1194" extrusionOk="0">
                <a:moveTo>
                  <a:pt x="1489" y="1"/>
                </a:moveTo>
                <a:cubicBezTo>
                  <a:pt x="1145" y="1"/>
                  <a:pt x="839" y="96"/>
                  <a:pt x="593" y="267"/>
                </a:cubicBezTo>
                <a:cubicBezTo>
                  <a:pt x="333" y="454"/>
                  <a:pt x="135" y="725"/>
                  <a:pt x="22" y="1080"/>
                </a:cubicBezTo>
                <a:cubicBezTo>
                  <a:pt x="1" y="1140"/>
                  <a:pt x="36" y="1194"/>
                  <a:pt x="93" y="1194"/>
                </a:cubicBezTo>
                <a:cubicBezTo>
                  <a:pt x="95" y="1194"/>
                  <a:pt x="98" y="1194"/>
                  <a:pt x="101" y="1193"/>
                </a:cubicBezTo>
                <a:cubicBezTo>
                  <a:pt x="841" y="1114"/>
                  <a:pt x="1298" y="787"/>
                  <a:pt x="1615" y="120"/>
                </a:cubicBezTo>
                <a:cubicBezTo>
                  <a:pt x="1643" y="64"/>
                  <a:pt x="1609" y="2"/>
                  <a:pt x="1547" y="2"/>
                </a:cubicBezTo>
                <a:cubicBezTo>
                  <a:pt x="1527" y="1"/>
                  <a:pt x="1508" y="1"/>
                  <a:pt x="1489"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sp>
        <p:nvSpPr>
          <p:cNvPr id="53" name="Rectangle 52"/>
          <p:cNvSpPr/>
          <p:nvPr/>
        </p:nvSpPr>
        <p:spPr>
          <a:xfrm>
            <a:off x="3888078" y="3784600"/>
            <a:ext cx="10572125" cy="1615827"/>
          </a:xfrm>
          <a:prstGeom prst="rect">
            <a:avLst/>
          </a:prstGeom>
        </p:spPr>
        <p:txBody>
          <a:bodyPr wrap="none">
            <a:spAutoFit/>
          </a:bodyPr>
          <a:lstStyle/>
          <a:p>
            <a:pPr lvl="0" algn="ctr">
              <a:lnSpc>
                <a:spcPct val="150000"/>
              </a:lnSpc>
            </a:pPr>
            <a:r>
              <a:rPr lang="en-US" sz="6600" b="1" dirty="0"/>
              <a:t>THỰC HÀNH, LUYỆN TẬP</a:t>
            </a:r>
          </a:p>
        </p:txBody>
      </p:sp>
    </p:spTree>
    <p:extLst>
      <p:ext uri="{BB962C8B-B14F-4D97-AF65-F5344CB8AC3E}">
        <p14:creationId xmlns:p14="http://schemas.microsoft.com/office/powerpoint/2010/main" val="2398594888"/>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0221" y="156375"/>
            <a:ext cx="6144631" cy="2123658"/>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1 (SGK – tr39):</a:t>
            </a:r>
          </a:p>
          <a:p>
            <a:pPr marL="0" marR="0" lvl="0" indent="0" algn="ctr" defTabSz="914400" eaLnBrk="1" fontAlgn="auto" latinLnBrk="0" hangingPunct="1">
              <a:lnSpc>
                <a:spcPct val="150000"/>
              </a:lnSpc>
              <a:spcBef>
                <a:spcPts val="0"/>
              </a:spcBef>
              <a:spcAft>
                <a:spcPts val="0"/>
              </a:spcAft>
              <a:buClrTx/>
              <a:buSzTx/>
              <a:buFontTx/>
              <a:buNone/>
              <a:tabLst/>
              <a:defRPr/>
            </a:pPr>
            <a:r>
              <a:rPr lang="en-US" sz="4400" dirty="0" err="1">
                <a:solidFill>
                  <a:srgbClr val="262624"/>
                </a:solidFill>
              </a:rPr>
              <a:t>Quan</a:t>
            </a:r>
            <a:r>
              <a:rPr lang="en-US" sz="4400" dirty="0">
                <a:solidFill>
                  <a:srgbClr val="262624"/>
                </a:solidFill>
              </a:rPr>
              <a:t> </a:t>
            </a:r>
            <a:r>
              <a:rPr lang="en-US" sz="4400" dirty="0" err="1">
                <a:solidFill>
                  <a:srgbClr val="262624"/>
                </a:solidFill>
              </a:rPr>
              <a:t>sát</a:t>
            </a:r>
            <a:r>
              <a:rPr lang="en-US" sz="4400" dirty="0">
                <a:solidFill>
                  <a:srgbClr val="262624"/>
                </a:solidFill>
              </a:rPr>
              <a:t> </a:t>
            </a:r>
            <a:r>
              <a:rPr lang="en-US" sz="4400" dirty="0" err="1">
                <a:solidFill>
                  <a:srgbClr val="262624"/>
                </a:solidFill>
              </a:rPr>
              <a:t>sơ</a:t>
            </a:r>
            <a:r>
              <a:rPr lang="en-US" sz="4400" dirty="0">
                <a:solidFill>
                  <a:srgbClr val="262624"/>
                </a:solidFill>
              </a:rPr>
              <a:t> </a:t>
            </a:r>
            <a:r>
              <a:rPr lang="en-US" sz="4400" dirty="0" err="1">
                <a:solidFill>
                  <a:srgbClr val="262624"/>
                </a:solidFill>
              </a:rPr>
              <a:t>đồ</a:t>
            </a:r>
            <a:r>
              <a:rPr lang="en-US" sz="4400" dirty="0">
                <a:solidFill>
                  <a:srgbClr val="262624"/>
                </a:solidFill>
              </a:rPr>
              <a:t> </a:t>
            </a:r>
            <a:r>
              <a:rPr lang="en-US" sz="4400" dirty="0" err="1">
                <a:solidFill>
                  <a:srgbClr val="262624"/>
                </a:solidFill>
              </a:rPr>
              <a:t>bên</a:t>
            </a:r>
            <a:r>
              <a:rPr lang="en-US" sz="4400" dirty="0">
                <a:solidFill>
                  <a:srgbClr val="262624"/>
                </a:solidFill>
              </a:rPr>
              <a:t>:</a:t>
            </a:r>
            <a:endParaRPr kumimoji="0" lang="en-US" sz="4400" i="0" u="none" strike="noStrike" kern="0" cap="none" spc="0" normalizeH="0" baseline="0" noProof="0" dirty="0">
              <a:ln>
                <a:noFill/>
              </a:ln>
              <a:solidFill>
                <a:srgbClr val="262624"/>
              </a:solidFill>
              <a:effectLst/>
              <a:uLnTx/>
              <a:uFillTx/>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8800" y="342900"/>
            <a:ext cx="2819400" cy="8458200"/>
          </a:xfrm>
          <a:prstGeom prst="rect">
            <a:avLst/>
          </a:prstGeom>
        </p:spPr>
      </p:pic>
      <p:sp>
        <p:nvSpPr>
          <p:cNvPr id="5" name="Rectangle 4"/>
          <p:cNvSpPr/>
          <p:nvPr/>
        </p:nvSpPr>
        <p:spPr>
          <a:xfrm>
            <a:off x="1676400" y="2984014"/>
            <a:ext cx="10558452" cy="4939814"/>
          </a:xfrm>
          <a:prstGeom prst="rect">
            <a:avLst/>
          </a:prstGeom>
        </p:spPr>
        <p:txBody>
          <a:bodyPr wrap="square">
            <a:spAutoFit/>
          </a:bodyPr>
          <a:lstStyle/>
          <a:p>
            <a:pPr algn="just">
              <a:lnSpc>
                <a:spcPct val="150000"/>
              </a:lnSpc>
            </a:pPr>
            <a:r>
              <a:rPr lang="vi-VN" sz="4200" dirty="0"/>
              <a:t>a) Đọc năm sinh của mỗi người trong gia đình của bạn Dung và cho biết năm đó thuộc thế kỉ nào</a:t>
            </a:r>
          </a:p>
          <a:p>
            <a:pPr algn="just">
              <a:lnSpc>
                <a:spcPct val="150000"/>
              </a:lnSpc>
            </a:pPr>
            <a:r>
              <a:rPr lang="vi-VN" sz="4200" dirty="0"/>
              <a:t>b) Hiện tại đang là năm bao nhiêu? Thuộc thế kỉ nào?</a:t>
            </a:r>
          </a:p>
        </p:txBody>
      </p:sp>
      <p:grpSp>
        <p:nvGrpSpPr>
          <p:cNvPr id="6" name="Google Shape;898;p43"/>
          <p:cNvGrpSpPr/>
          <p:nvPr/>
        </p:nvGrpSpPr>
        <p:grpSpPr>
          <a:xfrm>
            <a:off x="16516335" y="9180700"/>
            <a:ext cx="1191830" cy="1187310"/>
            <a:chOff x="8132822" y="4099298"/>
            <a:chExt cx="595915" cy="593655"/>
          </a:xfrm>
        </p:grpSpPr>
        <p:sp>
          <p:nvSpPr>
            <p:cNvPr id="7" name="Google Shape;899;p43"/>
            <p:cNvSpPr/>
            <p:nvPr/>
          </p:nvSpPr>
          <p:spPr>
            <a:xfrm>
              <a:off x="8132822" y="4099298"/>
              <a:ext cx="595915" cy="593655"/>
            </a:xfrm>
            <a:custGeom>
              <a:avLst/>
              <a:gdLst/>
              <a:ahLst/>
              <a:cxnLst/>
              <a:rect l="l" t="t" r="r" b="b"/>
              <a:pathLst>
                <a:path w="17140" h="17075" extrusionOk="0">
                  <a:moveTo>
                    <a:pt x="7584" y="1"/>
                  </a:moveTo>
                  <a:cubicBezTo>
                    <a:pt x="7217" y="1"/>
                    <a:pt x="6847" y="51"/>
                    <a:pt x="6483" y="150"/>
                  </a:cubicBezTo>
                  <a:cubicBezTo>
                    <a:pt x="4620" y="658"/>
                    <a:pt x="3400" y="2380"/>
                    <a:pt x="3479" y="4255"/>
                  </a:cubicBezTo>
                  <a:cubicBezTo>
                    <a:pt x="1621" y="4560"/>
                    <a:pt x="181" y="6108"/>
                    <a:pt x="62" y="8033"/>
                  </a:cubicBezTo>
                  <a:cubicBezTo>
                    <a:pt x="0" y="9050"/>
                    <a:pt x="316" y="10055"/>
                    <a:pt x="960" y="10851"/>
                  </a:cubicBezTo>
                  <a:cubicBezTo>
                    <a:pt x="1485" y="11507"/>
                    <a:pt x="2203" y="11981"/>
                    <a:pt x="3005" y="12212"/>
                  </a:cubicBezTo>
                  <a:cubicBezTo>
                    <a:pt x="2858" y="12969"/>
                    <a:pt x="2926" y="13760"/>
                    <a:pt x="3219" y="14488"/>
                  </a:cubicBezTo>
                  <a:cubicBezTo>
                    <a:pt x="3620" y="15505"/>
                    <a:pt x="4388" y="16301"/>
                    <a:pt x="5393" y="16736"/>
                  </a:cubicBezTo>
                  <a:cubicBezTo>
                    <a:pt x="5913" y="16962"/>
                    <a:pt x="6455" y="17075"/>
                    <a:pt x="7020" y="17075"/>
                  </a:cubicBezTo>
                  <a:cubicBezTo>
                    <a:pt x="7528" y="17075"/>
                    <a:pt x="8036" y="16979"/>
                    <a:pt x="8516" y="16792"/>
                  </a:cubicBezTo>
                  <a:cubicBezTo>
                    <a:pt x="9414" y="16442"/>
                    <a:pt x="10149" y="15799"/>
                    <a:pt x="10606" y="14957"/>
                  </a:cubicBezTo>
                  <a:cubicBezTo>
                    <a:pt x="11249" y="15335"/>
                    <a:pt x="11966" y="15519"/>
                    <a:pt x="12677" y="15519"/>
                  </a:cubicBezTo>
                  <a:cubicBezTo>
                    <a:pt x="13919" y="15519"/>
                    <a:pt x="15145" y="14958"/>
                    <a:pt x="15943" y="13895"/>
                  </a:cubicBezTo>
                  <a:cubicBezTo>
                    <a:pt x="16530" y="13110"/>
                    <a:pt x="16818" y="12145"/>
                    <a:pt x="16756" y="11168"/>
                  </a:cubicBezTo>
                  <a:cubicBezTo>
                    <a:pt x="16699" y="10354"/>
                    <a:pt x="16411" y="9581"/>
                    <a:pt x="15914" y="8943"/>
                  </a:cubicBezTo>
                  <a:cubicBezTo>
                    <a:pt x="16372" y="8451"/>
                    <a:pt x="16699" y="7853"/>
                    <a:pt x="16869" y="7186"/>
                  </a:cubicBezTo>
                  <a:cubicBezTo>
                    <a:pt x="17140" y="6130"/>
                    <a:pt x="16982" y="5029"/>
                    <a:pt x="16423" y="4086"/>
                  </a:cubicBezTo>
                  <a:cubicBezTo>
                    <a:pt x="15869" y="3154"/>
                    <a:pt x="14977" y="2488"/>
                    <a:pt x="13921" y="2217"/>
                  </a:cubicBezTo>
                  <a:cubicBezTo>
                    <a:pt x="13583" y="2131"/>
                    <a:pt x="13241" y="2088"/>
                    <a:pt x="12902" y="2088"/>
                  </a:cubicBezTo>
                  <a:cubicBezTo>
                    <a:pt x="12353" y="2088"/>
                    <a:pt x="11811" y="2200"/>
                    <a:pt x="11301" y="2420"/>
                  </a:cubicBezTo>
                  <a:cubicBezTo>
                    <a:pt x="10945" y="1629"/>
                    <a:pt x="10352" y="974"/>
                    <a:pt x="9589" y="539"/>
                  </a:cubicBezTo>
                  <a:cubicBezTo>
                    <a:pt x="8971" y="180"/>
                    <a:pt x="8283" y="1"/>
                    <a:pt x="758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8" name="Google Shape;900;p43"/>
            <p:cNvSpPr/>
            <p:nvPr/>
          </p:nvSpPr>
          <p:spPr>
            <a:xfrm>
              <a:off x="8177394" y="4145261"/>
              <a:ext cx="514455" cy="502425"/>
            </a:xfrm>
            <a:custGeom>
              <a:avLst/>
              <a:gdLst/>
              <a:ahLst/>
              <a:cxnLst/>
              <a:rect l="l" t="t" r="r" b="b"/>
              <a:pathLst>
                <a:path w="14797" h="14451" extrusionOk="0">
                  <a:moveTo>
                    <a:pt x="6288" y="0"/>
                  </a:moveTo>
                  <a:cubicBezTo>
                    <a:pt x="6046" y="0"/>
                    <a:pt x="5801" y="32"/>
                    <a:pt x="5557" y="98"/>
                  </a:cubicBezTo>
                  <a:cubicBezTo>
                    <a:pt x="4078" y="499"/>
                    <a:pt x="3214" y="2024"/>
                    <a:pt x="3614" y="3498"/>
                  </a:cubicBezTo>
                  <a:cubicBezTo>
                    <a:pt x="3694" y="3780"/>
                    <a:pt x="3818" y="4085"/>
                    <a:pt x="3999" y="4396"/>
                  </a:cubicBezTo>
                  <a:cubicBezTo>
                    <a:pt x="3660" y="4289"/>
                    <a:pt x="3332" y="4227"/>
                    <a:pt x="3038" y="4204"/>
                  </a:cubicBezTo>
                  <a:cubicBezTo>
                    <a:pt x="2980" y="4200"/>
                    <a:pt x="2921" y="4198"/>
                    <a:pt x="2863" y="4198"/>
                  </a:cubicBezTo>
                  <a:cubicBezTo>
                    <a:pt x="1414" y="4198"/>
                    <a:pt x="194" y="5330"/>
                    <a:pt x="102" y="6796"/>
                  </a:cubicBezTo>
                  <a:cubicBezTo>
                    <a:pt x="0" y="8321"/>
                    <a:pt x="1164" y="9637"/>
                    <a:pt x="2688" y="9733"/>
                  </a:cubicBezTo>
                  <a:cubicBezTo>
                    <a:pt x="2755" y="9737"/>
                    <a:pt x="2824" y="9740"/>
                    <a:pt x="2894" y="9740"/>
                  </a:cubicBezTo>
                  <a:cubicBezTo>
                    <a:pt x="3169" y="9740"/>
                    <a:pt x="3468" y="9705"/>
                    <a:pt x="3778" y="9642"/>
                  </a:cubicBezTo>
                  <a:lnTo>
                    <a:pt x="3778" y="9642"/>
                  </a:lnTo>
                  <a:cubicBezTo>
                    <a:pt x="3530" y="9947"/>
                    <a:pt x="3332" y="10264"/>
                    <a:pt x="3197" y="10569"/>
                  </a:cubicBezTo>
                  <a:cubicBezTo>
                    <a:pt x="2587" y="11969"/>
                    <a:pt x="3225" y="13601"/>
                    <a:pt x="4631" y="14217"/>
                  </a:cubicBezTo>
                  <a:cubicBezTo>
                    <a:pt x="4993" y="14375"/>
                    <a:pt x="5370" y="14450"/>
                    <a:pt x="5741" y="14450"/>
                  </a:cubicBezTo>
                  <a:cubicBezTo>
                    <a:pt x="6810" y="14450"/>
                    <a:pt x="7826" y="13826"/>
                    <a:pt x="8279" y="12782"/>
                  </a:cubicBezTo>
                  <a:cubicBezTo>
                    <a:pt x="8488" y="12319"/>
                    <a:pt x="8601" y="11698"/>
                    <a:pt x="8618" y="11060"/>
                  </a:cubicBezTo>
                  <a:cubicBezTo>
                    <a:pt x="8946" y="11585"/>
                    <a:pt x="9341" y="12037"/>
                    <a:pt x="9731" y="12331"/>
                  </a:cubicBezTo>
                  <a:cubicBezTo>
                    <a:pt x="10230" y="12706"/>
                    <a:pt x="10815" y="12887"/>
                    <a:pt x="11395" y="12887"/>
                  </a:cubicBezTo>
                  <a:cubicBezTo>
                    <a:pt x="12237" y="12887"/>
                    <a:pt x="13068" y="12505"/>
                    <a:pt x="13610" y="11783"/>
                  </a:cubicBezTo>
                  <a:cubicBezTo>
                    <a:pt x="14531" y="10557"/>
                    <a:pt x="14288" y="8824"/>
                    <a:pt x="13068" y="7903"/>
                  </a:cubicBezTo>
                  <a:cubicBezTo>
                    <a:pt x="12882" y="7767"/>
                    <a:pt x="12673" y="7643"/>
                    <a:pt x="12430" y="7530"/>
                  </a:cubicBezTo>
                  <a:cubicBezTo>
                    <a:pt x="12656" y="7446"/>
                    <a:pt x="12859" y="7344"/>
                    <a:pt x="13046" y="7242"/>
                  </a:cubicBezTo>
                  <a:cubicBezTo>
                    <a:pt x="14356" y="6457"/>
                    <a:pt x="14796" y="4757"/>
                    <a:pt x="14011" y="3442"/>
                  </a:cubicBezTo>
                  <a:cubicBezTo>
                    <a:pt x="13491" y="2573"/>
                    <a:pt x="12567" y="2086"/>
                    <a:pt x="11623" y="2086"/>
                  </a:cubicBezTo>
                  <a:cubicBezTo>
                    <a:pt x="11143" y="2086"/>
                    <a:pt x="10657" y="2212"/>
                    <a:pt x="10216" y="2476"/>
                  </a:cubicBezTo>
                  <a:cubicBezTo>
                    <a:pt x="9832" y="2707"/>
                    <a:pt x="9431" y="3069"/>
                    <a:pt x="9075" y="3492"/>
                  </a:cubicBezTo>
                  <a:cubicBezTo>
                    <a:pt x="9115" y="2962"/>
                    <a:pt x="9070" y="2448"/>
                    <a:pt x="8957" y="2041"/>
                  </a:cubicBezTo>
                  <a:cubicBezTo>
                    <a:pt x="8622" y="806"/>
                    <a:pt x="7505" y="0"/>
                    <a:pt x="628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9" name="Google Shape;901;p43"/>
            <p:cNvSpPr/>
            <p:nvPr/>
          </p:nvSpPr>
          <p:spPr>
            <a:xfrm>
              <a:off x="8392570" y="4266356"/>
              <a:ext cx="53855" cy="121686"/>
            </a:xfrm>
            <a:custGeom>
              <a:avLst/>
              <a:gdLst/>
              <a:ahLst/>
              <a:cxnLst/>
              <a:rect l="l" t="t" r="r" b="b"/>
              <a:pathLst>
                <a:path w="1549" h="3500" extrusionOk="0">
                  <a:moveTo>
                    <a:pt x="395" y="1"/>
                  </a:moveTo>
                  <a:cubicBezTo>
                    <a:pt x="364" y="1"/>
                    <a:pt x="332" y="5"/>
                    <a:pt x="300" y="15"/>
                  </a:cubicBezTo>
                  <a:cubicBezTo>
                    <a:pt x="114" y="66"/>
                    <a:pt x="1" y="258"/>
                    <a:pt x="57" y="439"/>
                  </a:cubicBezTo>
                  <a:lnTo>
                    <a:pt x="831" y="3245"/>
                  </a:lnTo>
                  <a:cubicBezTo>
                    <a:pt x="870" y="3398"/>
                    <a:pt x="1012" y="3500"/>
                    <a:pt x="1158" y="3500"/>
                  </a:cubicBezTo>
                  <a:cubicBezTo>
                    <a:pt x="1187" y="3500"/>
                    <a:pt x="1226" y="3488"/>
                    <a:pt x="1254" y="3483"/>
                  </a:cubicBezTo>
                  <a:cubicBezTo>
                    <a:pt x="1435" y="3432"/>
                    <a:pt x="1548" y="3240"/>
                    <a:pt x="1492" y="3059"/>
                  </a:cubicBezTo>
                  <a:lnTo>
                    <a:pt x="724" y="258"/>
                  </a:lnTo>
                  <a:cubicBezTo>
                    <a:pt x="682" y="104"/>
                    <a:pt x="544" y="1"/>
                    <a:pt x="39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 name="Google Shape;902;p43"/>
            <p:cNvSpPr/>
            <p:nvPr/>
          </p:nvSpPr>
          <p:spPr>
            <a:xfrm>
              <a:off x="8303044" y="4377786"/>
              <a:ext cx="125893" cy="30491"/>
            </a:xfrm>
            <a:custGeom>
              <a:avLst/>
              <a:gdLst/>
              <a:ahLst/>
              <a:cxnLst/>
              <a:rect l="l" t="t" r="r" b="b"/>
              <a:pathLst>
                <a:path w="3621" h="877" extrusionOk="0">
                  <a:moveTo>
                    <a:pt x="364" y="0"/>
                  </a:moveTo>
                  <a:cubicBezTo>
                    <a:pt x="181" y="0"/>
                    <a:pt x="28" y="143"/>
                    <a:pt x="17" y="328"/>
                  </a:cubicBezTo>
                  <a:cubicBezTo>
                    <a:pt x="0" y="520"/>
                    <a:pt x="147" y="679"/>
                    <a:pt x="339" y="695"/>
                  </a:cubicBezTo>
                  <a:lnTo>
                    <a:pt x="3242" y="876"/>
                  </a:lnTo>
                  <a:lnTo>
                    <a:pt x="3265" y="876"/>
                  </a:lnTo>
                  <a:cubicBezTo>
                    <a:pt x="3445" y="876"/>
                    <a:pt x="3592" y="735"/>
                    <a:pt x="3609" y="554"/>
                  </a:cubicBezTo>
                  <a:cubicBezTo>
                    <a:pt x="3620" y="362"/>
                    <a:pt x="3474" y="199"/>
                    <a:pt x="3282" y="187"/>
                  </a:cubicBezTo>
                  <a:lnTo>
                    <a:pt x="385" y="1"/>
                  </a:lnTo>
                  <a:cubicBezTo>
                    <a:pt x="378" y="0"/>
                    <a:pt x="371" y="0"/>
                    <a:pt x="36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903;p43"/>
            <p:cNvSpPr/>
            <p:nvPr/>
          </p:nvSpPr>
          <p:spPr>
            <a:xfrm>
              <a:off x="8447955" y="4321636"/>
              <a:ext cx="114281" cy="75619"/>
            </a:xfrm>
            <a:custGeom>
              <a:avLst/>
              <a:gdLst/>
              <a:ahLst/>
              <a:cxnLst/>
              <a:rect l="l" t="t" r="r" b="b"/>
              <a:pathLst>
                <a:path w="3287" h="2175" extrusionOk="0">
                  <a:moveTo>
                    <a:pt x="2893" y="1"/>
                  </a:moveTo>
                  <a:cubicBezTo>
                    <a:pt x="2833" y="1"/>
                    <a:pt x="2772" y="17"/>
                    <a:pt x="2717" y="52"/>
                  </a:cubicBezTo>
                  <a:lnTo>
                    <a:pt x="215" y="1531"/>
                  </a:lnTo>
                  <a:cubicBezTo>
                    <a:pt x="57" y="1633"/>
                    <a:pt x="0" y="1842"/>
                    <a:pt x="96" y="2006"/>
                  </a:cubicBezTo>
                  <a:cubicBezTo>
                    <a:pt x="158" y="2113"/>
                    <a:pt x="271" y="2175"/>
                    <a:pt x="396" y="2175"/>
                  </a:cubicBezTo>
                  <a:cubicBezTo>
                    <a:pt x="458" y="2175"/>
                    <a:pt x="514" y="2164"/>
                    <a:pt x="571" y="2124"/>
                  </a:cubicBezTo>
                  <a:lnTo>
                    <a:pt x="3067" y="645"/>
                  </a:lnTo>
                  <a:cubicBezTo>
                    <a:pt x="3231" y="554"/>
                    <a:pt x="3287" y="334"/>
                    <a:pt x="3191" y="170"/>
                  </a:cubicBezTo>
                  <a:cubicBezTo>
                    <a:pt x="3124" y="62"/>
                    <a:pt x="3010" y="1"/>
                    <a:pt x="289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904;p43"/>
            <p:cNvSpPr/>
            <p:nvPr/>
          </p:nvSpPr>
          <p:spPr>
            <a:xfrm>
              <a:off x="8448337" y="4400941"/>
              <a:ext cx="108023" cy="85285"/>
            </a:xfrm>
            <a:custGeom>
              <a:avLst/>
              <a:gdLst/>
              <a:ahLst/>
              <a:cxnLst/>
              <a:rect l="l" t="t" r="r" b="b"/>
              <a:pathLst>
                <a:path w="3107" h="2453" extrusionOk="0">
                  <a:moveTo>
                    <a:pt x="393" y="0"/>
                  </a:moveTo>
                  <a:cubicBezTo>
                    <a:pt x="288" y="0"/>
                    <a:pt x="184" y="49"/>
                    <a:pt x="113" y="142"/>
                  </a:cubicBezTo>
                  <a:cubicBezTo>
                    <a:pt x="1" y="295"/>
                    <a:pt x="29" y="509"/>
                    <a:pt x="187" y="628"/>
                  </a:cubicBezTo>
                  <a:lnTo>
                    <a:pt x="2508" y="2379"/>
                  </a:lnTo>
                  <a:cubicBezTo>
                    <a:pt x="2570" y="2430"/>
                    <a:pt x="2643" y="2452"/>
                    <a:pt x="2711" y="2452"/>
                  </a:cubicBezTo>
                  <a:cubicBezTo>
                    <a:pt x="2819" y="2452"/>
                    <a:pt x="2926" y="2401"/>
                    <a:pt x="2988" y="2311"/>
                  </a:cubicBezTo>
                  <a:cubicBezTo>
                    <a:pt x="3107" y="2153"/>
                    <a:pt x="3078" y="1933"/>
                    <a:pt x="2926" y="1820"/>
                  </a:cubicBezTo>
                  <a:lnTo>
                    <a:pt x="599" y="69"/>
                  </a:lnTo>
                  <a:cubicBezTo>
                    <a:pt x="537" y="23"/>
                    <a:pt x="465" y="0"/>
                    <a:pt x="39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 name="Google Shape;905;p43"/>
            <p:cNvSpPr/>
            <p:nvPr/>
          </p:nvSpPr>
          <p:spPr>
            <a:xfrm>
              <a:off x="8378455" y="4410919"/>
              <a:ext cx="67970" cy="116923"/>
            </a:xfrm>
            <a:custGeom>
              <a:avLst/>
              <a:gdLst/>
              <a:ahLst/>
              <a:cxnLst/>
              <a:rect l="l" t="t" r="r" b="b"/>
              <a:pathLst>
                <a:path w="1955" h="3363" extrusionOk="0">
                  <a:moveTo>
                    <a:pt x="1562" y="1"/>
                  </a:moveTo>
                  <a:cubicBezTo>
                    <a:pt x="1428" y="1"/>
                    <a:pt x="1301" y="80"/>
                    <a:pt x="1242" y="206"/>
                  </a:cubicBezTo>
                  <a:lnTo>
                    <a:pt x="79" y="2877"/>
                  </a:lnTo>
                  <a:cubicBezTo>
                    <a:pt x="0" y="3052"/>
                    <a:pt x="85" y="3255"/>
                    <a:pt x="254" y="3334"/>
                  </a:cubicBezTo>
                  <a:cubicBezTo>
                    <a:pt x="294" y="3357"/>
                    <a:pt x="345" y="3362"/>
                    <a:pt x="395" y="3362"/>
                  </a:cubicBezTo>
                  <a:cubicBezTo>
                    <a:pt x="531" y="3362"/>
                    <a:pt x="655" y="3283"/>
                    <a:pt x="712" y="3159"/>
                  </a:cubicBezTo>
                  <a:lnTo>
                    <a:pt x="1875" y="488"/>
                  </a:lnTo>
                  <a:cubicBezTo>
                    <a:pt x="1954" y="313"/>
                    <a:pt x="1875" y="110"/>
                    <a:pt x="1700" y="30"/>
                  </a:cubicBezTo>
                  <a:cubicBezTo>
                    <a:pt x="1655" y="10"/>
                    <a:pt x="1608" y="1"/>
                    <a:pt x="156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 name="Google Shape;906;p43"/>
            <p:cNvSpPr/>
            <p:nvPr/>
          </p:nvSpPr>
          <p:spPr>
            <a:xfrm>
              <a:off x="8383739" y="4346530"/>
              <a:ext cx="114698" cy="106145"/>
            </a:xfrm>
            <a:custGeom>
              <a:avLst/>
              <a:gdLst/>
              <a:ahLst/>
              <a:cxnLst/>
              <a:rect l="l" t="t" r="r" b="b"/>
              <a:pathLst>
                <a:path w="3299" h="3053" extrusionOk="0">
                  <a:moveTo>
                    <a:pt x="1647" y="1"/>
                  </a:moveTo>
                  <a:cubicBezTo>
                    <a:pt x="1558" y="1"/>
                    <a:pt x="1469" y="9"/>
                    <a:pt x="1379" y="25"/>
                  </a:cubicBezTo>
                  <a:cubicBezTo>
                    <a:pt x="554" y="177"/>
                    <a:pt x="1" y="968"/>
                    <a:pt x="147" y="1798"/>
                  </a:cubicBezTo>
                  <a:cubicBezTo>
                    <a:pt x="283" y="2533"/>
                    <a:pt x="927" y="3052"/>
                    <a:pt x="1653" y="3052"/>
                  </a:cubicBezTo>
                  <a:cubicBezTo>
                    <a:pt x="1741" y="3052"/>
                    <a:pt x="1831" y="3045"/>
                    <a:pt x="1921" y="3029"/>
                  </a:cubicBezTo>
                  <a:cubicBezTo>
                    <a:pt x="2751" y="2876"/>
                    <a:pt x="3299" y="2080"/>
                    <a:pt x="3152" y="1256"/>
                  </a:cubicBezTo>
                  <a:cubicBezTo>
                    <a:pt x="3021" y="521"/>
                    <a:pt x="2374" y="1"/>
                    <a:pt x="16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413380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0221" y="156375"/>
            <a:ext cx="6144631" cy="982513"/>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1 (SGK – tr39)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779" y="496997"/>
            <a:ext cx="2819400" cy="8458200"/>
          </a:xfrm>
          <a:prstGeom prst="rect">
            <a:avLst/>
          </a:prstGeom>
        </p:spPr>
      </p:pic>
      <p:grpSp>
        <p:nvGrpSpPr>
          <p:cNvPr id="5" name="Google Shape;898;p43"/>
          <p:cNvGrpSpPr/>
          <p:nvPr/>
        </p:nvGrpSpPr>
        <p:grpSpPr>
          <a:xfrm>
            <a:off x="16516335" y="9180700"/>
            <a:ext cx="1191830" cy="1187310"/>
            <a:chOff x="8132822" y="4099298"/>
            <a:chExt cx="595915" cy="593655"/>
          </a:xfrm>
        </p:grpSpPr>
        <p:sp>
          <p:nvSpPr>
            <p:cNvPr id="6" name="Google Shape;899;p43"/>
            <p:cNvSpPr/>
            <p:nvPr/>
          </p:nvSpPr>
          <p:spPr>
            <a:xfrm>
              <a:off x="8132822" y="4099298"/>
              <a:ext cx="595915" cy="593655"/>
            </a:xfrm>
            <a:custGeom>
              <a:avLst/>
              <a:gdLst/>
              <a:ahLst/>
              <a:cxnLst/>
              <a:rect l="l" t="t" r="r" b="b"/>
              <a:pathLst>
                <a:path w="17140" h="17075" extrusionOk="0">
                  <a:moveTo>
                    <a:pt x="7584" y="1"/>
                  </a:moveTo>
                  <a:cubicBezTo>
                    <a:pt x="7217" y="1"/>
                    <a:pt x="6847" y="51"/>
                    <a:pt x="6483" y="150"/>
                  </a:cubicBezTo>
                  <a:cubicBezTo>
                    <a:pt x="4620" y="658"/>
                    <a:pt x="3400" y="2380"/>
                    <a:pt x="3479" y="4255"/>
                  </a:cubicBezTo>
                  <a:cubicBezTo>
                    <a:pt x="1621" y="4560"/>
                    <a:pt x="181" y="6108"/>
                    <a:pt x="62" y="8033"/>
                  </a:cubicBezTo>
                  <a:cubicBezTo>
                    <a:pt x="0" y="9050"/>
                    <a:pt x="316" y="10055"/>
                    <a:pt x="960" y="10851"/>
                  </a:cubicBezTo>
                  <a:cubicBezTo>
                    <a:pt x="1485" y="11507"/>
                    <a:pt x="2203" y="11981"/>
                    <a:pt x="3005" y="12212"/>
                  </a:cubicBezTo>
                  <a:cubicBezTo>
                    <a:pt x="2858" y="12969"/>
                    <a:pt x="2926" y="13760"/>
                    <a:pt x="3219" y="14488"/>
                  </a:cubicBezTo>
                  <a:cubicBezTo>
                    <a:pt x="3620" y="15505"/>
                    <a:pt x="4388" y="16301"/>
                    <a:pt x="5393" y="16736"/>
                  </a:cubicBezTo>
                  <a:cubicBezTo>
                    <a:pt x="5913" y="16962"/>
                    <a:pt x="6455" y="17075"/>
                    <a:pt x="7020" y="17075"/>
                  </a:cubicBezTo>
                  <a:cubicBezTo>
                    <a:pt x="7528" y="17075"/>
                    <a:pt x="8036" y="16979"/>
                    <a:pt x="8516" y="16792"/>
                  </a:cubicBezTo>
                  <a:cubicBezTo>
                    <a:pt x="9414" y="16442"/>
                    <a:pt x="10149" y="15799"/>
                    <a:pt x="10606" y="14957"/>
                  </a:cubicBezTo>
                  <a:cubicBezTo>
                    <a:pt x="11249" y="15335"/>
                    <a:pt x="11966" y="15519"/>
                    <a:pt x="12677" y="15519"/>
                  </a:cubicBezTo>
                  <a:cubicBezTo>
                    <a:pt x="13919" y="15519"/>
                    <a:pt x="15145" y="14958"/>
                    <a:pt x="15943" y="13895"/>
                  </a:cubicBezTo>
                  <a:cubicBezTo>
                    <a:pt x="16530" y="13110"/>
                    <a:pt x="16818" y="12145"/>
                    <a:pt x="16756" y="11168"/>
                  </a:cubicBezTo>
                  <a:cubicBezTo>
                    <a:pt x="16699" y="10354"/>
                    <a:pt x="16411" y="9581"/>
                    <a:pt x="15914" y="8943"/>
                  </a:cubicBezTo>
                  <a:cubicBezTo>
                    <a:pt x="16372" y="8451"/>
                    <a:pt x="16699" y="7853"/>
                    <a:pt x="16869" y="7186"/>
                  </a:cubicBezTo>
                  <a:cubicBezTo>
                    <a:pt x="17140" y="6130"/>
                    <a:pt x="16982" y="5029"/>
                    <a:pt x="16423" y="4086"/>
                  </a:cubicBezTo>
                  <a:cubicBezTo>
                    <a:pt x="15869" y="3154"/>
                    <a:pt x="14977" y="2488"/>
                    <a:pt x="13921" y="2217"/>
                  </a:cubicBezTo>
                  <a:cubicBezTo>
                    <a:pt x="13583" y="2131"/>
                    <a:pt x="13241" y="2088"/>
                    <a:pt x="12902" y="2088"/>
                  </a:cubicBezTo>
                  <a:cubicBezTo>
                    <a:pt x="12353" y="2088"/>
                    <a:pt x="11811" y="2200"/>
                    <a:pt x="11301" y="2420"/>
                  </a:cubicBezTo>
                  <a:cubicBezTo>
                    <a:pt x="10945" y="1629"/>
                    <a:pt x="10352" y="974"/>
                    <a:pt x="9589" y="539"/>
                  </a:cubicBezTo>
                  <a:cubicBezTo>
                    <a:pt x="8971" y="180"/>
                    <a:pt x="8283" y="1"/>
                    <a:pt x="758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7" name="Google Shape;900;p43"/>
            <p:cNvSpPr/>
            <p:nvPr/>
          </p:nvSpPr>
          <p:spPr>
            <a:xfrm>
              <a:off x="8177394" y="4145261"/>
              <a:ext cx="514455" cy="502425"/>
            </a:xfrm>
            <a:custGeom>
              <a:avLst/>
              <a:gdLst/>
              <a:ahLst/>
              <a:cxnLst/>
              <a:rect l="l" t="t" r="r" b="b"/>
              <a:pathLst>
                <a:path w="14797" h="14451" extrusionOk="0">
                  <a:moveTo>
                    <a:pt x="6288" y="0"/>
                  </a:moveTo>
                  <a:cubicBezTo>
                    <a:pt x="6046" y="0"/>
                    <a:pt x="5801" y="32"/>
                    <a:pt x="5557" y="98"/>
                  </a:cubicBezTo>
                  <a:cubicBezTo>
                    <a:pt x="4078" y="499"/>
                    <a:pt x="3214" y="2024"/>
                    <a:pt x="3614" y="3498"/>
                  </a:cubicBezTo>
                  <a:cubicBezTo>
                    <a:pt x="3694" y="3780"/>
                    <a:pt x="3818" y="4085"/>
                    <a:pt x="3999" y="4396"/>
                  </a:cubicBezTo>
                  <a:cubicBezTo>
                    <a:pt x="3660" y="4289"/>
                    <a:pt x="3332" y="4227"/>
                    <a:pt x="3038" y="4204"/>
                  </a:cubicBezTo>
                  <a:cubicBezTo>
                    <a:pt x="2980" y="4200"/>
                    <a:pt x="2921" y="4198"/>
                    <a:pt x="2863" y="4198"/>
                  </a:cubicBezTo>
                  <a:cubicBezTo>
                    <a:pt x="1414" y="4198"/>
                    <a:pt x="194" y="5330"/>
                    <a:pt x="102" y="6796"/>
                  </a:cubicBezTo>
                  <a:cubicBezTo>
                    <a:pt x="0" y="8321"/>
                    <a:pt x="1164" y="9637"/>
                    <a:pt x="2688" y="9733"/>
                  </a:cubicBezTo>
                  <a:cubicBezTo>
                    <a:pt x="2755" y="9737"/>
                    <a:pt x="2824" y="9740"/>
                    <a:pt x="2894" y="9740"/>
                  </a:cubicBezTo>
                  <a:cubicBezTo>
                    <a:pt x="3169" y="9740"/>
                    <a:pt x="3468" y="9705"/>
                    <a:pt x="3778" y="9642"/>
                  </a:cubicBezTo>
                  <a:lnTo>
                    <a:pt x="3778" y="9642"/>
                  </a:lnTo>
                  <a:cubicBezTo>
                    <a:pt x="3530" y="9947"/>
                    <a:pt x="3332" y="10264"/>
                    <a:pt x="3197" y="10569"/>
                  </a:cubicBezTo>
                  <a:cubicBezTo>
                    <a:pt x="2587" y="11969"/>
                    <a:pt x="3225" y="13601"/>
                    <a:pt x="4631" y="14217"/>
                  </a:cubicBezTo>
                  <a:cubicBezTo>
                    <a:pt x="4993" y="14375"/>
                    <a:pt x="5370" y="14450"/>
                    <a:pt x="5741" y="14450"/>
                  </a:cubicBezTo>
                  <a:cubicBezTo>
                    <a:pt x="6810" y="14450"/>
                    <a:pt x="7826" y="13826"/>
                    <a:pt x="8279" y="12782"/>
                  </a:cubicBezTo>
                  <a:cubicBezTo>
                    <a:pt x="8488" y="12319"/>
                    <a:pt x="8601" y="11698"/>
                    <a:pt x="8618" y="11060"/>
                  </a:cubicBezTo>
                  <a:cubicBezTo>
                    <a:pt x="8946" y="11585"/>
                    <a:pt x="9341" y="12037"/>
                    <a:pt x="9731" y="12331"/>
                  </a:cubicBezTo>
                  <a:cubicBezTo>
                    <a:pt x="10230" y="12706"/>
                    <a:pt x="10815" y="12887"/>
                    <a:pt x="11395" y="12887"/>
                  </a:cubicBezTo>
                  <a:cubicBezTo>
                    <a:pt x="12237" y="12887"/>
                    <a:pt x="13068" y="12505"/>
                    <a:pt x="13610" y="11783"/>
                  </a:cubicBezTo>
                  <a:cubicBezTo>
                    <a:pt x="14531" y="10557"/>
                    <a:pt x="14288" y="8824"/>
                    <a:pt x="13068" y="7903"/>
                  </a:cubicBezTo>
                  <a:cubicBezTo>
                    <a:pt x="12882" y="7767"/>
                    <a:pt x="12673" y="7643"/>
                    <a:pt x="12430" y="7530"/>
                  </a:cubicBezTo>
                  <a:cubicBezTo>
                    <a:pt x="12656" y="7446"/>
                    <a:pt x="12859" y="7344"/>
                    <a:pt x="13046" y="7242"/>
                  </a:cubicBezTo>
                  <a:cubicBezTo>
                    <a:pt x="14356" y="6457"/>
                    <a:pt x="14796" y="4757"/>
                    <a:pt x="14011" y="3442"/>
                  </a:cubicBezTo>
                  <a:cubicBezTo>
                    <a:pt x="13491" y="2573"/>
                    <a:pt x="12567" y="2086"/>
                    <a:pt x="11623" y="2086"/>
                  </a:cubicBezTo>
                  <a:cubicBezTo>
                    <a:pt x="11143" y="2086"/>
                    <a:pt x="10657" y="2212"/>
                    <a:pt x="10216" y="2476"/>
                  </a:cubicBezTo>
                  <a:cubicBezTo>
                    <a:pt x="9832" y="2707"/>
                    <a:pt x="9431" y="3069"/>
                    <a:pt x="9075" y="3492"/>
                  </a:cubicBezTo>
                  <a:cubicBezTo>
                    <a:pt x="9115" y="2962"/>
                    <a:pt x="9070" y="2448"/>
                    <a:pt x="8957" y="2041"/>
                  </a:cubicBezTo>
                  <a:cubicBezTo>
                    <a:pt x="8622" y="806"/>
                    <a:pt x="7505" y="0"/>
                    <a:pt x="628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8" name="Google Shape;901;p43"/>
            <p:cNvSpPr/>
            <p:nvPr/>
          </p:nvSpPr>
          <p:spPr>
            <a:xfrm>
              <a:off x="8392570" y="4266356"/>
              <a:ext cx="53855" cy="121686"/>
            </a:xfrm>
            <a:custGeom>
              <a:avLst/>
              <a:gdLst/>
              <a:ahLst/>
              <a:cxnLst/>
              <a:rect l="l" t="t" r="r" b="b"/>
              <a:pathLst>
                <a:path w="1549" h="3500" extrusionOk="0">
                  <a:moveTo>
                    <a:pt x="395" y="1"/>
                  </a:moveTo>
                  <a:cubicBezTo>
                    <a:pt x="364" y="1"/>
                    <a:pt x="332" y="5"/>
                    <a:pt x="300" y="15"/>
                  </a:cubicBezTo>
                  <a:cubicBezTo>
                    <a:pt x="114" y="66"/>
                    <a:pt x="1" y="258"/>
                    <a:pt x="57" y="439"/>
                  </a:cubicBezTo>
                  <a:lnTo>
                    <a:pt x="831" y="3245"/>
                  </a:lnTo>
                  <a:cubicBezTo>
                    <a:pt x="870" y="3398"/>
                    <a:pt x="1012" y="3500"/>
                    <a:pt x="1158" y="3500"/>
                  </a:cubicBezTo>
                  <a:cubicBezTo>
                    <a:pt x="1187" y="3500"/>
                    <a:pt x="1226" y="3488"/>
                    <a:pt x="1254" y="3483"/>
                  </a:cubicBezTo>
                  <a:cubicBezTo>
                    <a:pt x="1435" y="3432"/>
                    <a:pt x="1548" y="3240"/>
                    <a:pt x="1492" y="3059"/>
                  </a:cubicBezTo>
                  <a:lnTo>
                    <a:pt x="724" y="258"/>
                  </a:lnTo>
                  <a:cubicBezTo>
                    <a:pt x="682" y="104"/>
                    <a:pt x="544" y="1"/>
                    <a:pt x="39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9" name="Google Shape;902;p43"/>
            <p:cNvSpPr/>
            <p:nvPr/>
          </p:nvSpPr>
          <p:spPr>
            <a:xfrm>
              <a:off x="8303044" y="4377786"/>
              <a:ext cx="125893" cy="30491"/>
            </a:xfrm>
            <a:custGeom>
              <a:avLst/>
              <a:gdLst/>
              <a:ahLst/>
              <a:cxnLst/>
              <a:rect l="l" t="t" r="r" b="b"/>
              <a:pathLst>
                <a:path w="3621" h="877" extrusionOk="0">
                  <a:moveTo>
                    <a:pt x="364" y="0"/>
                  </a:moveTo>
                  <a:cubicBezTo>
                    <a:pt x="181" y="0"/>
                    <a:pt x="28" y="143"/>
                    <a:pt x="17" y="328"/>
                  </a:cubicBezTo>
                  <a:cubicBezTo>
                    <a:pt x="0" y="520"/>
                    <a:pt x="147" y="679"/>
                    <a:pt x="339" y="695"/>
                  </a:cubicBezTo>
                  <a:lnTo>
                    <a:pt x="3242" y="876"/>
                  </a:lnTo>
                  <a:lnTo>
                    <a:pt x="3265" y="876"/>
                  </a:lnTo>
                  <a:cubicBezTo>
                    <a:pt x="3445" y="876"/>
                    <a:pt x="3592" y="735"/>
                    <a:pt x="3609" y="554"/>
                  </a:cubicBezTo>
                  <a:cubicBezTo>
                    <a:pt x="3620" y="362"/>
                    <a:pt x="3474" y="199"/>
                    <a:pt x="3282" y="187"/>
                  </a:cubicBezTo>
                  <a:lnTo>
                    <a:pt x="385" y="1"/>
                  </a:lnTo>
                  <a:cubicBezTo>
                    <a:pt x="378" y="0"/>
                    <a:pt x="371" y="0"/>
                    <a:pt x="364"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 name="Google Shape;903;p43"/>
            <p:cNvSpPr/>
            <p:nvPr/>
          </p:nvSpPr>
          <p:spPr>
            <a:xfrm>
              <a:off x="8447955" y="4321636"/>
              <a:ext cx="114281" cy="75619"/>
            </a:xfrm>
            <a:custGeom>
              <a:avLst/>
              <a:gdLst/>
              <a:ahLst/>
              <a:cxnLst/>
              <a:rect l="l" t="t" r="r" b="b"/>
              <a:pathLst>
                <a:path w="3287" h="2175" extrusionOk="0">
                  <a:moveTo>
                    <a:pt x="2893" y="1"/>
                  </a:moveTo>
                  <a:cubicBezTo>
                    <a:pt x="2833" y="1"/>
                    <a:pt x="2772" y="17"/>
                    <a:pt x="2717" y="52"/>
                  </a:cubicBezTo>
                  <a:lnTo>
                    <a:pt x="215" y="1531"/>
                  </a:lnTo>
                  <a:cubicBezTo>
                    <a:pt x="57" y="1633"/>
                    <a:pt x="0" y="1842"/>
                    <a:pt x="96" y="2006"/>
                  </a:cubicBezTo>
                  <a:cubicBezTo>
                    <a:pt x="158" y="2113"/>
                    <a:pt x="271" y="2175"/>
                    <a:pt x="396" y="2175"/>
                  </a:cubicBezTo>
                  <a:cubicBezTo>
                    <a:pt x="458" y="2175"/>
                    <a:pt x="514" y="2164"/>
                    <a:pt x="571" y="2124"/>
                  </a:cubicBezTo>
                  <a:lnTo>
                    <a:pt x="3067" y="645"/>
                  </a:lnTo>
                  <a:cubicBezTo>
                    <a:pt x="3231" y="554"/>
                    <a:pt x="3287" y="334"/>
                    <a:pt x="3191" y="170"/>
                  </a:cubicBezTo>
                  <a:cubicBezTo>
                    <a:pt x="3124" y="62"/>
                    <a:pt x="3010" y="1"/>
                    <a:pt x="289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904;p43"/>
            <p:cNvSpPr/>
            <p:nvPr/>
          </p:nvSpPr>
          <p:spPr>
            <a:xfrm>
              <a:off x="8448337" y="4400941"/>
              <a:ext cx="108023" cy="85285"/>
            </a:xfrm>
            <a:custGeom>
              <a:avLst/>
              <a:gdLst/>
              <a:ahLst/>
              <a:cxnLst/>
              <a:rect l="l" t="t" r="r" b="b"/>
              <a:pathLst>
                <a:path w="3107" h="2453" extrusionOk="0">
                  <a:moveTo>
                    <a:pt x="393" y="0"/>
                  </a:moveTo>
                  <a:cubicBezTo>
                    <a:pt x="288" y="0"/>
                    <a:pt x="184" y="49"/>
                    <a:pt x="113" y="142"/>
                  </a:cubicBezTo>
                  <a:cubicBezTo>
                    <a:pt x="1" y="295"/>
                    <a:pt x="29" y="509"/>
                    <a:pt x="187" y="628"/>
                  </a:cubicBezTo>
                  <a:lnTo>
                    <a:pt x="2508" y="2379"/>
                  </a:lnTo>
                  <a:cubicBezTo>
                    <a:pt x="2570" y="2430"/>
                    <a:pt x="2643" y="2452"/>
                    <a:pt x="2711" y="2452"/>
                  </a:cubicBezTo>
                  <a:cubicBezTo>
                    <a:pt x="2819" y="2452"/>
                    <a:pt x="2926" y="2401"/>
                    <a:pt x="2988" y="2311"/>
                  </a:cubicBezTo>
                  <a:cubicBezTo>
                    <a:pt x="3107" y="2153"/>
                    <a:pt x="3078" y="1933"/>
                    <a:pt x="2926" y="1820"/>
                  </a:cubicBezTo>
                  <a:lnTo>
                    <a:pt x="599" y="69"/>
                  </a:lnTo>
                  <a:cubicBezTo>
                    <a:pt x="537" y="23"/>
                    <a:pt x="465" y="0"/>
                    <a:pt x="39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905;p43"/>
            <p:cNvSpPr/>
            <p:nvPr/>
          </p:nvSpPr>
          <p:spPr>
            <a:xfrm>
              <a:off x="8378455" y="4410919"/>
              <a:ext cx="67970" cy="116923"/>
            </a:xfrm>
            <a:custGeom>
              <a:avLst/>
              <a:gdLst/>
              <a:ahLst/>
              <a:cxnLst/>
              <a:rect l="l" t="t" r="r" b="b"/>
              <a:pathLst>
                <a:path w="1955" h="3363" extrusionOk="0">
                  <a:moveTo>
                    <a:pt x="1562" y="1"/>
                  </a:moveTo>
                  <a:cubicBezTo>
                    <a:pt x="1428" y="1"/>
                    <a:pt x="1301" y="80"/>
                    <a:pt x="1242" y="206"/>
                  </a:cubicBezTo>
                  <a:lnTo>
                    <a:pt x="79" y="2877"/>
                  </a:lnTo>
                  <a:cubicBezTo>
                    <a:pt x="0" y="3052"/>
                    <a:pt x="85" y="3255"/>
                    <a:pt x="254" y="3334"/>
                  </a:cubicBezTo>
                  <a:cubicBezTo>
                    <a:pt x="294" y="3357"/>
                    <a:pt x="345" y="3362"/>
                    <a:pt x="395" y="3362"/>
                  </a:cubicBezTo>
                  <a:cubicBezTo>
                    <a:pt x="531" y="3362"/>
                    <a:pt x="655" y="3283"/>
                    <a:pt x="712" y="3159"/>
                  </a:cubicBezTo>
                  <a:lnTo>
                    <a:pt x="1875" y="488"/>
                  </a:lnTo>
                  <a:cubicBezTo>
                    <a:pt x="1954" y="313"/>
                    <a:pt x="1875" y="110"/>
                    <a:pt x="1700" y="30"/>
                  </a:cubicBezTo>
                  <a:cubicBezTo>
                    <a:pt x="1655" y="10"/>
                    <a:pt x="1608" y="1"/>
                    <a:pt x="156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 name="Google Shape;906;p43"/>
            <p:cNvSpPr/>
            <p:nvPr/>
          </p:nvSpPr>
          <p:spPr>
            <a:xfrm>
              <a:off x="8383739" y="4346530"/>
              <a:ext cx="114698" cy="106145"/>
            </a:xfrm>
            <a:custGeom>
              <a:avLst/>
              <a:gdLst/>
              <a:ahLst/>
              <a:cxnLst/>
              <a:rect l="l" t="t" r="r" b="b"/>
              <a:pathLst>
                <a:path w="3299" h="3053" extrusionOk="0">
                  <a:moveTo>
                    <a:pt x="1647" y="1"/>
                  </a:moveTo>
                  <a:cubicBezTo>
                    <a:pt x="1558" y="1"/>
                    <a:pt x="1469" y="9"/>
                    <a:pt x="1379" y="25"/>
                  </a:cubicBezTo>
                  <a:cubicBezTo>
                    <a:pt x="554" y="177"/>
                    <a:pt x="1" y="968"/>
                    <a:pt x="147" y="1798"/>
                  </a:cubicBezTo>
                  <a:cubicBezTo>
                    <a:pt x="283" y="2533"/>
                    <a:pt x="927" y="3052"/>
                    <a:pt x="1653" y="3052"/>
                  </a:cubicBezTo>
                  <a:cubicBezTo>
                    <a:pt x="1741" y="3052"/>
                    <a:pt x="1831" y="3045"/>
                    <a:pt x="1921" y="3029"/>
                  </a:cubicBezTo>
                  <a:cubicBezTo>
                    <a:pt x="2751" y="2876"/>
                    <a:pt x="3299" y="2080"/>
                    <a:pt x="3152" y="1256"/>
                  </a:cubicBezTo>
                  <a:cubicBezTo>
                    <a:pt x="3021" y="521"/>
                    <a:pt x="2374" y="1"/>
                    <a:pt x="16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sp>
        <p:nvSpPr>
          <p:cNvPr id="14" name="Rectangle 13"/>
          <p:cNvSpPr/>
          <p:nvPr/>
        </p:nvSpPr>
        <p:spPr>
          <a:xfrm>
            <a:off x="1066800" y="2095500"/>
            <a:ext cx="13182600" cy="5724644"/>
          </a:xfrm>
          <a:prstGeom prst="rect">
            <a:avLst/>
          </a:prstGeom>
        </p:spPr>
        <p:txBody>
          <a:bodyPr wrap="square">
            <a:spAutoFit/>
          </a:bodyPr>
          <a:lstStyle/>
          <a:p>
            <a:pPr algn="just">
              <a:lnSpc>
                <a:spcPct val="150000"/>
              </a:lnSpc>
            </a:pPr>
            <a:r>
              <a:rPr lang="vi-VN" sz="4200" dirty="0"/>
              <a:t>a) </a:t>
            </a:r>
            <a:endParaRPr lang="en-US" sz="4200" dirty="0"/>
          </a:p>
          <a:p>
            <a:pPr marL="571500" indent="-571500" algn="just">
              <a:lnSpc>
                <a:spcPct val="150000"/>
              </a:lnSpc>
              <a:buFont typeface="Arial" pitchFamily="34" charset="0"/>
              <a:buChar char="•"/>
            </a:pPr>
            <a:r>
              <a:rPr lang="vi-VN" sz="4000" dirty="0"/>
              <a:t>Bố của Dung sinh năm 1983. Năm đó thuộc thế kỉ XX</a:t>
            </a:r>
          </a:p>
          <a:p>
            <a:pPr marL="571500" indent="-571500" algn="just">
              <a:lnSpc>
                <a:spcPct val="150000"/>
              </a:lnSpc>
              <a:buFont typeface="Arial" pitchFamily="34" charset="0"/>
              <a:buChar char="•"/>
            </a:pPr>
            <a:r>
              <a:rPr lang="vi-VN" sz="4000" dirty="0"/>
              <a:t>Mẹ của Dung sinh năm 1986. Năm đó thuộc thế kỉ XX</a:t>
            </a:r>
          </a:p>
          <a:p>
            <a:pPr marL="571500" indent="-571500" algn="just">
              <a:lnSpc>
                <a:spcPct val="150000"/>
              </a:lnSpc>
              <a:buFont typeface="Arial" pitchFamily="34" charset="0"/>
              <a:buChar char="•"/>
            </a:pPr>
            <a:r>
              <a:rPr lang="vi-VN" sz="4000" dirty="0"/>
              <a:t>Anh Hà sinh năm 2009. Năm đó thuộc thế kỉ XXI</a:t>
            </a:r>
          </a:p>
          <a:p>
            <a:pPr marL="571500" indent="-571500" algn="just">
              <a:lnSpc>
                <a:spcPct val="150000"/>
              </a:lnSpc>
              <a:buFont typeface="Arial" pitchFamily="34" charset="0"/>
              <a:buChar char="•"/>
            </a:pPr>
            <a:r>
              <a:rPr lang="vi-VN" sz="4000" dirty="0"/>
              <a:t>Dung sinh năm 2014. Năm đó thuộc thuộc thế kỉ XXI</a:t>
            </a:r>
          </a:p>
          <a:p>
            <a:pPr algn="just">
              <a:lnSpc>
                <a:spcPct val="150000"/>
              </a:lnSpc>
            </a:pPr>
            <a:r>
              <a:rPr lang="vi-VN" sz="4200" dirty="0"/>
              <a:t>b) Năm nay là năm 2023, thuộc thế kỉ XXI</a:t>
            </a:r>
          </a:p>
        </p:txBody>
      </p:sp>
    </p:spTree>
    <p:extLst>
      <p:ext uri="{BB962C8B-B14F-4D97-AF65-F5344CB8AC3E}">
        <p14:creationId xmlns:p14="http://schemas.microsoft.com/office/powerpoint/2010/main" val="341820898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83996" y="156375"/>
            <a:ext cx="5957080" cy="1107996"/>
          </a:xfrm>
          <a:prstGeom prst="rect">
            <a:avLst/>
          </a:prstGeom>
        </p:spPr>
        <p:txBody>
          <a:bodyPr wrap="non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262624"/>
                </a:solidFill>
                <a:effectLst/>
                <a:uLnTx/>
                <a:uFillTx/>
              </a:rPr>
              <a:t>Bài</a:t>
            </a:r>
            <a:r>
              <a:rPr kumimoji="0" lang="en-US" sz="4400" b="1" i="0" u="none" strike="noStrike" kern="0" cap="none" spc="0" normalizeH="0" baseline="0" noProof="0" dirty="0">
                <a:ln>
                  <a:noFill/>
                </a:ln>
                <a:solidFill>
                  <a:srgbClr val="262624"/>
                </a:solidFill>
                <a:effectLst/>
                <a:uLnTx/>
                <a:uFillTx/>
              </a:rPr>
              <a:t> </a:t>
            </a:r>
            <a:r>
              <a:rPr kumimoji="0" lang="en-US" sz="4400" b="1" i="0" u="none" strike="noStrike" kern="0" cap="none" spc="0" normalizeH="0" baseline="0" noProof="0" dirty="0" err="1">
                <a:ln>
                  <a:noFill/>
                </a:ln>
                <a:solidFill>
                  <a:srgbClr val="262624"/>
                </a:solidFill>
                <a:effectLst/>
                <a:uLnTx/>
                <a:uFillTx/>
              </a:rPr>
              <a:t>tập</a:t>
            </a:r>
            <a:r>
              <a:rPr kumimoji="0" lang="en-US" sz="4400" b="1" i="0" u="none" strike="noStrike" kern="0" cap="none" spc="0" normalizeH="0" baseline="0" noProof="0" dirty="0">
                <a:ln>
                  <a:noFill/>
                </a:ln>
                <a:solidFill>
                  <a:srgbClr val="262624"/>
                </a:solidFill>
                <a:effectLst/>
                <a:uLnTx/>
                <a:uFillTx/>
              </a:rPr>
              <a:t> </a:t>
            </a:r>
            <a:r>
              <a:rPr lang="en-US" sz="4400" b="1" noProof="0" dirty="0">
                <a:solidFill>
                  <a:srgbClr val="262624"/>
                </a:solidFill>
              </a:rPr>
              <a:t>3</a:t>
            </a:r>
            <a:r>
              <a:rPr kumimoji="0" lang="en-US" sz="4400" b="1" i="0" u="none" strike="noStrike" kern="0" cap="none" spc="0" normalizeH="0" baseline="0" noProof="0" dirty="0">
                <a:ln>
                  <a:noFill/>
                </a:ln>
                <a:solidFill>
                  <a:srgbClr val="262624"/>
                </a:solidFill>
                <a:effectLst/>
                <a:uLnTx/>
                <a:uFillTx/>
              </a:rPr>
              <a:t> (SGK – tr40)</a:t>
            </a:r>
          </a:p>
        </p:txBody>
      </p:sp>
      <p:sp>
        <p:nvSpPr>
          <p:cNvPr id="5" name="Rectangle 4"/>
          <p:cNvSpPr/>
          <p:nvPr/>
        </p:nvSpPr>
        <p:spPr>
          <a:xfrm>
            <a:off x="1504436" y="1196614"/>
            <a:ext cx="15716764" cy="6878806"/>
          </a:xfrm>
          <a:prstGeom prst="rect">
            <a:avLst/>
          </a:prstGeom>
        </p:spPr>
        <p:txBody>
          <a:bodyPr wrap="square">
            <a:spAutoFit/>
          </a:bodyPr>
          <a:lstStyle/>
          <a:p>
            <a:pPr algn="just">
              <a:lnSpc>
                <a:spcPct val="150000"/>
              </a:lnSpc>
            </a:pPr>
            <a:r>
              <a:rPr lang="vi-VN" sz="4200" dirty="0"/>
              <a:t>a) Bà Triệu (Triệu Thị Trinh) sinh năm 226. Bà lãnh đạo cuộc khởi nghĩa chống quân Ngô năm 248. Hỏi Bà Triệu sinh vào thế kỉ nào? Khi lãnh đạo cuộc khởi nghĩa Bà bao nhiêu tuổi?</a:t>
            </a:r>
          </a:p>
          <a:p>
            <a:pPr algn="just">
              <a:lnSpc>
                <a:spcPct val="150000"/>
              </a:lnSpc>
            </a:pPr>
            <a:r>
              <a:rPr lang="vi-VN" sz="4200" dirty="0"/>
              <a:t>b) Lễ kỉ niệm 600 năm ngày sinh của anh hùng dân tộc Nguyễn Trãi được tổ chức vào năm 1980. Như vậy, Nguyễn Trãi sinh năm nào? Thuộc thế kỉ nào?</a:t>
            </a:r>
          </a:p>
          <a:p>
            <a:pPr algn="just">
              <a:lnSpc>
                <a:spcPct val="150000"/>
              </a:lnSpc>
            </a:pPr>
            <a:r>
              <a:rPr lang="vi-VN" sz="4200" dirty="0"/>
              <a:t>c) Bác Hồ sinh năm 1890. Như vậy, Bác Hồ sinh vào thế kỉ nào?</a:t>
            </a:r>
          </a:p>
        </p:txBody>
      </p:sp>
    </p:spTree>
    <p:extLst>
      <p:ext uri="{BB962C8B-B14F-4D97-AF65-F5344CB8AC3E}">
        <p14:creationId xmlns:p14="http://schemas.microsoft.com/office/powerpoint/2010/main" val="326641452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107</TotalTime>
  <Words>679</Words>
  <Application>Microsoft Office PowerPoint</Application>
  <PresentationFormat>Custom</PresentationFormat>
  <Paragraphs>71</Paragraphs>
  <Slides>17</Slides>
  <Notes>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等线 Light</vt:lpstr>
      <vt:lpstr>Arial</vt:lpstr>
      <vt:lpstr>Calibri</vt:lpstr>
      <vt:lpstr>Cambria Math</vt:lpstr>
      <vt:lpstr>等线</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16</cp:revision>
  <dcterms:modified xsi:type="dcterms:W3CDTF">2024-11-02T12:59:10Z</dcterms:modified>
</cp:coreProperties>
</file>