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1"/>
  </p:notesMasterIdLst>
  <p:sldIdLst>
    <p:sldId id="286" r:id="rId5"/>
    <p:sldId id="257" r:id="rId6"/>
    <p:sldId id="261" r:id="rId7"/>
    <p:sldId id="256" r:id="rId8"/>
    <p:sldId id="281" r:id="rId9"/>
    <p:sldId id="264" r:id="rId10"/>
    <p:sldId id="282" r:id="rId11"/>
    <p:sldId id="265" r:id="rId12"/>
    <p:sldId id="287" r:id="rId13"/>
    <p:sldId id="300" r:id="rId14"/>
    <p:sldId id="301" r:id="rId15"/>
    <p:sldId id="294" r:id="rId16"/>
    <p:sldId id="284" r:id="rId17"/>
    <p:sldId id="296" r:id="rId18"/>
    <p:sldId id="266" r:id="rId19"/>
    <p:sldId id="263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Chau Philomene One" panose="020B0604020202020204" charset="0"/>
      <p:regular r:id="rId28"/>
      <p:italic r:id="rId29"/>
    </p:embeddedFont>
    <p:embeddedFont>
      <p:font typeface="Nunito Black" pitchFamily="2" charset="0"/>
      <p:bold r:id="rId30"/>
      <p:boldItalic r:id="rId31"/>
    </p:embeddedFont>
    <p:embeddedFont>
      <p:font typeface="Sigmar One" panose="020B0604020202020204" charset="0"/>
      <p:regular r:id="rId32"/>
    </p:embeddedFont>
    <p:embeddedFont>
      <p:font typeface="Tahoma" panose="020B0604030504040204" pitchFamily="34" charset="0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61" d="100"/>
          <a:sy n="61" d="100"/>
        </p:scale>
        <p:origin x="8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1C8C9-DD02-401B-8A7E-6291E424159C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DE1E2-1665-4A89-9F0D-2C1134506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76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3" name="Google Shape;4073;gff3a1df26e_0_37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4" name="Google Shape;4074;gff3a1df26e_0_37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8" name="Google Shape;2758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9" name="Google Shape;2759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6" name="Google Shape;4386;gff3a1df26e_0_5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7" name="Google Shape;4387;gff3a1df26e_0_5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5C1F6-CA05-4BF9-9120-06FA3755F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98753-3F0E-4108-AE0B-FF1BA5D4C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23F26-6FF2-4518-ABF8-B9FAAC3BB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7384C-7FC4-48C1-AE05-E0583D1E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CC8D6-CB9D-4C31-B0A0-96FE1B75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55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E94C-ED5B-4BFB-8FA1-25782059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C7E8A-707C-475F-8300-1A7CC8FAC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4F3C5-0683-4535-A21E-DFC446C1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6E8A5-28A7-449A-9813-EAC63DE3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1AD0D-21E0-4B9C-ADDC-3681AD3B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32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387BF-25B0-4B22-8625-E4FFCD4E1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345EBA-F126-4E8D-B470-5451DA8E0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C28D7-15E0-4444-A131-82CED006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98A84-B66F-4047-AC88-956C31CC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DAFCE-11AF-41CB-B8D2-41EA0CA2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12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497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24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7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69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087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601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303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8E485-0A2E-4387-A9DC-18B2AAA3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FC9C7-1A27-4C67-A4E2-8E875E25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326A6-68BF-4D31-B6A4-177181B1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215BA-1996-45CA-A5D0-013C3A47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D06EF-BB66-4306-BB1E-40B2E1E4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086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859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571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802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D9352-1455-4EE7-9CD8-D806FD1E1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48A25A-C792-48C1-866F-6181A40A10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502FC-FAD3-4E07-8EF7-D32A8B7DF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F4B59-8E6B-4F77-99F8-1C772751B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88838-44C3-4F50-AF72-FF27499BA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757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126E7-ADD1-47B3-8ABD-49B6840FC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C9361-222D-431B-8793-4D86F7D64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9AADA-62B3-4A5B-8DC8-CB0F13516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7247E-9A3E-4662-B1DB-918DC983E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5FC6D0-E61E-4F83-A804-76617D494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606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D108E-ACD7-4ECC-A8DE-2E8C6977F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0FC42-F522-47B9-81A9-5F6622A54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793DE-C7C5-418E-8498-DA4387AA1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C8092-FA22-4554-8E52-9A6E48911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460E0-057C-4393-B33D-7A79DCD25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4503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7737D-AC01-4A1F-8112-53D8AEC0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A1790-D1AA-49A0-ADED-E59778AF19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53865C-AAA2-4425-8D0D-1F847201E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7458AB-B081-45C5-AF03-CE59BA19A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7995FA-8659-4E3F-A8E6-B60F33525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D8CEB6-5616-4CCB-B354-1398D1AC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0711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1E5E5-23E5-4E79-8D48-58C27219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D18C0C-3C15-4FC1-B77C-D8C634822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0A6E76-DC78-46E2-9198-3441956AD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078099-DA4D-4E57-98D2-89FEB60862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086134-C4B2-4AAA-A071-4593801AD4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C4A32B-FE07-4D24-8982-425DA4B35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7A677A-2019-4586-949D-D8E085CB8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BFB7F0-CA86-4C14-859D-B867E2A43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664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5FCF0-30ED-4C45-8ADB-922059D51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4690AC-99EA-400A-BE0A-0A3D4920B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AFD36C-B294-4680-988F-9275E2B42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985CD0-5964-40CB-BEF0-2604929C7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19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01382F-4E4C-4516-B34B-67A027243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88026D-EB94-4A36-BA31-ED2D14565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8816E-88B8-4556-9A02-891C5F92F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025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8BC49-B3CC-4D70-BE1A-E90D43479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E37DD-B9FD-441D-9205-9F26B7565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991BB-DF6F-4F13-A027-67028761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72FED-61C5-4C98-95A6-393AE5704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3E557-0C90-4C9A-82C6-2052075A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578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BCDDE-1BFD-4315-AA1E-97F9B4386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703A2-CA50-494E-9789-E2A09F4F2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FA63E-7755-4792-8175-70D42C144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FA74EC-6830-4ABC-A244-DF957B59A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5A83F2-C7E4-43E0-9A8D-8DE982B5F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A80710-820A-4F9A-9039-C1EEA956A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4256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56D01-7326-488D-976F-8B42EDA7F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AA9210-8693-4FA1-8C01-F225D31FF7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C43C9C-F059-4447-A5C4-E3BF96C0B7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82D5CB-C37D-4A0B-B0C8-17C5835A9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DC104D-D678-4327-9443-A79E5ACFB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6BFDF0-EABE-41D0-9FF4-3271E8C7C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4909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570A5-FDBA-4C69-A33F-9C20D38F3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81CCEB-462A-427A-8467-0D8723549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5478F-2D0A-4699-9D16-380E301A0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80B80-A8C2-4D98-B9BB-32573446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FEF7D-9531-4B5B-B081-07D3B3BC2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32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0F01DB-E73B-4F44-BFDC-3D496ED68D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8CC570-CF38-404E-A460-B77BD8D4A8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6A22B-8D2B-4EF7-9E1B-532A1FFC2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86461-BA09-4F9D-AF6D-4CE61D2FB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61CE3-5998-4B9C-8550-3ABE619AE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0524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D8B53-F37F-4908-8FAE-758591711E80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2C4C6-E1D5-4852-BEAC-1A7A265E3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42251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D8B53-F37F-4908-8FAE-758591711E80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2C4C6-E1D5-4852-BEAC-1A7A265E3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68182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73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3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1088617" indent="0">
              <a:buNone/>
              <a:defRPr sz="1933">
                <a:solidFill>
                  <a:schemeClr val="tx1">
                    <a:tint val="75000"/>
                  </a:schemeClr>
                </a:solidFill>
              </a:defRPr>
            </a:lvl3pPr>
            <a:lvl4pPr marL="1632926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4pPr>
            <a:lvl5pPr marL="2177234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5pPr>
            <a:lvl6pPr marL="2721543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6pPr>
            <a:lvl7pPr marL="3265851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7pPr>
            <a:lvl8pPr marL="3810160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8pPr>
            <a:lvl9pPr marL="4354468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D8B53-F37F-4908-8FAE-758591711E80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2C4C6-E1D5-4852-BEAC-1A7A265E3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012727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334"/>
            </a:lvl1pPr>
            <a:lvl2pPr>
              <a:defRPr sz="28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334"/>
            </a:lvl1pPr>
            <a:lvl2pPr>
              <a:defRPr sz="28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D8B53-F37F-4908-8FAE-758591711E80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2C4C6-E1D5-4852-BEAC-1A7A265E3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282794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867" b="1"/>
            </a:lvl1pPr>
            <a:lvl2pPr marL="544309" indent="0">
              <a:buNone/>
              <a:defRPr sz="2400" b="1"/>
            </a:lvl2pPr>
            <a:lvl3pPr marL="1088617" indent="0">
              <a:buNone/>
              <a:defRPr sz="2133" b="1"/>
            </a:lvl3pPr>
            <a:lvl4pPr marL="1632926" indent="0">
              <a:buNone/>
              <a:defRPr sz="1933" b="1"/>
            </a:lvl4pPr>
            <a:lvl5pPr marL="2177234" indent="0">
              <a:buNone/>
              <a:defRPr sz="1933" b="1"/>
            </a:lvl5pPr>
            <a:lvl6pPr marL="2721543" indent="0">
              <a:buNone/>
              <a:defRPr sz="1933" b="1"/>
            </a:lvl6pPr>
            <a:lvl7pPr marL="3265851" indent="0">
              <a:buNone/>
              <a:defRPr sz="1933" b="1"/>
            </a:lvl7pPr>
            <a:lvl8pPr marL="3810160" indent="0">
              <a:buNone/>
              <a:defRPr sz="1933" b="1"/>
            </a:lvl8pPr>
            <a:lvl9pPr marL="4354468" indent="0">
              <a:buNone/>
              <a:defRPr sz="19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67"/>
            </a:lvl1pPr>
            <a:lvl2pPr>
              <a:defRPr sz="2400"/>
            </a:lvl2pPr>
            <a:lvl3pPr>
              <a:defRPr sz="2133"/>
            </a:lvl3pPr>
            <a:lvl4pPr>
              <a:defRPr sz="1933"/>
            </a:lvl4pPr>
            <a:lvl5pPr>
              <a:defRPr sz="1933"/>
            </a:lvl5pPr>
            <a:lvl6pPr>
              <a:defRPr sz="1933"/>
            </a:lvl6pPr>
            <a:lvl7pPr>
              <a:defRPr sz="1933"/>
            </a:lvl7pPr>
            <a:lvl8pPr>
              <a:defRPr sz="1933"/>
            </a:lvl8pPr>
            <a:lvl9pPr>
              <a:defRPr sz="19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639762"/>
          </a:xfrm>
        </p:spPr>
        <p:txBody>
          <a:bodyPr anchor="b"/>
          <a:lstStyle>
            <a:lvl1pPr marL="0" indent="0">
              <a:buNone/>
              <a:defRPr sz="2867" b="1"/>
            </a:lvl1pPr>
            <a:lvl2pPr marL="544309" indent="0">
              <a:buNone/>
              <a:defRPr sz="2400" b="1"/>
            </a:lvl2pPr>
            <a:lvl3pPr marL="1088617" indent="0">
              <a:buNone/>
              <a:defRPr sz="2133" b="1"/>
            </a:lvl3pPr>
            <a:lvl4pPr marL="1632926" indent="0">
              <a:buNone/>
              <a:defRPr sz="1933" b="1"/>
            </a:lvl4pPr>
            <a:lvl5pPr marL="2177234" indent="0">
              <a:buNone/>
              <a:defRPr sz="1933" b="1"/>
            </a:lvl5pPr>
            <a:lvl6pPr marL="2721543" indent="0">
              <a:buNone/>
              <a:defRPr sz="1933" b="1"/>
            </a:lvl6pPr>
            <a:lvl7pPr marL="3265851" indent="0">
              <a:buNone/>
              <a:defRPr sz="1933" b="1"/>
            </a:lvl7pPr>
            <a:lvl8pPr marL="3810160" indent="0">
              <a:buNone/>
              <a:defRPr sz="1933" b="1"/>
            </a:lvl8pPr>
            <a:lvl9pPr marL="4354468" indent="0">
              <a:buNone/>
              <a:defRPr sz="19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67"/>
            </a:lvl1pPr>
            <a:lvl2pPr>
              <a:defRPr sz="2400"/>
            </a:lvl2pPr>
            <a:lvl3pPr>
              <a:defRPr sz="2133"/>
            </a:lvl3pPr>
            <a:lvl4pPr>
              <a:defRPr sz="1933"/>
            </a:lvl4pPr>
            <a:lvl5pPr>
              <a:defRPr sz="1933"/>
            </a:lvl5pPr>
            <a:lvl6pPr>
              <a:defRPr sz="1933"/>
            </a:lvl6pPr>
            <a:lvl7pPr>
              <a:defRPr sz="1933"/>
            </a:lvl7pPr>
            <a:lvl8pPr>
              <a:defRPr sz="1933"/>
            </a:lvl8pPr>
            <a:lvl9pPr>
              <a:defRPr sz="19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D8B53-F37F-4908-8FAE-758591711E80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2C4C6-E1D5-4852-BEAC-1A7A265E3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36870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D8B53-F37F-4908-8FAE-758591711E80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2C4C6-E1D5-4852-BEAC-1A7A265E3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94481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9FAAA-0185-42F6-953F-AC9EBDA4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DAFB4-E62B-49B5-A1AE-9878EDB08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0870D-A4D4-4094-BC91-94ECDF07A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8544E-9626-430B-BA15-4D105A100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691C3-380C-4B3A-B171-422A99D2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46F11-9725-4322-99CD-797CAEE7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188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D8B53-F37F-4908-8FAE-758591711E80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2C4C6-E1D5-4852-BEAC-1A7A265E3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514873"/>
      </p:ext>
    </p:extLst>
  </p:cSld>
  <p:clrMapOvr>
    <a:masterClrMapping/>
  </p:clrMapOvr>
  <p:transition>
    <p:circl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800"/>
            </a:lvl1pPr>
            <a:lvl2pPr>
              <a:defRPr sz="3334"/>
            </a:lvl2pPr>
            <a:lvl3pPr>
              <a:defRPr sz="28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667"/>
            </a:lvl1pPr>
            <a:lvl2pPr marL="544309" indent="0">
              <a:buNone/>
              <a:defRPr sz="1400"/>
            </a:lvl2pPr>
            <a:lvl3pPr marL="1088617" indent="0">
              <a:buNone/>
              <a:defRPr sz="1200"/>
            </a:lvl3pPr>
            <a:lvl4pPr marL="1632926" indent="0">
              <a:buNone/>
              <a:defRPr sz="1067"/>
            </a:lvl4pPr>
            <a:lvl5pPr marL="2177234" indent="0">
              <a:buNone/>
              <a:defRPr sz="1067"/>
            </a:lvl5pPr>
            <a:lvl6pPr marL="2721543" indent="0">
              <a:buNone/>
              <a:defRPr sz="1067"/>
            </a:lvl6pPr>
            <a:lvl7pPr marL="3265851" indent="0">
              <a:buNone/>
              <a:defRPr sz="1067"/>
            </a:lvl7pPr>
            <a:lvl8pPr marL="3810160" indent="0">
              <a:buNone/>
              <a:defRPr sz="1067"/>
            </a:lvl8pPr>
            <a:lvl9pPr marL="4354468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D8B53-F37F-4908-8FAE-758591711E80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2C4C6-E1D5-4852-BEAC-1A7A265E3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74216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00"/>
            </a:lvl1pPr>
            <a:lvl2pPr marL="544309" indent="0">
              <a:buNone/>
              <a:defRPr sz="3334"/>
            </a:lvl2pPr>
            <a:lvl3pPr marL="1088617" indent="0">
              <a:buNone/>
              <a:defRPr sz="2867"/>
            </a:lvl3pPr>
            <a:lvl4pPr marL="1632926" indent="0">
              <a:buNone/>
              <a:defRPr sz="2400"/>
            </a:lvl4pPr>
            <a:lvl5pPr marL="2177234" indent="0">
              <a:buNone/>
              <a:defRPr sz="2400"/>
            </a:lvl5pPr>
            <a:lvl6pPr marL="2721543" indent="0">
              <a:buNone/>
              <a:defRPr sz="2400"/>
            </a:lvl6pPr>
            <a:lvl7pPr marL="3265851" indent="0">
              <a:buNone/>
              <a:defRPr sz="2400"/>
            </a:lvl7pPr>
            <a:lvl8pPr marL="3810160" indent="0">
              <a:buNone/>
              <a:defRPr sz="2400"/>
            </a:lvl8pPr>
            <a:lvl9pPr marL="4354468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67"/>
            </a:lvl1pPr>
            <a:lvl2pPr marL="544309" indent="0">
              <a:buNone/>
              <a:defRPr sz="1400"/>
            </a:lvl2pPr>
            <a:lvl3pPr marL="1088617" indent="0">
              <a:buNone/>
              <a:defRPr sz="1200"/>
            </a:lvl3pPr>
            <a:lvl4pPr marL="1632926" indent="0">
              <a:buNone/>
              <a:defRPr sz="1067"/>
            </a:lvl4pPr>
            <a:lvl5pPr marL="2177234" indent="0">
              <a:buNone/>
              <a:defRPr sz="1067"/>
            </a:lvl5pPr>
            <a:lvl6pPr marL="2721543" indent="0">
              <a:buNone/>
              <a:defRPr sz="1067"/>
            </a:lvl6pPr>
            <a:lvl7pPr marL="3265851" indent="0">
              <a:buNone/>
              <a:defRPr sz="1067"/>
            </a:lvl7pPr>
            <a:lvl8pPr marL="3810160" indent="0">
              <a:buNone/>
              <a:defRPr sz="1067"/>
            </a:lvl8pPr>
            <a:lvl9pPr marL="4354468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D8B53-F37F-4908-8FAE-758591711E80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2C4C6-E1D5-4852-BEAC-1A7A265E3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54059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D8B53-F37F-4908-8FAE-758591711E80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2C4C6-E1D5-4852-BEAC-1A7A265E3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116909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D8B53-F37F-4908-8FAE-758591711E80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2C4C6-E1D5-4852-BEAC-1A7A265E3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29917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9"/>
          <p:cNvSpPr txBox="1">
            <a:spLocks noGrp="1"/>
          </p:cNvSpPr>
          <p:nvPr>
            <p:ph type="title"/>
          </p:nvPr>
        </p:nvSpPr>
        <p:spPr>
          <a:xfrm>
            <a:off x="1540960" y="720000"/>
            <a:ext cx="9110400" cy="1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2" name="Google Shape;412;p9"/>
          <p:cNvSpPr txBox="1">
            <a:spLocks noGrp="1"/>
          </p:cNvSpPr>
          <p:nvPr>
            <p:ph type="subTitle" idx="1"/>
          </p:nvPr>
        </p:nvSpPr>
        <p:spPr>
          <a:xfrm>
            <a:off x="1540767" y="2234400"/>
            <a:ext cx="9110400" cy="1252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8590110"/>
      </p:ext>
    </p:extLst>
  </p:cSld>
  <p:clrMapOvr>
    <a:masterClrMapping/>
  </p:clrMapOvr>
  <p:transition>
    <p:circl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 txBox="1">
            <a:spLocks noGrp="1"/>
          </p:cNvSpPr>
          <p:nvPr>
            <p:ph type="title" hasCustomPrompt="1"/>
          </p:nvPr>
        </p:nvSpPr>
        <p:spPr>
          <a:xfrm>
            <a:off x="1822751" y="720000"/>
            <a:ext cx="2951200" cy="2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1" name="Google Shape;121;p3"/>
          <p:cNvSpPr txBox="1">
            <a:spLocks noGrp="1"/>
          </p:cNvSpPr>
          <p:nvPr>
            <p:ph type="subTitle" idx="1"/>
          </p:nvPr>
        </p:nvSpPr>
        <p:spPr>
          <a:xfrm rot="252">
            <a:off x="4908459" y="3451531"/>
            <a:ext cx="54604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"/>
          <p:cNvSpPr txBox="1">
            <a:spLocks noGrp="1"/>
          </p:cNvSpPr>
          <p:nvPr>
            <p:ph type="title" idx="2"/>
          </p:nvPr>
        </p:nvSpPr>
        <p:spPr>
          <a:xfrm>
            <a:off x="4908084" y="720000"/>
            <a:ext cx="5460400" cy="2642000"/>
          </a:xfrm>
          <a:prstGeom prst="rect">
            <a:avLst/>
          </a:prstGeom>
          <a:noFill/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4092686"/>
      </p:ext>
    </p:extLst>
  </p:cSld>
  <p:clrMapOvr>
    <a:masterClrMapping/>
  </p:clrMapOvr>
  <p:transition>
    <p:circl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p29"/>
          <p:cNvSpPr txBox="1">
            <a:spLocks noGrp="1"/>
          </p:cNvSpPr>
          <p:nvPr>
            <p:ph type="title" hasCustomPrompt="1"/>
          </p:nvPr>
        </p:nvSpPr>
        <p:spPr>
          <a:xfrm rot="-396">
            <a:off x="6364227" y="720200"/>
            <a:ext cx="3469600" cy="1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7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7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7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7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7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7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7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7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7"/>
            </a:lvl9pPr>
          </a:lstStyle>
          <a:p>
            <a:r>
              <a:t>xx%</a:t>
            </a:r>
          </a:p>
        </p:txBody>
      </p:sp>
      <p:sp>
        <p:nvSpPr>
          <p:cNvPr id="1879" name="Google Shape;1879;p29"/>
          <p:cNvSpPr txBox="1">
            <a:spLocks noGrp="1"/>
          </p:cNvSpPr>
          <p:nvPr>
            <p:ph type="subTitle" idx="1"/>
          </p:nvPr>
        </p:nvSpPr>
        <p:spPr>
          <a:xfrm>
            <a:off x="6364200" y="2306655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0" name="Google Shape;1880;p29"/>
          <p:cNvSpPr txBox="1">
            <a:spLocks noGrp="1"/>
          </p:cNvSpPr>
          <p:nvPr>
            <p:ph type="title" idx="2" hasCustomPrompt="1"/>
          </p:nvPr>
        </p:nvSpPr>
        <p:spPr>
          <a:xfrm>
            <a:off x="6364227" y="3504609"/>
            <a:ext cx="3469600" cy="1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7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7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7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7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7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7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7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7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7"/>
            </a:lvl9pPr>
          </a:lstStyle>
          <a:p>
            <a:r>
              <a:t>xx%</a:t>
            </a:r>
          </a:p>
        </p:txBody>
      </p:sp>
      <p:sp>
        <p:nvSpPr>
          <p:cNvPr id="1881" name="Google Shape;1881;p29"/>
          <p:cNvSpPr txBox="1">
            <a:spLocks noGrp="1"/>
          </p:cNvSpPr>
          <p:nvPr>
            <p:ph type="subTitle" idx="3"/>
          </p:nvPr>
        </p:nvSpPr>
        <p:spPr>
          <a:xfrm>
            <a:off x="6364200" y="5090999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2" name="Google Shape;1882;p29"/>
          <p:cNvSpPr txBox="1">
            <a:spLocks noGrp="1"/>
          </p:cNvSpPr>
          <p:nvPr>
            <p:ph type="title" idx="4" hasCustomPrompt="1"/>
          </p:nvPr>
        </p:nvSpPr>
        <p:spPr>
          <a:xfrm rot="-396">
            <a:off x="2358177" y="720200"/>
            <a:ext cx="3469600" cy="1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7"/>
            </a:lvl9pPr>
          </a:lstStyle>
          <a:p>
            <a:r>
              <a:t>xx%</a:t>
            </a:r>
          </a:p>
        </p:txBody>
      </p:sp>
      <p:sp>
        <p:nvSpPr>
          <p:cNvPr id="1883" name="Google Shape;1883;p29"/>
          <p:cNvSpPr txBox="1">
            <a:spLocks noGrp="1"/>
          </p:cNvSpPr>
          <p:nvPr>
            <p:ph type="subTitle" idx="5"/>
          </p:nvPr>
        </p:nvSpPr>
        <p:spPr>
          <a:xfrm>
            <a:off x="2358151" y="2306656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4" name="Google Shape;1884;p29"/>
          <p:cNvSpPr txBox="1">
            <a:spLocks noGrp="1"/>
          </p:cNvSpPr>
          <p:nvPr>
            <p:ph type="title" idx="6" hasCustomPrompt="1"/>
          </p:nvPr>
        </p:nvSpPr>
        <p:spPr>
          <a:xfrm>
            <a:off x="2358177" y="3504611"/>
            <a:ext cx="3469600" cy="1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7"/>
            </a:lvl9pPr>
          </a:lstStyle>
          <a:p>
            <a:r>
              <a:t>xx%</a:t>
            </a:r>
          </a:p>
        </p:txBody>
      </p:sp>
      <p:sp>
        <p:nvSpPr>
          <p:cNvPr id="1885" name="Google Shape;1885;p29"/>
          <p:cNvSpPr txBox="1">
            <a:spLocks noGrp="1"/>
          </p:cNvSpPr>
          <p:nvPr>
            <p:ph type="subTitle" idx="7"/>
          </p:nvPr>
        </p:nvSpPr>
        <p:spPr>
          <a:xfrm>
            <a:off x="2358151" y="5091000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8063841"/>
      </p:ext>
    </p:extLst>
  </p:cSld>
  <p:clrMapOvr>
    <a:masterClrMapping/>
  </p:clrMapOvr>
  <p:transition>
    <p:circl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"/>
          <p:cNvSpPr txBox="1">
            <a:spLocks noGrp="1"/>
          </p:cNvSpPr>
          <p:nvPr>
            <p:ph type="subTitle" idx="1"/>
          </p:nvPr>
        </p:nvSpPr>
        <p:spPr>
          <a:xfrm>
            <a:off x="6270564" y="4348767"/>
            <a:ext cx="4168400" cy="846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5"/>
          <p:cNvSpPr txBox="1">
            <a:spLocks noGrp="1"/>
          </p:cNvSpPr>
          <p:nvPr>
            <p:ph type="subTitle" idx="2"/>
          </p:nvPr>
        </p:nvSpPr>
        <p:spPr>
          <a:xfrm>
            <a:off x="1753017" y="4348767"/>
            <a:ext cx="4168400" cy="846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5"/>
          <p:cNvSpPr txBox="1">
            <a:spLocks noGrp="1"/>
          </p:cNvSpPr>
          <p:nvPr>
            <p:ph type="subTitle" idx="3"/>
          </p:nvPr>
        </p:nvSpPr>
        <p:spPr>
          <a:xfrm>
            <a:off x="6270581" y="3726033"/>
            <a:ext cx="416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5"/>
          <p:cNvSpPr txBox="1">
            <a:spLocks noGrp="1"/>
          </p:cNvSpPr>
          <p:nvPr>
            <p:ph type="subTitle" idx="4"/>
          </p:nvPr>
        </p:nvSpPr>
        <p:spPr>
          <a:xfrm>
            <a:off x="1753035" y="3726033"/>
            <a:ext cx="416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3332361"/>
      </p:ext>
    </p:extLst>
  </p:cSld>
  <p:clrMapOvr>
    <a:masterClrMapping/>
  </p:clrMapOvr>
  <p:transition>
    <p:circl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8"/>
          <p:cNvSpPr txBox="1">
            <a:spLocks noGrp="1"/>
          </p:cNvSpPr>
          <p:nvPr>
            <p:ph type="title"/>
          </p:nvPr>
        </p:nvSpPr>
        <p:spPr>
          <a:xfrm>
            <a:off x="2510067" y="1360400"/>
            <a:ext cx="7171600" cy="4137200"/>
          </a:xfrm>
          <a:prstGeom prst="rect">
            <a:avLst/>
          </a:prstGeom>
          <a:noFill/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801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1485309"/>
      </p:ext>
    </p:extLst>
  </p:cSld>
  <p:clrMapOvr>
    <a:masterClrMapping/>
  </p:clrMapOvr>
  <p:transition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BB48-5136-4D9A-AC3D-FD9E8D982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29FFD-B1C9-4F8D-9778-8D847068F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4C97D4-F683-42AA-B2D0-622A580F9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B06A91-1DD3-4A9A-A81B-7880F7C9E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5D319-B95D-4933-91B0-316FEBBDC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CEBFA6-8CA3-4533-9587-0E563E8EA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1D3C5E-514C-4F45-A4DE-7606407B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A68DEB-B6AF-4C6C-ABC6-1547963F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21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F2E91-C220-46D9-B764-3E3BAE6E5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94B16-EB16-4221-952A-025DCEE3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B39461-8BC4-480B-B560-29A1C82E9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D5E32B-78C7-4C2C-9D03-03B8A8E7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8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C58E9D-3023-4A8E-ADD6-D6782ABB3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4D3E38-709D-42BC-AAF0-254836A9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91791-8B9D-4B1A-89C7-C396D448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62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D073A-0FB0-430B-A558-D5D6D4996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57282-1134-4DA4-83B1-D5ADC1B81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97B86-6379-4E78-B40D-116315D13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AB4A6-FDA7-4C43-B626-1B402C62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04D35-63D5-49EF-A7B1-BCF353FF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53872-A523-4F56-AFBD-65A8D2AD8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65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7AFBD-3BEE-4B74-928F-E095ECC4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54C5C7-34A5-4D10-A742-EC3731C94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CBB18-419E-4B8B-83B3-8BBE75233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DFB48-3C54-4490-92DF-F09789980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F9CFA-39E1-4D71-ACB6-4B4E7775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4A61E-F39C-435A-ADAB-82E5AEF1A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08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92852B-EDC0-4980-B15B-C0A5FDA9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E92D3-7CBE-4F8E-A60F-D057CE361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D4AD6-2FF6-42D2-A4F6-32B216D2F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E2A3D-A6F8-41F9-A693-F6E36CD38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582A9-65B3-4B96-B433-AC76452AF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8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E5C4E-B3C2-4C37-8FA3-175A5BF966A9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04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D35B46-4966-48CF-AC94-FC2BB64BB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85FAF2-9D0E-4B36-A629-659AD6A0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E379C-4638-450E-AACF-D9C7090F69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ACD3F-8274-4B56-A566-7F51DBA45C8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86839-77A2-4513-AACE-0443351381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0C290-9654-4872-9459-A0B2DB8F4E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7C5345-E377-494E-A6D7-8E51A13AF5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08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63284" tIns="81642" rIns="163284" bIns="8164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63284" tIns="81642" rIns="163284" bIns="8164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D8B53-F37F-4908-8FAE-758591711E80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2C4C6-E1D5-4852-BEAC-1A7A265E3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842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700" r:id="rId15"/>
    <p:sldLayoutId id="2147483701" r:id="rId16"/>
  </p:sldLayoutIdLst>
  <p:transition>
    <p:circle/>
  </p:transition>
  <p:hf hdr="0" ftr="0" dt="0"/>
  <p:txStyles>
    <p:titleStyle>
      <a:lvl1pPr algn="ctr" defTabSz="1088617" rtl="0" eaLnBrk="1" latinLnBrk="0" hangingPunct="1">
        <a:spcBef>
          <a:spcPct val="0"/>
        </a:spcBef>
        <a:buNone/>
        <a:defRPr sz="52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232" indent="-408232" algn="l" defTabSz="1088617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502" indent="-340193" algn="l" defTabSz="1088617" rtl="0" eaLnBrk="1" latinLnBrk="0" hangingPunct="1">
        <a:spcBef>
          <a:spcPct val="20000"/>
        </a:spcBef>
        <a:buFont typeface="Arial" pitchFamily="34" charset="0"/>
        <a:buChar char="–"/>
        <a:defRPr sz="3334" kern="1200">
          <a:solidFill>
            <a:schemeClr val="tx1"/>
          </a:solidFill>
          <a:latin typeface="+mn-lt"/>
          <a:ea typeface="+mn-ea"/>
          <a:cs typeface="+mn-cs"/>
        </a:defRPr>
      </a:lvl2pPr>
      <a:lvl3pPr marL="1360771" indent="-272154" algn="l" defTabSz="1088617" rtl="0" eaLnBrk="1" latinLnBrk="0" hangingPunct="1">
        <a:spcBef>
          <a:spcPct val="20000"/>
        </a:spcBef>
        <a:buFont typeface="Arial" pitchFamily="34" charset="0"/>
        <a:buChar char="•"/>
        <a:defRPr sz="2867" kern="1200">
          <a:solidFill>
            <a:schemeClr val="tx1"/>
          </a:solidFill>
          <a:latin typeface="+mn-lt"/>
          <a:ea typeface="+mn-ea"/>
          <a:cs typeface="+mn-cs"/>
        </a:defRPr>
      </a:lvl3pPr>
      <a:lvl4pPr marL="1905080" indent="-272154" algn="l" defTabSz="1088617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388" indent="-272154" algn="l" defTabSz="1088617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697" indent="-272154" algn="l" defTabSz="108861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8006" indent="-272154" algn="l" defTabSz="108861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2314" indent="-272154" algn="l" defTabSz="108861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623" indent="-272154" algn="l" defTabSz="108861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61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4309" algn="l" defTabSz="108861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8617" algn="l" defTabSz="108861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2926" algn="l" defTabSz="108861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7234" algn="l" defTabSz="108861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1543" algn="l" defTabSz="108861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5851" algn="l" defTabSz="108861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10160" algn="l" defTabSz="108861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54468" algn="l" defTabSz="108861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16.gif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2.gif"/><Relationship Id="rId18" Type="http://schemas.openxmlformats.org/officeDocument/2006/relationships/slide" Target="slide6.xml"/><Relationship Id="rId3" Type="http://schemas.openxmlformats.org/officeDocument/2006/relationships/audio" Target="../media/audio2.wav"/><Relationship Id="rId21" Type="http://schemas.openxmlformats.org/officeDocument/2006/relationships/image" Target="../media/image26.png"/><Relationship Id="rId7" Type="http://schemas.openxmlformats.org/officeDocument/2006/relationships/image" Target="../media/image10.png"/><Relationship Id="rId12" Type="http://schemas.openxmlformats.org/officeDocument/2006/relationships/image" Target="../media/image21.gif"/><Relationship Id="rId17" Type="http://schemas.openxmlformats.org/officeDocument/2006/relationships/image" Target="../media/image24.gif"/><Relationship Id="rId2" Type="http://schemas.openxmlformats.org/officeDocument/2006/relationships/audio" Target="../media/audio1.wav"/><Relationship Id="rId16" Type="http://schemas.openxmlformats.org/officeDocument/2006/relationships/image" Target="../media/image23.gif"/><Relationship Id="rId20" Type="http://schemas.openxmlformats.org/officeDocument/2006/relationships/slide" Target="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20.gif"/><Relationship Id="rId5" Type="http://schemas.openxmlformats.org/officeDocument/2006/relationships/image" Target="../media/image18.png"/><Relationship Id="rId15" Type="http://schemas.openxmlformats.org/officeDocument/2006/relationships/image" Target="../media/image16.gif"/><Relationship Id="rId23" Type="http://schemas.openxmlformats.org/officeDocument/2006/relationships/image" Target="../media/image27.png"/><Relationship Id="rId10" Type="http://schemas.openxmlformats.org/officeDocument/2006/relationships/image" Target="../media/image19.gif"/><Relationship Id="rId19" Type="http://schemas.openxmlformats.org/officeDocument/2006/relationships/image" Target="../media/image25.png"/><Relationship Id="rId4" Type="http://schemas.openxmlformats.org/officeDocument/2006/relationships/image" Target="../media/image17.png"/><Relationship Id="rId9" Type="http://schemas.openxmlformats.org/officeDocument/2006/relationships/image" Target="../media/image12.gif"/><Relationship Id="rId14" Type="http://schemas.openxmlformats.org/officeDocument/2006/relationships/image" Target="../media/image15.png"/><Relationship Id="rId22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png"/><Relationship Id="rId5" Type="http://schemas.openxmlformats.org/officeDocument/2006/relationships/slide" Target="slide4.xml"/><Relationship Id="rId4" Type="http://schemas.openxmlformats.org/officeDocument/2006/relationships/image" Target="../media/image28.png"/><Relationship Id="rId9" Type="http://schemas.openxmlformats.org/officeDocument/2006/relationships/image" Target="../media/image3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png"/><Relationship Id="rId5" Type="http://schemas.openxmlformats.org/officeDocument/2006/relationships/slide" Target="slide4.xml"/><Relationship Id="rId4" Type="http://schemas.openxmlformats.org/officeDocument/2006/relationships/image" Target="../media/image28.png"/><Relationship Id="rId9" Type="http://schemas.openxmlformats.org/officeDocument/2006/relationships/image" Target="../media/image3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png"/><Relationship Id="rId5" Type="http://schemas.openxmlformats.org/officeDocument/2006/relationships/slide" Target="slide4.xml"/><Relationship Id="rId4" Type="http://schemas.openxmlformats.org/officeDocument/2006/relationships/image" Target="../media/image28.png"/><Relationship Id="rId9" Type="http://schemas.openxmlformats.org/officeDocument/2006/relationships/image" Target="../media/image32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6D0B4E0-4123-8F6E-7176-0965CCB2FEDC}"/>
              </a:ext>
            </a:extLst>
          </p:cNvPr>
          <p:cNvSpPr txBox="1"/>
          <p:nvPr/>
        </p:nvSpPr>
        <p:spPr>
          <a:xfrm>
            <a:off x="4879756" y="1005688"/>
            <a:ext cx="2246258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br>
              <a:rPr lang="en-US" sz="1400" dirty="0">
                <a:solidFill>
                  <a:srgbClr val="7030A0"/>
                </a:solidFill>
                <a:latin typeface="Nunito Black" panose="00000A00000000000000" pitchFamily="2" charset="0"/>
              </a:rPr>
            </a:br>
            <a:r>
              <a:rPr lang="en-US" sz="3200" dirty="0" err="1">
                <a:solidFill>
                  <a:srgbClr val="7030A0"/>
                </a:solidFill>
                <a:latin typeface="Nunito Black" panose="00000A00000000000000" pitchFamily="2" charset="0"/>
              </a:rPr>
              <a:t>Toán</a:t>
            </a:r>
            <a:endParaRPr lang="en-US" sz="1400" dirty="0">
              <a:solidFill>
                <a:srgbClr val="7030A0"/>
              </a:solidFill>
              <a:latin typeface="Nunito Black" panose="00000A00000000000000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2EC67F4-D502-90DD-F1F7-CDD15CAB7738}"/>
              </a:ext>
            </a:extLst>
          </p:cNvPr>
          <p:cNvSpPr txBox="1">
            <a:spLocks/>
          </p:cNvSpPr>
          <p:nvPr/>
        </p:nvSpPr>
        <p:spPr>
          <a:xfrm>
            <a:off x="2951221" y="1805907"/>
            <a:ext cx="6289557" cy="9304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endParaRPr lang="en-US" sz="3200" dirty="0">
              <a:solidFill>
                <a:srgbClr val="FFFF00"/>
              </a:solidFill>
              <a:latin typeface="Nunito Black" panose="00000A00000000000000" pitchFamily="2" charset="0"/>
            </a:endParaRPr>
          </a:p>
          <a:p>
            <a:pPr algn="ctr">
              <a:spcAft>
                <a:spcPts val="600"/>
              </a:spcAft>
            </a:pPr>
            <a:endParaRPr lang="en-US" sz="3200" dirty="0">
              <a:solidFill>
                <a:srgbClr val="FFFF00"/>
              </a:solidFill>
              <a:latin typeface="Nunito Black" panose="00000A00000000000000" pitchFamily="2" charset="0"/>
            </a:endParaRPr>
          </a:p>
          <a:p>
            <a:pPr algn="ctr">
              <a:spcAft>
                <a:spcPts val="600"/>
              </a:spcAft>
            </a:pPr>
            <a:r>
              <a:rPr lang="vi-VN" sz="4000" dirty="0">
                <a:solidFill>
                  <a:srgbClr val="C00000"/>
                </a:solidFill>
                <a:latin typeface="Nunito Black" panose="00000A00000000000000" pitchFamily="2" charset="0"/>
              </a:rPr>
              <a:t>Bài 14. Yến, Tạ, Tấn</a:t>
            </a:r>
            <a:endParaRPr lang="en-US" sz="4000" dirty="0">
              <a:solidFill>
                <a:srgbClr val="C00000"/>
              </a:solidFill>
              <a:latin typeface="Nunito Black" panose="00000A00000000000000" pitchFamily="2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71C32103-2D7A-46AD-52D4-6721F305B3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83110" y="4283765"/>
            <a:ext cx="2130179" cy="2574235"/>
          </a:xfrm>
          <a:prstGeom prst="rect">
            <a:avLst/>
          </a:prstGeom>
        </p:spPr>
      </p:pic>
      <p:pic>
        <p:nvPicPr>
          <p:cNvPr id="8" name="Picture 4" descr="Vector Trẻ em vui vẻ với số hình khối | Thư viện stock vector đẹp miễn phí">
            <a:extLst>
              <a:ext uri="{FF2B5EF4-FFF2-40B4-BE49-F238E27FC236}">
                <a16:creationId xmlns:a16="http://schemas.microsoft.com/office/drawing/2014/main" id="{3562A9E2-24BD-588B-AABF-78858AFB4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618" y="2949895"/>
            <a:ext cx="5397935" cy="390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79964" y="533401"/>
            <a:ext cx="10456622" cy="1305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Arial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Arial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Arial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Arial"/>
              </a:rPr>
              <a:t>sử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Arial"/>
              </a:rPr>
              <a:t>dụng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Arial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Arial"/>
              </a:rPr>
              <a:t>đơn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Arial"/>
              </a:rPr>
              <a:t>vị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Arial"/>
              </a:rPr>
              <a:t>đo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Arial"/>
              </a:rPr>
              <a:t>yến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Arial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Arial"/>
              </a:rPr>
              <a:t>tạ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Arial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Arial"/>
              </a:rPr>
              <a:t>tấn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Arial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Arial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Arial"/>
              </a:rPr>
              <a:t>cân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Arial"/>
              </a:rPr>
              <a:t>nặng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Arial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Arial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Arial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Arial"/>
              </a:rPr>
              <a:t>vật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Arial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Arial"/>
              </a:rPr>
              <a:t>thực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Arial"/>
              </a:rPr>
              <a:t>tế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34323" y="2132802"/>
            <a:ext cx="1148071" cy="672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67" u="sng" kern="0" dirty="0" err="1">
                <a:solidFill>
                  <a:srgbClr val="C00000"/>
                </a:solidFill>
                <a:latin typeface="Arial"/>
                <a:cs typeface="Arial"/>
                <a:sym typeface="Arial"/>
              </a:rPr>
              <a:t>Ví</a:t>
            </a:r>
            <a:r>
              <a:rPr lang="en-US" sz="2867" u="sng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67" u="sng" kern="0" dirty="0" err="1">
                <a:solidFill>
                  <a:srgbClr val="C00000"/>
                </a:solidFill>
                <a:latin typeface="Arial"/>
                <a:cs typeface="Arial"/>
                <a:sym typeface="Arial"/>
              </a:rPr>
              <a:t>dụ</a:t>
            </a:r>
            <a:r>
              <a:rPr lang="en-US" sz="2867" u="sng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78828" y="3149342"/>
            <a:ext cx="7851829" cy="25978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15" indent="-304815" algn="just" defTabSz="609630">
              <a:lnSpc>
                <a:spcPct val="150000"/>
              </a:lnSpc>
              <a:buClr>
                <a:srgbClr val="000000"/>
              </a:buClr>
              <a:buFont typeface="Arial" pitchFamily="34" charset="0"/>
              <a:buChar char="•"/>
            </a:pP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bao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gạo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cân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nặng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30 kg hay 3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yến</a:t>
            </a:r>
            <a:endParaRPr lang="en-US"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just" defTabSz="609630">
              <a:lnSpc>
                <a:spcPct val="150000"/>
              </a:lnSpc>
              <a:buClr>
                <a:srgbClr val="000000"/>
              </a:buClr>
            </a:pPr>
            <a:endParaRPr lang="en-US"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just" defTabSz="609630">
              <a:lnSpc>
                <a:spcPct val="150000"/>
              </a:lnSpc>
              <a:buClr>
                <a:srgbClr val="000000"/>
              </a:buClr>
            </a:pPr>
            <a:endParaRPr lang="en-US"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1019" indent="-381019" algn="just" defTabSz="609630">
              <a:lnSpc>
                <a:spcPct val="150000"/>
              </a:lnSpc>
              <a:buClr>
                <a:srgbClr val="000000"/>
              </a:buClr>
              <a:buFont typeface="Arial" pitchFamily="34" charset="0"/>
              <a:buChar char="•"/>
            </a:pP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Tàu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thủy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nặng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50 000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tấn</a:t>
            </a:r>
            <a:endParaRPr lang="en-US"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304" y="2434906"/>
            <a:ext cx="1937617" cy="1937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00" y="3848761"/>
            <a:ext cx="3242452" cy="363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67892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9"/>
          <p:cNvSpPr/>
          <p:nvPr/>
        </p:nvSpPr>
        <p:spPr>
          <a:xfrm rot="20654215">
            <a:off x="371926" y="446693"/>
            <a:ext cx="2535765" cy="1593211"/>
          </a:xfrm>
          <a:prstGeom prst="cloud">
            <a:avLst/>
          </a:prstGeom>
          <a:solidFill>
            <a:schemeClr val="accent3"/>
          </a:solidFill>
          <a:ln w="25400" cap="flat" cmpd="sng" algn="ctr">
            <a:solidFill>
              <a:srgbClr val="9DD4D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09630">
              <a:lnSpc>
                <a:spcPct val="150000"/>
              </a:lnSpc>
              <a:defRPr/>
            </a:pPr>
            <a:r>
              <a:rPr lang="en-US" sz="2933" kern="0" dirty="0">
                <a:solidFill>
                  <a:srgbClr val="262624"/>
                </a:solidFill>
                <a:latin typeface="Arial"/>
                <a:cs typeface="Arial"/>
                <a:sym typeface="Arial"/>
              </a:rPr>
              <a:t>“</a:t>
            </a:r>
            <a:r>
              <a:rPr lang="en-US" sz="2933" kern="0" dirty="0" err="1">
                <a:solidFill>
                  <a:srgbClr val="262624"/>
                </a:solidFill>
                <a:latin typeface="Arial"/>
                <a:cs typeface="Arial"/>
                <a:sym typeface="Arial"/>
              </a:rPr>
              <a:t>Đố</a:t>
            </a:r>
            <a:r>
              <a:rPr lang="en-US" sz="2933" kern="0" dirty="0">
                <a:solidFill>
                  <a:srgbClr val="262624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262624"/>
                </a:solidFill>
                <a:latin typeface="Arial"/>
                <a:cs typeface="Arial"/>
                <a:sym typeface="Arial"/>
              </a:rPr>
              <a:t>bạn</a:t>
            </a:r>
            <a:r>
              <a:rPr lang="en-US" sz="2933" kern="0" dirty="0">
                <a:solidFill>
                  <a:srgbClr val="262624"/>
                </a:solidFill>
                <a:latin typeface="Arial"/>
                <a:cs typeface="Arial"/>
                <a:sym typeface="Arial"/>
              </a:rPr>
              <a:t>”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14821" y="665019"/>
            <a:ext cx="6096000" cy="259782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81019" indent="-381019" algn="just" defTabSz="609630">
              <a:lnSpc>
                <a:spcPct val="150000"/>
              </a:lnSpc>
              <a:buClr>
                <a:srgbClr val="000000"/>
              </a:buClr>
              <a:buFont typeface="Arial" pitchFamily="34" charset="0"/>
              <a:buChar char="•"/>
            </a:pP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10 kg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bao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nhiêu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yến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?</a:t>
            </a:r>
          </a:p>
          <a:p>
            <a:pPr marL="381019" indent="-381019" algn="just" defTabSz="609630">
              <a:lnSpc>
                <a:spcPct val="150000"/>
              </a:lnSpc>
              <a:buClr>
                <a:srgbClr val="000000"/>
              </a:buClr>
              <a:buFont typeface="Arial" pitchFamily="34" charset="0"/>
              <a:buChar char="•"/>
            </a:pP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tạ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bao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nhiêu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ki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lô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-gam?</a:t>
            </a:r>
          </a:p>
          <a:p>
            <a:pPr marL="381019" indent="-381019" algn="just" defTabSz="609630">
              <a:lnSpc>
                <a:spcPct val="150000"/>
              </a:lnSpc>
              <a:buClr>
                <a:srgbClr val="000000"/>
              </a:buClr>
              <a:buFont typeface="Arial" pitchFamily="34" charset="0"/>
              <a:buChar char="•"/>
            </a:pP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tấn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bao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nhiêu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ki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lô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-gam?</a:t>
            </a:r>
          </a:p>
          <a:p>
            <a:pPr marL="381019" indent="-381019" algn="just" defTabSz="609630">
              <a:lnSpc>
                <a:spcPct val="150000"/>
              </a:lnSpc>
              <a:buClr>
                <a:srgbClr val="000000"/>
              </a:buClr>
              <a:buFont typeface="Arial" pitchFamily="34" charset="0"/>
              <a:buChar char="•"/>
            </a:pP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…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90201" y="2991148"/>
            <a:ext cx="1345241" cy="672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67" u="sng" kern="0" dirty="0" err="1">
                <a:solidFill>
                  <a:srgbClr val="C00000"/>
                </a:solidFill>
                <a:latin typeface="Arial"/>
                <a:cs typeface="Arial"/>
                <a:sym typeface="Arial"/>
              </a:rPr>
              <a:t>Trả</a:t>
            </a:r>
            <a:r>
              <a:rPr lang="en-US" sz="2867" u="sng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67" u="sng" kern="0" dirty="0" err="1">
                <a:solidFill>
                  <a:srgbClr val="C00000"/>
                </a:solidFill>
                <a:latin typeface="Arial"/>
                <a:cs typeface="Arial"/>
                <a:sym typeface="Arial"/>
              </a:rPr>
              <a:t>lời</a:t>
            </a:r>
            <a:r>
              <a:rPr lang="en-US" sz="2867" u="sng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15032" y="3886200"/>
            <a:ext cx="3495579" cy="1951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 algn="just" defTabSz="609630">
              <a:lnSpc>
                <a:spcPct val="150000"/>
              </a:lnSpc>
              <a:buClr>
                <a:srgbClr val="000000"/>
              </a:buClr>
              <a:buFont typeface="Arial" pitchFamily="34" charset="0"/>
              <a:buChar char="•"/>
            </a:pP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10 kg = 1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yến</a:t>
            </a:r>
            <a:endParaRPr lang="en-US"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1019" indent="-381019" algn="just" defTabSz="609630">
              <a:lnSpc>
                <a:spcPct val="150000"/>
              </a:lnSpc>
              <a:buClr>
                <a:srgbClr val="000000"/>
              </a:buClr>
              <a:buFont typeface="Arial" pitchFamily="34" charset="0"/>
              <a:buChar char="•"/>
            </a:pP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tạ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= 100 kg</a:t>
            </a:r>
          </a:p>
          <a:p>
            <a:pPr marL="381019" indent="-381019" algn="just" defTabSz="609630">
              <a:lnSpc>
                <a:spcPct val="150000"/>
              </a:lnSpc>
              <a:buClr>
                <a:srgbClr val="000000"/>
              </a:buClr>
              <a:buFont typeface="Arial" pitchFamily="34" charset="0"/>
              <a:buChar char="•"/>
            </a:pP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tấn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= 1 000 kg</a:t>
            </a:r>
          </a:p>
        </p:txBody>
      </p:sp>
    </p:spTree>
    <p:extLst>
      <p:ext uri="{BB962C8B-B14F-4D97-AF65-F5344CB8AC3E}">
        <p14:creationId xmlns:p14="http://schemas.microsoft.com/office/powerpoint/2010/main" val="2540135263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" name="Google Shape;2764;p43"/>
          <p:cNvGrpSpPr/>
          <p:nvPr/>
        </p:nvGrpSpPr>
        <p:grpSpPr>
          <a:xfrm>
            <a:off x="9552743" y="2076581"/>
            <a:ext cx="2353005" cy="1179500"/>
            <a:chOff x="6554834" y="4413128"/>
            <a:chExt cx="1033713" cy="518173"/>
          </a:xfrm>
        </p:grpSpPr>
        <p:sp>
          <p:nvSpPr>
            <p:cNvPr id="2765" name="Google Shape;2765;p43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43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43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43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43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43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71" name="Google Shape;2771;p43"/>
          <p:cNvGrpSpPr/>
          <p:nvPr/>
        </p:nvGrpSpPr>
        <p:grpSpPr>
          <a:xfrm>
            <a:off x="1307131" y="623145"/>
            <a:ext cx="2258969" cy="1323128"/>
            <a:chOff x="6479176" y="2546587"/>
            <a:chExt cx="992401" cy="581271"/>
          </a:xfrm>
        </p:grpSpPr>
        <p:sp>
          <p:nvSpPr>
            <p:cNvPr id="2772" name="Google Shape;2772;p43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43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43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43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43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43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78" name="Google Shape;2778;p43"/>
          <p:cNvGrpSpPr/>
          <p:nvPr/>
        </p:nvGrpSpPr>
        <p:grpSpPr>
          <a:xfrm>
            <a:off x="10771285" y="1009703"/>
            <a:ext cx="921443" cy="921229"/>
            <a:chOff x="6714640" y="951029"/>
            <a:chExt cx="404804" cy="404711"/>
          </a:xfrm>
        </p:grpSpPr>
        <p:sp>
          <p:nvSpPr>
            <p:cNvPr id="2779" name="Google Shape;2779;p43"/>
            <p:cNvSpPr/>
            <p:nvPr/>
          </p:nvSpPr>
          <p:spPr>
            <a:xfrm>
              <a:off x="6714640" y="951029"/>
              <a:ext cx="404804" cy="404711"/>
            </a:xfrm>
            <a:custGeom>
              <a:avLst/>
              <a:gdLst/>
              <a:ahLst/>
              <a:cxnLst/>
              <a:rect l="l" t="t" r="r" b="b"/>
              <a:pathLst>
                <a:path w="13542" h="13540" extrusionOk="0">
                  <a:moveTo>
                    <a:pt x="6769" y="0"/>
                  </a:moveTo>
                  <a:cubicBezTo>
                    <a:pt x="6285" y="0"/>
                    <a:pt x="5803" y="53"/>
                    <a:pt x="5339" y="153"/>
                  </a:cubicBezTo>
                  <a:cubicBezTo>
                    <a:pt x="3338" y="583"/>
                    <a:pt x="1656" y="1882"/>
                    <a:pt x="728" y="3717"/>
                  </a:cubicBezTo>
                  <a:cubicBezTo>
                    <a:pt x="253" y="4656"/>
                    <a:pt x="1" y="5713"/>
                    <a:pt x="1" y="6769"/>
                  </a:cubicBezTo>
                  <a:cubicBezTo>
                    <a:pt x="1" y="8218"/>
                    <a:pt x="452" y="9601"/>
                    <a:pt x="1306" y="10766"/>
                  </a:cubicBezTo>
                  <a:cubicBezTo>
                    <a:pt x="2581" y="12503"/>
                    <a:pt x="4623" y="13539"/>
                    <a:pt x="6773" y="13539"/>
                  </a:cubicBezTo>
                  <a:cubicBezTo>
                    <a:pt x="9034" y="13539"/>
                    <a:pt x="11139" y="12415"/>
                    <a:pt x="12399" y="10534"/>
                  </a:cubicBezTo>
                  <a:cubicBezTo>
                    <a:pt x="13146" y="9419"/>
                    <a:pt x="13541" y="8119"/>
                    <a:pt x="13541" y="6770"/>
                  </a:cubicBezTo>
                  <a:cubicBezTo>
                    <a:pt x="13541" y="6728"/>
                    <a:pt x="13541" y="6684"/>
                    <a:pt x="13538" y="6642"/>
                  </a:cubicBezTo>
                  <a:cubicBezTo>
                    <a:pt x="13537" y="6568"/>
                    <a:pt x="13536" y="6495"/>
                    <a:pt x="13531" y="6437"/>
                  </a:cubicBezTo>
                  <a:cubicBezTo>
                    <a:pt x="13530" y="6406"/>
                    <a:pt x="13529" y="6375"/>
                    <a:pt x="13524" y="6342"/>
                  </a:cubicBezTo>
                  <a:cubicBezTo>
                    <a:pt x="13521" y="6287"/>
                    <a:pt x="13517" y="6232"/>
                    <a:pt x="13513" y="6170"/>
                  </a:cubicBezTo>
                  <a:cubicBezTo>
                    <a:pt x="13510" y="6133"/>
                    <a:pt x="13507" y="6095"/>
                    <a:pt x="13503" y="6057"/>
                  </a:cubicBezTo>
                  <a:lnTo>
                    <a:pt x="13493" y="5963"/>
                  </a:lnTo>
                  <a:lnTo>
                    <a:pt x="13452" y="5673"/>
                  </a:lnTo>
                  <a:cubicBezTo>
                    <a:pt x="13452" y="5673"/>
                    <a:pt x="13435" y="5574"/>
                    <a:pt x="13431" y="5553"/>
                  </a:cubicBezTo>
                  <a:lnTo>
                    <a:pt x="13431" y="5397"/>
                  </a:lnTo>
                  <a:lnTo>
                    <a:pt x="13365" y="5230"/>
                  </a:lnTo>
                  <a:lnTo>
                    <a:pt x="13362" y="5220"/>
                  </a:lnTo>
                  <a:cubicBezTo>
                    <a:pt x="13344" y="5138"/>
                    <a:pt x="13322" y="5058"/>
                    <a:pt x="13298" y="4977"/>
                  </a:cubicBezTo>
                  <a:lnTo>
                    <a:pt x="13290" y="4946"/>
                  </a:lnTo>
                  <a:cubicBezTo>
                    <a:pt x="13283" y="4918"/>
                    <a:pt x="13276" y="4891"/>
                    <a:pt x="13269" y="4867"/>
                  </a:cubicBezTo>
                  <a:cubicBezTo>
                    <a:pt x="13231" y="4735"/>
                    <a:pt x="13184" y="4596"/>
                    <a:pt x="13135" y="4459"/>
                  </a:cubicBezTo>
                  <a:cubicBezTo>
                    <a:pt x="13122" y="4425"/>
                    <a:pt x="13111" y="4394"/>
                    <a:pt x="13094" y="4352"/>
                  </a:cubicBezTo>
                  <a:cubicBezTo>
                    <a:pt x="13056" y="4250"/>
                    <a:pt x="13016" y="4152"/>
                    <a:pt x="12974" y="4058"/>
                  </a:cubicBezTo>
                  <a:cubicBezTo>
                    <a:pt x="12953" y="4010"/>
                    <a:pt x="12931" y="3961"/>
                    <a:pt x="12903" y="3905"/>
                  </a:cubicBezTo>
                  <a:cubicBezTo>
                    <a:pt x="12888" y="3868"/>
                    <a:pt x="12872" y="3833"/>
                    <a:pt x="12852" y="3795"/>
                  </a:cubicBezTo>
                  <a:cubicBezTo>
                    <a:pt x="12836" y="3759"/>
                    <a:pt x="12819" y="3725"/>
                    <a:pt x="12810" y="3707"/>
                  </a:cubicBezTo>
                  <a:cubicBezTo>
                    <a:pt x="12795" y="3676"/>
                    <a:pt x="12779" y="3646"/>
                    <a:pt x="12761" y="3615"/>
                  </a:cubicBezTo>
                  <a:cubicBezTo>
                    <a:pt x="12732" y="3562"/>
                    <a:pt x="12701" y="3508"/>
                    <a:pt x="12670" y="3453"/>
                  </a:cubicBezTo>
                  <a:lnTo>
                    <a:pt x="12652" y="3420"/>
                  </a:lnTo>
                  <a:cubicBezTo>
                    <a:pt x="12627" y="3374"/>
                    <a:pt x="12603" y="3329"/>
                    <a:pt x="12570" y="3276"/>
                  </a:cubicBezTo>
                  <a:lnTo>
                    <a:pt x="12384" y="2973"/>
                  </a:lnTo>
                  <a:lnTo>
                    <a:pt x="12358" y="2953"/>
                  </a:lnTo>
                  <a:cubicBezTo>
                    <a:pt x="12356" y="2949"/>
                    <a:pt x="12309" y="2884"/>
                    <a:pt x="12309" y="2884"/>
                  </a:cubicBezTo>
                  <a:cubicBezTo>
                    <a:pt x="12278" y="2836"/>
                    <a:pt x="12244" y="2790"/>
                    <a:pt x="12209" y="2743"/>
                  </a:cubicBezTo>
                  <a:cubicBezTo>
                    <a:pt x="12190" y="2718"/>
                    <a:pt x="12174" y="2694"/>
                    <a:pt x="12147" y="2658"/>
                  </a:cubicBezTo>
                  <a:cubicBezTo>
                    <a:pt x="12123" y="2626"/>
                    <a:pt x="12097" y="2596"/>
                    <a:pt x="12076" y="2568"/>
                  </a:cubicBezTo>
                  <a:cubicBezTo>
                    <a:pt x="12048" y="2533"/>
                    <a:pt x="12020" y="2499"/>
                    <a:pt x="11984" y="2455"/>
                  </a:cubicBezTo>
                  <a:lnTo>
                    <a:pt x="11922" y="2382"/>
                  </a:lnTo>
                  <a:lnTo>
                    <a:pt x="11887" y="2341"/>
                  </a:lnTo>
                  <a:cubicBezTo>
                    <a:pt x="11781" y="2218"/>
                    <a:pt x="11672" y="2101"/>
                    <a:pt x="11567" y="1995"/>
                  </a:cubicBezTo>
                  <a:cubicBezTo>
                    <a:pt x="11534" y="1961"/>
                    <a:pt x="11502" y="1930"/>
                    <a:pt x="11476" y="1905"/>
                  </a:cubicBezTo>
                  <a:cubicBezTo>
                    <a:pt x="11389" y="1820"/>
                    <a:pt x="11298" y="1737"/>
                    <a:pt x="11219" y="1667"/>
                  </a:cubicBezTo>
                  <a:lnTo>
                    <a:pt x="11188" y="1642"/>
                  </a:lnTo>
                  <a:cubicBezTo>
                    <a:pt x="11130" y="1593"/>
                    <a:pt x="11073" y="1543"/>
                    <a:pt x="11027" y="1508"/>
                  </a:cubicBezTo>
                  <a:cubicBezTo>
                    <a:pt x="10982" y="1471"/>
                    <a:pt x="10936" y="1433"/>
                    <a:pt x="10892" y="1401"/>
                  </a:cubicBezTo>
                  <a:cubicBezTo>
                    <a:pt x="10858" y="1375"/>
                    <a:pt x="10827" y="1350"/>
                    <a:pt x="10804" y="1334"/>
                  </a:cubicBezTo>
                  <a:cubicBezTo>
                    <a:pt x="10780" y="1319"/>
                    <a:pt x="10759" y="1303"/>
                    <a:pt x="10734" y="1285"/>
                  </a:cubicBezTo>
                  <a:cubicBezTo>
                    <a:pt x="10631" y="1211"/>
                    <a:pt x="10529" y="1141"/>
                    <a:pt x="10423" y="1073"/>
                  </a:cubicBezTo>
                  <a:cubicBezTo>
                    <a:pt x="10385" y="1049"/>
                    <a:pt x="10347" y="1027"/>
                    <a:pt x="10293" y="994"/>
                  </a:cubicBezTo>
                  <a:cubicBezTo>
                    <a:pt x="10200" y="938"/>
                    <a:pt x="10107" y="883"/>
                    <a:pt x="10004" y="826"/>
                  </a:cubicBezTo>
                  <a:cubicBezTo>
                    <a:pt x="10004" y="826"/>
                    <a:pt x="9915" y="777"/>
                    <a:pt x="9883" y="761"/>
                  </a:cubicBezTo>
                  <a:cubicBezTo>
                    <a:pt x="9734" y="684"/>
                    <a:pt x="9598" y="619"/>
                    <a:pt x="9465" y="561"/>
                  </a:cubicBezTo>
                  <a:cubicBezTo>
                    <a:pt x="8611" y="190"/>
                    <a:pt x="7703" y="0"/>
                    <a:pt x="6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0" name="Google Shape;2780;p43"/>
            <p:cNvSpPr/>
            <p:nvPr/>
          </p:nvSpPr>
          <p:spPr>
            <a:xfrm>
              <a:off x="6762946" y="999211"/>
              <a:ext cx="308461" cy="308435"/>
            </a:xfrm>
            <a:custGeom>
              <a:avLst/>
              <a:gdLst/>
              <a:ahLst/>
              <a:cxnLst/>
              <a:rect l="l" t="t" r="r" b="b"/>
              <a:pathLst>
                <a:path w="10319" h="10319" extrusionOk="0">
                  <a:moveTo>
                    <a:pt x="5159" y="0"/>
                  </a:moveTo>
                  <a:cubicBezTo>
                    <a:pt x="4785" y="0"/>
                    <a:pt x="4419" y="40"/>
                    <a:pt x="4067" y="116"/>
                  </a:cubicBezTo>
                  <a:cubicBezTo>
                    <a:pt x="2529" y="446"/>
                    <a:pt x="1244" y="1464"/>
                    <a:pt x="553" y="2833"/>
                  </a:cubicBezTo>
                  <a:cubicBezTo>
                    <a:pt x="200" y="3532"/>
                    <a:pt x="1" y="4322"/>
                    <a:pt x="1" y="5159"/>
                  </a:cubicBezTo>
                  <a:cubicBezTo>
                    <a:pt x="1" y="6298"/>
                    <a:pt x="369" y="7350"/>
                    <a:pt x="996" y="8204"/>
                  </a:cubicBezTo>
                  <a:cubicBezTo>
                    <a:pt x="1935" y="9486"/>
                    <a:pt x="3451" y="10318"/>
                    <a:pt x="5160" y="10318"/>
                  </a:cubicBezTo>
                  <a:cubicBezTo>
                    <a:pt x="6947" y="10318"/>
                    <a:pt x="8524" y="9408"/>
                    <a:pt x="9449" y="8026"/>
                  </a:cubicBezTo>
                  <a:cubicBezTo>
                    <a:pt x="9999" y="7206"/>
                    <a:pt x="10319" y="6219"/>
                    <a:pt x="10319" y="5159"/>
                  </a:cubicBezTo>
                  <a:cubicBezTo>
                    <a:pt x="10316" y="4159"/>
                    <a:pt x="10030" y="3223"/>
                    <a:pt x="9536" y="2431"/>
                  </a:cubicBezTo>
                  <a:cubicBezTo>
                    <a:pt x="8985" y="1549"/>
                    <a:pt x="8175" y="844"/>
                    <a:pt x="7212" y="425"/>
                  </a:cubicBezTo>
                  <a:cubicBezTo>
                    <a:pt x="6581" y="151"/>
                    <a:pt x="5887" y="0"/>
                    <a:pt x="5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1" name="Google Shape;2781;p43"/>
            <p:cNvSpPr/>
            <p:nvPr/>
          </p:nvSpPr>
          <p:spPr>
            <a:xfrm>
              <a:off x="6767818" y="1002679"/>
              <a:ext cx="117448" cy="247041"/>
            </a:xfrm>
            <a:custGeom>
              <a:avLst/>
              <a:gdLst/>
              <a:ahLst/>
              <a:cxnLst/>
              <a:rect l="l" t="t" r="r" b="b"/>
              <a:pathLst>
                <a:path w="3929" h="8265" extrusionOk="0">
                  <a:moveTo>
                    <a:pt x="3903" y="0"/>
                  </a:moveTo>
                  <a:lnTo>
                    <a:pt x="3903" y="0"/>
                  </a:lnTo>
                  <a:cubicBezTo>
                    <a:pt x="2365" y="330"/>
                    <a:pt x="1080" y="1348"/>
                    <a:pt x="388" y="2717"/>
                  </a:cubicBezTo>
                  <a:cubicBezTo>
                    <a:pt x="521" y="2858"/>
                    <a:pt x="593" y="2956"/>
                    <a:pt x="506" y="3206"/>
                  </a:cubicBezTo>
                  <a:cubicBezTo>
                    <a:pt x="407" y="3489"/>
                    <a:pt x="304" y="3774"/>
                    <a:pt x="201" y="4058"/>
                  </a:cubicBezTo>
                  <a:cubicBezTo>
                    <a:pt x="127" y="4264"/>
                    <a:pt x="0" y="4496"/>
                    <a:pt x="69" y="4719"/>
                  </a:cubicBezTo>
                  <a:cubicBezTo>
                    <a:pt x="140" y="4949"/>
                    <a:pt x="309" y="5166"/>
                    <a:pt x="427" y="5374"/>
                  </a:cubicBezTo>
                  <a:lnTo>
                    <a:pt x="870" y="6150"/>
                  </a:lnTo>
                  <a:cubicBezTo>
                    <a:pt x="1029" y="6428"/>
                    <a:pt x="1186" y="6703"/>
                    <a:pt x="1344" y="6980"/>
                  </a:cubicBezTo>
                  <a:cubicBezTo>
                    <a:pt x="1481" y="7477"/>
                    <a:pt x="1729" y="8136"/>
                    <a:pt x="2245" y="8262"/>
                  </a:cubicBezTo>
                  <a:cubicBezTo>
                    <a:pt x="2251" y="8263"/>
                    <a:pt x="2259" y="8264"/>
                    <a:pt x="2266" y="8264"/>
                  </a:cubicBezTo>
                  <a:cubicBezTo>
                    <a:pt x="2305" y="8264"/>
                    <a:pt x="2345" y="8239"/>
                    <a:pt x="2353" y="8199"/>
                  </a:cubicBezTo>
                  <a:cubicBezTo>
                    <a:pt x="2405" y="7982"/>
                    <a:pt x="2345" y="7800"/>
                    <a:pt x="2270" y="7595"/>
                  </a:cubicBezTo>
                  <a:cubicBezTo>
                    <a:pt x="2157" y="7289"/>
                    <a:pt x="2136" y="7000"/>
                    <a:pt x="2201" y="6678"/>
                  </a:cubicBezTo>
                  <a:cubicBezTo>
                    <a:pt x="2308" y="6150"/>
                    <a:pt x="2548" y="5660"/>
                    <a:pt x="2592" y="5118"/>
                  </a:cubicBezTo>
                  <a:cubicBezTo>
                    <a:pt x="2616" y="4834"/>
                    <a:pt x="2566" y="4566"/>
                    <a:pt x="2548" y="4285"/>
                  </a:cubicBezTo>
                  <a:cubicBezTo>
                    <a:pt x="2538" y="4116"/>
                    <a:pt x="2571" y="3979"/>
                    <a:pt x="2631" y="3821"/>
                  </a:cubicBezTo>
                  <a:cubicBezTo>
                    <a:pt x="2658" y="3749"/>
                    <a:pt x="2689" y="3680"/>
                    <a:pt x="2676" y="3601"/>
                  </a:cubicBezTo>
                  <a:cubicBezTo>
                    <a:pt x="2660" y="3477"/>
                    <a:pt x="2525" y="3367"/>
                    <a:pt x="2355" y="3268"/>
                  </a:cubicBezTo>
                  <a:cubicBezTo>
                    <a:pt x="2256" y="3172"/>
                    <a:pt x="2126" y="3124"/>
                    <a:pt x="1992" y="3079"/>
                  </a:cubicBezTo>
                  <a:cubicBezTo>
                    <a:pt x="1854" y="3008"/>
                    <a:pt x="1724" y="2942"/>
                    <a:pt x="1638" y="2871"/>
                  </a:cubicBezTo>
                  <a:cubicBezTo>
                    <a:pt x="1783" y="2484"/>
                    <a:pt x="2058" y="2273"/>
                    <a:pt x="2324" y="1951"/>
                  </a:cubicBezTo>
                  <a:cubicBezTo>
                    <a:pt x="2532" y="1702"/>
                    <a:pt x="2672" y="1417"/>
                    <a:pt x="2590" y="1090"/>
                  </a:cubicBezTo>
                  <a:cubicBezTo>
                    <a:pt x="2585" y="1067"/>
                    <a:pt x="2566" y="1050"/>
                    <a:pt x="2545" y="1043"/>
                  </a:cubicBezTo>
                  <a:cubicBezTo>
                    <a:pt x="2507" y="1033"/>
                    <a:pt x="2470" y="1026"/>
                    <a:pt x="2435" y="1019"/>
                  </a:cubicBezTo>
                  <a:cubicBezTo>
                    <a:pt x="2816" y="847"/>
                    <a:pt x="3206" y="707"/>
                    <a:pt x="3607" y="575"/>
                  </a:cubicBezTo>
                  <a:cubicBezTo>
                    <a:pt x="3724" y="536"/>
                    <a:pt x="3823" y="494"/>
                    <a:pt x="3873" y="374"/>
                  </a:cubicBezTo>
                  <a:cubicBezTo>
                    <a:pt x="3928" y="257"/>
                    <a:pt x="3900" y="127"/>
                    <a:pt x="3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43"/>
            <p:cNvSpPr/>
            <p:nvPr/>
          </p:nvSpPr>
          <p:spPr>
            <a:xfrm>
              <a:off x="6923498" y="1008776"/>
              <a:ext cx="147848" cy="230362"/>
            </a:xfrm>
            <a:custGeom>
              <a:avLst/>
              <a:gdLst/>
              <a:ahLst/>
              <a:cxnLst/>
              <a:rect l="l" t="t" r="r" b="b"/>
              <a:pathLst>
                <a:path w="4946" h="7707" extrusionOk="0">
                  <a:moveTo>
                    <a:pt x="1151" y="0"/>
                  </a:moveTo>
                  <a:cubicBezTo>
                    <a:pt x="1101" y="0"/>
                    <a:pt x="1052" y="8"/>
                    <a:pt x="1010" y="30"/>
                  </a:cubicBezTo>
                  <a:cubicBezTo>
                    <a:pt x="867" y="105"/>
                    <a:pt x="824" y="292"/>
                    <a:pt x="680" y="386"/>
                  </a:cubicBezTo>
                  <a:cubicBezTo>
                    <a:pt x="544" y="474"/>
                    <a:pt x="390" y="529"/>
                    <a:pt x="255" y="616"/>
                  </a:cubicBezTo>
                  <a:cubicBezTo>
                    <a:pt x="160" y="678"/>
                    <a:pt x="57" y="756"/>
                    <a:pt x="33" y="874"/>
                  </a:cubicBezTo>
                  <a:cubicBezTo>
                    <a:pt x="1" y="1026"/>
                    <a:pt x="246" y="1258"/>
                    <a:pt x="157" y="1377"/>
                  </a:cubicBezTo>
                  <a:cubicBezTo>
                    <a:pt x="140" y="1400"/>
                    <a:pt x="142" y="1445"/>
                    <a:pt x="157" y="1469"/>
                  </a:cubicBezTo>
                  <a:cubicBezTo>
                    <a:pt x="234" y="1576"/>
                    <a:pt x="330" y="1637"/>
                    <a:pt x="458" y="1668"/>
                  </a:cubicBezTo>
                  <a:cubicBezTo>
                    <a:pt x="623" y="1710"/>
                    <a:pt x="874" y="1678"/>
                    <a:pt x="1000" y="1809"/>
                  </a:cubicBezTo>
                  <a:cubicBezTo>
                    <a:pt x="1141" y="1957"/>
                    <a:pt x="1044" y="2224"/>
                    <a:pt x="1195" y="2383"/>
                  </a:cubicBezTo>
                  <a:cubicBezTo>
                    <a:pt x="1370" y="2568"/>
                    <a:pt x="1646" y="2399"/>
                    <a:pt x="1793" y="2660"/>
                  </a:cubicBezTo>
                  <a:cubicBezTo>
                    <a:pt x="1799" y="2668"/>
                    <a:pt x="1805" y="2676"/>
                    <a:pt x="1809" y="2681"/>
                  </a:cubicBezTo>
                  <a:cubicBezTo>
                    <a:pt x="1806" y="2715"/>
                    <a:pt x="1820" y="2750"/>
                    <a:pt x="1861" y="2766"/>
                  </a:cubicBezTo>
                  <a:cubicBezTo>
                    <a:pt x="1936" y="2794"/>
                    <a:pt x="2010" y="2807"/>
                    <a:pt x="2085" y="2807"/>
                  </a:cubicBezTo>
                  <a:cubicBezTo>
                    <a:pt x="2149" y="2807"/>
                    <a:pt x="2213" y="2798"/>
                    <a:pt x="2279" y="2781"/>
                  </a:cubicBezTo>
                  <a:cubicBezTo>
                    <a:pt x="2410" y="2748"/>
                    <a:pt x="2624" y="2638"/>
                    <a:pt x="2796" y="2638"/>
                  </a:cubicBezTo>
                  <a:cubicBezTo>
                    <a:pt x="2887" y="2638"/>
                    <a:pt x="2967" y="2669"/>
                    <a:pt x="3016" y="2759"/>
                  </a:cubicBezTo>
                  <a:cubicBezTo>
                    <a:pt x="2824" y="2866"/>
                    <a:pt x="2627" y="2971"/>
                    <a:pt x="2437" y="3082"/>
                  </a:cubicBezTo>
                  <a:cubicBezTo>
                    <a:pt x="2316" y="3154"/>
                    <a:pt x="2190" y="3230"/>
                    <a:pt x="2138" y="3367"/>
                  </a:cubicBezTo>
                  <a:cubicBezTo>
                    <a:pt x="2053" y="3586"/>
                    <a:pt x="2143" y="3769"/>
                    <a:pt x="1920" y="3932"/>
                  </a:cubicBezTo>
                  <a:cubicBezTo>
                    <a:pt x="1757" y="4052"/>
                    <a:pt x="1558" y="4124"/>
                    <a:pt x="1383" y="4223"/>
                  </a:cubicBezTo>
                  <a:cubicBezTo>
                    <a:pt x="1186" y="4335"/>
                    <a:pt x="689" y="4560"/>
                    <a:pt x="781" y="4872"/>
                  </a:cubicBezTo>
                  <a:cubicBezTo>
                    <a:pt x="825" y="5023"/>
                    <a:pt x="1008" y="5116"/>
                    <a:pt x="1131" y="5188"/>
                  </a:cubicBezTo>
                  <a:cubicBezTo>
                    <a:pt x="1303" y="5291"/>
                    <a:pt x="1488" y="5373"/>
                    <a:pt x="1652" y="5490"/>
                  </a:cubicBezTo>
                  <a:cubicBezTo>
                    <a:pt x="1840" y="5620"/>
                    <a:pt x="1968" y="5802"/>
                    <a:pt x="2126" y="5963"/>
                  </a:cubicBezTo>
                  <a:cubicBezTo>
                    <a:pt x="2275" y="6113"/>
                    <a:pt x="2450" y="6237"/>
                    <a:pt x="2625" y="6352"/>
                  </a:cubicBezTo>
                  <a:cubicBezTo>
                    <a:pt x="2771" y="6451"/>
                    <a:pt x="2898" y="6526"/>
                    <a:pt x="3071" y="6563"/>
                  </a:cubicBezTo>
                  <a:cubicBezTo>
                    <a:pt x="3174" y="6584"/>
                    <a:pt x="3254" y="6583"/>
                    <a:pt x="3175" y="6683"/>
                  </a:cubicBezTo>
                  <a:cubicBezTo>
                    <a:pt x="3144" y="6724"/>
                    <a:pt x="3058" y="6746"/>
                    <a:pt x="3016" y="6776"/>
                  </a:cubicBezTo>
                  <a:cubicBezTo>
                    <a:pt x="2795" y="6928"/>
                    <a:pt x="2832" y="7081"/>
                    <a:pt x="2986" y="7221"/>
                  </a:cubicBezTo>
                  <a:cubicBezTo>
                    <a:pt x="3253" y="7462"/>
                    <a:pt x="3867" y="7658"/>
                    <a:pt x="4071" y="7706"/>
                  </a:cubicBezTo>
                  <a:cubicBezTo>
                    <a:pt x="4621" y="6886"/>
                    <a:pt x="4941" y="5899"/>
                    <a:pt x="4941" y="4839"/>
                  </a:cubicBezTo>
                  <a:cubicBezTo>
                    <a:pt x="4945" y="4805"/>
                    <a:pt x="4945" y="4773"/>
                    <a:pt x="4942" y="4741"/>
                  </a:cubicBezTo>
                  <a:cubicBezTo>
                    <a:pt x="4941" y="4687"/>
                    <a:pt x="4941" y="4635"/>
                    <a:pt x="4938" y="4582"/>
                  </a:cubicBezTo>
                  <a:cubicBezTo>
                    <a:pt x="4932" y="4482"/>
                    <a:pt x="4925" y="4383"/>
                    <a:pt x="4914" y="4285"/>
                  </a:cubicBezTo>
                  <a:cubicBezTo>
                    <a:pt x="4913" y="4263"/>
                    <a:pt x="4910" y="4241"/>
                    <a:pt x="4907" y="4220"/>
                  </a:cubicBezTo>
                  <a:cubicBezTo>
                    <a:pt x="4906" y="4200"/>
                    <a:pt x="4903" y="4183"/>
                    <a:pt x="4900" y="4165"/>
                  </a:cubicBezTo>
                  <a:cubicBezTo>
                    <a:pt x="4893" y="4108"/>
                    <a:pt x="4884" y="4052"/>
                    <a:pt x="4876" y="3997"/>
                  </a:cubicBezTo>
                  <a:cubicBezTo>
                    <a:pt x="4872" y="3980"/>
                    <a:pt x="4870" y="3960"/>
                    <a:pt x="4868" y="3943"/>
                  </a:cubicBezTo>
                  <a:cubicBezTo>
                    <a:pt x="4863" y="3918"/>
                    <a:pt x="4858" y="3891"/>
                    <a:pt x="4853" y="3867"/>
                  </a:cubicBezTo>
                  <a:cubicBezTo>
                    <a:pt x="4848" y="3839"/>
                    <a:pt x="4842" y="3810"/>
                    <a:pt x="4835" y="3782"/>
                  </a:cubicBezTo>
                  <a:cubicBezTo>
                    <a:pt x="4835" y="3781"/>
                    <a:pt x="4835" y="3778"/>
                    <a:pt x="4834" y="3777"/>
                  </a:cubicBezTo>
                  <a:cubicBezTo>
                    <a:pt x="4829" y="3758"/>
                    <a:pt x="4827" y="3740"/>
                    <a:pt x="4821" y="3721"/>
                  </a:cubicBezTo>
                  <a:cubicBezTo>
                    <a:pt x="4815" y="3700"/>
                    <a:pt x="4812" y="3679"/>
                    <a:pt x="4807" y="3658"/>
                  </a:cubicBezTo>
                  <a:cubicBezTo>
                    <a:pt x="4719" y="3280"/>
                    <a:pt x="4587" y="2915"/>
                    <a:pt x="4419" y="2574"/>
                  </a:cubicBezTo>
                  <a:cubicBezTo>
                    <a:pt x="4406" y="2547"/>
                    <a:pt x="4395" y="2522"/>
                    <a:pt x="4381" y="2498"/>
                  </a:cubicBezTo>
                  <a:cubicBezTo>
                    <a:pt x="4326" y="2392"/>
                    <a:pt x="4269" y="2287"/>
                    <a:pt x="4207" y="2187"/>
                  </a:cubicBezTo>
                  <a:cubicBezTo>
                    <a:pt x="4193" y="2162"/>
                    <a:pt x="4177" y="2139"/>
                    <a:pt x="4163" y="2115"/>
                  </a:cubicBezTo>
                  <a:cubicBezTo>
                    <a:pt x="4145" y="2087"/>
                    <a:pt x="4128" y="2060"/>
                    <a:pt x="4110" y="2032"/>
                  </a:cubicBezTo>
                  <a:cubicBezTo>
                    <a:pt x="4039" y="1922"/>
                    <a:pt x="3964" y="1816"/>
                    <a:pt x="3887" y="1713"/>
                  </a:cubicBezTo>
                  <a:cubicBezTo>
                    <a:pt x="3867" y="1687"/>
                    <a:pt x="3848" y="1665"/>
                    <a:pt x="3830" y="1640"/>
                  </a:cubicBezTo>
                  <a:lnTo>
                    <a:pt x="3767" y="1560"/>
                  </a:lnTo>
                  <a:cubicBezTo>
                    <a:pt x="3750" y="1541"/>
                    <a:pt x="3734" y="1522"/>
                    <a:pt x="3717" y="1503"/>
                  </a:cubicBezTo>
                  <a:cubicBezTo>
                    <a:pt x="3628" y="1398"/>
                    <a:pt x="3536" y="1298"/>
                    <a:pt x="3439" y="1201"/>
                  </a:cubicBezTo>
                  <a:lnTo>
                    <a:pt x="3371" y="1131"/>
                  </a:lnTo>
                  <a:cubicBezTo>
                    <a:pt x="3301" y="1065"/>
                    <a:pt x="3230" y="1000"/>
                    <a:pt x="3155" y="937"/>
                  </a:cubicBezTo>
                  <a:lnTo>
                    <a:pt x="3023" y="825"/>
                  </a:lnTo>
                  <a:cubicBezTo>
                    <a:pt x="2993" y="800"/>
                    <a:pt x="2962" y="776"/>
                    <a:pt x="2930" y="750"/>
                  </a:cubicBezTo>
                  <a:cubicBezTo>
                    <a:pt x="2907" y="733"/>
                    <a:pt x="2882" y="714"/>
                    <a:pt x="2858" y="697"/>
                  </a:cubicBezTo>
                  <a:cubicBezTo>
                    <a:pt x="2543" y="461"/>
                    <a:pt x="2201" y="263"/>
                    <a:pt x="1837" y="105"/>
                  </a:cubicBezTo>
                  <a:cubicBezTo>
                    <a:pt x="1693" y="77"/>
                    <a:pt x="1548" y="52"/>
                    <a:pt x="1402" y="33"/>
                  </a:cubicBezTo>
                  <a:cubicBezTo>
                    <a:pt x="1327" y="23"/>
                    <a:pt x="1236" y="0"/>
                    <a:pt x="1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3" name="Google Shape;2783;p43"/>
            <p:cNvSpPr/>
            <p:nvPr/>
          </p:nvSpPr>
          <p:spPr>
            <a:xfrm>
              <a:off x="6792629" y="1071844"/>
              <a:ext cx="278718" cy="235802"/>
            </a:xfrm>
            <a:custGeom>
              <a:avLst/>
              <a:gdLst/>
              <a:ahLst/>
              <a:cxnLst/>
              <a:rect l="l" t="t" r="r" b="b"/>
              <a:pathLst>
                <a:path w="9324" h="7889" extrusionOk="0">
                  <a:moveTo>
                    <a:pt x="8543" y="1"/>
                  </a:moveTo>
                  <a:cubicBezTo>
                    <a:pt x="8678" y="475"/>
                    <a:pt x="8751" y="976"/>
                    <a:pt x="8751" y="1493"/>
                  </a:cubicBezTo>
                  <a:cubicBezTo>
                    <a:pt x="8751" y="2609"/>
                    <a:pt x="8414" y="3645"/>
                    <a:pt x="7837" y="4508"/>
                  </a:cubicBezTo>
                  <a:cubicBezTo>
                    <a:pt x="6864" y="5959"/>
                    <a:pt x="5209" y="6916"/>
                    <a:pt x="3329" y="6916"/>
                  </a:cubicBezTo>
                  <a:cubicBezTo>
                    <a:pt x="2075" y="6916"/>
                    <a:pt x="919" y="6491"/>
                    <a:pt x="0" y="5774"/>
                  </a:cubicBezTo>
                  <a:lnTo>
                    <a:pt x="0" y="5774"/>
                  </a:lnTo>
                  <a:cubicBezTo>
                    <a:pt x="939" y="7057"/>
                    <a:pt x="2453" y="7888"/>
                    <a:pt x="4164" y="7888"/>
                  </a:cubicBezTo>
                  <a:cubicBezTo>
                    <a:pt x="5953" y="7888"/>
                    <a:pt x="7528" y="6978"/>
                    <a:pt x="8452" y="5596"/>
                  </a:cubicBezTo>
                  <a:cubicBezTo>
                    <a:pt x="9003" y="4776"/>
                    <a:pt x="9323" y="3789"/>
                    <a:pt x="9323" y="2729"/>
                  </a:cubicBezTo>
                  <a:cubicBezTo>
                    <a:pt x="9323" y="1729"/>
                    <a:pt x="9037" y="793"/>
                    <a:pt x="8543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84" name="Google Shape;2784;p43"/>
          <p:cNvGrpSpPr/>
          <p:nvPr/>
        </p:nvGrpSpPr>
        <p:grpSpPr>
          <a:xfrm>
            <a:off x="443103" y="4514323"/>
            <a:ext cx="916611" cy="1004439"/>
            <a:chOff x="7969377" y="2856516"/>
            <a:chExt cx="402682" cy="441266"/>
          </a:xfrm>
        </p:grpSpPr>
        <p:sp>
          <p:nvSpPr>
            <p:cNvPr id="2785" name="Google Shape;2785;p43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43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43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8" name="Google Shape;2788;p43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43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0" name="Google Shape;2790;p43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1" name="Google Shape;2791;p43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43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p43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p43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43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96" name="Google Shape;2796;p43"/>
          <p:cNvGrpSpPr/>
          <p:nvPr/>
        </p:nvGrpSpPr>
        <p:grpSpPr>
          <a:xfrm>
            <a:off x="7617061" y="4816903"/>
            <a:ext cx="610348" cy="944499"/>
            <a:chOff x="7706772" y="521151"/>
            <a:chExt cx="268136" cy="414933"/>
          </a:xfrm>
        </p:grpSpPr>
        <p:sp>
          <p:nvSpPr>
            <p:cNvPr id="2797" name="Google Shape;2797;p43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43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43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43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43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43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03" name="Google Shape;2803;p43"/>
          <p:cNvGrpSpPr/>
          <p:nvPr/>
        </p:nvGrpSpPr>
        <p:grpSpPr>
          <a:xfrm>
            <a:off x="4604663" y="4360111"/>
            <a:ext cx="328619" cy="308425"/>
            <a:chOff x="5946283" y="1650903"/>
            <a:chExt cx="246464" cy="231319"/>
          </a:xfrm>
        </p:grpSpPr>
        <p:sp>
          <p:nvSpPr>
            <p:cNvPr id="2804" name="Google Shape;2804;p4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4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" name="Rectangle 49"/>
          <p:cNvSpPr/>
          <p:nvPr/>
        </p:nvSpPr>
        <p:spPr>
          <a:xfrm>
            <a:off x="2528697" y="2523066"/>
            <a:ext cx="7109640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THỰC HÀNH, LUYỆN TẬP</a:t>
            </a:r>
          </a:p>
        </p:txBody>
      </p:sp>
    </p:spTree>
    <p:extLst>
      <p:ext uri="{BB962C8B-B14F-4D97-AF65-F5344CB8AC3E}">
        <p14:creationId xmlns:p14="http://schemas.microsoft.com/office/powerpoint/2010/main" val="3458520331"/>
      </p:ext>
    </p:extLst>
  </p:cSld>
  <p:clrMapOvr>
    <a:masterClrMapping/>
  </p:clrMapOvr>
  <p:transition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9682" y="1"/>
            <a:ext cx="9097363" cy="13628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933" b="1" kern="0" dirty="0" err="1">
                <a:solidFill>
                  <a:prstClr val="black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2933" b="1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b="1" kern="0" dirty="0" err="1">
                <a:solidFill>
                  <a:prstClr val="black"/>
                </a:solidFill>
                <a:latin typeface="Arial"/>
                <a:cs typeface="Arial"/>
                <a:sym typeface="Arial"/>
              </a:rPr>
              <a:t>tập</a:t>
            </a:r>
            <a:r>
              <a:rPr lang="en-US" sz="2933" b="1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 1 (SGK – tr35):</a:t>
            </a:r>
          </a:p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933" kern="0" dirty="0" err="1">
                <a:solidFill>
                  <a:prstClr val="black"/>
                </a:solidFill>
                <a:latin typeface="Arial"/>
                <a:cs typeface="Arial"/>
                <a:sym typeface="Arial"/>
              </a:rPr>
              <a:t>Chọn</a:t>
            </a:r>
            <a:r>
              <a:rPr lang="en-US" sz="2933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prstClr val="black"/>
                </a:solidFill>
                <a:latin typeface="Arial"/>
                <a:cs typeface="Arial"/>
                <a:sym typeface="Arial"/>
              </a:rPr>
              <a:t>thẻ</a:t>
            </a:r>
            <a:r>
              <a:rPr lang="en-US" sz="2933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prstClr val="black"/>
                </a:solidFill>
                <a:latin typeface="Arial"/>
                <a:cs typeface="Arial"/>
                <a:sym typeface="Arial"/>
              </a:rPr>
              <a:t>ghi</a:t>
            </a:r>
            <a:r>
              <a:rPr lang="en-US" sz="2933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prstClr val="black"/>
                </a:solidFill>
                <a:latin typeface="Arial"/>
                <a:cs typeface="Arial"/>
                <a:sym typeface="Arial"/>
              </a:rPr>
              <a:t>cân</a:t>
            </a:r>
            <a:r>
              <a:rPr lang="en-US" sz="2933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prstClr val="black"/>
                </a:solidFill>
                <a:latin typeface="Arial"/>
                <a:cs typeface="Arial"/>
                <a:sym typeface="Arial"/>
              </a:rPr>
              <a:t>nặng</a:t>
            </a:r>
            <a:r>
              <a:rPr lang="en-US" sz="2933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prstClr val="black"/>
                </a:solidFill>
                <a:latin typeface="Arial"/>
                <a:cs typeface="Arial"/>
                <a:sym typeface="Arial"/>
              </a:rPr>
              <a:t>thích</a:t>
            </a:r>
            <a:r>
              <a:rPr lang="en-US" sz="2933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prstClr val="black"/>
                </a:solidFill>
                <a:latin typeface="Arial"/>
                <a:cs typeface="Arial"/>
                <a:sym typeface="Arial"/>
              </a:rPr>
              <a:t>hợp</a:t>
            </a:r>
            <a:r>
              <a:rPr lang="en-US" sz="2933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prstClr val="black"/>
                </a:solidFill>
                <a:latin typeface="Arial"/>
                <a:cs typeface="Arial"/>
                <a:sym typeface="Arial"/>
              </a:rPr>
              <a:t>với</a:t>
            </a:r>
            <a:r>
              <a:rPr lang="en-US" sz="2933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prstClr val="black"/>
                </a:solidFill>
                <a:latin typeface="Arial"/>
                <a:cs typeface="Arial"/>
                <a:sym typeface="Arial"/>
              </a:rPr>
              <a:t>mỗi</a:t>
            </a:r>
            <a:r>
              <a:rPr lang="en-US" sz="2933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 con </a:t>
            </a:r>
            <a:r>
              <a:rPr lang="en-US" sz="2933" kern="0" dirty="0" err="1">
                <a:solidFill>
                  <a:prstClr val="black"/>
                </a:solidFill>
                <a:latin typeface="Arial"/>
                <a:cs typeface="Arial"/>
                <a:sym typeface="Arial"/>
              </a:rPr>
              <a:t>vật</a:t>
            </a:r>
            <a:r>
              <a:rPr lang="en-US" sz="2933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prstClr val="black"/>
                </a:solidFill>
                <a:latin typeface="Arial"/>
                <a:cs typeface="Arial"/>
                <a:sym typeface="Arial"/>
              </a:rPr>
              <a:t>sau</a:t>
            </a:r>
            <a:r>
              <a:rPr lang="en-US" sz="2933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496" y="1452097"/>
            <a:ext cx="1403173" cy="12176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789" y="1348400"/>
            <a:ext cx="1574801" cy="14250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496" y="3611880"/>
            <a:ext cx="2449721" cy="167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129" y="3525520"/>
            <a:ext cx="1372780" cy="18491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8380" y="2669768"/>
            <a:ext cx="3324949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mèo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cân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nặng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778604" y="5330687"/>
            <a:ext cx="3084499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voi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cân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nặng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7302157" y="2669767"/>
            <a:ext cx="3204724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chó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cân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nặng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7250979" y="5334219"/>
            <a:ext cx="3501280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hươu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cân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nặng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470400" y="3377653"/>
            <a:ext cx="1193959" cy="6096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prstClr val="black"/>
                </a:solidFill>
                <a:latin typeface="Calibri"/>
                <a:sym typeface="Arial"/>
              </a:rPr>
              <a:t>2 kg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470400" y="4704298"/>
            <a:ext cx="1193959" cy="6096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prstClr val="black"/>
                </a:solidFill>
                <a:latin typeface="Calibri"/>
                <a:sym typeface="Arial"/>
              </a:rPr>
              <a:t>9 </a:t>
            </a:r>
            <a:r>
              <a:rPr lang="en-US" sz="2800" kern="0" dirty="0" err="1">
                <a:solidFill>
                  <a:prstClr val="black"/>
                </a:solidFill>
                <a:latin typeface="Calibri"/>
                <a:sym typeface="Arial"/>
              </a:rPr>
              <a:t>tạ</a:t>
            </a:r>
            <a:endParaRPr lang="en-US" sz="2800" kern="0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217920" y="3377653"/>
            <a:ext cx="1193959" cy="6096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prstClr val="black"/>
                </a:solidFill>
                <a:latin typeface="Calibri"/>
                <a:sym typeface="Arial"/>
              </a:rPr>
              <a:t>1 </a:t>
            </a:r>
            <a:r>
              <a:rPr lang="en-US" sz="2800" kern="0" dirty="0" err="1">
                <a:solidFill>
                  <a:prstClr val="black"/>
                </a:solidFill>
                <a:latin typeface="Calibri"/>
                <a:sym typeface="Arial"/>
              </a:rPr>
              <a:t>yến</a:t>
            </a:r>
            <a:endParaRPr lang="en-US" sz="2800" kern="0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217920" y="4704298"/>
            <a:ext cx="1193959" cy="6096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prstClr val="black"/>
                </a:solidFill>
                <a:latin typeface="Calibri"/>
                <a:sym typeface="Arial"/>
              </a:rPr>
              <a:t>5 </a:t>
            </a:r>
            <a:r>
              <a:rPr lang="en-US" sz="2800" kern="0" dirty="0" err="1">
                <a:solidFill>
                  <a:prstClr val="black"/>
                </a:solidFill>
                <a:latin typeface="Calibri"/>
                <a:sym typeface="Arial"/>
              </a:rPr>
              <a:t>tấn</a:t>
            </a:r>
            <a:endParaRPr lang="en-US" sz="2800" kern="0" dirty="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71605E-6 L -0.05313 -0.0887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72222E-7 -2.71605E-6 L 0.34106 -0.08132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72222E-7 -1.23457E-6 L -0.20894 0.11034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51" y="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23457E-6 L 0.50105 0.09553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52" y="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97230" y="0"/>
            <a:ext cx="4022255" cy="6857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933" b="1" kern="0" dirty="0" err="1">
                <a:solidFill>
                  <a:prstClr val="black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2933" b="1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933" b="1" kern="0" dirty="0" err="1">
                <a:solidFill>
                  <a:prstClr val="black"/>
                </a:solidFill>
                <a:latin typeface="Arial"/>
                <a:cs typeface="Arial"/>
                <a:sym typeface="Arial"/>
              </a:rPr>
              <a:t>tập</a:t>
            </a:r>
            <a:r>
              <a:rPr lang="en-US" sz="2933" b="1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 2 (SGK – tr35)</a:t>
            </a:r>
          </a:p>
        </p:txBody>
      </p:sp>
      <p:sp>
        <p:nvSpPr>
          <p:cNvPr id="5" name="Rectangle 4"/>
          <p:cNvSpPr/>
          <p:nvPr/>
        </p:nvSpPr>
        <p:spPr>
          <a:xfrm>
            <a:off x="1018608" y="4688757"/>
            <a:ext cx="4061393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1 358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tấn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+ 416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tấn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 =</a:t>
            </a:r>
          </a:p>
          <a:p>
            <a:pPr algn="just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7 850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yến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– 1 940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yến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=</a:t>
            </a:r>
          </a:p>
        </p:txBody>
      </p:sp>
      <p:sp>
        <p:nvSpPr>
          <p:cNvPr id="6" name="Rectangle 5"/>
          <p:cNvSpPr/>
          <p:nvPr/>
        </p:nvSpPr>
        <p:spPr>
          <a:xfrm>
            <a:off x="1043502" y="624848"/>
            <a:ext cx="1443024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a)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? </a:t>
            </a:r>
          </a:p>
        </p:txBody>
      </p:sp>
      <p:sp>
        <p:nvSpPr>
          <p:cNvPr id="7" name="Rectangle 6"/>
          <p:cNvSpPr/>
          <p:nvPr/>
        </p:nvSpPr>
        <p:spPr>
          <a:xfrm>
            <a:off x="508000" y="1366951"/>
            <a:ext cx="3332713" cy="2597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yến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=              kg</a:t>
            </a:r>
          </a:p>
          <a:p>
            <a:pPr algn="just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tạ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  =              kg</a:t>
            </a:r>
          </a:p>
          <a:p>
            <a:pPr algn="just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8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yến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=              kg</a:t>
            </a:r>
          </a:p>
          <a:p>
            <a:pPr algn="just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tấn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=              kg</a:t>
            </a:r>
          </a:p>
        </p:txBody>
      </p:sp>
      <p:sp>
        <p:nvSpPr>
          <p:cNvPr id="8" name="Rectangle 7"/>
          <p:cNvSpPr/>
          <p:nvPr/>
        </p:nvSpPr>
        <p:spPr>
          <a:xfrm>
            <a:off x="4152937" y="1333992"/>
            <a:ext cx="3733751" cy="2597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tấn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 =             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tạ</a:t>
            </a:r>
            <a:endParaRPr lang="en-US"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just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tấn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 =             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yến</a:t>
            </a:r>
            <a:endParaRPr lang="en-US"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just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20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yến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=             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tạ</a:t>
            </a:r>
            <a:endParaRPr lang="en-US"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just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30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tạ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 =             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tấn</a:t>
            </a:r>
            <a:endParaRPr lang="en-US"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92166" y="1323029"/>
            <a:ext cx="4097949" cy="2597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40 kg       =             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yến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</a:p>
          <a:p>
            <a:pPr algn="just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600 kg     =             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tạ</a:t>
            </a:r>
            <a:endParaRPr lang="en-US"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just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7 000 kg  =             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tấn</a:t>
            </a:r>
            <a:endParaRPr lang="en-US"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just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100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tạ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  =             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tấn</a:t>
            </a:r>
            <a:endParaRPr lang="en-US"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27863" y="4688757"/>
            <a:ext cx="2592376" cy="1305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416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tạ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× 4     =</a:t>
            </a:r>
          </a:p>
          <a:p>
            <a:pPr algn="just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8 472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tấn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: 6 =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03428" y="3980871"/>
            <a:ext cx="1523174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b)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Tính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4013200" y="1485900"/>
            <a:ext cx="25375" cy="2527929"/>
          </a:xfrm>
          <a:prstGeom prst="line">
            <a:avLst/>
          </a:prstGeom>
          <a:noFill/>
          <a:ln w="28575" cap="flat" cmpd="sng" algn="ctr">
            <a:solidFill>
              <a:schemeClr val="accent4"/>
            </a:solidFill>
            <a:prstDash val="lgDash"/>
          </a:ln>
          <a:effectLst/>
        </p:spPr>
      </p:cxnSp>
      <p:cxnSp>
        <p:nvCxnSpPr>
          <p:cNvPr id="15" name="Straight Connector 14"/>
          <p:cNvCxnSpPr/>
          <p:nvPr/>
        </p:nvCxnSpPr>
        <p:spPr>
          <a:xfrm flipH="1">
            <a:off x="7861313" y="1426426"/>
            <a:ext cx="25375" cy="2527929"/>
          </a:xfrm>
          <a:prstGeom prst="line">
            <a:avLst/>
          </a:prstGeom>
          <a:noFill/>
          <a:ln w="28575" cap="flat" cmpd="sng" algn="ctr">
            <a:solidFill>
              <a:schemeClr val="accent4"/>
            </a:solidFill>
            <a:prstDash val="lgDash"/>
          </a:ln>
          <a:effectLst/>
        </p:spPr>
      </p:cxnSp>
      <p:sp>
        <p:nvSpPr>
          <p:cNvPr id="16" name="Rounded Rectangle 15"/>
          <p:cNvSpPr/>
          <p:nvPr/>
        </p:nvSpPr>
        <p:spPr>
          <a:xfrm>
            <a:off x="2032000" y="1485900"/>
            <a:ext cx="1219200" cy="469900"/>
          </a:xfrm>
          <a:prstGeom prst="roundRect">
            <a:avLst/>
          </a:prstGeom>
          <a:solidFill>
            <a:schemeClr val="tx2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032000" y="2141219"/>
            <a:ext cx="1219200" cy="469900"/>
          </a:xfrm>
          <a:prstGeom prst="roundRect">
            <a:avLst/>
          </a:prstGeom>
          <a:solidFill>
            <a:schemeClr val="tx2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032000" y="2749865"/>
            <a:ext cx="1219200" cy="469900"/>
          </a:xfrm>
          <a:prstGeom prst="roundRect">
            <a:avLst/>
          </a:prstGeom>
          <a:solidFill>
            <a:schemeClr val="tx2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032000" y="3378200"/>
            <a:ext cx="1219200" cy="469900"/>
          </a:xfrm>
          <a:prstGeom prst="roundRect">
            <a:avLst/>
          </a:prstGeom>
          <a:solidFill>
            <a:schemeClr val="tx2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791200" y="1488017"/>
            <a:ext cx="1219200" cy="469900"/>
          </a:xfrm>
          <a:prstGeom prst="roundRect">
            <a:avLst/>
          </a:prstGeom>
          <a:solidFill>
            <a:schemeClr val="tx2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791200" y="2143336"/>
            <a:ext cx="1219200" cy="469900"/>
          </a:xfrm>
          <a:prstGeom prst="roundRect">
            <a:avLst/>
          </a:prstGeom>
          <a:solidFill>
            <a:schemeClr val="tx2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791200" y="2751981"/>
            <a:ext cx="1219200" cy="469900"/>
          </a:xfrm>
          <a:prstGeom prst="roundRect">
            <a:avLst/>
          </a:prstGeom>
          <a:solidFill>
            <a:schemeClr val="tx2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791200" y="3380317"/>
            <a:ext cx="1219200" cy="469900"/>
          </a:xfrm>
          <a:prstGeom prst="roundRect">
            <a:avLst/>
          </a:prstGeom>
          <a:solidFill>
            <a:schemeClr val="tx2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906000" y="1485900"/>
            <a:ext cx="1219200" cy="469900"/>
          </a:xfrm>
          <a:prstGeom prst="roundRect">
            <a:avLst/>
          </a:prstGeom>
          <a:solidFill>
            <a:schemeClr val="tx2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9906000" y="2141219"/>
            <a:ext cx="1219200" cy="469900"/>
          </a:xfrm>
          <a:prstGeom prst="roundRect">
            <a:avLst/>
          </a:prstGeom>
          <a:solidFill>
            <a:schemeClr val="tx2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906000" y="2749865"/>
            <a:ext cx="1219200" cy="469900"/>
          </a:xfrm>
          <a:prstGeom prst="roundRect">
            <a:avLst/>
          </a:prstGeom>
          <a:solidFill>
            <a:schemeClr val="tx2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906000" y="3378200"/>
            <a:ext cx="1219200" cy="469900"/>
          </a:xfrm>
          <a:prstGeom prst="roundRect">
            <a:avLst/>
          </a:prstGeom>
          <a:solidFill>
            <a:schemeClr val="tx2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348892" y="1366951"/>
            <a:ext cx="585417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10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248703" y="1994987"/>
            <a:ext cx="785793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200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348892" y="2615988"/>
            <a:ext cx="585417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80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098823" y="3264774"/>
            <a:ext cx="1085555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5 000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077046" y="1366951"/>
            <a:ext cx="585417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10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976857" y="1994987"/>
            <a:ext cx="785793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100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177233" y="2615988"/>
            <a:ext cx="385042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177233" y="3264774"/>
            <a:ext cx="385042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0323079" y="1366951"/>
            <a:ext cx="385042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4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0323078" y="1994987"/>
            <a:ext cx="385042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6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0323079" y="2615988"/>
            <a:ext cx="385042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7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0222892" y="3264774"/>
            <a:ext cx="585417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10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872520" y="4682082"/>
            <a:ext cx="1837362" cy="1305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1 774 </a:t>
            </a:r>
            <a:r>
              <a:rPr lang="en-US" sz="2800" kern="0" dirty="0" err="1">
                <a:solidFill>
                  <a:srgbClr val="C00000"/>
                </a:solidFill>
                <a:latin typeface="Arial"/>
                <a:cs typeface="Arial"/>
                <a:sym typeface="Arial"/>
              </a:rPr>
              <a:t>tấn</a:t>
            </a:r>
            <a:endParaRPr lang="en-US" sz="2800" kern="0" dirty="0">
              <a:solidFill>
                <a:srgbClr val="C00000"/>
              </a:solidFill>
              <a:latin typeface="Arial"/>
              <a:cs typeface="Arial"/>
              <a:sym typeface="Arial"/>
            </a:endParaRPr>
          </a:p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5 910 </a:t>
            </a:r>
            <a:r>
              <a:rPr lang="en-US" sz="2800" kern="0" dirty="0" err="1">
                <a:solidFill>
                  <a:srgbClr val="C00000"/>
                </a:solidFill>
                <a:latin typeface="Arial"/>
                <a:cs typeface="Arial"/>
                <a:sym typeface="Arial"/>
              </a:rPr>
              <a:t>yến</a:t>
            </a:r>
            <a:endParaRPr lang="en-US" sz="2800" kern="0" dirty="0">
              <a:solidFill>
                <a:srgbClr val="C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608896" y="4688757"/>
            <a:ext cx="1685078" cy="1305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1 664 </a:t>
            </a:r>
            <a:r>
              <a:rPr lang="en-US" sz="2800" kern="0" dirty="0" err="1">
                <a:solidFill>
                  <a:srgbClr val="C00000"/>
                </a:solidFill>
                <a:latin typeface="Arial"/>
                <a:cs typeface="Arial"/>
                <a:sym typeface="Arial"/>
              </a:rPr>
              <a:t>tạ</a:t>
            </a:r>
            <a:endParaRPr lang="en-US" sz="2800" kern="0" dirty="0">
              <a:solidFill>
                <a:srgbClr val="C00000"/>
              </a:solidFill>
              <a:latin typeface="Arial"/>
              <a:cs typeface="Arial"/>
              <a:sym typeface="Arial"/>
            </a:endParaRPr>
          </a:p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1 412 </a:t>
            </a:r>
            <a:r>
              <a:rPr lang="en-US" sz="2800" kern="0" dirty="0" err="1">
                <a:solidFill>
                  <a:srgbClr val="C00000"/>
                </a:solidFill>
                <a:latin typeface="Arial"/>
                <a:cs typeface="Arial"/>
                <a:sym typeface="Arial"/>
              </a:rPr>
              <a:t>tấn</a:t>
            </a:r>
            <a:endParaRPr lang="en-US" sz="2800" kern="0" dirty="0">
              <a:solidFill>
                <a:srgbClr val="C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002083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29" grpId="0"/>
      <p:bldP spid="30" grpId="0"/>
      <p:bldP spid="31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9E13F3-4915-4BFF-865F-8C7D7EE6CB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5500" y1="28083" x2="45917" y2="35833"/>
                      </a14:backgroundRemoval>
                    </a14:imgEffect>
                  </a14:imgLayer>
                </a14:imgProps>
              </a:ext>
            </a:extLst>
          </a:blip>
          <a:srcRect l="3187" r="7924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DD7F7F-CA22-4EC4-A7B0-09E252E0A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815" y="2463491"/>
            <a:ext cx="6630739" cy="1345720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800">
                <a:solidFill>
                  <a:srgbClr val="00B050"/>
                </a:solidFill>
                <a:latin typeface="Sigmar One" panose="00000500000000000000" pitchFamily="2" charset="0"/>
              </a:rPr>
              <a:t>Củng cố - dặn dò</a:t>
            </a:r>
            <a:endParaRPr lang="en-US" sz="4800" kern="1200">
              <a:solidFill>
                <a:srgbClr val="00B05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86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Trường minh họa, trẻ em vẫy tay tạm biệt, cậu bé hoạt hình minh họa, nghệ  thuật, con trai png | PNGEgg">
            <a:extLst>
              <a:ext uri="{FF2B5EF4-FFF2-40B4-BE49-F238E27FC236}">
                <a16:creationId xmlns:a16="http://schemas.microsoft.com/office/drawing/2014/main" id="{6CE8D760-61EB-4E3A-99D4-1C0818FB5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87" b="99293" l="10000" r="98667">
                        <a14:foregroundMark x1="43444" y1="22546" x2="55889" y2="33510"/>
                        <a14:foregroundMark x1="55889" y1="33510" x2="55889" y2="33599"/>
                        <a14:foregroundMark x1="52667" y1="19717" x2="52667" y2="33245"/>
                        <a14:foregroundMark x1="67444" y1="19982" x2="74111" y2="31211"/>
                        <a14:foregroundMark x1="45000" y1="16711" x2="58333" y2="12378"/>
                        <a14:foregroundMark x1="58333" y1="12378" x2="82444" y2="14235"/>
                        <a14:foregroundMark x1="82444" y1="14235" x2="92778" y2="30946"/>
                        <a14:foregroundMark x1="92778" y1="30946" x2="93333" y2="30416"/>
                        <a14:foregroundMark x1="40222" y1="18214" x2="46333" y2="12997"/>
                        <a14:foregroundMark x1="46333" y1="12997" x2="65111" y2="7339"/>
                        <a14:foregroundMark x1="65111" y1="7339" x2="93556" y2="14058"/>
                        <a14:foregroundMark x1="69778" y1="3537" x2="78000" y2="3714"/>
                        <a14:foregroundMark x1="65444" y1="47303" x2="69111" y2="66048"/>
                        <a14:foregroundMark x1="67778" y1="45889" x2="63667" y2="65606"/>
                        <a14:foregroundMark x1="76556" y1="87533" x2="88667" y2="94430"/>
                        <a14:foregroundMark x1="88667" y1="94430" x2="95667" y2="95579"/>
                        <a14:foregroundMark x1="57333" y1="85676" x2="39778" y2="99027"/>
                        <a14:foregroundMark x1="37778" y1="97701" x2="48889" y2="99381"/>
                        <a14:foregroundMark x1="48889" y1="99381" x2="60556" y2="97171"/>
                        <a14:foregroundMark x1="60556" y1="97171" x2="62222" y2="95933"/>
                        <a14:foregroundMark x1="73333" y1="96463" x2="87222" y2="98055"/>
                        <a14:foregroundMark x1="87222" y1="98055" x2="98333" y2="96817"/>
                        <a14:foregroundMark x1="98333" y1="96817" x2="98667" y2="95756"/>
                        <a14:foregroundMark x1="59111" y1="5128" x2="83111" y2="24757"/>
                        <a14:foregroundMark x1="71778" y1="2387" x2="97000" y2="22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0985" y="885827"/>
            <a:ext cx="4165412" cy="523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5A55B759-31A7-423C-9BC2-A8BC09FE9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78796AF-79A0-47AC-BEFD-BFFC00F96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27FFCF-D084-4BFA-B759-873DF3CDF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8512" y="1071546"/>
            <a:ext cx="5442222" cy="22494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00"/>
                </a:solidFill>
                <a:latin typeface="Sigmar One" panose="00000500000000000000" pitchFamily="2" charset="0"/>
              </a:rPr>
              <a:t>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2343463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CA5E49-FAEC-488C-A099-2D4246725F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8" r="1" b="15786"/>
          <a:stretch/>
        </p:blipFill>
        <p:spPr>
          <a:xfrm>
            <a:off x="0" y="1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DD7F7F-CA22-4EC4-A7B0-09E252E0A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873" y="603961"/>
            <a:ext cx="5251316" cy="1627636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rgbClr val="FFFF00"/>
                </a:solidFill>
                <a:latin typeface="Sigmar One" panose="00000500000000000000" pitchFamily="2" charset="0"/>
              </a:rPr>
              <a:t>Khởi động</a:t>
            </a:r>
          </a:p>
        </p:txBody>
      </p:sp>
      <p:pic>
        <p:nvPicPr>
          <p:cNvPr id="1026" name="Picture 2" descr="Chiasedamme.net: Thủ Thuật, Ảnh Đẹp, Tài Liệu PTS, Preset Lightroom | Mèo,  Dễ thương, Anime">
            <a:extLst>
              <a:ext uri="{FF2B5EF4-FFF2-40B4-BE49-F238E27FC236}">
                <a16:creationId xmlns:a16="http://schemas.microsoft.com/office/drawing/2014/main" id="{A1D22B24-3501-43F1-923B-33F13AE73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1076" b="-1"/>
          <a:stretch/>
        </p:blipFill>
        <p:spPr bwMode="auto"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441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: Rounded Corners 19"/>
          <p:cNvSpPr/>
          <p:nvPr/>
        </p:nvSpPr>
        <p:spPr>
          <a:xfrm>
            <a:off x="671674" y="245821"/>
            <a:ext cx="10848652" cy="2219631"/>
          </a:xfrm>
          <a:prstGeom prst="roundRect">
            <a:avLst/>
          </a:prstGeom>
          <a:ln w="76200">
            <a:solidFill>
              <a:schemeClr val="accent6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0244" y="510523"/>
            <a:ext cx="10282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XÂY NHÀ CHO THỎ</a:t>
            </a:r>
          </a:p>
        </p:txBody>
      </p:sp>
    </p:spTree>
    <p:extLst>
      <p:ext uri="{BB962C8B-B14F-4D97-AF65-F5344CB8AC3E}">
        <p14:creationId xmlns:p14="http://schemas.microsoft.com/office/powerpoint/2010/main" val="359046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ẤM BUÔN BÁN, CẤM REU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30" y="2296575"/>
            <a:ext cx="10913764" cy="1635163"/>
          </a:xfrm>
          <a:prstGeom prst="rect">
            <a:avLst/>
          </a:prstGeom>
        </p:spPr>
      </p:pic>
      <p:pic>
        <p:nvPicPr>
          <p:cNvPr id="2" name="Vào http://fb.com/nkpowerskills tải game miễn phí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385" y="0"/>
            <a:ext cx="12290601" cy="9870279"/>
          </a:xfrm>
          <a:prstGeom prst="rect">
            <a:avLst/>
          </a:prstGeom>
        </p:spPr>
      </p:pic>
      <p:pic>
        <p:nvPicPr>
          <p:cNvPr id="17" name="ĐC SHARE MIỄN PHÍ BỞI NK POWERSKILL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CẤM BUÔN BÁN, CẤM REU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Vào http://fb.com/nkpowerskills tải game miễn phí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ĐC SHARE MIỄN PHÍ BỞI NK POWERSKILL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CẤM BUÔN BÁN, CẤM REUP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Vào http://fb.com/nkpowerskills tải game miễn phí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CẤM BUÔN BÁN, CẤM REUP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Vào http://fb.com/nkpowerskills tải game miễn phí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CẤM BUÔN BÁN, CẤM REUP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Vào http://fb.com/nkpowerskills tải game miễn phí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ĐC SHARE MIỄN PHÍ BỞI NK POWERSKILLS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CẤM BUÔN BÁN, CẤM REUP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7" name="ĐC SHARE MIỄN PHÍ BỞI NK POWERSKILLS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423874" y="708438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: </a:t>
            </a: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Số lớn nhất có ba chữ số khác nhau là: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unito Black" panose="00000A00000000000000" pitchFamily="2" charset="0"/>
                <a:cs typeface="Times New Roman" panose="02020603050405020304" pitchFamily="18" charset="0"/>
              </a:rPr>
              <a:t>987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unito Black" panose="00000A00000000000000" pitchFamily="2" charset="0"/>
                <a:cs typeface="Times New Roman" panose="02020603050405020304" pitchFamily="18" charset="0"/>
              </a:rPr>
              <a:t>9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unito Black" panose="00000A00000000000000" pitchFamily="2" charset="0"/>
                <a:cs typeface="Times New Roman" panose="02020603050405020304" pitchFamily="18" charset="0"/>
              </a:rPr>
              <a:t>62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1070719" y="450825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unito Black" panose="00000A00000000000000" pitchFamily="2" charset="0"/>
                <a:cs typeface="Times New Roman" panose="02020603050405020304" pitchFamily="18" charset="0"/>
              </a:rPr>
              <a:t>67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unito Black" panose="00000A00000000000000" pitchFamily="2" charset="0"/>
                <a:cs typeface="Times New Roman" panose="02020603050405020304" pitchFamily="18" charset="0"/>
              </a:rPr>
              <a:t>8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unito Black" panose="00000A00000000000000" pitchFamily="2" charset="0"/>
                <a:cs typeface="Times New Roman" panose="02020603050405020304" pitchFamily="18" charset="0"/>
              </a:rPr>
              <a:t>9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unito Black" panose="00000A00000000000000" pitchFamily="2" charset="0"/>
                <a:cs typeface="Times New Roman" panose="02020603050405020304" pitchFamily="18" charset="0"/>
              </a:rPr>
              <a:t>26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>
            <a:extLst>
              <a:ext uri="{FF2B5EF4-FFF2-40B4-BE49-F238E27FC236}">
                <a16:creationId xmlns:a16="http://schemas.microsoft.com/office/drawing/2014/main" id="{425C19A1-1ABF-415D-8758-3AC221DE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18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616148" y="384189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: </a:t>
            </a: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Số chẵn lớn nhất có ba chữ số là 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6701765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unito Black" panose="00000A00000000000000" pitchFamily="2" charset="0"/>
                <a:cs typeface="Times New Roman" panose="02020603050405020304" pitchFamily="18" charset="0"/>
              </a:rPr>
              <a:t>998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1095738" y="461246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  </a:t>
            </a:r>
            <a:r>
              <a:rPr kumimoji="0" lang="vi-VN" sz="4400" b="1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979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6692618" y="45910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unito Black" panose="00000A00000000000000" pitchFamily="2" charset="0"/>
                <a:cs typeface="Times New Roman" panose="02020603050405020304" pitchFamily="18" charset="0"/>
              </a:rPr>
              <a:t>987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1095738" y="322312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  </a:t>
            </a:r>
            <a:r>
              <a:rPr kumimoji="0" lang="vi-VN" sz="4400" b="1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897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774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152" y="50180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128" y="363810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806" y="4981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>
            <a:extLst>
              <a:ext uri="{FF2B5EF4-FFF2-40B4-BE49-F238E27FC236}">
                <a16:creationId xmlns:a16="http://schemas.microsoft.com/office/drawing/2014/main" id="{425C19A1-1ABF-415D-8758-3AC221DE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95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233354" y="203720"/>
            <a:ext cx="10176387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: </a:t>
            </a:r>
            <a:r>
              <a:rPr lang="vi-VN" sz="40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unito Black" panose="00000A00000000000000" pitchFamily="2" charset="0"/>
                <a:cs typeface="Times New Roman" panose="02020603050405020304" pitchFamily="18" charset="0"/>
              </a:rPr>
              <a:t>Tên con vật có trọng lượng 2kg là?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210455" y="464714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unito Black" panose="00000A00000000000000" pitchFamily="2" charset="0"/>
                <a:cs typeface="Times New Roman" panose="02020603050405020304" pitchFamily="18" charset="0"/>
              </a:rPr>
              <a:t>Con gà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6583309" y="315663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unito Black" panose="00000A00000000000000" pitchFamily="2" charset="0"/>
                <a:cs typeface="Times New Roman" panose="02020603050405020304" pitchFamily="18" charset="0"/>
              </a:rPr>
              <a:t>Con voi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1218664" y="315663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unito Black" panose="00000A00000000000000" pitchFamily="2" charset="0"/>
                <a:cs typeface="Times New Roman" panose="02020603050405020304" pitchFamily="18" charset="0"/>
              </a:rPr>
              <a:t>Con ong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6565953" y="465902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unito Black" panose="00000A00000000000000" pitchFamily="2" charset="0"/>
                <a:cs typeface="Times New Roman" panose="02020603050405020304" pitchFamily="18" charset="0"/>
              </a:rPr>
              <a:t>Con trâu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740" y="50881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999" y="356223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619" y="507400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128" y="354672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>
            <a:extLst>
              <a:ext uri="{FF2B5EF4-FFF2-40B4-BE49-F238E27FC236}">
                <a16:creationId xmlns:a16="http://schemas.microsoft.com/office/drawing/2014/main" id="{425C19A1-1ABF-415D-8758-3AC221DE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56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153862B-3956-4FDB-8ACB-B7F1F3D0274B}"/>
              </a:ext>
            </a:extLst>
          </p:cNvPr>
          <p:cNvSpPr txBox="1"/>
          <p:nvPr/>
        </p:nvSpPr>
        <p:spPr>
          <a:xfrm>
            <a:off x="4059577" y="1097331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Sigmar One" panose="00000500000000000000" pitchFamily="2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1045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55871" y="279400"/>
            <a:ext cx="10921237" cy="675640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grpSp>
        <p:nvGrpSpPr>
          <p:cNvPr id="4084" name="Google Shape;4084;p59"/>
          <p:cNvGrpSpPr/>
          <p:nvPr/>
        </p:nvGrpSpPr>
        <p:grpSpPr>
          <a:xfrm>
            <a:off x="10773477" y="4834005"/>
            <a:ext cx="328619" cy="308425"/>
            <a:chOff x="5946283" y="1650903"/>
            <a:chExt cx="246464" cy="231319"/>
          </a:xfrm>
        </p:grpSpPr>
        <p:sp>
          <p:nvSpPr>
            <p:cNvPr id="4085" name="Google Shape;4085;p5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6" name="Google Shape;4086;p5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87" name="Google Shape;4087;p59"/>
          <p:cNvGrpSpPr/>
          <p:nvPr/>
        </p:nvGrpSpPr>
        <p:grpSpPr>
          <a:xfrm>
            <a:off x="960011" y="1992105"/>
            <a:ext cx="328619" cy="308425"/>
            <a:chOff x="5946283" y="1650903"/>
            <a:chExt cx="246464" cy="231319"/>
          </a:xfrm>
        </p:grpSpPr>
        <p:sp>
          <p:nvSpPr>
            <p:cNvPr id="4088" name="Google Shape;4088;p5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9" name="Google Shape;4089;p5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90" name="Google Shape;4090;p59"/>
          <p:cNvGrpSpPr/>
          <p:nvPr/>
        </p:nvGrpSpPr>
        <p:grpSpPr>
          <a:xfrm>
            <a:off x="589111" y="2715672"/>
            <a:ext cx="328619" cy="308425"/>
            <a:chOff x="5946283" y="1650903"/>
            <a:chExt cx="246464" cy="231319"/>
          </a:xfrm>
        </p:grpSpPr>
        <p:sp>
          <p:nvSpPr>
            <p:cNvPr id="4091" name="Google Shape;4091;p5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2" name="Google Shape;4092;p5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93" name="Google Shape;4093;p59"/>
          <p:cNvGrpSpPr/>
          <p:nvPr/>
        </p:nvGrpSpPr>
        <p:grpSpPr>
          <a:xfrm>
            <a:off x="11537844" y="3871138"/>
            <a:ext cx="328619" cy="308425"/>
            <a:chOff x="5946283" y="1650903"/>
            <a:chExt cx="246464" cy="231319"/>
          </a:xfrm>
        </p:grpSpPr>
        <p:sp>
          <p:nvSpPr>
            <p:cNvPr id="4094" name="Google Shape;4094;p5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5" name="Google Shape;4095;p5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96" name="Google Shape;4096;p59"/>
          <p:cNvGrpSpPr/>
          <p:nvPr/>
        </p:nvGrpSpPr>
        <p:grpSpPr>
          <a:xfrm>
            <a:off x="10757320" y="6125421"/>
            <a:ext cx="1104508" cy="909071"/>
            <a:chOff x="6522431" y="1681510"/>
            <a:chExt cx="420647" cy="346216"/>
          </a:xfrm>
        </p:grpSpPr>
        <p:sp>
          <p:nvSpPr>
            <p:cNvPr id="4097" name="Google Shape;4097;p59"/>
            <p:cNvSpPr/>
            <p:nvPr/>
          </p:nvSpPr>
          <p:spPr>
            <a:xfrm>
              <a:off x="6522431" y="1681510"/>
              <a:ext cx="420647" cy="346216"/>
            </a:xfrm>
            <a:custGeom>
              <a:avLst/>
              <a:gdLst/>
              <a:ahLst/>
              <a:cxnLst/>
              <a:rect l="l" t="t" r="r" b="b"/>
              <a:pathLst>
                <a:path w="14072" h="11583" extrusionOk="0">
                  <a:moveTo>
                    <a:pt x="6987" y="0"/>
                  </a:moveTo>
                  <a:cubicBezTo>
                    <a:pt x="6834" y="0"/>
                    <a:pt x="6683" y="13"/>
                    <a:pt x="6531" y="35"/>
                  </a:cubicBezTo>
                  <a:cubicBezTo>
                    <a:pt x="4887" y="296"/>
                    <a:pt x="2027" y="1588"/>
                    <a:pt x="1286" y="3014"/>
                  </a:cubicBezTo>
                  <a:cubicBezTo>
                    <a:pt x="889" y="3777"/>
                    <a:pt x="984" y="4681"/>
                    <a:pt x="1215" y="5454"/>
                  </a:cubicBezTo>
                  <a:cubicBezTo>
                    <a:pt x="754" y="5851"/>
                    <a:pt x="359" y="6386"/>
                    <a:pt x="277" y="7079"/>
                  </a:cubicBezTo>
                  <a:cubicBezTo>
                    <a:pt x="261" y="7217"/>
                    <a:pt x="257" y="7362"/>
                    <a:pt x="264" y="7518"/>
                  </a:cubicBezTo>
                  <a:cubicBezTo>
                    <a:pt x="93" y="7797"/>
                    <a:pt x="0" y="8129"/>
                    <a:pt x="1" y="8477"/>
                  </a:cubicBezTo>
                  <a:cubicBezTo>
                    <a:pt x="7" y="9310"/>
                    <a:pt x="594" y="10260"/>
                    <a:pt x="1311" y="10593"/>
                  </a:cubicBezTo>
                  <a:cubicBezTo>
                    <a:pt x="1390" y="10630"/>
                    <a:pt x="1469" y="10661"/>
                    <a:pt x="1553" y="10685"/>
                  </a:cubicBezTo>
                  <a:cubicBezTo>
                    <a:pt x="1852" y="10962"/>
                    <a:pt x="2254" y="11178"/>
                    <a:pt x="2783" y="11178"/>
                  </a:cubicBezTo>
                  <a:cubicBezTo>
                    <a:pt x="2867" y="11178"/>
                    <a:pt x="2949" y="11172"/>
                    <a:pt x="3030" y="11159"/>
                  </a:cubicBezTo>
                  <a:cubicBezTo>
                    <a:pt x="3255" y="11306"/>
                    <a:pt x="3499" y="11416"/>
                    <a:pt x="3755" y="11481"/>
                  </a:cubicBezTo>
                  <a:cubicBezTo>
                    <a:pt x="4017" y="11547"/>
                    <a:pt x="4287" y="11583"/>
                    <a:pt x="4561" y="11583"/>
                  </a:cubicBezTo>
                  <a:cubicBezTo>
                    <a:pt x="5505" y="11583"/>
                    <a:pt x="6408" y="11172"/>
                    <a:pt x="6978" y="10485"/>
                  </a:cubicBezTo>
                  <a:cubicBezTo>
                    <a:pt x="7155" y="10270"/>
                    <a:pt x="7293" y="10034"/>
                    <a:pt x="7395" y="9785"/>
                  </a:cubicBezTo>
                  <a:cubicBezTo>
                    <a:pt x="7705" y="9663"/>
                    <a:pt x="8006" y="9545"/>
                    <a:pt x="8298" y="9429"/>
                  </a:cubicBezTo>
                  <a:cubicBezTo>
                    <a:pt x="8363" y="9451"/>
                    <a:pt x="8429" y="9473"/>
                    <a:pt x="8497" y="9491"/>
                  </a:cubicBezTo>
                  <a:cubicBezTo>
                    <a:pt x="8760" y="9557"/>
                    <a:pt x="9029" y="9593"/>
                    <a:pt x="9303" y="9593"/>
                  </a:cubicBezTo>
                  <a:cubicBezTo>
                    <a:pt x="10239" y="9593"/>
                    <a:pt x="11137" y="9189"/>
                    <a:pt x="11707" y="8510"/>
                  </a:cubicBezTo>
                  <a:cubicBezTo>
                    <a:pt x="11900" y="8278"/>
                    <a:pt x="12050" y="8024"/>
                    <a:pt x="12154" y="7756"/>
                  </a:cubicBezTo>
                  <a:cubicBezTo>
                    <a:pt x="13030" y="7305"/>
                    <a:pt x="13723" y="6775"/>
                    <a:pt x="13730" y="5824"/>
                  </a:cubicBezTo>
                  <a:cubicBezTo>
                    <a:pt x="13730" y="5773"/>
                    <a:pt x="13732" y="5676"/>
                    <a:pt x="13714" y="5516"/>
                  </a:cubicBezTo>
                  <a:cubicBezTo>
                    <a:pt x="13735" y="5470"/>
                    <a:pt x="13754" y="5424"/>
                    <a:pt x="13769" y="5379"/>
                  </a:cubicBezTo>
                  <a:cubicBezTo>
                    <a:pt x="14071" y="4535"/>
                    <a:pt x="13693" y="3541"/>
                    <a:pt x="13368" y="3078"/>
                  </a:cubicBezTo>
                  <a:cubicBezTo>
                    <a:pt x="13192" y="2829"/>
                    <a:pt x="12972" y="2630"/>
                    <a:pt x="12725" y="2490"/>
                  </a:cubicBezTo>
                  <a:cubicBezTo>
                    <a:pt x="12547" y="2237"/>
                    <a:pt x="12324" y="2018"/>
                    <a:pt x="12025" y="1870"/>
                  </a:cubicBezTo>
                  <a:cubicBezTo>
                    <a:pt x="11770" y="1743"/>
                    <a:pt x="11483" y="1678"/>
                    <a:pt x="11171" y="1678"/>
                  </a:cubicBezTo>
                  <a:cubicBezTo>
                    <a:pt x="10847" y="1678"/>
                    <a:pt x="10420" y="1762"/>
                    <a:pt x="9972" y="1879"/>
                  </a:cubicBezTo>
                  <a:cubicBezTo>
                    <a:pt x="9378" y="980"/>
                    <a:pt x="8404" y="0"/>
                    <a:pt x="6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8" name="Google Shape;4098;p59"/>
            <p:cNvSpPr/>
            <p:nvPr/>
          </p:nvSpPr>
          <p:spPr>
            <a:xfrm>
              <a:off x="6576476" y="1729544"/>
              <a:ext cx="308461" cy="237924"/>
            </a:xfrm>
            <a:custGeom>
              <a:avLst/>
              <a:gdLst/>
              <a:ahLst/>
              <a:cxnLst/>
              <a:rect l="l" t="t" r="r" b="b"/>
              <a:pathLst>
                <a:path w="10319" h="7960" extrusionOk="0">
                  <a:moveTo>
                    <a:pt x="5180" y="0"/>
                  </a:moveTo>
                  <a:cubicBezTo>
                    <a:pt x="5115" y="0"/>
                    <a:pt x="5048" y="5"/>
                    <a:pt x="4980" y="16"/>
                  </a:cubicBezTo>
                  <a:cubicBezTo>
                    <a:pt x="3501" y="251"/>
                    <a:pt x="1292" y="1408"/>
                    <a:pt x="909" y="2146"/>
                  </a:cubicBezTo>
                  <a:cubicBezTo>
                    <a:pt x="527" y="2883"/>
                    <a:pt x="1437" y="4503"/>
                    <a:pt x="1437" y="4503"/>
                  </a:cubicBezTo>
                  <a:cubicBezTo>
                    <a:pt x="1437" y="4503"/>
                    <a:pt x="147" y="5006"/>
                    <a:pt x="72" y="5654"/>
                  </a:cubicBezTo>
                  <a:cubicBezTo>
                    <a:pt x="0" y="6287"/>
                    <a:pt x="621" y="7959"/>
                    <a:pt x="979" y="7959"/>
                  </a:cubicBezTo>
                  <a:cubicBezTo>
                    <a:pt x="986" y="7959"/>
                    <a:pt x="994" y="7959"/>
                    <a:pt x="1001" y="7957"/>
                  </a:cubicBezTo>
                  <a:cubicBezTo>
                    <a:pt x="1355" y="7885"/>
                    <a:pt x="2616" y="7589"/>
                    <a:pt x="2616" y="7589"/>
                  </a:cubicBezTo>
                  <a:cubicBezTo>
                    <a:pt x="2616" y="7589"/>
                    <a:pt x="10311" y="4746"/>
                    <a:pt x="10315" y="4204"/>
                  </a:cubicBezTo>
                  <a:cubicBezTo>
                    <a:pt x="10318" y="3665"/>
                    <a:pt x="9787" y="1847"/>
                    <a:pt x="9497" y="1702"/>
                  </a:cubicBezTo>
                  <a:cubicBezTo>
                    <a:pt x="9467" y="1687"/>
                    <a:pt x="9422" y="1680"/>
                    <a:pt x="9364" y="1680"/>
                  </a:cubicBezTo>
                  <a:cubicBezTo>
                    <a:pt x="8850" y="1680"/>
                    <a:pt x="7361" y="2211"/>
                    <a:pt x="7361" y="2211"/>
                  </a:cubicBezTo>
                  <a:cubicBezTo>
                    <a:pt x="7361" y="2211"/>
                    <a:pt x="6539" y="0"/>
                    <a:pt x="51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9" name="Google Shape;4099;p59"/>
            <p:cNvSpPr/>
            <p:nvPr/>
          </p:nvSpPr>
          <p:spPr>
            <a:xfrm>
              <a:off x="6617997" y="1770882"/>
              <a:ext cx="80979" cy="89521"/>
            </a:xfrm>
            <a:custGeom>
              <a:avLst/>
              <a:gdLst/>
              <a:ahLst/>
              <a:cxnLst/>
              <a:rect l="l" t="t" r="r" b="b"/>
              <a:pathLst>
                <a:path w="2709" h="2995" extrusionOk="0">
                  <a:moveTo>
                    <a:pt x="1663" y="1"/>
                  </a:moveTo>
                  <a:cubicBezTo>
                    <a:pt x="1663" y="1"/>
                    <a:pt x="1662" y="1"/>
                    <a:pt x="1661" y="1"/>
                  </a:cubicBezTo>
                  <a:cubicBezTo>
                    <a:pt x="1498" y="15"/>
                    <a:pt x="45" y="750"/>
                    <a:pt x="23" y="868"/>
                  </a:cubicBezTo>
                  <a:cubicBezTo>
                    <a:pt x="0" y="983"/>
                    <a:pt x="700" y="2907"/>
                    <a:pt x="824" y="2989"/>
                  </a:cubicBezTo>
                  <a:cubicBezTo>
                    <a:pt x="830" y="2993"/>
                    <a:pt x="839" y="2995"/>
                    <a:pt x="850" y="2995"/>
                  </a:cubicBezTo>
                  <a:cubicBezTo>
                    <a:pt x="1101" y="2995"/>
                    <a:pt x="2709" y="2178"/>
                    <a:pt x="2680" y="2131"/>
                  </a:cubicBezTo>
                  <a:cubicBezTo>
                    <a:pt x="2680" y="2131"/>
                    <a:pt x="1830" y="1"/>
                    <a:pt x="1663" y="1"/>
                  </a:cubicBezTo>
                  <a:close/>
                </a:path>
              </a:pathLst>
            </a:custGeom>
            <a:solidFill>
              <a:srgbClr val="493429">
                <a:alpha val="27379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0" name="Google Shape;4100;p59"/>
            <p:cNvSpPr/>
            <p:nvPr/>
          </p:nvSpPr>
          <p:spPr>
            <a:xfrm>
              <a:off x="6680233" y="1741828"/>
              <a:ext cx="93833" cy="89341"/>
            </a:xfrm>
            <a:custGeom>
              <a:avLst/>
              <a:gdLst/>
              <a:ahLst/>
              <a:cxnLst/>
              <a:rect l="l" t="t" r="r" b="b"/>
              <a:pathLst>
                <a:path w="3139" h="2989" extrusionOk="0">
                  <a:moveTo>
                    <a:pt x="1941" y="0"/>
                  </a:moveTo>
                  <a:cubicBezTo>
                    <a:pt x="1794" y="0"/>
                    <a:pt x="35" y="694"/>
                    <a:pt x="17" y="799"/>
                  </a:cubicBezTo>
                  <a:cubicBezTo>
                    <a:pt x="0" y="905"/>
                    <a:pt x="730" y="2924"/>
                    <a:pt x="879" y="2986"/>
                  </a:cubicBezTo>
                  <a:cubicBezTo>
                    <a:pt x="884" y="2988"/>
                    <a:pt x="891" y="2989"/>
                    <a:pt x="899" y="2989"/>
                  </a:cubicBezTo>
                  <a:cubicBezTo>
                    <a:pt x="1160" y="2989"/>
                    <a:pt x="3139" y="2106"/>
                    <a:pt x="3083" y="2053"/>
                  </a:cubicBezTo>
                  <a:cubicBezTo>
                    <a:pt x="3083" y="2053"/>
                    <a:pt x="2072" y="8"/>
                    <a:pt x="1944" y="0"/>
                  </a:cubicBezTo>
                  <a:cubicBezTo>
                    <a:pt x="1943" y="0"/>
                    <a:pt x="1942" y="0"/>
                    <a:pt x="1941" y="0"/>
                  </a:cubicBezTo>
                  <a:close/>
                </a:path>
              </a:pathLst>
            </a:custGeom>
            <a:solidFill>
              <a:srgbClr val="493429">
                <a:alpha val="27379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1" name="Google Shape;4101;p59"/>
            <p:cNvSpPr/>
            <p:nvPr/>
          </p:nvSpPr>
          <p:spPr>
            <a:xfrm>
              <a:off x="6850082" y="1797065"/>
              <a:ext cx="40983" cy="32939"/>
            </a:xfrm>
            <a:custGeom>
              <a:avLst/>
              <a:gdLst/>
              <a:ahLst/>
              <a:cxnLst/>
              <a:rect l="l" t="t" r="r" b="b"/>
              <a:pathLst>
                <a:path w="1371" h="1102" extrusionOk="0">
                  <a:moveTo>
                    <a:pt x="888" y="1"/>
                  </a:moveTo>
                  <a:cubicBezTo>
                    <a:pt x="870" y="1"/>
                    <a:pt x="853" y="4"/>
                    <a:pt x="835" y="10"/>
                  </a:cubicBezTo>
                  <a:cubicBezTo>
                    <a:pt x="537" y="119"/>
                    <a:pt x="1" y="776"/>
                    <a:pt x="334" y="926"/>
                  </a:cubicBezTo>
                  <a:cubicBezTo>
                    <a:pt x="537" y="1017"/>
                    <a:pt x="818" y="1102"/>
                    <a:pt x="1025" y="1102"/>
                  </a:cubicBezTo>
                  <a:cubicBezTo>
                    <a:pt x="1159" y="1102"/>
                    <a:pt x="1262" y="1067"/>
                    <a:pt x="1294" y="975"/>
                  </a:cubicBezTo>
                  <a:cubicBezTo>
                    <a:pt x="1371" y="755"/>
                    <a:pt x="1162" y="1"/>
                    <a:pt x="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2" name="Google Shape;4102;p59"/>
            <p:cNvSpPr/>
            <p:nvPr/>
          </p:nvSpPr>
          <p:spPr>
            <a:xfrm>
              <a:off x="6870051" y="1798978"/>
              <a:ext cx="21433" cy="27319"/>
            </a:xfrm>
            <a:custGeom>
              <a:avLst/>
              <a:gdLst/>
              <a:ahLst/>
              <a:cxnLst/>
              <a:rect l="l" t="t" r="r" b="b"/>
              <a:pathLst>
                <a:path w="717" h="914" extrusionOk="0">
                  <a:moveTo>
                    <a:pt x="230" y="0"/>
                  </a:moveTo>
                  <a:cubicBezTo>
                    <a:pt x="224" y="0"/>
                    <a:pt x="218" y="1"/>
                    <a:pt x="212" y="2"/>
                  </a:cubicBezTo>
                  <a:cubicBezTo>
                    <a:pt x="1" y="55"/>
                    <a:pt x="162" y="913"/>
                    <a:pt x="434" y="913"/>
                  </a:cubicBezTo>
                  <a:cubicBezTo>
                    <a:pt x="438" y="913"/>
                    <a:pt x="442" y="913"/>
                    <a:pt x="446" y="913"/>
                  </a:cubicBezTo>
                  <a:cubicBezTo>
                    <a:pt x="717" y="888"/>
                    <a:pt x="441" y="0"/>
                    <a:pt x="2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3" name="Google Shape;4103;p59"/>
            <p:cNvSpPr/>
            <p:nvPr/>
          </p:nvSpPr>
          <p:spPr>
            <a:xfrm>
              <a:off x="6565954" y="1928432"/>
              <a:ext cx="33808" cy="26453"/>
            </a:xfrm>
            <a:custGeom>
              <a:avLst/>
              <a:gdLst/>
              <a:ahLst/>
              <a:cxnLst/>
              <a:rect l="l" t="t" r="r" b="b"/>
              <a:pathLst>
                <a:path w="1131" h="885" extrusionOk="0">
                  <a:moveTo>
                    <a:pt x="545" y="0"/>
                  </a:moveTo>
                  <a:cubicBezTo>
                    <a:pt x="423" y="0"/>
                    <a:pt x="308" y="18"/>
                    <a:pt x="236" y="53"/>
                  </a:cubicBezTo>
                  <a:cubicBezTo>
                    <a:pt x="1" y="166"/>
                    <a:pt x="352" y="787"/>
                    <a:pt x="536" y="873"/>
                  </a:cubicBezTo>
                  <a:cubicBezTo>
                    <a:pt x="553" y="881"/>
                    <a:pt x="571" y="885"/>
                    <a:pt x="589" y="885"/>
                  </a:cubicBezTo>
                  <a:cubicBezTo>
                    <a:pt x="762" y="885"/>
                    <a:pt x="963" y="539"/>
                    <a:pt x="1058" y="284"/>
                  </a:cubicBezTo>
                  <a:cubicBezTo>
                    <a:pt x="1130" y="91"/>
                    <a:pt x="820" y="0"/>
                    <a:pt x="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4" name="Google Shape;4104;p59"/>
            <p:cNvSpPr/>
            <p:nvPr/>
          </p:nvSpPr>
          <p:spPr>
            <a:xfrm>
              <a:off x="6569093" y="1931421"/>
              <a:ext cx="20865" cy="20624"/>
            </a:xfrm>
            <a:custGeom>
              <a:avLst/>
              <a:gdLst/>
              <a:ahLst/>
              <a:cxnLst/>
              <a:rect l="l" t="t" r="r" b="b"/>
              <a:pathLst>
                <a:path w="698" h="690" extrusionOk="0">
                  <a:moveTo>
                    <a:pt x="175" y="1"/>
                  </a:moveTo>
                  <a:cubicBezTo>
                    <a:pt x="161" y="1"/>
                    <a:pt x="149" y="4"/>
                    <a:pt x="138" y="11"/>
                  </a:cubicBezTo>
                  <a:cubicBezTo>
                    <a:pt x="0" y="96"/>
                    <a:pt x="295" y="690"/>
                    <a:pt x="481" y="690"/>
                  </a:cubicBezTo>
                  <a:cubicBezTo>
                    <a:pt x="501" y="690"/>
                    <a:pt x="519" y="684"/>
                    <a:pt x="535" y="670"/>
                  </a:cubicBezTo>
                  <a:cubicBezTo>
                    <a:pt x="698" y="533"/>
                    <a:pt x="347" y="1"/>
                    <a:pt x="1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5" name="Google Shape;4105;p59"/>
            <p:cNvSpPr/>
            <p:nvPr/>
          </p:nvSpPr>
          <p:spPr>
            <a:xfrm>
              <a:off x="6746535" y="1842887"/>
              <a:ext cx="99961" cy="77266"/>
            </a:xfrm>
            <a:custGeom>
              <a:avLst/>
              <a:gdLst/>
              <a:ahLst/>
              <a:cxnLst/>
              <a:rect l="l" t="t" r="r" b="b"/>
              <a:pathLst>
                <a:path w="3344" h="2585" extrusionOk="0">
                  <a:moveTo>
                    <a:pt x="1843" y="0"/>
                  </a:moveTo>
                  <a:cubicBezTo>
                    <a:pt x="1760" y="0"/>
                    <a:pt x="1672" y="6"/>
                    <a:pt x="1579" y="18"/>
                  </a:cubicBezTo>
                  <a:cubicBezTo>
                    <a:pt x="1" y="227"/>
                    <a:pt x="471" y="2292"/>
                    <a:pt x="1404" y="2534"/>
                  </a:cubicBezTo>
                  <a:cubicBezTo>
                    <a:pt x="1538" y="2568"/>
                    <a:pt x="1673" y="2584"/>
                    <a:pt x="1807" y="2584"/>
                  </a:cubicBezTo>
                  <a:cubicBezTo>
                    <a:pt x="2607" y="2584"/>
                    <a:pt x="3344" y="2001"/>
                    <a:pt x="3202" y="1255"/>
                  </a:cubicBezTo>
                  <a:cubicBezTo>
                    <a:pt x="3202" y="1255"/>
                    <a:pt x="3060" y="0"/>
                    <a:pt x="18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6" name="Google Shape;4106;p59"/>
            <p:cNvSpPr/>
            <p:nvPr/>
          </p:nvSpPr>
          <p:spPr>
            <a:xfrm>
              <a:off x="6766114" y="1857921"/>
              <a:ext cx="62386" cy="41697"/>
            </a:xfrm>
            <a:custGeom>
              <a:avLst/>
              <a:gdLst/>
              <a:ahLst/>
              <a:cxnLst/>
              <a:rect l="l" t="t" r="r" b="b"/>
              <a:pathLst>
                <a:path w="2087" h="1395" extrusionOk="0">
                  <a:moveTo>
                    <a:pt x="1133" y="1"/>
                  </a:moveTo>
                  <a:cubicBezTo>
                    <a:pt x="1054" y="1"/>
                    <a:pt x="968" y="12"/>
                    <a:pt x="876" y="35"/>
                  </a:cubicBezTo>
                  <a:cubicBezTo>
                    <a:pt x="0" y="256"/>
                    <a:pt x="353" y="1395"/>
                    <a:pt x="1097" y="1395"/>
                  </a:cubicBezTo>
                  <a:cubicBezTo>
                    <a:pt x="1168" y="1395"/>
                    <a:pt x="1243" y="1384"/>
                    <a:pt x="1321" y="1362"/>
                  </a:cubicBezTo>
                  <a:cubicBezTo>
                    <a:pt x="2086" y="1136"/>
                    <a:pt x="1953" y="1"/>
                    <a:pt x="11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7" name="Google Shape;4107;p59"/>
            <p:cNvSpPr/>
            <p:nvPr/>
          </p:nvSpPr>
          <p:spPr>
            <a:xfrm>
              <a:off x="6787727" y="1872866"/>
              <a:ext cx="19101" cy="12733"/>
            </a:xfrm>
            <a:custGeom>
              <a:avLst/>
              <a:gdLst/>
              <a:ahLst/>
              <a:cxnLst/>
              <a:rect l="l" t="t" r="r" b="b"/>
              <a:pathLst>
                <a:path w="639" h="426" extrusionOk="0">
                  <a:moveTo>
                    <a:pt x="347" y="0"/>
                  </a:moveTo>
                  <a:cubicBezTo>
                    <a:pt x="322" y="0"/>
                    <a:pt x="296" y="3"/>
                    <a:pt x="267" y="10"/>
                  </a:cubicBezTo>
                  <a:cubicBezTo>
                    <a:pt x="1" y="77"/>
                    <a:pt x="108" y="426"/>
                    <a:pt x="336" y="426"/>
                  </a:cubicBezTo>
                  <a:cubicBezTo>
                    <a:pt x="358" y="426"/>
                    <a:pt x="380" y="422"/>
                    <a:pt x="404" y="416"/>
                  </a:cubicBezTo>
                  <a:cubicBezTo>
                    <a:pt x="638" y="346"/>
                    <a:pt x="598" y="0"/>
                    <a:pt x="3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8" name="Google Shape;4108;p59"/>
            <p:cNvSpPr/>
            <p:nvPr/>
          </p:nvSpPr>
          <p:spPr>
            <a:xfrm>
              <a:off x="6604725" y="1902368"/>
              <a:ext cx="99961" cy="77266"/>
            </a:xfrm>
            <a:custGeom>
              <a:avLst/>
              <a:gdLst/>
              <a:ahLst/>
              <a:cxnLst/>
              <a:rect l="l" t="t" r="r" b="b"/>
              <a:pathLst>
                <a:path w="3344" h="2585" extrusionOk="0">
                  <a:moveTo>
                    <a:pt x="1843" y="0"/>
                  </a:moveTo>
                  <a:cubicBezTo>
                    <a:pt x="1760" y="0"/>
                    <a:pt x="1672" y="6"/>
                    <a:pt x="1579" y="19"/>
                  </a:cubicBezTo>
                  <a:cubicBezTo>
                    <a:pt x="1" y="226"/>
                    <a:pt x="471" y="2292"/>
                    <a:pt x="1404" y="2534"/>
                  </a:cubicBezTo>
                  <a:cubicBezTo>
                    <a:pt x="1537" y="2568"/>
                    <a:pt x="1673" y="2585"/>
                    <a:pt x="1807" y="2585"/>
                  </a:cubicBezTo>
                  <a:cubicBezTo>
                    <a:pt x="2607" y="2585"/>
                    <a:pt x="3344" y="2001"/>
                    <a:pt x="3202" y="1255"/>
                  </a:cubicBezTo>
                  <a:cubicBezTo>
                    <a:pt x="3202" y="1255"/>
                    <a:pt x="3060" y="0"/>
                    <a:pt x="18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9" name="Google Shape;4109;p59"/>
            <p:cNvSpPr/>
            <p:nvPr/>
          </p:nvSpPr>
          <p:spPr>
            <a:xfrm>
              <a:off x="6628818" y="1923261"/>
              <a:ext cx="57752" cy="38588"/>
            </a:xfrm>
            <a:custGeom>
              <a:avLst/>
              <a:gdLst/>
              <a:ahLst/>
              <a:cxnLst/>
              <a:rect l="l" t="t" r="r" b="b"/>
              <a:pathLst>
                <a:path w="1932" h="1291" extrusionOk="0">
                  <a:moveTo>
                    <a:pt x="1051" y="1"/>
                  </a:moveTo>
                  <a:cubicBezTo>
                    <a:pt x="978" y="1"/>
                    <a:pt x="898" y="11"/>
                    <a:pt x="812" y="32"/>
                  </a:cubicBezTo>
                  <a:cubicBezTo>
                    <a:pt x="1" y="236"/>
                    <a:pt x="329" y="1291"/>
                    <a:pt x="1018" y="1291"/>
                  </a:cubicBezTo>
                  <a:cubicBezTo>
                    <a:pt x="1084" y="1291"/>
                    <a:pt x="1153" y="1281"/>
                    <a:pt x="1225" y="1260"/>
                  </a:cubicBezTo>
                  <a:cubicBezTo>
                    <a:pt x="1932" y="1051"/>
                    <a:pt x="1808" y="1"/>
                    <a:pt x="10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0" name="Google Shape;4110;p59"/>
            <p:cNvSpPr/>
            <p:nvPr/>
          </p:nvSpPr>
          <p:spPr>
            <a:xfrm>
              <a:off x="6649384" y="1935546"/>
              <a:ext cx="19101" cy="12763"/>
            </a:xfrm>
            <a:custGeom>
              <a:avLst/>
              <a:gdLst/>
              <a:ahLst/>
              <a:cxnLst/>
              <a:rect l="l" t="t" r="r" b="b"/>
              <a:pathLst>
                <a:path w="639" h="427" extrusionOk="0">
                  <a:moveTo>
                    <a:pt x="346" y="1"/>
                  </a:moveTo>
                  <a:cubicBezTo>
                    <a:pt x="322" y="1"/>
                    <a:pt x="296" y="4"/>
                    <a:pt x="268" y="11"/>
                  </a:cubicBezTo>
                  <a:cubicBezTo>
                    <a:pt x="1" y="78"/>
                    <a:pt x="107" y="426"/>
                    <a:pt x="335" y="426"/>
                  </a:cubicBezTo>
                  <a:cubicBezTo>
                    <a:pt x="357" y="426"/>
                    <a:pt x="380" y="423"/>
                    <a:pt x="404" y="416"/>
                  </a:cubicBezTo>
                  <a:cubicBezTo>
                    <a:pt x="638" y="348"/>
                    <a:pt x="598" y="1"/>
                    <a:pt x="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1" name="Google Shape;4111;p59"/>
            <p:cNvSpPr/>
            <p:nvPr/>
          </p:nvSpPr>
          <p:spPr>
            <a:xfrm>
              <a:off x="6718645" y="1837148"/>
              <a:ext cx="21044" cy="14556"/>
            </a:xfrm>
            <a:custGeom>
              <a:avLst/>
              <a:gdLst/>
              <a:ahLst/>
              <a:cxnLst/>
              <a:rect l="l" t="t" r="r" b="b"/>
              <a:pathLst>
                <a:path w="704" h="487" extrusionOk="0">
                  <a:moveTo>
                    <a:pt x="592" y="0"/>
                  </a:moveTo>
                  <a:cubicBezTo>
                    <a:pt x="592" y="0"/>
                    <a:pt x="1" y="157"/>
                    <a:pt x="2" y="247"/>
                  </a:cubicBezTo>
                  <a:cubicBezTo>
                    <a:pt x="5" y="337"/>
                    <a:pt x="86" y="487"/>
                    <a:pt x="86" y="487"/>
                  </a:cubicBezTo>
                  <a:cubicBezTo>
                    <a:pt x="86" y="487"/>
                    <a:pt x="633" y="312"/>
                    <a:pt x="670" y="224"/>
                  </a:cubicBezTo>
                  <a:cubicBezTo>
                    <a:pt x="704" y="136"/>
                    <a:pt x="592" y="0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2" name="Google Shape;4112;p59"/>
            <p:cNvSpPr/>
            <p:nvPr/>
          </p:nvSpPr>
          <p:spPr>
            <a:xfrm>
              <a:off x="6653898" y="1863242"/>
              <a:ext cx="21074" cy="14586"/>
            </a:xfrm>
            <a:custGeom>
              <a:avLst/>
              <a:gdLst/>
              <a:ahLst/>
              <a:cxnLst/>
              <a:rect l="l" t="t" r="r" b="b"/>
              <a:pathLst>
                <a:path w="705" h="488" extrusionOk="0">
                  <a:moveTo>
                    <a:pt x="592" y="1"/>
                  </a:moveTo>
                  <a:cubicBezTo>
                    <a:pt x="592" y="1"/>
                    <a:pt x="0" y="157"/>
                    <a:pt x="2" y="248"/>
                  </a:cubicBezTo>
                  <a:cubicBezTo>
                    <a:pt x="4" y="337"/>
                    <a:pt x="85" y="488"/>
                    <a:pt x="85" y="488"/>
                  </a:cubicBezTo>
                  <a:cubicBezTo>
                    <a:pt x="85" y="488"/>
                    <a:pt x="633" y="313"/>
                    <a:pt x="669" y="224"/>
                  </a:cubicBezTo>
                  <a:cubicBezTo>
                    <a:pt x="705" y="136"/>
                    <a:pt x="592" y="1"/>
                    <a:pt x="5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3" name="Google Shape;4113;p59"/>
            <p:cNvSpPr/>
            <p:nvPr/>
          </p:nvSpPr>
          <p:spPr>
            <a:xfrm>
              <a:off x="6683850" y="1744578"/>
              <a:ext cx="85522" cy="84469"/>
            </a:xfrm>
            <a:custGeom>
              <a:avLst/>
              <a:gdLst/>
              <a:ahLst/>
              <a:cxnLst/>
              <a:rect l="l" t="t" r="r" b="b"/>
              <a:pathLst>
                <a:path w="2861" h="2826" extrusionOk="0">
                  <a:moveTo>
                    <a:pt x="1772" y="1"/>
                  </a:moveTo>
                  <a:cubicBezTo>
                    <a:pt x="1546" y="1"/>
                    <a:pt x="30" y="607"/>
                    <a:pt x="16" y="727"/>
                  </a:cubicBezTo>
                  <a:cubicBezTo>
                    <a:pt x="1" y="851"/>
                    <a:pt x="683" y="2826"/>
                    <a:pt x="839" y="2826"/>
                  </a:cubicBezTo>
                  <a:cubicBezTo>
                    <a:pt x="842" y="2826"/>
                    <a:pt x="844" y="2826"/>
                    <a:pt x="846" y="2825"/>
                  </a:cubicBezTo>
                  <a:cubicBezTo>
                    <a:pt x="988" y="2765"/>
                    <a:pt x="2860" y="1962"/>
                    <a:pt x="2860" y="1962"/>
                  </a:cubicBezTo>
                  <a:cubicBezTo>
                    <a:pt x="2860" y="1962"/>
                    <a:pt x="1950" y="34"/>
                    <a:pt x="1786" y="2"/>
                  </a:cubicBezTo>
                  <a:cubicBezTo>
                    <a:pt x="1782" y="1"/>
                    <a:pt x="1777" y="1"/>
                    <a:pt x="1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4" name="Google Shape;4114;p59"/>
            <p:cNvSpPr/>
            <p:nvPr/>
          </p:nvSpPr>
          <p:spPr>
            <a:xfrm>
              <a:off x="6621584" y="1774259"/>
              <a:ext cx="72160" cy="82168"/>
            </a:xfrm>
            <a:custGeom>
              <a:avLst/>
              <a:gdLst/>
              <a:ahLst/>
              <a:cxnLst/>
              <a:rect l="l" t="t" r="r" b="b"/>
              <a:pathLst>
                <a:path w="2414" h="2749" extrusionOk="0">
                  <a:moveTo>
                    <a:pt x="1504" y="1"/>
                  </a:moveTo>
                  <a:cubicBezTo>
                    <a:pt x="1503" y="1"/>
                    <a:pt x="1503" y="1"/>
                    <a:pt x="1502" y="1"/>
                  </a:cubicBezTo>
                  <a:cubicBezTo>
                    <a:pt x="1396" y="29"/>
                    <a:pt x="127" y="544"/>
                    <a:pt x="64" y="756"/>
                  </a:cubicBezTo>
                  <a:cubicBezTo>
                    <a:pt x="1" y="965"/>
                    <a:pt x="599" y="2749"/>
                    <a:pt x="775" y="2749"/>
                  </a:cubicBezTo>
                  <a:cubicBezTo>
                    <a:pt x="777" y="2749"/>
                    <a:pt x="780" y="2748"/>
                    <a:pt x="782" y="2748"/>
                  </a:cubicBezTo>
                  <a:cubicBezTo>
                    <a:pt x="946" y="2695"/>
                    <a:pt x="2414" y="2014"/>
                    <a:pt x="2414" y="2014"/>
                  </a:cubicBezTo>
                  <a:cubicBezTo>
                    <a:pt x="2414" y="2014"/>
                    <a:pt x="1620" y="1"/>
                    <a:pt x="15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5" name="Google Shape;4115;p59"/>
            <p:cNvSpPr/>
            <p:nvPr/>
          </p:nvSpPr>
          <p:spPr>
            <a:xfrm>
              <a:off x="6691443" y="1754651"/>
              <a:ext cx="65853" cy="23912"/>
            </a:xfrm>
            <a:custGeom>
              <a:avLst/>
              <a:gdLst/>
              <a:ahLst/>
              <a:cxnLst/>
              <a:rect l="l" t="t" r="r" b="b"/>
              <a:pathLst>
                <a:path w="2203" h="800" extrusionOk="0">
                  <a:moveTo>
                    <a:pt x="514" y="1"/>
                  </a:moveTo>
                  <a:cubicBezTo>
                    <a:pt x="322" y="80"/>
                    <a:pt x="139" y="161"/>
                    <a:pt x="0" y="229"/>
                  </a:cubicBezTo>
                  <a:lnTo>
                    <a:pt x="2202" y="799"/>
                  </a:lnTo>
                  <a:cubicBezTo>
                    <a:pt x="2130" y="655"/>
                    <a:pt x="2054" y="507"/>
                    <a:pt x="1981" y="366"/>
                  </a:cubicBezTo>
                  <a:lnTo>
                    <a:pt x="514" y="1"/>
                  </a:lnTo>
                  <a:close/>
                </a:path>
              </a:pathLst>
            </a:custGeom>
            <a:solidFill>
              <a:srgbClr val="493429">
                <a:alpha val="27379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6" name="Google Shape;4116;p59"/>
            <p:cNvSpPr/>
            <p:nvPr/>
          </p:nvSpPr>
          <p:spPr>
            <a:xfrm>
              <a:off x="6685016" y="1770045"/>
              <a:ext cx="84147" cy="32730"/>
            </a:xfrm>
            <a:custGeom>
              <a:avLst/>
              <a:gdLst/>
              <a:ahLst/>
              <a:cxnLst/>
              <a:rect l="l" t="t" r="r" b="b"/>
              <a:pathLst>
                <a:path w="2815" h="1095" extrusionOk="0">
                  <a:moveTo>
                    <a:pt x="1" y="1"/>
                  </a:moveTo>
                  <a:cubicBezTo>
                    <a:pt x="29" y="108"/>
                    <a:pt x="81" y="276"/>
                    <a:pt x="146" y="468"/>
                  </a:cubicBezTo>
                  <a:lnTo>
                    <a:pt x="2814" y="1095"/>
                  </a:lnTo>
                  <a:cubicBezTo>
                    <a:pt x="2793" y="1048"/>
                    <a:pt x="2725" y="904"/>
                    <a:pt x="2631" y="71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93429">
                <a:alpha val="27379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7" name="Google Shape;4117;p59"/>
            <p:cNvSpPr/>
            <p:nvPr/>
          </p:nvSpPr>
          <p:spPr>
            <a:xfrm>
              <a:off x="6623258" y="1791237"/>
              <a:ext cx="63522" cy="25915"/>
            </a:xfrm>
            <a:custGeom>
              <a:avLst/>
              <a:gdLst/>
              <a:ahLst/>
              <a:cxnLst/>
              <a:rect l="l" t="t" r="r" b="b"/>
              <a:pathLst>
                <a:path w="2125" h="867" extrusionOk="0">
                  <a:moveTo>
                    <a:pt x="218" y="0"/>
                  </a:moveTo>
                  <a:cubicBezTo>
                    <a:pt x="102" y="74"/>
                    <a:pt x="23" y="139"/>
                    <a:pt x="9" y="188"/>
                  </a:cubicBezTo>
                  <a:cubicBezTo>
                    <a:pt x="0" y="219"/>
                    <a:pt x="6" y="285"/>
                    <a:pt x="22" y="373"/>
                  </a:cubicBezTo>
                  <a:lnTo>
                    <a:pt x="2125" y="867"/>
                  </a:lnTo>
                  <a:cubicBezTo>
                    <a:pt x="2073" y="744"/>
                    <a:pt x="2018" y="610"/>
                    <a:pt x="1961" y="473"/>
                  </a:cubicBezTo>
                  <a:lnTo>
                    <a:pt x="218" y="0"/>
                  </a:lnTo>
                  <a:close/>
                </a:path>
              </a:pathLst>
            </a:custGeom>
            <a:solidFill>
              <a:srgbClr val="493429">
                <a:alpha val="27379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8" name="Google Shape;4118;p59"/>
            <p:cNvSpPr/>
            <p:nvPr/>
          </p:nvSpPr>
          <p:spPr>
            <a:xfrm>
              <a:off x="6642748" y="1777308"/>
              <a:ext cx="33779" cy="15782"/>
            </a:xfrm>
            <a:custGeom>
              <a:avLst/>
              <a:gdLst/>
              <a:ahLst/>
              <a:cxnLst/>
              <a:rect l="l" t="t" r="r" b="b"/>
              <a:pathLst>
                <a:path w="1130" h="528" extrusionOk="0">
                  <a:moveTo>
                    <a:pt x="527" y="1"/>
                  </a:moveTo>
                  <a:cubicBezTo>
                    <a:pt x="377" y="63"/>
                    <a:pt x="187" y="146"/>
                    <a:pt x="1" y="233"/>
                  </a:cubicBezTo>
                  <a:lnTo>
                    <a:pt x="1130" y="527"/>
                  </a:lnTo>
                  <a:cubicBezTo>
                    <a:pt x="1058" y="363"/>
                    <a:pt x="989" y="215"/>
                    <a:pt x="932" y="102"/>
                  </a:cubicBezTo>
                  <a:lnTo>
                    <a:pt x="527" y="1"/>
                  </a:lnTo>
                  <a:close/>
                </a:path>
              </a:pathLst>
            </a:custGeom>
            <a:solidFill>
              <a:srgbClr val="493429">
                <a:alpha val="27379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19" name="Google Shape;4119;p59"/>
          <p:cNvGrpSpPr/>
          <p:nvPr/>
        </p:nvGrpSpPr>
        <p:grpSpPr>
          <a:xfrm>
            <a:off x="433060" y="431800"/>
            <a:ext cx="1244455" cy="1083696"/>
            <a:chOff x="5133595" y="1523392"/>
            <a:chExt cx="473946" cy="412721"/>
          </a:xfrm>
        </p:grpSpPr>
        <p:sp>
          <p:nvSpPr>
            <p:cNvPr id="4120" name="Google Shape;4120;p59"/>
            <p:cNvSpPr/>
            <p:nvPr/>
          </p:nvSpPr>
          <p:spPr>
            <a:xfrm>
              <a:off x="5133595" y="1523392"/>
              <a:ext cx="473946" cy="412721"/>
            </a:xfrm>
            <a:custGeom>
              <a:avLst/>
              <a:gdLst/>
              <a:ahLst/>
              <a:cxnLst/>
              <a:rect l="l" t="t" r="r" b="b"/>
              <a:pathLst>
                <a:path w="15855" h="13808" extrusionOk="0">
                  <a:moveTo>
                    <a:pt x="3218" y="1"/>
                  </a:moveTo>
                  <a:cubicBezTo>
                    <a:pt x="2663" y="1"/>
                    <a:pt x="2103" y="48"/>
                    <a:pt x="1542" y="147"/>
                  </a:cubicBezTo>
                  <a:cubicBezTo>
                    <a:pt x="1279" y="193"/>
                    <a:pt x="1008" y="252"/>
                    <a:pt x="794" y="410"/>
                  </a:cubicBezTo>
                  <a:cubicBezTo>
                    <a:pt x="0" y="986"/>
                    <a:pt x="283" y="2570"/>
                    <a:pt x="438" y="3386"/>
                  </a:cubicBezTo>
                  <a:cubicBezTo>
                    <a:pt x="671" y="4610"/>
                    <a:pt x="1200" y="5771"/>
                    <a:pt x="1928" y="6778"/>
                  </a:cubicBezTo>
                  <a:cubicBezTo>
                    <a:pt x="2390" y="7416"/>
                    <a:pt x="2946" y="7999"/>
                    <a:pt x="3526" y="8532"/>
                  </a:cubicBezTo>
                  <a:cubicBezTo>
                    <a:pt x="3856" y="8836"/>
                    <a:pt x="4202" y="9124"/>
                    <a:pt x="4559" y="9397"/>
                  </a:cubicBezTo>
                  <a:cubicBezTo>
                    <a:pt x="4737" y="9533"/>
                    <a:pt x="5577" y="9962"/>
                    <a:pt x="5622" y="10148"/>
                  </a:cubicBezTo>
                  <a:cubicBezTo>
                    <a:pt x="5859" y="11125"/>
                    <a:pt x="6355" y="12716"/>
                    <a:pt x="7165" y="13331"/>
                  </a:cubicBezTo>
                  <a:cubicBezTo>
                    <a:pt x="7597" y="13660"/>
                    <a:pt x="8154" y="13807"/>
                    <a:pt x="8975" y="13807"/>
                  </a:cubicBezTo>
                  <a:cubicBezTo>
                    <a:pt x="8984" y="13807"/>
                    <a:pt x="8993" y="13807"/>
                    <a:pt x="9003" y="13807"/>
                  </a:cubicBezTo>
                  <a:cubicBezTo>
                    <a:pt x="9811" y="13807"/>
                    <a:pt x="12342" y="13683"/>
                    <a:pt x="13028" y="12270"/>
                  </a:cubicBezTo>
                  <a:cubicBezTo>
                    <a:pt x="13137" y="12044"/>
                    <a:pt x="13195" y="11805"/>
                    <a:pt x="13205" y="11566"/>
                  </a:cubicBezTo>
                  <a:cubicBezTo>
                    <a:pt x="13535" y="11430"/>
                    <a:pt x="13820" y="11208"/>
                    <a:pt x="14026" y="10915"/>
                  </a:cubicBezTo>
                  <a:cubicBezTo>
                    <a:pt x="14173" y="10707"/>
                    <a:pt x="14306" y="10435"/>
                    <a:pt x="14357" y="10098"/>
                  </a:cubicBezTo>
                  <a:cubicBezTo>
                    <a:pt x="14875" y="9913"/>
                    <a:pt x="15295" y="9482"/>
                    <a:pt x="15491" y="8899"/>
                  </a:cubicBezTo>
                  <a:cubicBezTo>
                    <a:pt x="15854" y="7817"/>
                    <a:pt x="15565" y="4718"/>
                    <a:pt x="14385" y="3823"/>
                  </a:cubicBezTo>
                  <a:cubicBezTo>
                    <a:pt x="14132" y="3633"/>
                    <a:pt x="13542" y="3187"/>
                    <a:pt x="11247" y="3187"/>
                  </a:cubicBezTo>
                  <a:lnTo>
                    <a:pt x="11082" y="3187"/>
                  </a:lnTo>
                  <a:cubicBezTo>
                    <a:pt x="8880" y="1283"/>
                    <a:pt x="6116" y="1"/>
                    <a:pt x="32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1" name="Google Shape;4121;p59"/>
            <p:cNvSpPr/>
            <p:nvPr/>
          </p:nvSpPr>
          <p:spPr>
            <a:xfrm>
              <a:off x="5429023" y="1736897"/>
              <a:ext cx="95686" cy="107096"/>
            </a:xfrm>
            <a:custGeom>
              <a:avLst/>
              <a:gdLst/>
              <a:ahLst/>
              <a:cxnLst/>
              <a:rect l="l" t="t" r="r" b="b"/>
              <a:pathLst>
                <a:path w="3201" h="3583" extrusionOk="0">
                  <a:moveTo>
                    <a:pt x="2133" y="0"/>
                  </a:moveTo>
                  <a:cubicBezTo>
                    <a:pt x="2122" y="0"/>
                    <a:pt x="2112" y="3"/>
                    <a:pt x="2105" y="10"/>
                  </a:cubicBezTo>
                  <a:cubicBezTo>
                    <a:pt x="1975" y="130"/>
                    <a:pt x="1" y="2980"/>
                    <a:pt x="1" y="2980"/>
                  </a:cubicBezTo>
                  <a:cubicBezTo>
                    <a:pt x="1" y="2980"/>
                    <a:pt x="754" y="3583"/>
                    <a:pt x="1186" y="3583"/>
                  </a:cubicBezTo>
                  <a:cubicBezTo>
                    <a:pt x="1269" y="3583"/>
                    <a:pt x="1339" y="3561"/>
                    <a:pt x="1391" y="3509"/>
                  </a:cubicBezTo>
                  <a:cubicBezTo>
                    <a:pt x="1714" y="3183"/>
                    <a:pt x="3200" y="1368"/>
                    <a:pt x="3120" y="1132"/>
                  </a:cubicBezTo>
                  <a:cubicBezTo>
                    <a:pt x="3043" y="907"/>
                    <a:pt x="2322" y="0"/>
                    <a:pt x="2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2" name="Google Shape;4122;p59"/>
            <p:cNvSpPr/>
            <p:nvPr/>
          </p:nvSpPr>
          <p:spPr>
            <a:xfrm>
              <a:off x="5342305" y="1793777"/>
              <a:ext cx="146533" cy="94273"/>
            </a:xfrm>
            <a:custGeom>
              <a:avLst/>
              <a:gdLst/>
              <a:ahLst/>
              <a:cxnLst/>
              <a:rect l="l" t="t" r="r" b="b"/>
              <a:pathLst>
                <a:path w="4902" h="3154" extrusionOk="0">
                  <a:moveTo>
                    <a:pt x="69" y="0"/>
                  </a:moveTo>
                  <a:lnTo>
                    <a:pt x="69" y="0"/>
                  </a:lnTo>
                  <a:cubicBezTo>
                    <a:pt x="1" y="89"/>
                    <a:pt x="628" y="2604"/>
                    <a:pt x="1158" y="3006"/>
                  </a:cubicBezTo>
                  <a:cubicBezTo>
                    <a:pt x="1293" y="3109"/>
                    <a:pt x="1608" y="3154"/>
                    <a:pt x="1996" y="3154"/>
                  </a:cubicBezTo>
                  <a:cubicBezTo>
                    <a:pt x="3135" y="3154"/>
                    <a:pt x="4902" y="2770"/>
                    <a:pt x="4574" y="2353"/>
                  </a:cubicBezTo>
                  <a:cubicBezTo>
                    <a:pt x="4131" y="1795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6DA2FB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3" name="Google Shape;4123;p59"/>
            <p:cNvSpPr/>
            <p:nvPr/>
          </p:nvSpPr>
          <p:spPr>
            <a:xfrm>
              <a:off x="5439097" y="1666775"/>
              <a:ext cx="122679" cy="113373"/>
            </a:xfrm>
            <a:custGeom>
              <a:avLst/>
              <a:gdLst/>
              <a:ahLst/>
              <a:cxnLst/>
              <a:rect l="l" t="t" r="r" b="b"/>
              <a:pathLst>
                <a:path w="4104" h="3793" extrusionOk="0">
                  <a:moveTo>
                    <a:pt x="1024" y="1"/>
                  </a:moveTo>
                  <a:cubicBezTo>
                    <a:pt x="471" y="1"/>
                    <a:pt x="28" y="34"/>
                    <a:pt x="1" y="70"/>
                  </a:cubicBezTo>
                  <a:cubicBezTo>
                    <a:pt x="1" y="70"/>
                    <a:pt x="2824" y="3501"/>
                    <a:pt x="3480" y="3776"/>
                  </a:cubicBezTo>
                  <a:cubicBezTo>
                    <a:pt x="3506" y="3787"/>
                    <a:pt x="3530" y="3792"/>
                    <a:pt x="3553" y="3792"/>
                  </a:cubicBezTo>
                  <a:cubicBezTo>
                    <a:pt x="4104" y="3792"/>
                    <a:pt x="3701" y="697"/>
                    <a:pt x="3191" y="311"/>
                  </a:cubicBezTo>
                  <a:cubicBezTo>
                    <a:pt x="2876" y="72"/>
                    <a:pt x="1833" y="1"/>
                    <a:pt x="1024" y="1"/>
                  </a:cubicBezTo>
                  <a:close/>
                </a:path>
              </a:pathLst>
            </a:custGeom>
            <a:solidFill>
              <a:srgbClr val="6DA2FB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4" name="Google Shape;4124;p59"/>
            <p:cNvSpPr/>
            <p:nvPr/>
          </p:nvSpPr>
          <p:spPr>
            <a:xfrm>
              <a:off x="5342305" y="1793777"/>
              <a:ext cx="146533" cy="94273"/>
            </a:xfrm>
            <a:custGeom>
              <a:avLst/>
              <a:gdLst/>
              <a:ahLst/>
              <a:cxnLst/>
              <a:rect l="l" t="t" r="r" b="b"/>
              <a:pathLst>
                <a:path w="4902" h="3154" extrusionOk="0">
                  <a:moveTo>
                    <a:pt x="69" y="0"/>
                  </a:moveTo>
                  <a:lnTo>
                    <a:pt x="69" y="0"/>
                  </a:lnTo>
                  <a:cubicBezTo>
                    <a:pt x="1" y="89"/>
                    <a:pt x="628" y="2604"/>
                    <a:pt x="1158" y="3006"/>
                  </a:cubicBezTo>
                  <a:cubicBezTo>
                    <a:pt x="1293" y="3109"/>
                    <a:pt x="1608" y="3154"/>
                    <a:pt x="1996" y="3154"/>
                  </a:cubicBezTo>
                  <a:cubicBezTo>
                    <a:pt x="3135" y="3154"/>
                    <a:pt x="4902" y="2770"/>
                    <a:pt x="4574" y="2353"/>
                  </a:cubicBezTo>
                  <a:cubicBezTo>
                    <a:pt x="4131" y="1795"/>
                    <a:pt x="69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5" name="Google Shape;4125;p59"/>
            <p:cNvSpPr/>
            <p:nvPr/>
          </p:nvSpPr>
          <p:spPr>
            <a:xfrm>
              <a:off x="5352080" y="1816912"/>
              <a:ext cx="42119" cy="57150"/>
            </a:xfrm>
            <a:custGeom>
              <a:avLst/>
              <a:gdLst/>
              <a:ahLst/>
              <a:cxnLst/>
              <a:rect l="l" t="t" r="r" b="b"/>
              <a:pathLst>
                <a:path w="1409" h="1912" extrusionOk="0">
                  <a:moveTo>
                    <a:pt x="295" y="0"/>
                  </a:moveTo>
                  <a:cubicBezTo>
                    <a:pt x="288" y="0"/>
                    <a:pt x="281" y="1"/>
                    <a:pt x="275" y="2"/>
                  </a:cubicBezTo>
                  <a:cubicBezTo>
                    <a:pt x="1" y="68"/>
                    <a:pt x="669" y="1912"/>
                    <a:pt x="1021" y="1912"/>
                  </a:cubicBezTo>
                  <a:cubicBezTo>
                    <a:pt x="1047" y="1912"/>
                    <a:pt x="1072" y="1902"/>
                    <a:pt x="1094" y="1880"/>
                  </a:cubicBezTo>
                  <a:cubicBezTo>
                    <a:pt x="1409" y="1569"/>
                    <a:pt x="605" y="0"/>
                    <a:pt x="295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6" name="Google Shape;4126;p59"/>
            <p:cNvSpPr/>
            <p:nvPr/>
          </p:nvSpPr>
          <p:spPr>
            <a:xfrm>
              <a:off x="5439097" y="1666775"/>
              <a:ext cx="122679" cy="113373"/>
            </a:xfrm>
            <a:custGeom>
              <a:avLst/>
              <a:gdLst/>
              <a:ahLst/>
              <a:cxnLst/>
              <a:rect l="l" t="t" r="r" b="b"/>
              <a:pathLst>
                <a:path w="4104" h="3793" extrusionOk="0">
                  <a:moveTo>
                    <a:pt x="1024" y="1"/>
                  </a:moveTo>
                  <a:cubicBezTo>
                    <a:pt x="471" y="1"/>
                    <a:pt x="28" y="34"/>
                    <a:pt x="1" y="70"/>
                  </a:cubicBezTo>
                  <a:cubicBezTo>
                    <a:pt x="1" y="70"/>
                    <a:pt x="2824" y="3501"/>
                    <a:pt x="3480" y="3776"/>
                  </a:cubicBezTo>
                  <a:cubicBezTo>
                    <a:pt x="3506" y="3787"/>
                    <a:pt x="3530" y="3792"/>
                    <a:pt x="3553" y="3792"/>
                  </a:cubicBezTo>
                  <a:cubicBezTo>
                    <a:pt x="4104" y="3792"/>
                    <a:pt x="3701" y="697"/>
                    <a:pt x="3191" y="311"/>
                  </a:cubicBezTo>
                  <a:cubicBezTo>
                    <a:pt x="2876" y="72"/>
                    <a:pt x="1833" y="1"/>
                    <a:pt x="10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7" name="Google Shape;4127;p59"/>
            <p:cNvSpPr/>
            <p:nvPr/>
          </p:nvSpPr>
          <p:spPr>
            <a:xfrm>
              <a:off x="5183307" y="1571157"/>
              <a:ext cx="325440" cy="267874"/>
            </a:xfrm>
            <a:custGeom>
              <a:avLst/>
              <a:gdLst/>
              <a:ahLst/>
              <a:cxnLst/>
              <a:rect l="l" t="t" r="r" b="b"/>
              <a:pathLst>
                <a:path w="10887" h="8962" extrusionOk="0">
                  <a:moveTo>
                    <a:pt x="1567" y="0"/>
                  </a:moveTo>
                  <a:cubicBezTo>
                    <a:pt x="743" y="0"/>
                    <a:pt x="254" y="132"/>
                    <a:pt x="254" y="132"/>
                  </a:cubicBezTo>
                  <a:cubicBezTo>
                    <a:pt x="0" y="5949"/>
                    <a:pt x="8233" y="8961"/>
                    <a:pt x="8233" y="8961"/>
                  </a:cubicBezTo>
                  <a:lnTo>
                    <a:pt x="10887" y="5541"/>
                  </a:lnTo>
                  <a:cubicBezTo>
                    <a:pt x="7256" y="722"/>
                    <a:pt x="3495" y="0"/>
                    <a:pt x="1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8" name="Google Shape;4128;p59"/>
            <p:cNvSpPr/>
            <p:nvPr/>
          </p:nvSpPr>
          <p:spPr>
            <a:xfrm>
              <a:off x="5270832" y="1621910"/>
              <a:ext cx="155830" cy="125897"/>
            </a:xfrm>
            <a:custGeom>
              <a:avLst/>
              <a:gdLst/>
              <a:ahLst/>
              <a:cxnLst/>
              <a:rect l="l" t="t" r="r" b="b"/>
              <a:pathLst>
                <a:path w="5213" h="4212" extrusionOk="0">
                  <a:moveTo>
                    <a:pt x="2019" y="0"/>
                  </a:moveTo>
                  <a:cubicBezTo>
                    <a:pt x="1475" y="0"/>
                    <a:pt x="877" y="205"/>
                    <a:pt x="410" y="852"/>
                  </a:cubicBezTo>
                  <a:cubicBezTo>
                    <a:pt x="63" y="1333"/>
                    <a:pt x="1" y="1825"/>
                    <a:pt x="56" y="2242"/>
                  </a:cubicBezTo>
                  <a:cubicBezTo>
                    <a:pt x="146" y="2937"/>
                    <a:pt x="581" y="3531"/>
                    <a:pt x="1181" y="3890"/>
                  </a:cubicBezTo>
                  <a:cubicBezTo>
                    <a:pt x="1484" y="4070"/>
                    <a:pt x="1883" y="4212"/>
                    <a:pt x="2312" y="4212"/>
                  </a:cubicBezTo>
                  <a:cubicBezTo>
                    <a:pt x="2797" y="4212"/>
                    <a:pt x="3320" y="4030"/>
                    <a:pt x="3782" y="3517"/>
                  </a:cubicBezTo>
                  <a:cubicBezTo>
                    <a:pt x="5212" y="1932"/>
                    <a:pt x="3774" y="659"/>
                    <a:pt x="3215" y="323"/>
                  </a:cubicBezTo>
                  <a:cubicBezTo>
                    <a:pt x="2950" y="165"/>
                    <a:pt x="2506" y="0"/>
                    <a:pt x="20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9" name="Google Shape;4129;p59"/>
            <p:cNvSpPr/>
            <p:nvPr/>
          </p:nvSpPr>
          <p:spPr>
            <a:xfrm>
              <a:off x="5266946" y="1632909"/>
              <a:ext cx="132543" cy="102044"/>
            </a:xfrm>
            <a:custGeom>
              <a:avLst/>
              <a:gdLst/>
              <a:ahLst/>
              <a:cxnLst/>
              <a:rect l="l" t="t" r="r" b="b"/>
              <a:pathLst>
                <a:path w="4434" h="3414" extrusionOk="0">
                  <a:moveTo>
                    <a:pt x="2196" y="0"/>
                  </a:moveTo>
                  <a:cubicBezTo>
                    <a:pt x="1724" y="0"/>
                    <a:pt x="1244" y="241"/>
                    <a:pt x="878" y="834"/>
                  </a:cubicBezTo>
                  <a:cubicBezTo>
                    <a:pt x="0" y="2253"/>
                    <a:pt x="1243" y="3414"/>
                    <a:pt x="2409" y="3414"/>
                  </a:cubicBezTo>
                  <a:cubicBezTo>
                    <a:pt x="2914" y="3414"/>
                    <a:pt x="3404" y="3196"/>
                    <a:pt x="3701" y="2686"/>
                  </a:cubicBezTo>
                  <a:cubicBezTo>
                    <a:pt x="4434" y="1426"/>
                    <a:pt x="3342" y="0"/>
                    <a:pt x="21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0" name="Google Shape;4130;p59"/>
            <p:cNvSpPr/>
            <p:nvPr/>
          </p:nvSpPr>
          <p:spPr>
            <a:xfrm>
              <a:off x="5296868" y="1636108"/>
              <a:ext cx="30371" cy="97561"/>
            </a:xfrm>
            <a:custGeom>
              <a:avLst/>
              <a:gdLst/>
              <a:ahLst/>
              <a:cxnLst/>
              <a:rect l="l" t="t" r="r" b="b"/>
              <a:pathLst>
                <a:path w="1016" h="3264" extrusionOk="0">
                  <a:moveTo>
                    <a:pt x="673" y="0"/>
                  </a:moveTo>
                  <a:cubicBezTo>
                    <a:pt x="433" y="100"/>
                    <a:pt x="203" y="277"/>
                    <a:pt x="1" y="547"/>
                  </a:cubicBezTo>
                  <a:lnTo>
                    <a:pt x="235" y="2905"/>
                  </a:lnTo>
                  <a:cubicBezTo>
                    <a:pt x="464" y="3079"/>
                    <a:pt x="733" y="3203"/>
                    <a:pt x="1016" y="3264"/>
                  </a:cubicBezTo>
                  <a:lnTo>
                    <a:pt x="673" y="0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1" name="Google Shape;4131;p59"/>
            <p:cNvSpPr/>
            <p:nvPr/>
          </p:nvSpPr>
          <p:spPr>
            <a:xfrm>
              <a:off x="5325117" y="1632969"/>
              <a:ext cx="26724" cy="101955"/>
            </a:xfrm>
            <a:custGeom>
              <a:avLst/>
              <a:gdLst/>
              <a:ahLst/>
              <a:cxnLst/>
              <a:rect l="l" t="t" r="r" b="b"/>
              <a:pathLst>
                <a:path w="894" h="3411" extrusionOk="0">
                  <a:moveTo>
                    <a:pt x="246" y="0"/>
                  </a:moveTo>
                  <a:cubicBezTo>
                    <a:pt x="164" y="0"/>
                    <a:pt x="82" y="8"/>
                    <a:pt x="0" y="23"/>
                  </a:cubicBezTo>
                  <a:lnTo>
                    <a:pt x="477" y="3411"/>
                  </a:lnTo>
                  <a:cubicBezTo>
                    <a:pt x="618" y="3410"/>
                    <a:pt x="759" y="3393"/>
                    <a:pt x="894" y="3355"/>
                  </a:cubicBezTo>
                  <a:lnTo>
                    <a:pt x="457" y="16"/>
                  </a:lnTo>
                  <a:cubicBezTo>
                    <a:pt x="388" y="6"/>
                    <a:pt x="317" y="0"/>
                    <a:pt x="246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2" name="Google Shape;4132;p59"/>
            <p:cNvSpPr/>
            <p:nvPr/>
          </p:nvSpPr>
          <p:spPr>
            <a:xfrm>
              <a:off x="5188203" y="1570493"/>
              <a:ext cx="124353" cy="125269"/>
            </a:xfrm>
            <a:custGeom>
              <a:avLst/>
              <a:gdLst/>
              <a:ahLst/>
              <a:cxnLst/>
              <a:rect l="l" t="t" r="r" b="b"/>
              <a:pathLst>
                <a:path w="4160" h="4191" extrusionOk="0">
                  <a:moveTo>
                    <a:pt x="1380" y="0"/>
                  </a:moveTo>
                  <a:cubicBezTo>
                    <a:pt x="556" y="0"/>
                    <a:pt x="68" y="132"/>
                    <a:pt x="68" y="132"/>
                  </a:cubicBezTo>
                  <a:cubicBezTo>
                    <a:pt x="0" y="1686"/>
                    <a:pt x="540" y="3041"/>
                    <a:pt x="1364" y="4190"/>
                  </a:cubicBezTo>
                  <a:cubicBezTo>
                    <a:pt x="2259" y="3212"/>
                    <a:pt x="3427" y="1812"/>
                    <a:pt x="4160" y="464"/>
                  </a:cubicBezTo>
                  <a:cubicBezTo>
                    <a:pt x="3049" y="99"/>
                    <a:pt x="2090" y="0"/>
                    <a:pt x="1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3" name="Google Shape;4133;p59"/>
            <p:cNvSpPr/>
            <p:nvPr/>
          </p:nvSpPr>
          <p:spPr>
            <a:xfrm>
              <a:off x="5371898" y="1722699"/>
              <a:ext cx="155023" cy="103061"/>
            </a:xfrm>
            <a:custGeom>
              <a:avLst/>
              <a:gdLst/>
              <a:ahLst/>
              <a:cxnLst/>
              <a:rect l="l" t="t" r="r" b="b"/>
              <a:pathLst>
                <a:path w="5186" h="3448" extrusionOk="0">
                  <a:moveTo>
                    <a:pt x="1501" y="0"/>
                  </a:moveTo>
                  <a:cubicBezTo>
                    <a:pt x="1291" y="0"/>
                    <a:pt x="1107" y="68"/>
                    <a:pt x="964" y="223"/>
                  </a:cubicBezTo>
                  <a:cubicBezTo>
                    <a:pt x="0" y="1268"/>
                    <a:pt x="3268" y="3447"/>
                    <a:pt x="4410" y="3447"/>
                  </a:cubicBezTo>
                  <a:cubicBezTo>
                    <a:pt x="4564" y="3447"/>
                    <a:pt x="4679" y="3408"/>
                    <a:pt x="4740" y="3321"/>
                  </a:cubicBezTo>
                  <a:cubicBezTo>
                    <a:pt x="5186" y="2689"/>
                    <a:pt x="2824" y="0"/>
                    <a:pt x="15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4" name="Google Shape;4134;p59"/>
            <p:cNvSpPr/>
            <p:nvPr/>
          </p:nvSpPr>
          <p:spPr>
            <a:xfrm>
              <a:off x="5403226" y="1745475"/>
              <a:ext cx="107493" cy="76010"/>
            </a:xfrm>
            <a:custGeom>
              <a:avLst/>
              <a:gdLst/>
              <a:ahLst/>
              <a:cxnLst/>
              <a:rect l="l" t="t" r="r" b="b"/>
              <a:pathLst>
                <a:path w="3596" h="2543" extrusionOk="0">
                  <a:moveTo>
                    <a:pt x="352" y="1"/>
                  </a:moveTo>
                  <a:cubicBezTo>
                    <a:pt x="279" y="1"/>
                    <a:pt x="229" y="28"/>
                    <a:pt x="207" y="87"/>
                  </a:cubicBezTo>
                  <a:cubicBezTo>
                    <a:pt x="0" y="659"/>
                    <a:pt x="2828" y="2542"/>
                    <a:pt x="3341" y="2542"/>
                  </a:cubicBezTo>
                  <a:cubicBezTo>
                    <a:pt x="3374" y="2542"/>
                    <a:pt x="3398" y="2534"/>
                    <a:pt x="3410" y="2518"/>
                  </a:cubicBezTo>
                  <a:cubicBezTo>
                    <a:pt x="3596" y="2274"/>
                    <a:pt x="1022" y="1"/>
                    <a:pt x="352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5" name="Google Shape;4135;p59"/>
            <p:cNvSpPr/>
            <p:nvPr/>
          </p:nvSpPr>
          <p:spPr>
            <a:xfrm>
              <a:off x="5191527" y="1588941"/>
              <a:ext cx="53388" cy="92151"/>
            </a:xfrm>
            <a:custGeom>
              <a:avLst/>
              <a:gdLst/>
              <a:ahLst/>
              <a:cxnLst/>
              <a:rect l="l" t="t" r="r" b="b"/>
              <a:pathLst>
                <a:path w="1786" h="3083" extrusionOk="0">
                  <a:moveTo>
                    <a:pt x="246" y="1"/>
                  </a:moveTo>
                  <a:cubicBezTo>
                    <a:pt x="224" y="1"/>
                    <a:pt x="207" y="13"/>
                    <a:pt x="194" y="38"/>
                  </a:cubicBezTo>
                  <a:cubicBezTo>
                    <a:pt x="1" y="417"/>
                    <a:pt x="1000" y="3082"/>
                    <a:pt x="1400" y="3082"/>
                  </a:cubicBezTo>
                  <a:cubicBezTo>
                    <a:pt x="1427" y="3082"/>
                    <a:pt x="1451" y="3070"/>
                    <a:pt x="1472" y="3045"/>
                  </a:cubicBezTo>
                  <a:cubicBezTo>
                    <a:pt x="1786" y="2663"/>
                    <a:pt x="569" y="1"/>
                    <a:pt x="246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942" y="996667"/>
            <a:ext cx="746825" cy="8535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955" y="597915"/>
            <a:ext cx="1173582" cy="13513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235" y="608076"/>
            <a:ext cx="4790855" cy="13412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71997" y="1858648"/>
            <a:ext cx="1064715" cy="1305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10 kg</a:t>
            </a:r>
          </a:p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yến</a:t>
            </a:r>
            <a:endParaRPr lang="en-US"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984200" y="1858648"/>
            <a:ext cx="1265091" cy="1305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100 kg</a:t>
            </a:r>
          </a:p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tạ</a:t>
            </a:r>
            <a:endParaRPr lang="en-US"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7829238" y="1841062"/>
            <a:ext cx="1564852" cy="1305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1 000 kg</a:t>
            </a:r>
          </a:p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tấn</a:t>
            </a:r>
            <a:endParaRPr lang="en-US"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77515" y="3271297"/>
            <a:ext cx="8685685" cy="1879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Để đo khối lượng các vật nặng hàng chục, hàng trăm, hàng nghìn ki-lô-gam, người ta còn dùng các đơn vị: </a:t>
            </a:r>
            <a:r>
              <a:rPr lang="vi-VN" sz="2800" b="1" kern="0" dirty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yến, tạ, tấn</a:t>
            </a:r>
            <a:endParaRPr lang="en-US" sz="2800" b="1" kern="0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8800" y="5398514"/>
            <a:ext cx="2438400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1 </a:t>
            </a:r>
            <a:r>
              <a:rPr lang="en-US" sz="2800" b="1" kern="0" dirty="0" err="1">
                <a:solidFill>
                  <a:prstClr val="black"/>
                </a:solidFill>
                <a:latin typeface="Arial"/>
                <a:cs typeface="Arial"/>
                <a:sym typeface="Arial"/>
              </a:rPr>
              <a:t>yến</a:t>
            </a:r>
            <a:r>
              <a:rPr lang="en-US" sz="2800" b="1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 = 10 kg</a:t>
            </a:r>
          </a:p>
          <a:p>
            <a:pPr algn="just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1 </a:t>
            </a:r>
            <a:r>
              <a:rPr lang="en-US" sz="2800" b="1" kern="0" dirty="0" err="1">
                <a:solidFill>
                  <a:prstClr val="black"/>
                </a:solidFill>
                <a:latin typeface="Arial"/>
                <a:cs typeface="Arial"/>
                <a:sym typeface="Arial"/>
              </a:rPr>
              <a:t>tạ</a:t>
            </a:r>
            <a:r>
              <a:rPr lang="en-US" sz="2800" b="1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 = 100 kg</a:t>
            </a:r>
          </a:p>
        </p:txBody>
      </p:sp>
      <p:sp>
        <p:nvSpPr>
          <p:cNvPr id="63" name="Rectangle 62"/>
          <p:cNvSpPr/>
          <p:nvPr/>
        </p:nvSpPr>
        <p:spPr>
          <a:xfrm>
            <a:off x="4897289" y="5398514"/>
            <a:ext cx="2438400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1 </a:t>
            </a:r>
            <a:r>
              <a:rPr lang="en-US" sz="2800" b="1" kern="0" dirty="0" err="1">
                <a:solidFill>
                  <a:prstClr val="black"/>
                </a:solidFill>
                <a:latin typeface="Arial"/>
                <a:cs typeface="Arial"/>
                <a:sym typeface="Arial"/>
              </a:rPr>
              <a:t>tạ</a:t>
            </a:r>
            <a:r>
              <a:rPr lang="en-US" sz="2800" b="1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 = 10 </a:t>
            </a:r>
            <a:r>
              <a:rPr lang="en-US" sz="2800" b="1" kern="0" dirty="0" err="1">
                <a:solidFill>
                  <a:prstClr val="black"/>
                </a:solidFill>
                <a:latin typeface="Arial"/>
                <a:cs typeface="Arial"/>
                <a:sym typeface="Arial"/>
              </a:rPr>
              <a:t>yến</a:t>
            </a:r>
            <a:endParaRPr lang="en-US" sz="2800" b="1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  <a:p>
            <a:pPr algn="just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1 </a:t>
            </a:r>
            <a:r>
              <a:rPr lang="en-US" sz="2800" b="1" kern="0" dirty="0" err="1">
                <a:solidFill>
                  <a:prstClr val="black"/>
                </a:solidFill>
                <a:latin typeface="Arial"/>
                <a:cs typeface="Arial"/>
                <a:sym typeface="Arial"/>
              </a:rPr>
              <a:t>tấn</a:t>
            </a:r>
            <a:r>
              <a:rPr lang="en-US" sz="2800" b="1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 = 10 </a:t>
            </a:r>
            <a:r>
              <a:rPr lang="en-US" sz="2800" b="1" kern="0" dirty="0" err="1">
                <a:solidFill>
                  <a:prstClr val="black"/>
                </a:solidFill>
                <a:latin typeface="Arial"/>
                <a:cs typeface="Arial"/>
                <a:sym typeface="Arial"/>
              </a:rPr>
              <a:t>tạ</a:t>
            </a:r>
            <a:endParaRPr lang="en-US" sz="2800" b="1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7685931" y="5623314"/>
            <a:ext cx="307138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1 </a:t>
            </a:r>
            <a:r>
              <a:rPr lang="en-US" sz="2800" b="1" kern="0" dirty="0" err="1">
                <a:solidFill>
                  <a:prstClr val="black"/>
                </a:solidFill>
                <a:latin typeface="Arial"/>
                <a:cs typeface="Arial"/>
                <a:sym typeface="Arial"/>
              </a:rPr>
              <a:t>tấn</a:t>
            </a:r>
            <a:r>
              <a:rPr lang="en-US" sz="2800" b="1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 = 1 000 kg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9" grpId="0"/>
      <p:bldP spid="60" grpId="0"/>
      <p:bldP spid="4" grpId="0" animBg="1"/>
      <p:bldP spid="5" grpId="0"/>
      <p:bldP spid="63" grpId="0"/>
      <p:bldP spid="6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416</Words>
  <Application>Microsoft Office PowerPoint</Application>
  <PresentationFormat>Widescreen</PresentationFormat>
  <Paragraphs>97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Poller One</vt:lpstr>
      <vt:lpstr>Sigmar One</vt:lpstr>
      <vt:lpstr>Chau Philomene One</vt:lpstr>
      <vt:lpstr>Calibri</vt:lpstr>
      <vt:lpstr>Arial</vt:lpstr>
      <vt:lpstr>Tahoma</vt:lpstr>
      <vt:lpstr>Nunito Black</vt:lpstr>
      <vt:lpstr>Times New Roman</vt:lpstr>
      <vt:lpstr>Calibri Light</vt:lpstr>
      <vt:lpstr>Office Theme</vt:lpstr>
      <vt:lpstr>1_Office Theme</vt:lpstr>
      <vt:lpstr>2_Office Theme</vt:lpstr>
      <vt:lpstr>3_Office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- dặn dò</vt:lpstr>
      <vt:lpstr>Hẹn gặp lại các em!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Thứ…ngày…tháng…năm 2022 Toán</dc:title>
  <dc:creator>Admin</dc:creator>
  <cp:lastModifiedBy>Administrator</cp:lastModifiedBy>
  <cp:revision>8</cp:revision>
  <dcterms:created xsi:type="dcterms:W3CDTF">2022-03-29T00:44:11Z</dcterms:created>
  <dcterms:modified xsi:type="dcterms:W3CDTF">2024-11-02T12:56:50Z</dcterms:modified>
</cp:coreProperties>
</file>