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81" r:id="rId3"/>
  </p:sldMasterIdLst>
  <p:notesMasterIdLst>
    <p:notesMasterId r:id="rId23"/>
  </p:notesMasterIdLst>
  <p:sldIdLst>
    <p:sldId id="258" r:id="rId4"/>
    <p:sldId id="356" r:id="rId5"/>
    <p:sldId id="357" r:id="rId6"/>
    <p:sldId id="358" r:id="rId7"/>
    <p:sldId id="359" r:id="rId8"/>
    <p:sldId id="360" r:id="rId9"/>
    <p:sldId id="361" r:id="rId10"/>
    <p:sldId id="362" r:id="rId11"/>
    <p:sldId id="316" r:id="rId12"/>
    <p:sldId id="321" r:id="rId13"/>
    <p:sldId id="324" r:id="rId14"/>
    <p:sldId id="337" r:id="rId15"/>
    <p:sldId id="322" r:id="rId16"/>
    <p:sldId id="363" r:id="rId17"/>
    <p:sldId id="330" r:id="rId18"/>
    <p:sldId id="332" r:id="rId19"/>
    <p:sldId id="339" r:id="rId20"/>
    <p:sldId id="323" r:id="rId21"/>
    <p:sldId id="3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C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53" autoAdjust="0"/>
    <p:restoredTop sz="94660"/>
  </p:normalViewPr>
  <p:slideViewPr>
    <p:cSldViewPr snapToGrid="0">
      <p:cViewPr varScale="1">
        <p:scale>
          <a:sx n="70" d="100"/>
          <a:sy n="70" d="100"/>
        </p:scale>
        <p:origin x="552"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58417-98BD-43FD-A6FA-A3D07F13DC21}"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65609-33CA-4EA0-A97D-100FEA688FF9}" type="slidenum">
              <a:rPr lang="en-US" smtClean="0"/>
              <a:t>‹#›</a:t>
            </a:fld>
            <a:endParaRPr lang="en-US"/>
          </a:p>
        </p:txBody>
      </p:sp>
    </p:spTree>
    <p:extLst>
      <p:ext uri="{BB962C8B-B14F-4D97-AF65-F5344CB8AC3E}">
        <p14:creationId xmlns:p14="http://schemas.microsoft.com/office/powerpoint/2010/main" val="255455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ge5980929bf_2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9" name="Google Shape;2299;ge5980929bf_2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82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348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B6D0-15A6-7C89-B170-C929F975D9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F464FB7-9682-0DCF-3196-A217409B7D5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18EBD9-570E-6C89-7865-17B51A855BA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419857F-C048-A8A2-0AB5-2C90775553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629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901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6435-18EA-F756-9F7D-8D282CF9FC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09DD0D5-0F29-5094-CE23-A85B194870D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2219355-D76E-D6A2-5BA7-851208A7DFE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799E224-FD01-EBD5-7701-414341E7AC9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442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1E8FE-B5D4-5109-2B5B-D73089CB67E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C1235D-AEAA-6E44-BC71-4F705C5A43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B369C0-B1B3-3394-E470-52E165DF1B6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A3F3961-87DF-14EC-DCE1-603BC29CE9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952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92129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84302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528842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72336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464054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97186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050569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35275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136348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1"/>
        <p:cNvGrpSpPr/>
        <p:nvPr/>
      </p:nvGrpSpPr>
      <p:grpSpPr>
        <a:xfrm>
          <a:off x="0" y="0"/>
          <a:ext cx="0" cy="0"/>
          <a:chOff x="0" y="0"/>
          <a:chExt cx="0" cy="0"/>
        </a:xfrm>
      </p:grpSpPr>
      <p:sp>
        <p:nvSpPr>
          <p:cNvPr id="343" name="Google Shape;343;p9"/>
          <p:cNvSpPr txBox="1">
            <a:spLocks noGrp="1"/>
          </p:cNvSpPr>
          <p:nvPr>
            <p:ph type="subTitle" idx="1"/>
          </p:nvPr>
        </p:nvSpPr>
        <p:spPr>
          <a:xfrm>
            <a:off x="3015000" y="3093295"/>
            <a:ext cx="61620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44" name="Google Shape;344;p9"/>
          <p:cNvSpPr txBox="1">
            <a:spLocks noGrp="1"/>
          </p:cNvSpPr>
          <p:nvPr>
            <p:ph type="title"/>
          </p:nvPr>
        </p:nvSpPr>
        <p:spPr>
          <a:xfrm>
            <a:off x="3015000" y="1810633"/>
            <a:ext cx="6162000" cy="13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420378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37105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773690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701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15640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954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9481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9622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10/31/2024</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20797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4.jpg"/><Relationship Id="rId2" Type="http://schemas.openxmlformats.org/officeDocument/2006/relationships/slideLayout" Target="../slideLayouts/slideLayout6.xml"/><Relationship Id="rId16"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3.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4CA24C8-0F33-BA33-31AE-37C4CC6EE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37414" y="247650"/>
            <a:ext cx="1408813" cy="1408813"/>
          </a:xfrm>
          <a:prstGeom prst="rect">
            <a:avLst/>
          </a:prstGeom>
        </p:spPr>
      </p:pic>
    </p:spTree>
    <p:extLst>
      <p:ext uri="{BB962C8B-B14F-4D97-AF65-F5344CB8AC3E}">
        <p14:creationId xmlns:p14="http://schemas.microsoft.com/office/powerpoint/2010/main" val="3377824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B5B9F9C-9A5D-4730-140D-1B7468E6A4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7414" y="247650"/>
            <a:ext cx="1408813" cy="1408813"/>
          </a:xfrm>
          <a:prstGeom prst="rect">
            <a:avLst/>
          </a:prstGeom>
        </p:spPr>
      </p:pic>
    </p:spTree>
    <p:extLst>
      <p:ext uri="{BB962C8B-B14F-4D97-AF65-F5344CB8AC3E}">
        <p14:creationId xmlns:p14="http://schemas.microsoft.com/office/powerpoint/2010/main" val="433573811"/>
      </p:ext>
    </p:extLst>
  </p:cSld>
  <p:clrMap bg1="lt1" tx1="dk1" bg2="dk2" tx2="lt2" accent1="accent1" accent2="accent2" accent3="accent3" accent4="accent4" accent5="accent5" accent6="accent6" hlink="hlink" folHlink="folHlink"/>
  <p:sldLayoutIdLst>
    <p:sldLayoutId id="2147483722" r:id="rId1"/>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36809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20.png"/><Relationship Id="rId12"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jpeg"/><Relationship Id="rId11" Type="http://schemas.openxmlformats.org/officeDocument/2006/relationships/image" Target="../media/image17.png"/><Relationship Id="rId5" Type="http://schemas.openxmlformats.org/officeDocument/2006/relationships/slideLayout" Target="../slideLayouts/slideLayout4.xml"/><Relationship Id="rId10" Type="http://schemas.openxmlformats.org/officeDocument/2006/relationships/image" Target="../media/image16.png"/><Relationship Id="rId4" Type="http://schemas.microsoft.com/office/2007/relationships/media" Target="../media/media2.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4.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slideLayout" Target="../slideLayouts/slideLayout4.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4.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43BCE742-1FEA-E10C-5520-8E1F4FDB8FEC}"/>
              </a:ext>
            </a:extLst>
          </p:cNvPr>
          <p:cNvPicPr>
            <a:picLocks noChangeAspect="1"/>
          </p:cNvPicPr>
          <p:nvPr/>
        </p:nvPicPr>
        <p:blipFill>
          <a:blip r:embed="rId8"/>
          <a:stretch>
            <a:fillRect/>
          </a:stretch>
        </p:blipFill>
        <p:spPr>
          <a:xfrm>
            <a:off x="1298806" y="1944522"/>
            <a:ext cx="9327688" cy="2359356"/>
          </a:xfrm>
          <a:prstGeom prst="rect">
            <a:avLst/>
          </a:prstGeom>
        </p:spPr>
      </p:pic>
      <p:grpSp>
        <p:nvGrpSpPr>
          <p:cNvPr id="5" name="Group 4">
            <a:extLst>
              <a:ext uri="{FF2B5EF4-FFF2-40B4-BE49-F238E27FC236}">
                <a16:creationId xmlns:a16="http://schemas.microsoft.com/office/drawing/2014/main" id="{8B22100B-33B9-312D-7773-ECA4D02E4AA5}"/>
              </a:ext>
            </a:extLst>
          </p:cNvPr>
          <p:cNvGrpSpPr/>
          <p:nvPr/>
        </p:nvGrpSpPr>
        <p:grpSpPr>
          <a:xfrm>
            <a:off x="890317" y="1373930"/>
            <a:ext cx="1343073" cy="1320938"/>
            <a:chOff x="1809068" y="2147815"/>
            <a:chExt cx="1343073" cy="1320938"/>
          </a:xfrm>
        </p:grpSpPr>
        <p:sp>
          <p:nvSpPr>
            <p:cNvPr id="6" name="椭圆 11">
              <a:extLst>
                <a:ext uri="{FF2B5EF4-FFF2-40B4-BE49-F238E27FC236}">
                  <a16:creationId xmlns:a16="http://schemas.microsoft.com/office/drawing/2014/main" id="{D1E31C4E-07A1-68C1-FD9D-0FAD3A4A1C9C}"/>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8" name="椭圆 11">
              <a:extLst>
                <a:ext uri="{FF2B5EF4-FFF2-40B4-BE49-F238E27FC236}">
                  <a16:creationId xmlns:a16="http://schemas.microsoft.com/office/drawing/2014/main" id="{D6404649-31FC-7D35-FD51-BE32CE537A25}"/>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9" presetClass="entr" presetSubtype="0" decel="10000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 calcmode="lin" valueType="num">
                                      <p:cBhvr>
                                        <p:cTn id="46" dur="500" fill="hold"/>
                                        <p:tgtEl>
                                          <p:spTgt spid="5"/>
                                        </p:tgtEl>
                                        <p:attrNameLst>
                                          <p:attrName>style.rotation</p:attrName>
                                        </p:attrNameLst>
                                      </p:cBhvr>
                                      <p:tavLst>
                                        <p:tav tm="0">
                                          <p:val>
                                            <p:fltVal val="360"/>
                                          </p:val>
                                        </p:tav>
                                        <p:tav tm="100000">
                                          <p:val>
                                            <p:fltVal val="0"/>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F69C9CE1-C794-D181-15B1-B637CA40A71B}"/>
              </a:ext>
            </a:extLst>
          </p:cNvPr>
          <p:cNvPicPr>
            <a:picLocks noChangeAspect="1"/>
          </p:cNvPicPr>
          <p:nvPr/>
        </p:nvPicPr>
        <p:blipFill>
          <a:blip r:embed="rId9"/>
          <a:stretch>
            <a:fillRect/>
          </a:stretch>
        </p:blipFill>
        <p:spPr>
          <a:xfrm>
            <a:off x="1498831" y="221503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5486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Thực hiện chủ trương xây dựng nông thôn mới, trong 4 năm liền, xã Hòa Bình làm thêm được các đoạn đường bê tông có chiều dài lần lượt là 15 km, 17 km, 22 km và 18 km. Hỏi trung bình mỗi năm xã đó làm thêm được bao nhiêu ki-lô-mét đường bê tông?</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noProof="1">
                  <a:ln>
                    <a:solidFill>
                      <a:prstClr val="black"/>
                    </a:solidFill>
                  </a:ln>
                  <a:solidFill>
                    <a:prstClr val="white"/>
                  </a:solidFill>
                  <a:latin typeface="Cambria" panose="02040503050406030204" pitchFamily="18" charset="0"/>
                  <a:ea typeface="Cambria" panose="02040503050406030204" pitchFamily="18" charset="0"/>
                  <a:sym typeface="雷盖体" panose="00000800000000000000" pitchFamily="2" charset="-122"/>
                </a:rPr>
                <a:t>Bài 3</a:t>
              </a:r>
              <a:endParaRPr kumimoji="0" lang="zh-CN" altLang="en-US" sz="2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6" name="TextBox 5">
            <a:extLst>
              <a:ext uri="{FF2B5EF4-FFF2-40B4-BE49-F238E27FC236}">
                <a16:creationId xmlns:a16="http://schemas.microsoft.com/office/drawing/2014/main" id="{2CC66514-F0A7-483E-A000-F1E6F1BB9BEE}"/>
              </a:ext>
            </a:extLst>
          </p:cNvPr>
          <p:cNvSpPr txBox="1"/>
          <p:nvPr/>
        </p:nvSpPr>
        <p:spPr>
          <a:xfrm>
            <a:off x="1767257" y="621031"/>
            <a:ext cx="9834191" cy="1569660"/>
          </a:xfrm>
          <a:prstGeom prst="rect">
            <a:avLst/>
          </a:prstGeom>
          <a:noFill/>
        </p:spPr>
        <p:txBody>
          <a:bodyPr wrap="square" rtlCol="0">
            <a:spAutoFit/>
          </a:bodyPr>
          <a:lstStyle/>
          <a:p>
            <a:r>
              <a:rPr lang="en-US" sz="2400" dirty="0">
                <a:latin typeface="+mj-lt"/>
              </a:rPr>
              <a:t>       </a:t>
            </a:r>
            <a:r>
              <a:rPr lang="vi-VN" sz="2400" dirty="0">
                <a:latin typeface="+mj-lt"/>
              </a:rPr>
              <a:t>Thực hiện chủ trương xây dựng nông thôn mới, trong 4 năm liền, xã Hòa Bình làm thêm được các đoạn đường bê tông có chiều dài lần lượt là 15 km, 17 km, 22 km và 18 km. Hỏi trung bình mỗi năm xã đó làm thêm được bao nhiêu ki-lô-mét đường bê tông?</a:t>
            </a:r>
            <a:endParaRPr lang="en-US" sz="2400" dirty="0">
              <a:latin typeface="+mj-lt"/>
            </a:endParaRPr>
          </a:p>
        </p:txBody>
      </p:sp>
      <p:sp>
        <p:nvSpPr>
          <p:cNvPr id="8" name="TextBox 7">
            <a:extLst>
              <a:ext uri="{FF2B5EF4-FFF2-40B4-BE49-F238E27FC236}">
                <a16:creationId xmlns:a16="http://schemas.microsoft.com/office/drawing/2014/main" id="{75CAB052-5CCB-4458-8ED0-DEC150346ABF}"/>
              </a:ext>
            </a:extLst>
          </p:cNvPr>
          <p:cNvSpPr txBox="1"/>
          <p:nvPr/>
        </p:nvSpPr>
        <p:spPr>
          <a:xfrm>
            <a:off x="1160060" y="3016155"/>
            <a:ext cx="9990161" cy="2677656"/>
          </a:xfrm>
          <a:prstGeom prst="rect">
            <a:avLst/>
          </a:prstGeom>
          <a:noFill/>
        </p:spPr>
        <p:txBody>
          <a:bodyPr wrap="square" rtlCol="0">
            <a:spAutoFit/>
          </a:bodyPr>
          <a:lstStyle/>
          <a:p>
            <a:pPr algn="ctr"/>
            <a:r>
              <a:rPr lang="vi-VN" sz="2400" b="1" dirty="0">
                <a:latin typeface="+mj-lt"/>
              </a:rPr>
              <a:t>Bài giải</a:t>
            </a:r>
            <a:endParaRPr lang="vi-VN" sz="2400" dirty="0">
              <a:latin typeface="+mj-lt"/>
            </a:endParaRPr>
          </a:p>
          <a:p>
            <a:pPr algn="ctr"/>
            <a:r>
              <a:rPr lang="vi-VN" sz="2400" dirty="0">
                <a:latin typeface="+mj-lt"/>
              </a:rPr>
              <a:t>Trong 4 năm liền, xã Hòa Bình làm thêm được số ki-lô-mét đường là:</a:t>
            </a:r>
          </a:p>
          <a:p>
            <a:pPr algn="ctr"/>
            <a:r>
              <a:rPr lang="vi-VN" sz="2400" dirty="0">
                <a:latin typeface="+mj-lt"/>
              </a:rPr>
              <a:t>15 + 17 + 22 + 18 = 72 (km)</a:t>
            </a:r>
          </a:p>
          <a:p>
            <a:pPr algn="ctr"/>
            <a:r>
              <a:rPr lang="vi-VN" sz="2400" dirty="0">
                <a:latin typeface="+mj-lt"/>
              </a:rPr>
              <a:t>Trung bình mỗi năm xã đó làm thêm được số ki-lô-mét đường bê tông là:</a:t>
            </a:r>
          </a:p>
          <a:p>
            <a:pPr algn="ctr"/>
            <a:r>
              <a:rPr lang="vi-VN" sz="2400" dirty="0">
                <a:latin typeface="+mj-lt"/>
              </a:rPr>
              <a:t>72 : 4 = 18 (km)</a:t>
            </a:r>
          </a:p>
          <a:p>
            <a:pPr algn="ctr"/>
            <a:r>
              <a:rPr lang="en-US" sz="2400" dirty="0">
                <a:latin typeface="+mj-lt"/>
              </a:rPr>
              <a:t>                 </a:t>
            </a:r>
            <a:r>
              <a:rPr lang="vi-VN" sz="2400" dirty="0">
                <a:latin typeface="+mj-lt"/>
              </a:rPr>
              <a:t>Đáp số: 18 km</a:t>
            </a:r>
          </a:p>
          <a:p>
            <a:pPr algn="ctr"/>
            <a:endParaRPr lang="en-US" sz="2400" dirty="0">
              <a:latin typeface="+mj-lt"/>
            </a:endParaRPr>
          </a:p>
        </p:txBody>
      </p:sp>
    </p:spTree>
    <p:extLst>
      <p:ext uri="{BB962C8B-B14F-4D97-AF65-F5344CB8AC3E}">
        <p14:creationId xmlns:p14="http://schemas.microsoft.com/office/powerpoint/2010/main" val="2307140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DC56D5A1-3203-F097-EAD6-54E489921B8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329AD-CAB3-59BB-763A-44D038BD9B0E}"/>
              </a:ext>
            </a:extLst>
          </p:cNvPr>
          <p:cNvSpPr/>
          <p:nvPr/>
        </p:nvSpPr>
        <p:spPr>
          <a:xfrm>
            <a:off x="219168" y="309355"/>
            <a:ext cx="11591832" cy="65486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a:extLst>
              <a:ext uri="{FF2B5EF4-FFF2-40B4-BE49-F238E27FC236}">
                <a16:creationId xmlns:a16="http://schemas.microsoft.com/office/drawing/2014/main" id="{4932734E-4B8F-C5B3-C7C8-B3F9D68DEC2D}"/>
              </a:ext>
            </a:extLst>
          </p:cNvPr>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B89ED524-E4EE-1C7C-9D04-E3BD9AB141FD}"/>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noProof="1">
                  <a:ln>
                    <a:solidFill>
                      <a:prstClr val="black"/>
                    </a:solidFill>
                  </a:ln>
                  <a:solidFill>
                    <a:prstClr val="white"/>
                  </a:solidFill>
                  <a:latin typeface="Cambria" panose="02040503050406030204" pitchFamily="18" charset="0"/>
                  <a:ea typeface="Cambria" panose="02040503050406030204" pitchFamily="18" charset="0"/>
                  <a:sym typeface="雷盖体" panose="00000800000000000000" pitchFamily="2" charset="-122"/>
                </a:rPr>
                <a:t>Bài 4</a:t>
              </a:r>
              <a:endParaRPr kumimoji="0" lang="zh-CN" altLang="en-US" sz="2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476CDCC5-5805-0174-3B7E-3B398C804630}"/>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4" name="TextBox 3">
            <a:extLst>
              <a:ext uri="{FF2B5EF4-FFF2-40B4-BE49-F238E27FC236}">
                <a16:creationId xmlns:a16="http://schemas.microsoft.com/office/drawing/2014/main" id="{382E21CE-92A1-48BA-BEF7-03EBEA72A21A}"/>
              </a:ext>
            </a:extLst>
          </p:cNvPr>
          <p:cNvSpPr txBox="1"/>
          <p:nvPr/>
        </p:nvSpPr>
        <p:spPr>
          <a:xfrm>
            <a:off x="5088251" y="1841363"/>
            <a:ext cx="5008729" cy="1951630"/>
          </a:xfrm>
          <a:prstGeom prst="rect">
            <a:avLst/>
          </a:prstGeom>
          <a:no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44DE781E-5099-479D-97AC-B684AE567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833" y="3792992"/>
            <a:ext cx="9908273" cy="28534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C299F8-E069-48F5-8A8C-839E13F2CD48}"/>
              </a:ext>
            </a:extLst>
          </p:cNvPr>
          <p:cNvSpPr txBox="1"/>
          <p:nvPr/>
        </p:nvSpPr>
        <p:spPr>
          <a:xfrm>
            <a:off x="1567130" y="620013"/>
            <a:ext cx="10033468" cy="3785652"/>
          </a:xfrm>
          <a:prstGeom prst="rect">
            <a:avLst/>
          </a:prstGeom>
          <a:noFill/>
        </p:spPr>
        <p:txBody>
          <a:bodyPr wrap="square" rtlCol="0">
            <a:spAutoFit/>
          </a:bodyPr>
          <a:lstStyle/>
          <a:p>
            <a:r>
              <a:rPr lang="vi-VN" sz="2400" dirty="0">
                <a:latin typeface="+mj-lt"/>
              </a:rPr>
              <a:t>Hưng ghi lại thời gian đạp xe từ nhà đến trường trong 5 ngày liên tiếp và tính được thời gian đạp xe trung bình là 15 phút. Những nhận định nào sau đây sai?</a:t>
            </a:r>
          </a:p>
          <a:p>
            <a:r>
              <a:rPr lang="vi-VN" sz="2400" dirty="0">
                <a:latin typeface="+mj-lt"/>
              </a:rPr>
              <a:t>a) Mỗi ngày Hưng đạp xe đến trường đều hết đúng 15 phút.</a:t>
            </a:r>
          </a:p>
          <a:p>
            <a:endParaRPr lang="en-US" sz="800" dirty="0">
              <a:latin typeface="+mj-lt"/>
            </a:endParaRPr>
          </a:p>
          <a:p>
            <a:r>
              <a:rPr lang="vi-VN" sz="2400" dirty="0">
                <a:latin typeface="+mj-lt"/>
              </a:rPr>
              <a:t>b) Mỗi ngày Hưng đạp xe đến trường đều hết ít hơn 15 phút.</a:t>
            </a:r>
          </a:p>
          <a:p>
            <a:endParaRPr lang="en-US" sz="800" dirty="0">
              <a:latin typeface="+mj-lt"/>
            </a:endParaRPr>
          </a:p>
          <a:p>
            <a:r>
              <a:rPr lang="vi-VN" sz="2400" dirty="0">
                <a:latin typeface="+mj-lt"/>
              </a:rPr>
              <a:t>c) Mỗi ngày Hưng đạp xe đến trường đều hết nhiều hơn 15 phút.</a:t>
            </a:r>
          </a:p>
          <a:p>
            <a:endParaRPr lang="en-US" sz="800" dirty="0">
              <a:latin typeface="+mj-lt"/>
            </a:endParaRPr>
          </a:p>
          <a:p>
            <a:r>
              <a:rPr lang="vi-VN" sz="2400" dirty="0">
                <a:latin typeface="+mj-lt"/>
              </a:rPr>
              <a:t>d) Có ngày Hưng đạp xe đến trường hết ít hơn 15 phút và có ngày Hưng đạp xe đến trường hết nhiều hơn 15 phút hoặc có ngày Hưng đạp xe đến trường hết đúng 15 phút.</a:t>
            </a:r>
          </a:p>
          <a:p>
            <a:endParaRPr lang="en-US" sz="2400" dirty="0">
              <a:latin typeface="+mj-lt"/>
            </a:endParaRPr>
          </a:p>
        </p:txBody>
      </p:sp>
      <p:sp>
        <p:nvSpPr>
          <p:cNvPr id="11" name="Rectangle 10">
            <a:extLst>
              <a:ext uri="{FF2B5EF4-FFF2-40B4-BE49-F238E27FC236}">
                <a16:creationId xmlns:a16="http://schemas.microsoft.com/office/drawing/2014/main" id="{FF7904F8-6E6E-4C94-8714-03745EBD6E57}"/>
              </a:ext>
            </a:extLst>
          </p:cNvPr>
          <p:cNvSpPr/>
          <p:nvPr/>
        </p:nvSpPr>
        <p:spPr>
          <a:xfrm>
            <a:off x="9130352" y="1417835"/>
            <a:ext cx="586854" cy="423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a:t>
            </a:r>
          </a:p>
        </p:txBody>
      </p:sp>
      <p:sp>
        <p:nvSpPr>
          <p:cNvPr id="21" name="Rectangle 20">
            <a:extLst>
              <a:ext uri="{FF2B5EF4-FFF2-40B4-BE49-F238E27FC236}">
                <a16:creationId xmlns:a16="http://schemas.microsoft.com/office/drawing/2014/main" id="{4FB65E6A-D354-43F4-8F12-D480F77128AB}"/>
              </a:ext>
            </a:extLst>
          </p:cNvPr>
          <p:cNvSpPr/>
          <p:nvPr/>
        </p:nvSpPr>
        <p:spPr>
          <a:xfrm>
            <a:off x="3527946" y="3608365"/>
            <a:ext cx="586854" cy="369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a:t>
            </a:r>
          </a:p>
        </p:txBody>
      </p:sp>
      <p:sp>
        <p:nvSpPr>
          <p:cNvPr id="22" name="Rectangle 21">
            <a:extLst>
              <a:ext uri="{FF2B5EF4-FFF2-40B4-BE49-F238E27FC236}">
                <a16:creationId xmlns:a16="http://schemas.microsoft.com/office/drawing/2014/main" id="{DC4FE3C4-F9FB-477D-8A02-F9F0A03205EF}"/>
              </a:ext>
            </a:extLst>
          </p:cNvPr>
          <p:cNvSpPr/>
          <p:nvPr/>
        </p:nvSpPr>
        <p:spPr>
          <a:xfrm>
            <a:off x="9237172" y="1871979"/>
            <a:ext cx="586854" cy="423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a:t>
            </a:r>
          </a:p>
        </p:txBody>
      </p:sp>
      <p:sp>
        <p:nvSpPr>
          <p:cNvPr id="23" name="Rectangle 22">
            <a:extLst>
              <a:ext uri="{FF2B5EF4-FFF2-40B4-BE49-F238E27FC236}">
                <a16:creationId xmlns:a16="http://schemas.microsoft.com/office/drawing/2014/main" id="{2F2364E1-FBA6-43B0-BF23-85EC05B49E3A}"/>
              </a:ext>
            </a:extLst>
          </p:cNvPr>
          <p:cNvSpPr/>
          <p:nvPr/>
        </p:nvSpPr>
        <p:spPr>
          <a:xfrm>
            <a:off x="9717206" y="2326392"/>
            <a:ext cx="586854" cy="423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a:t>
            </a:r>
          </a:p>
        </p:txBody>
      </p:sp>
    </p:spTree>
    <p:extLst>
      <p:ext uri="{BB962C8B-B14F-4D97-AF65-F5344CB8AC3E}">
        <p14:creationId xmlns:p14="http://schemas.microsoft.com/office/powerpoint/2010/main" val="66133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1DCF1CF5-25E6-7F6A-AF35-3A5DD063C612}"/>
              </a:ext>
            </a:extLst>
          </p:cNvPr>
          <p:cNvPicPr>
            <a:picLocks noChangeAspect="1"/>
          </p:cNvPicPr>
          <p:nvPr/>
        </p:nvPicPr>
        <p:blipFill>
          <a:blip r:embed="rId8"/>
          <a:stretch>
            <a:fillRect/>
          </a:stretch>
        </p:blipFill>
        <p:spPr>
          <a:xfrm>
            <a:off x="1413106" y="2129312"/>
            <a:ext cx="9327688" cy="2237426"/>
          </a:xfrm>
          <a:prstGeom prst="rect">
            <a:avLst/>
          </a:prstGeom>
        </p:spPr>
      </p:pic>
      <p:grpSp>
        <p:nvGrpSpPr>
          <p:cNvPr id="4" name="Group 3">
            <a:extLst>
              <a:ext uri="{FF2B5EF4-FFF2-40B4-BE49-F238E27FC236}">
                <a16:creationId xmlns:a16="http://schemas.microsoft.com/office/drawing/2014/main" id="{46BBA6D4-AD3D-4DB1-0ECC-3389FB07245D}"/>
              </a:ext>
            </a:extLst>
          </p:cNvPr>
          <p:cNvGrpSpPr/>
          <p:nvPr/>
        </p:nvGrpSpPr>
        <p:grpSpPr>
          <a:xfrm>
            <a:off x="1347517" y="1697780"/>
            <a:ext cx="1343073" cy="1320938"/>
            <a:chOff x="1809068" y="2147815"/>
            <a:chExt cx="1343073" cy="1320938"/>
          </a:xfrm>
        </p:grpSpPr>
        <p:sp>
          <p:nvSpPr>
            <p:cNvPr id="5" name="椭圆 11">
              <a:extLst>
                <a:ext uri="{FF2B5EF4-FFF2-40B4-BE49-F238E27FC236}">
                  <a16:creationId xmlns:a16="http://schemas.microsoft.com/office/drawing/2014/main" id="{DC78B059-311C-45DF-38B4-AF3EDBD22AB2}"/>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6" name="椭圆 11">
              <a:extLst>
                <a:ext uri="{FF2B5EF4-FFF2-40B4-BE49-F238E27FC236}">
                  <a16:creationId xmlns:a16="http://schemas.microsoft.com/office/drawing/2014/main" id="{6FEA1927-6C47-2DA5-1A71-C5C35052A41B}"/>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91760-954F-4728-8699-DB013D197D4F}"/>
              </a:ext>
            </a:extLst>
          </p:cNvPr>
          <p:cNvSpPr txBox="1"/>
          <p:nvPr/>
        </p:nvSpPr>
        <p:spPr>
          <a:xfrm>
            <a:off x="682388" y="545910"/>
            <a:ext cx="10577015" cy="2246769"/>
          </a:xfrm>
          <a:prstGeom prst="rect">
            <a:avLst/>
          </a:prstGeom>
          <a:noFill/>
        </p:spPr>
        <p:txBody>
          <a:bodyPr wrap="square" rtlCol="0">
            <a:spAutoFit/>
          </a:bodyPr>
          <a:lstStyle/>
          <a:p>
            <a:r>
              <a:rPr lang="en-US" sz="2800" b="1" u="sng" dirty="0" err="1">
                <a:latin typeface="Times New Roman" panose="02020603050405020304" pitchFamily="18" charset="0"/>
                <a:cs typeface="Times New Roman" panose="02020603050405020304" pitchFamily="18" charset="0"/>
              </a:rPr>
              <a:t>Bài</a:t>
            </a:r>
            <a:r>
              <a:rPr lang="en-US" sz="2800" b="1" u="sng" dirty="0">
                <a:latin typeface="Times New Roman" panose="02020603050405020304" pitchFamily="18" charset="0"/>
                <a:cs typeface="Times New Roman" panose="02020603050405020304" pitchFamily="18" charset="0"/>
              </a:rPr>
              <a:t> 5:</a:t>
            </a:r>
          </a:p>
          <a:p>
            <a:r>
              <a:rPr lang="vi-VN" sz="2800" dirty="0">
                <a:latin typeface="+mj-lt"/>
              </a:rPr>
              <a:t>a) Theo dõi thời gian đi từ nhà đến trường của em trong một tuần và tính trung bình thời gian để em đến trường mỗi ngày.</a:t>
            </a:r>
          </a:p>
          <a:p>
            <a:r>
              <a:rPr lang="vi-VN" sz="2800" dirty="0">
                <a:latin typeface="+mj-lt"/>
              </a:rPr>
              <a:t>b) Kể một tình huống trong cuộc sống liên quan đến số trung bình cộng.</a:t>
            </a:r>
          </a:p>
          <a:p>
            <a:endParaRPr lang="en-US" sz="2800" dirty="0">
              <a:latin typeface="+mj-lt"/>
            </a:endParaRPr>
          </a:p>
        </p:txBody>
      </p:sp>
      <p:pic>
        <p:nvPicPr>
          <p:cNvPr id="2050" name="Picture 2">
            <a:extLst>
              <a:ext uri="{FF2B5EF4-FFF2-40B4-BE49-F238E27FC236}">
                <a16:creationId xmlns:a16="http://schemas.microsoft.com/office/drawing/2014/main" id="{87321AFD-976C-42A2-80B6-D09C3E1C1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88" y="2738011"/>
            <a:ext cx="10577015"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6020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椭圆 11">
            <a:extLst>
              <a:ext uri="{FF2B5EF4-FFF2-40B4-BE49-F238E27FC236}">
                <a16:creationId xmlns:a16="http://schemas.microsoft.com/office/drawing/2014/main" id="{5E24FCA3-416A-4280-831D-752C5EE176D8}"/>
              </a:ext>
            </a:extLst>
          </p:cNvPr>
          <p:cNvSpPr/>
          <p:nvPr/>
        </p:nvSpPr>
        <p:spPr>
          <a:xfrm rot="21587255">
            <a:off x="381100" y="408342"/>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2" name="Rounded Rectangle 1"/>
          <p:cNvSpPr/>
          <p:nvPr/>
        </p:nvSpPr>
        <p:spPr>
          <a:xfrm>
            <a:off x="1658075" y="384382"/>
            <a:ext cx="9991000"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ED7D31">
                    <a:lumMod val="75000"/>
                  </a:srgbClr>
                </a:solidFill>
                <a:latin typeface="Cambria" panose="02040503050406030204" pitchFamily="18" charset="0"/>
                <a:ea typeface="Cambria" panose="02040503050406030204" pitchFamily="18" charset="0"/>
              </a:rPr>
              <a:t>Quan sát tranh rồi trả lời câu hỏi.</a:t>
            </a:r>
          </a:p>
        </p:txBody>
      </p:sp>
      <p:pic>
        <p:nvPicPr>
          <p:cNvPr id="9" name="Picture 8">
            <a:extLst>
              <a:ext uri="{FF2B5EF4-FFF2-40B4-BE49-F238E27FC236}">
                <a16:creationId xmlns:a16="http://schemas.microsoft.com/office/drawing/2014/main" id="{BAF19CC6-1419-4FC0-5BDB-F6A9F7CE74E8}"/>
              </a:ext>
            </a:extLst>
          </p:cNvPr>
          <p:cNvPicPr>
            <a:picLocks noChangeAspect="1"/>
          </p:cNvPicPr>
          <p:nvPr/>
        </p:nvPicPr>
        <p:blipFill>
          <a:blip r:embed="rId4"/>
          <a:stretch>
            <a:fillRect/>
          </a:stretch>
        </p:blipFill>
        <p:spPr>
          <a:xfrm>
            <a:off x="1995377" y="1519016"/>
            <a:ext cx="7600502" cy="3542082"/>
          </a:xfrm>
          <a:prstGeom prst="rect">
            <a:avLst/>
          </a:prstGeom>
        </p:spPr>
      </p:pic>
      <p:sp>
        <p:nvSpPr>
          <p:cNvPr id="12" name="TextBox 11">
            <a:extLst>
              <a:ext uri="{FF2B5EF4-FFF2-40B4-BE49-F238E27FC236}">
                <a16:creationId xmlns:a16="http://schemas.microsoft.com/office/drawing/2014/main" id="{F74CE6D9-6788-7873-D74E-63FF0F243EF6}"/>
              </a:ext>
            </a:extLst>
          </p:cNvPr>
          <p:cNvSpPr txBox="1"/>
          <p:nvPr/>
        </p:nvSpPr>
        <p:spPr>
          <a:xfrm>
            <a:off x="3104707" y="5284381"/>
            <a:ext cx="7527851" cy="707886"/>
          </a:xfrm>
          <a:prstGeom prst="rect">
            <a:avLst/>
          </a:prstGeom>
          <a:noFill/>
        </p:spPr>
        <p:txBody>
          <a:bodyPr wrap="square" rtlCol="0">
            <a:spAutoFit/>
          </a:bodyPr>
          <a:lstStyle/>
          <a:p>
            <a:r>
              <a:rPr lang="en-US" sz="4000" b="0" i="0" dirty="0" err="1">
                <a:solidFill>
                  <a:srgbClr val="000000"/>
                </a:solidFill>
                <a:effectLst/>
                <a:latin typeface="Calibri" panose="020F0502020204030204" pitchFamily="34" charset="0"/>
                <a:cs typeface="Calibri" panose="020F0502020204030204" pitchFamily="34" charset="0"/>
              </a:rPr>
              <a:t>Rô</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bốt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đã</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viết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số</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nào</a:t>
            </a:r>
            <a:r>
              <a:rPr lang="en-US" sz="4000" b="0" i="0" dirty="0">
                <a:solidFill>
                  <a:srgbClr val="000000"/>
                </a:solidFill>
                <a:effectLst/>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451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DF6F6A51-7DC5-5ED4-147A-C247475C6DF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B0197B-2064-E73E-5D58-A9AB85E2D874}"/>
              </a:ext>
            </a:extLst>
          </p:cNvPr>
          <p:cNvSpPr/>
          <p:nvPr/>
        </p:nvSpPr>
        <p:spPr>
          <a:xfrm>
            <a:off x="0" y="1"/>
            <a:ext cx="12192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ounded Rectangle 1">
            <a:extLst>
              <a:ext uri="{FF2B5EF4-FFF2-40B4-BE49-F238E27FC236}">
                <a16:creationId xmlns:a16="http://schemas.microsoft.com/office/drawing/2014/main" id="{9842C4D7-0C8E-94B0-84B0-46DC7C371888}"/>
              </a:ext>
            </a:extLst>
          </p:cNvPr>
          <p:cNvSpPr/>
          <p:nvPr/>
        </p:nvSpPr>
        <p:spPr>
          <a:xfrm>
            <a:off x="1658075" y="384382"/>
            <a:ext cx="9991000"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750902ED-EA91-3FE4-246B-4A1080F330EA}"/>
              </a:ext>
            </a:extLst>
          </p:cNvPr>
          <p:cNvPicPr>
            <a:picLocks noChangeAspect="1"/>
          </p:cNvPicPr>
          <p:nvPr/>
        </p:nvPicPr>
        <p:blipFill>
          <a:blip r:embed="rId4"/>
          <a:stretch>
            <a:fillRect/>
          </a:stretch>
        </p:blipFill>
        <p:spPr>
          <a:xfrm>
            <a:off x="206653" y="429063"/>
            <a:ext cx="11832025" cy="4422760"/>
          </a:xfrm>
          <a:prstGeom prst="rect">
            <a:avLst/>
          </a:prstGeom>
        </p:spPr>
      </p:pic>
      <p:sp>
        <p:nvSpPr>
          <p:cNvPr id="12" name="TextBox 11">
            <a:extLst>
              <a:ext uri="{FF2B5EF4-FFF2-40B4-BE49-F238E27FC236}">
                <a16:creationId xmlns:a16="http://schemas.microsoft.com/office/drawing/2014/main" id="{2860F1E9-49AE-4D38-C6BA-E0B8C71B9890}"/>
              </a:ext>
            </a:extLst>
          </p:cNvPr>
          <p:cNvSpPr txBox="1"/>
          <p:nvPr/>
        </p:nvSpPr>
        <p:spPr>
          <a:xfrm>
            <a:off x="206653" y="4931477"/>
            <a:ext cx="53465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Rô</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viết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F871522F-CDB1-1497-F44B-204C38F7B386}"/>
              </a:ext>
            </a:extLst>
          </p:cNvPr>
          <p:cNvSpPr txBox="1"/>
          <p:nvPr/>
        </p:nvSpPr>
        <p:spPr>
          <a:xfrm>
            <a:off x="0" y="0"/>
            <a:ext cx="7527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000000"/>
                </a:solidFill>
                <a:latin typeface="Times New Roman" panose="02020603050405020304" pitchFamily="18" charset="0"/>
                <a:cs typeface="Times New Roman" panose="02020603050405020304" pitchFamily="18" charset="0"/>
              </a:rPr>
              <a:t>Bài</a:t>
            </a:r>
            <a:r>
              <a:rPr lang="en-US" sz="2000" b="1" dirty="0">
                <a:solidFill>
                  <a:srgbClr val="000000"/>
                </a:solidFill>
                <a:latin typeface="Times New Roman" panose="02020603050405020304" pitchFamily="18" charset="0"/>
                <a:cs typeface="Times New Roman" panose="02020603050405020304" pitchFamily="18" charset="0"/>
              </a:rPr>
              <a:t> 4: Quan </a:t>
            </a:r>
            <a:r>
              <a:rPr lang="en-US" sz="2000" b="1" dirty="0" err="1">
                <a:solidFill>
                  <a:srgbClr val="000000"/>
                </a:solidFill>
                <a:latin typeface="Times New Roman" panose="02020603050405020304" pitchFamily="18" charset="0"/>
                <a:cs typeface="Times New Roman" panose="02020603050405020304" pitchFamily="18" charset="0"/>
              </a:rPr>
              <a:t>sát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tranh</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và</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trả</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lời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câu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hỏi</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58C9B04-A8D9-1AC7-F3D7-D2043EA6DB20}"/>
              </a:ext>
            </a:extLst>
          </p:cNvPr>
          <p:cNvSpPr txBox="1"/>
          <p:nvPr/>
        </p:nvSpPr>
        <p:spPr>
          <a:xfrm>
            <a:off x="6286501" y="5323892"/>
            <a:ext cx="3202998"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(18 + …</a:t>
            </a:r>
            <a:r>
              <a:rPr kumimoji="0" lang="en-US" sz="35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 : 2</a:t>
            </a:r>
            <a:endParaRPr kumimoji="0" lang="en-US" sz="35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816FA14-D30E-76FC-5990-658BCE89D621}"/>
              </a:ext>
            </a:extLst>
          </p:cNvPr>
          <p:cNvSpPr txBox="1"/>
          <p:nvPr/>
        </p:nvSpPr>
        <p:spPr>
          <a:xfrm>
            <a:off x="9098973" y="5323892"/>
            <a:ext cx="1123808"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500" dirty="0">
                <a:solidFill>
                  <a:srgbClr val="FF0000"/>
                </a:solidFill>
                <a:latin typeface="Arial" panose="020B0604020202020204" pitchFamily="34" charset="0"/>
                <a:cs typeface="Arial" panose="020B0604020202020204" pitchFamily="34" charset="0"/>
              </a:rPr>
              <a:t>= 15</a:t>
            </a:r>
            <a:endParaRPr kumimoji="0" lang="en-US" sz="35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1BC8F296-5588-FE40-7DCE-62EE470AC67A}"/>
              </a:ext>
            </a:extLst>
          </p:cNvPr>
          <p:cNvSpPr/>
          <p:nvPr/>
        </p:nvSpPr>
        <p:spPr>
          <a:xfrm>
            <a:off x="6122665" y="2349293"/>
            <a:ext cx="1117526" cy="10477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rgbClr val="FF0000"/>
              </a:solidFill>
            </a:endParaRPr>
          </a:p>
        </p:txBody>
      </p:sp>
      <p:sp>
        <p:nvSpPr>
          <p:cNvPr id="13" name="Oval 12">
            <a:extLst>
              <a:ext uri="{FF2B5EF4-FFF2-40B4-BE49-F238E27FC236}">
                <a16:creationId xmlns:a16="http://schemas.microsoft.com/office/drawing/2014/main" id="{9B2FEDEC-DB8F-BC32-9E9B-78CD662215EA}"/>
              </a:ext>
            </a:extLst>
          </p:cNvPr>
          <p:cNvSpPr/>
          <p:nvPr/>
        </p:nvSpPr>
        <p:spPr>
          <a:xfrm>
            <a:off x="8151490" y="3332004"/>
            <a:ext cx="1117526" cy="10477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n>
                  <a:solidFill>
                    <a:srgbClr val="C00000"/>
                  </a:solidFill>
                </a:ln>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9182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397CBEC-B807-13DE-914E-70FC78D0CA2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5BA3B3-EB43-632A-9880-78DF997AA2C0}"/>
              </a:ext>
            </a:extLst>
          </p:cNvPr>
          <p:cNvSpPr/>
          <p:nvPr/>
        </p:nvSpPr>
        <p:spPr>
          <a:xfrm>
            <a:off x="0" y="1"/>
            <a:ext cx="12192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ounded Rectangle 1">
            <a:extLst>
              <a:ext uri="{FF2B5EF4-FFF2-40B4-BE49-F238E27FC236}">
                <a16:creationId xmlns:a16="http://schemas.microsoft.com/office/drawing/2014/main" id="{52E2DC98-54B0-DEFA-9B79-BDD068F9235D}"/>
              </a:ext>
            </a:extLst>
          </p:cNvPr>
          <p:cNvSpPr/>
          <p:nvPr/>
        </p:nvSpPr>
        <p:spPr>
          <a:xfrm>
            <a:off x="1658075" y="384382"/>
            <a:ext cx="9991000"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513F81B-7347-1D1C-DF80-E20F87339A6F}"/>
              </a:ext>
            </a:extLst>
          </p:cNvPr>
          <p:cNvPicPr>
            <a:picLocks noChangeAspect="1"/>
          </p:cNvPicPr>
          <p:nvPr/>
        </p:nvPicPr>
        <p:blipFill>
          <a:blip r:embed="rId4"/>
          <a:stretch>
            <a:fillRect/>
          </a:stretch>
        </p:blipFill>
        <p:spPr>
          <a:xfrm>
            <a:off x="206653" y="429063"/>
            <a:ext cx="11832025" cy="4422760"/>
          </a:xfrm>
          <a:prstGeom prst="rect">
            <a:avLst/>
          </a:prstGeom>
        </p:spPr>
      </p:pic>
      <p:sp>
        <p:nvSpPr>
          <p:cNvPr id="12" name="TextBox 11">
            <a:extLst>
              <a:ext uri="{FF2B5EF4-FFF2-40B4-BE49-F238E27FC236}">
                <a16:creationId xmlns:a16="http://schemas.microsoft.com/office/drawing/2014/main" id="{417377BD-077E-0BDB-DEDB-8AF559719C35}"/>
              </a:ext>
            </a:extLst>
          </p:cNvPr>
          <p:cNvSpPr txBox="1"/>
          <p:nvPr/>
        </p:nvSpPr>
        <p:spPr>
          <a:xfrm>
            <a:off x="206653" y="4931477"/>
            <a:ext cx="53465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Rô</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viết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B4722539-EA62-F99E-9065-59EA48FF72B9}"/>
              </a:ext>
            </a:extLst>
          </p:cNvPr>
          <p:cNvSpPr txBox="1"/>
          <p:nvPr/>
        </p:nvSpPr>
        <p:spPr>
          <a:xfrm>
            <a:off x="0" y="0"/>
            <a:ext cx="7527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Quan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sát</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5DCF2299-237E-9960-58EE-BB006769FAB9}"/>
              </a:ext>
            </a:extLst>
          </p:cNvPr>
          <p:cNvSpPr txBox="1"/>
          <p:nvPr/>
        </p:nvSpPr>
        <p:spPr>
          <a:xfrm>
            <a:off x="6286501" y="5323892"/>
            <a:ext cx="3202998"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(18 + … ) : 2</a:t>
            </a:r>
          </a:p>
        </p:txBody>
      </p:sp>
      <p:sp>
        <p:nvSpPr>
          <p:cNvPr id="6" name="TextBox 5">
            <a:extLst>
              <a:ext uri="{FF2B5EF4-FFF2-40B4-BE49-F238E27FC236}">
                <a16:creationId xmlns:a16="http://schemas.microsoft.com/office/drawing/2014/main" id="{61A55490-C575-0FFB-B981-FCC9779A9BC8}"/>
              </a:ext>
            </a:extLst>
          </p:cNvPr>
          <p:cNvSpPr txBox="1"/>
          <p:nvPr/>
        </p:nvSpPr>
        <p:spPr>
          <a:xfrm>
            <a:off x="9098973" y="5323892"/>
            <a:ext cx="1123808"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15</a:t>
            </a:r>
          </a:p>
        </p:txBody>
      </p:sp>
      <p:sp>
        <p:nvSpPr>
          <p:cNvPr id="11" name="Oval 10">
            <a:extLst>
              <a:ext uri="{FF2B5EF4-FFF2-40B4-BE49-F238E27FC236}">
                <a16:creationId xmlns:a16="http://schemas.microsoft.com/office/drawing/2014/main" id="{98F0C2AD-EC70-73FA-2ECE-20267B4ABF5B}"/>
              </a:ext>
            </a:extLst>
          </p:cNvPr>
          <p:cNvSpPr/>
          <p:nvPr/>
        </p:nvSpPr>
        <p:spPr>
          <a:xfrm>
            <a:off x="6122665" y="2349293"/>
            <a:ext cx="1117526" cy="10477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solidFill>
                <a:srgbClr val="FF0000"/>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70EBCEAA-75DF-7583-7790-D78285ADF230}"/>
              </a:ext>
            </a:extLst>
          </p:cNvPr>
          <p:cNvSpPr/>
          <p:nvPr/>
        </p:nvSpPr>
        <p:spPr>
          <a:xfrm>
            <a:off x="8151490" y="3332004"/>
            <a:ext cx="1117526" cy="10477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C00000"/>
                  </a:solid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0C146729-C401-8534-DB2F-767A078A4C62}"/>
              </a:ext>
            </a:extLst>
          </p:cNvPr>
          <p:cNvSpPr txBox="1"/>
          <p:nvPr/>
        </p:nvSpPr>
        <p:spPr>
          <a:xfrm>
            <a:off x="7409960" y="5323892"/>
            <a:ext cx="680720" cy="630942"/>
          </a:xfrm>
          <a:prstGeom prst="rect">
            <a:avLst/>
          </a:prstGeom>
          <a:noFill/>
        </p:spPr>
        <p:txBody>
          <a:bodyPr wrap="square" rtlCol="0">
            <a:spAutoFit/>
          </a:bodyPr>
          <a:lstStyle/>
          <a:p>
            <a:r>
              <a:rPr lang="en-US" sz="3500" dirty="0">
                <a:solidFill>
                  <a:srgbClr val="7030A0"/>
                </a:solidFill>
                <a:latin typeface="Arial" panose="020B0604020202020204" pitchFamily="34" charset="0"/>
                <a:cs typeface="Arial" panose="020B0604020202020204" pitchFamily="34" charset="0"/>
              </a:rPr>
              <a:t>12</a:t>
            </a:r>
          </a:p>
        </p:txBody>
      </p:sp>
      <p:sp>
        <p:nvSpPr>
          <p:cNvPr id="8" name="Oval 7">
            <a:extLst>
              <a:ext uri="{FF2B5EF4-FFF2-40B4-BE49-F238E27FC236}">
                <a16:creationId xmlns:a16="http://schemas.microsoft.com/office/drawing/2014/main" id="{8751FFC0-F44E-2EEF-44B8-5B8D4E3C5A56}"/>
              </a:ext>
            </a:extLst>
          </p:cNvPr>
          <p:cNvSpPr/>
          <p:nvPr/>
        </p:nvSpPr>
        <p:spPr>
          <a:xfrm>
            <a:off x="8230423" y="3604339"/>
            <a:ext cx="959659" cy="5030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FF0000"/>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355291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sp>
        <p:nvSpPr>
          <p:cNvPr id="35" name="文本框 3">
            <a:extLst>
              <a:ext uri="{FF2B5EF4-FFF2-40B4-BE49-F238E27FC236}">
                <a16:creationId xmlns:a16="http://schemas.microsoft.com/office/drawing/2014/main" id="{854A2BB1-BD6B-4687-9270-C336152ABB8D}"/>
              </a:ext>
            </a:extLst>
          </p:cNvPr>
          <p:cNvSpPr txBox="1"/>
          <p:nvPr/>
        </p:nvSpPr>
        <p:spPr>
          <a:xfrm>
            <a:off x="4069465" y="2434104"/>
            <a:ext cx="5739301" cy="21236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rPr>
              <a:t>CHÚC CÁC EM HỌC TỐT</a:t>
            </a:r>
            <a:endParaRPr kumimoji="1" lang="zh-CN" altLang="en-US"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069C76-B3E3-4F61-A7E0-648272C1E1EB}"/>
              </a:ext>
            </a:extLst>
          </p:cNvPr>
          <p:cNvSpPr txBox="1"/>
          <p:nvPr/>
        </p:nvSpPr>
        <p:spPr>
          <a:xfrm>
            <a:off x="655092" y="1160060"/>
            <a:ext cx="10890913" cy="2308324"/>
          </a:xfrm>
          <a:prstGeom prst="rect">
            <a:avLst/>
          </a:prstGeom>
          <a:noFill/>
        </p:spPr>
        <p:txBody>
          <a:bodyPr wrap="square" rtlCol="0">
            <a:spAutoFit/>
          </a:bodyPr>
          <a:lstStyle/>
          <a:p>
            <a:r>
              <a:rPr lang="vi-VN" sz="2400" dirty="0">
                <a:latin typeface="+mj-lt"/>
              </a:rPr>
              <a:t>a) Em ghi lại thời gian từ nhà đến trướng trong một tuần.</a:t>
            </a:r>
          </a:p>
          <a:p>
            <a:r>
              <a:rPr lang="vi-VN" sz="2400" dirty="0">
                <a:latin typeface="+mj-lt"/>
              </a:rPr>
              <a:t>Khi đó: Thời gian trung bình = Tổng thời gian trong 1 tuần : số ngày đến trường</a:t>
            </a:r>
          </a:p>
          <a:p>
            <a:r>
              <a:rPr lang="vi-VN" sz="2400" dirty="0">
                <a:latin typeface="+mj-lt"/>
              </a:rPr>
              <a:t>b) Thời gian trung bình tự học mỗi ngày của em là 70 phút.</a:t>
            </a:r>
            <a:endParaRPr lang="en-US" sz="2400" dirty="0">
              <a:latin typeface="+mj-lt"/>
            </a:endParaRPr>
          </a:p>
          <a:p>
            <a:r>
              <a:rPr lang="vi-VN" sz="2400" dirty="0">
                <a:solidFill>
                  <a:srgbClr val="FF0000"/>
                </a:solidFill>
                <a:latin typeface="+mj-lt"/>
              </a:rPr>
              <a:t>Muốn tìm số trung bình cộng của nhiều số, ta tính tổng của các số đó, rồi lấy tổng tìm được chia cho số các số hạng.</a:t>
            </a:r>
          </a:p>
          <a:p>
            <a:endParaRPr lang="en-US" sz="2400" dirty="0">
              <a:latin typeface="+mj-lt"/>
            </a:endParaRPr>
          </a:p>
        </p:txBody>
      </p:sp>
    </p:spTree>
    <p:extLst>
      <p:ext uri="{BB962C8B-B14F-4D97-AF65-F5344CB8AC3E}">
        <p14:creationId xmlns:p14="http://schemas.microsoft.com/office/powerpoint/2010/main" val="425161721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1" y="414338"/>
            <a:ext cx="11326387" cy="6070010"/>
          </a:xfrm>
          <a:prstGeom prst="rect">
            <a:avLst/>
          </a:prstGeom>
        </p:spPr>
      </p:pic>
      <p:sp>
        <p:nvSpPr>
          <p:cNvPr id="3" name="TextBox 2"/>
          <p:cNvSpPr txBox="1"/>
          <p:nvPr/>
        </p:nvSpPr>
        <p:spPr>
          <a:xfrm>
            <a:off x="3306070" y="1490866"/>
            <a:ext cx="5429713" cy="1323439"/>
          </a:xfrm>
          <a:prstGeom prst="rect">
            <a:avLst/>
          </a:prstGeom>
          <a:noFill/>
        </p:spPr>
        <p:txBody>
          <a:bodyPr wrap="square" rtlCol="0">
            <a:spAutoFit/>
          </a:bodyPr>
          <a:lstStyle/>
          <a:p>
            <a:pPr algn="ctr" defTabSz="609630">
              <a:defRPr/>
            </a:pPr>
            <a:r>
              <a:rPr lang="en-US" sz="4000" b="1" dirty="0">
                <a:ln w="22225">
                  <a:solidFill>
                    <a:srgbClr val="FFC000"/>
                  </a:solidFill>
                  <a:prstDash val="solid"/>
                </a:ln>
                <a:solidFill>
                  <a:srgbClr val="002060"/>
                </a:solidFill>
                <a:latin typeface="+mj-lt"/>
              </a:rPr>
              <a:t>CÙNG CHĂM SÓC CÂY</a:t>
            </a:r>
          </a:p>
        </p:txBody>
      </p:sp>
      <p:sp>
        <p:nvSpPr>
          <p:cNvPr id="4" name="Oval 10"/>
          <p:cNvSpPr/>
          <p:nvPr/>
        </p:nvSpPr>
        <p:spPr>
          <a:xfrm rot="2038944" flipH="1">
            <a:off x="2486630"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 name="Oval 10"/>
          <p:cNvSpPr/>
          <p:nvPr/>
        </p:nvSpPr>
        <p:spPr>
          <a:xfrm rot="20465032">
            <a:off x="3485211" y="341755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 name="Rectangle 12"/>
          <p:cNvSpPr/>
          <p:nvPr/>
        </p:nvSpPr>
        <p:spPr>
          <a:xfrm>
            <a:off x="2528699" y="3473964"/>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 name="Oval 10"/>
          <p:cNvSpPr/>
          <p:nvPr/>
        </p:nvSpPr>
        <p:spPr>
          <a:xfrm rot="2493324" flipH="1">
            <a:off x="1058106" y="4004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 name="Isosceles Triangle 9"/>
          <p:cNvSpPr/>
          <p:nvPr/>
        </p:nvSpPr>
        <p:spPr>
          <a:xfrm>
            <a:off x="1232691"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 name="Oval 10"/>
          <p:cNvSpPr/>
          <p:nvPr/>
        </p:nvSpPr>
        <p:spPr>
          <a:xfrm rot="20465032">
            <a:off x="1513755" y="383188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 name="Oval 10"/>
          <p:cNvSpPr/>
          <p:nvPr/>
        </p:nvSpPr>
        <p:spPr>
          <a:xfrm rot="20465032">
            <a:off x="2305835" y="25797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 name="Oval 10"/>
          <p:cNvSpPr/>
          <p:nvPr/>
        </p:nvSpPr>
        <p:spPr>
          <a:xfrm rot="20465032">
            <a:off x="1621159"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3" name="Rectangle 12"/>
          <p:cNvSpPr/>
          <p:nvPr/>
        </p:nvSpPr>
        <p:spPr>
          <a:xfrm flipH="1">
            <a:off x="1571643"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4" name="Oval 10"/>
          <p:cNvSpPr/>
          <p:nvPr/>
        </p:nvSpPr>
        <p:spPr>
          <a:xfrm rot="2493324" flipH="1">
            <a:off x="1428547"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5" name="Oval 10"/>
          <p:cNvSpPr/>
          <p:nvPr/>
        </p:nvSpPr>
        <p:spPr>
          <a:xfrm rot="768465">
            <a:off x="11232888"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7" name="Oval 10"/>
          <p:cNvSpPr/>
          <p:nvPr/>
        </p:nvSpPr>
        <p:spPr>
          <a:xfrm rot="2038944" flipH="1">
            <a:off x="2346405"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8" name="Oval 10"/>
          <p:cNvSpPr/>
          <p:nvPr/>
        </p:nvSpPr>
        <p:spPr>
          <a:xfrm rot="2038944" flipH="1">
            <a:off x="2685895"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9" name="Oval 10"/>
          <p:cNvSpPr/>
          <p:nvPr/>
        </p:nvSpPr>
        <p:spPr>
          <a:xfrm rot="19725041">
            <a:off x="1102847"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0" name="Rectangle 12"/>
          <p:cNvSpPr/>
          <p:nvPr/>
        </p:nvSpPr>
        <p:spPr>
          <a:xfrm rot="20860009" flipH="1">
            <a:off x="1130236" y="29070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1" name="Oval 10"/>
          <p:cNvSpPr/>
          <p:nvPr/>
        </p:nvSpPr>
        <p:spPr>
          <a:xfrm flipH="1">
            <a:off x="1009068"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2" name="Oval 10"/>
          <p:cNvSpPr/>
          <p:nvPr/>
        </p:nvSpPr>
        <p:spPr>
          <a:xfrm rot="20465032">
            <a:off x="2281512"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3" name="Rectangle 12"/>
          <p:cNvSpPr/>
          <p:nvPr/>
        </p:nvSpPr>
        <p:spPr>
          <a:xfrm rot="18988596">
            <a:off x="1796503"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4" name="Oval 10"/>
          <p:cNvSpPr/>
          <p:nvPr/>
        </p:nvSpPr>
        <p:spPr>
          <a:xfrm rot="20783089" flipH="1">
            <a:off x="2028765" y="3888395"/>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5" name="Oval 24"/>
          <p:cNvSpPr/>
          <p:nvPr/>
        </p:nvSpPr>
        <p:spPr>
          <a:xfrm>
            <a:off x="2294272" y="256266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6" name="Oval 25"/>
          <p:cNvSpPr/>
          <p:nvPr/>
        </p:nvSpPr>
        <p:spPr>
          <a:xfrm>
            <a:off x="2807568" y="31335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7" name="Oval 26"/>
          <p:cNvSpPr/>
          <p:nvPr/>
        </p:nvSpPr>
        <p:spPr>
          <a:xfrm>
            <a:off x="3458744" y="342452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8" name="Oval 27"/>
          <p:cNvSpPr/>
          <p:nvPr/>
        </p:nvSpPr>
        <p:spPr>
          <a:xfrm>
            <a:off x="1431604" y="36640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9" name="Oval 28"/>
          <p:cNvSpPr/>
          <p:nvPr/>
        </p:nvSpPr>
        <p:spPr>
          <a:xfrm>
            <a:off x="1162493" y="366407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0" name="Oval 29"/>
          <p:cNvSpPr/>
          <p:nvPr/>
        </p:nvSpPr>
        <p:spPr>
          <a:xfrm>
            <a:off x="2014936" y="3680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1" name="Oval 30"/>
          <p:cNvSpPr/>
          <p:nvPr/>
        </p:nvSpPr>
        <p:spPr>
          <a:xfrm>
            <a:off x="1048207" y="29071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2" name="Oval 10"/>
          <p:cNvSpPr/>
          <p:nvPr/>
        </p:nvSpPr>
        <p:spPr>
          <a:xfrm rot="768465">
            <a:off x="3241791"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3" name="Oval 10"/>
          <p:cNvSpPr/>
          <p:nvPr/>
        </p:nvSpPr>
        <p:spPr>
          <a:xfrm rot="19468491">
            <a:off x="3186306"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1" name="Oval 10"/>
          <p:cNvSpPr/>
          <p:nvPr/>
        </p:nvSpPr>
        <p:spPr>
          <a:xfrm rot="2493324" flipH="1">
            <a:off x="1872545" y="25136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2" name="Oval 10"/>
          <p:cNvSpPr/>
          <p:nvPr/>
        </p:nvSpPr>
        <p:spPr>
          <a:xfrm rot="19895557">
            <a:off x="2845110"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3" name="Oval 10"/>
          <p:cNvSpPr/>
          <p:nvPr/>
        </p:nvSpPr>
        <p:spPr>
          <a:xfrm rot="2493324" flipH="1">
            <a:off x="3051921" y="33515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4" name="Oval 10"/>
          <p:cNvSpPr/>
          <p:nvPr/>
        </p:nvSpPr>
        <p:spPr>
          <a:xfrm rot="2038944" flipH="1">
            <a:off x="9982201"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5" name="Rectangle 12"/>
          <p:cNvSpPr/>
          <p:nvPr/>
        </p:nvSpPr>
        <p:spPr>
          <a:xfrm>
            <a:off x="10024269" y="3424068"/>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6" name="Oval 10"/>
          <p:cNvSpPr/>
          <p:nvPr/>
        </p:nvSpPr>
        <p:spPr>
          <a:xfrm rot="2493324" flipH="1">
            <a:off x="8553677" y="395414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7" name="Isosceles Triangle 9"/>
          <p:cNvSpPr/>
          <p:nvPr/>
        </p:nvSpPr>
        <p:spPr>
          <a:xfrm>
            <a:off x="8728263"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8" name="Oval 10"/>
          <p:cNvSpPr/>
          <p:nvPr/>
        </p:nvSpPr>
        <p:spPr>
          <a:xfrm rot="20465032">
            <a:off x="9009327" y="37819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9" name="Oval 10"/>
          <p:cNvSpPr/>
          <p:nvPr/>
        </p:nvSpPr>
        <p:spPr>
          <a:xfrm rot="20465032">
            <a:off x="9801407" y="25298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1" name="Oval 10"/>
          <p:cNvSpPr/>
          <p:nvPr/>
        </p:nvSpPr>
        <p:spPr>
          <a:xfrm rot="20465032">
            <a:off x="9116729"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2" name="Rectangle 12"/>
          <p:cNvSpPr/>
          <p:nvPr/>
        </p:nvSpPr>
        <p:spPr>
          <a:xfrm flipH="1">
            <a:off x="9067213" y="288959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3" name="Oval 10"/>
          <p:cNvSpPr/>
          <p:nvPr/>
        </p:nvSpPr>
        <p:spPr>
          <a:xfrm rot="2493324" flipH="1">
            <a:off x="8924117"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4" name="Oval 10"/>
          <p:cNvSpPr/>
          <p:nvPr/>
        </p:nvSpPr>
        <p:spPr>
          <a:xfrm rot="19468491">
            <a:off x="11155504"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5" name="Oval 10"/>
          <p:cNvSpPr/>
          <p:nvPr/>
        </p:nvSpPr>
        <p:spPr>
          <a:xfrm rot="2038944" flipH="1">
            <a:off x="9841975"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6" name="Oval 10"/>
          <p:cNvSpPr/>
          <p:nvPr/>
        </p:nvSpPr>
        <p:spPr>
          <a:xfrm rot="2038944" flipH="1">
            <a:off x="10181466" y="3003704"/>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7" name="Oval 10"/>
          <p:cNvSpPr/>
          <p:nvPr/>
        </p:nvSpPr>
        <p:spPr>
          <a:xfrm rot="19725041">
            <a:off x="8598417"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8" name="Rectangle 12"/>
          <p:cNvSpPr/>
          <p:nvPr/>
        </p:nvSpPr>
        <p:spPr>
          <a:xfrm rot="20860009" flipH="1">
            <a:off x="8625807" y="285715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9" name="Oval 10"/>
          <p:cNvSpPr/>
          <p:nvPr/>
        </p:nvSpPr>
        <p:spPr>
          <a:xfrm flipH="1">
            <a:off x="8504640"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0" name="Oval 10"/>
          <p:cNvSpPr/>
          <p:nvPr/>
        </p:nvSpPr>
        <p:spPr>
          <a:xfrm rot="20465032">
            <a:off x="9777084"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1" name="Rectangle 12"/>
          <p:cNvSpPr/>
          <p:nvPr/>
        </p:nvSpPr>
        <p:spPr>
          <a:xfrm rot="18988596">
            <a:off x="9292074"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2" name="Oval 10"/>
          <p:cNvSpPr/>
          <p:nvPr/>
        </p:nvSpPr>
        <p:spPr>
          <a:xfrm rot="20783089" flipH="1">
            <a:off x="9524336" y="3838498"/>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3" name="Oval 62"/>
          <p:cNvSpPr/>
          <p:nvPr/>
        </p:nvSpPr>
        <p:spPr>
          <a:xfrm>
            <a:off x="9789844" y="25127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4" name="Oval 63"/>
          <p:cNvSpPr/>
          <p:nvPr/>
        </p:nvSpPr>
        <p:spPr>
          <a:xfrm>
            <a:off x="10303139" y="30836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5" name="Oval 64"/>
          <p:cNvSpPr/>
          <p:nvPr/>
        </p:nvSpPr>
        <p:spPr>
          <a:xfrm>
            <a:off x="10954316" y="337462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6" name="Oval 65"/>
          <p:cNvSpPr/>
          <p:nvPr/>
        </p:nvSpPr>
        <p:spPr>
          <a:xfrm>
            <a:off x="8927175" y="36141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7" name="Oval 66"/>
          <p:cNvSpPr/>
          <p:nvPr/>
        </p:nvSpPr>
        <p:spPr>
          <a:xfrm>
            <a:off x="865806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8" name="Oval 67"/>
          <p:cNvSpPr/>
          <p:nvPr/>
        </p:nvSpPr>
        <p:spPr>
          <a:xfrm>
            <a:off x="9510508" y="363095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9" name="Oval 68"/>
          <p:cNvSpPr/>
          <p:nvPr/>
        </p:nvSpPr>
        <p:spPr>
          <a:xfrm>
            <a:off x="8543777" y="285720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0" name="Oval 10"/>
          <p:cNvSpPr/>
          <p:nvPr/>
        </p:nvSpPr>
        <p:spPr>
          <a:xfrm rot="768465">
            <a:off x="10737362"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1" name="Oval 10"/>
          <p:cNvSpPr/>
          <p:nvPr/>
        </p:nvSpPr>
        <p:spPr>
          <a:xfrm rot="19468491">
            <a:off x="10681877"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9" name="Oval 10"/>
          <p:cNvSpPr/>
          <p:nvPr/>
        </p:nvSpPr>
        <p:spPr>
          <a:xfrm rot="2493324" flipH="1">
            <a:off x="9368115" y="246378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0" name="Oval 10"/>
          <p:cNvSpPr/>
          <p:nvPr/>
        </p:nvSpPr>
        <p:spPr>
          <a:xfrm rot="19895557">
            <a:off x="10340681"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1" name="Oval 10"/>
          <p:cNvSpPr/>
          <p:nvPr/>
        </p:nvSpPr>
        <p:spPr>
          <a:xfrm rot="2493324" flipH="1">
            <a:off x="10547491" y="330162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2" name="Picture 81"/>
          <p:cNvPicPr>
            <a:picLocks noChangeAspect="1"/>
          </p:cNvPicPr>
          <p:nvPr/>
        </p:nvPicPr>
        <p:blipFill rotWithShape="1">
          <a:blip r:embed="rId5" cstate="print">
            <a:extLst>
              <a:ext uri="{28A0092B-C50C-407E-A947-70E740481C1C}">
                <a14:useLocalDpi xmlns:a14="http://schemas.microsoft.com/office/drawing/2010/main" val="0"/>
              </a:ext>
            </a:extLst>
          </a:blip>
          <a:srcRect l="20476" t="23333" r="24286" b="28096"/>
          <a:stretch>
            <a:fillRect/>
          </a:stretch>
        </p:blipFill>
        <p:spPr>
          <a:xfrm>
            <a:off x="9240627" y="4845757"/>
            <a:ext cx="744623" cy="654755"/>
          </a:xfrm>
          <a:prstGeom prst="rect">
            <a:avLst/>
          </a:prstGeom>
        </p:spPr>
      </p:pic>
      <p:pic>
        <p:nvPicPr>
          <p:cNvPr id="83" name="Picture 82"/>
          <p:cNvPicPr>
            <a:picLocks noChangeAspect="1"/>
          </p:cNvPicPr>
          <p:nvPr/>
        </p:nvPicPr>
        <p:blipFill rotWithShape="1">
          <a:blip r:embed="rId5" cstate="print">
            <a:extLst>
              <a:ext uri="{28A0092B-C50C-407E-A947-70E740481C1C}">
                <a14:useLocalDpi xmlns:a14="http://schemas.microsoft.com/office/drawing/2010/main" val="0"/>
              </a:ext>
            </a:extLst>
          </a:blip>
          <a:srcRect l="20476" t="23333" r="24286" b="28096"/>
          <a:stretch>
            <a:fillRect/>
          </a:stretch>
        </p:blipFill>
        <p:spPr>
          <a:xfrm>
            <a:off x="1736730" y="4863777"/>
            <a:ext cx="744623" cy="654755"/>
          </a:xfrm>
          <a:prstGeom prst="rect">
            <a:avLst/>
          </a:prstGeom>
        </p:spPr>
      </p:pic>
      <p:sp>
        <p:nvSpPr>
          <p:cNvPr id="84" name="Isosceles Triangle 9"/>
          <p:cNvSpPr/>
          <p:nvPr/>
        </p:nvSpPr>
        <p:spPr>
          <a:xfrm>
            <a:off x="4952557"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5" name="Picture 84"/>
          <p:cNvPicPr>
            <a:picLocks noChangeAspect="1"/>
          </p:cNvPicPr>
          <p:nvPr/>
        </p:nvPicPr>
        <p:blipFill rotWithShape="1">
          <a:blip r:embed="rId5" cstate="print">
            <a:extLst>
              <a:ext uri="{28A0092B-C50C-407E-A947-70E740481C1C}">
                <a14:useLocalDpi xmlns:a14="http://schemas.microsoft.com/office/drawing/2010/main" val="0"/>
              </a:ext>
            </a:extLst>
          </a:blip>
          <a:srcRect l="20476" t="23333" r="24286" b="28096"/>
          <a:stretch>
            <a:fillRect/>
          </a:stretch>
        </p:blipFill>
        <p:spPr>
          <a:xfrm>
            <a:off x="5356720" y="4813569"/>
            <a:ext cx="744623" cy="654755"/>
          </a:xfrm>
          <a:prstGeom prst="rect">
            <a:avLst/>
          </a:prstGeom>
        </p:spPr>
      </p:pic>
      <p:sp>
        <p:nvSpPr>
          <p:cNvPr id="86" name="Pentagon 85">
            <a:hlinkClick r:id="" action="ppaction://noaction"/>
          </p:cNvPr>
          <p:cNvSpPr/>
          <p:nvPr/>
        </p:nvSpPr>
        <p:spPr>
          <a:xfrm>
            <a:off x="1659402" y="5759374"/>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87" name="Picture 86">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8034" y="5684463"/>
            <a:ext cx="664523" cy="798704"/>
          </a:xfrm>
          <a:prstGeom prst="rect">
            <a:avLst/>
          </a:prstGeom>
        </p:spPr>
      </p:pic>
      <p:pic>
        <p:nvPicPr>
          <p:cNvPr id="88" name="Picture 87">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829" y="5601688"/>
            <a:ext cx="639331" cy="926672"/>
          </a:xfrm>
          <a:prstGeom prst="rect">
            <a:avLst/>
          </a:prstGeom>
        </p:spPr>
      </p:pic>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3"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3164" y="6447154"/>
            <a:ext cx="406400" cy="406400"/>
          </a:xfrm>
          <a:prstGeom prst="rect">
            <a:avLst/>
          </a:prstGeom>
        </p:spPr>
      </p:pic>
      <p:sp>
        <p:nvSpPr>
          <p:cNvPr id="101" name="Oval 10">
            <a:extLst>
              <a:ext uri="{FF2B5EF4-FFF2-40B4-BE49-F238E27FC236}">
                <a16:creationId xmlns:a16="http://schemas.microsoft.com/office/drawing/2014/main" id="{2B2755DF-8758-21C6-8D69-3318B6D1A73D}"/>
              </a:ext>
            </a:extLst>
          </p:cNvPr>
          <p:cNvSpPr/>
          <p:nvPr/>
        </p:nvSpPr>
        <p:spPr>
          <a:xfrm rot="20465032">
            <a:off x="4885221" y="526415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4093"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00">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01" y="414338"/>
            <a:ext cx="11326387" cy="6070010"/>
          </a:xfrm>
          <a:prstGeom prst="rect">
            <a:avLst/>
          </a:prstGeom>
        </p:spPr>
      </p:pic>
      <p:sp>
        <p:nvSpPr>
          <p:cNvPr id="3" name="Pentagon 2">
            <a:hlinkClick r:id="" action="ppaction://noaction"/>
          </p:cNvPr>
          <p:cNvSpPr/>
          <p:nvPr/>
        </p:nvSpPr>
        <p:spPr>
          <a:xfrm>
            <a:off x="449300" y="414338"/>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4" name="Picture 3">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5" y="1409944"/>
            <a:ext cx="664523" cy="798704"/>
          </a:xfrm>
          <a:prstGeom prst="rect">
            <a:avLst/>
          </a:prstGeom>
        </p:spPr>
      </p:pic>
      <p:sp>
        <p:nvSpPr>
          <p:cNvPr id="5" name="Rounded Rectangle 4"/>
          <p:cNvSpPr/>
          <p:nvPr/>
        </p:nvSpPr>
        <p:spPr>
          <a:xfrm>
            <a:off x="1828800" y="1117087"/>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350961">
              <a:defRPr/>
            </a:pPr>
            <a:endParaRPr lang="en-US" sz="2100" dirty="0">
              <a:solidFill>
                <a:prstClr val="black"/>
              </a:solidFill>
              <a:latin typeface="Calibri" panose="020F0502020204030204"/>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6" name="Rectangle: Rounded Corners 5">
            <a:extLst>
              <a:ext uri="{FF2B5EF4-FFF2-40B4-BE49-F238E27FC236}">
                <a16:creationId xmlns:a16="http://schemas.microsoft.com/office/drawing/2014/main" id="{1686D735-1842-E382-E8DD-7A7BDD06F183}"/>
              </a:ext>
            </a:extLst>
          </p:cNvPr>
          <p:cNvSpPr/>
          <p:nvPr/>
        </p:nvSpPr>
        <p:spPr>
          <a:xfrm>
            <a:off x="3194703" y="1578990"/>
            <a:ext cx="6404510" cy="791428"/>
          </a:xfrm>
          <a:prstGeom prst="roundRect">
            <a:avLst/>
          </a:prstGeom>
          <a:solidFill>
            <a:srgbClr val="FFFF00">
              <a:alpha val="94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2667" dirty="0">
                <a:solidFill>
                  <a:sysClr val="windowText" lastClr="000000"/>
                </a:solidFill>
                <a:latin typeface="+mj-lt"/>
              </a:rPr>
              <a:t> </a:t>
            </a:r>
            <a:r>
              <a:rPr lang="en-US" sz="3200" dirty="0" err="1">
                <a:solidFill>
                  <a:sysClr val="windowText" lastClr="000000"/>
                </a:solidFill>
                <a:latin typeface="+mj-lt"/>
              </a:rPr>
              <a:t>Tìm</a:t>
            </a:r>
            <a:r>
              <a:rPr lang="en-US" sz="3200" dirty="0">
                <a:solidFill>
                  <a:sysClr val="windowText" lastClr="000000"/>
                </a:solidFill>
                <a:latin typeface="+mj-lt"/>
              </a:rPr>
              <a:t> </a:t>
            </a:r>
            <a:r>
              <a:rPr lang="en-US" sz="3200" dirty="0" err="1">
                <a:solidFill>
                  <a:sysClr val="windowText" lastClr="000000"/>
                </a:solidFill>
                <a:latin typeface="+mj-lt"/>
              </a:rPr>
              <a:t>số</a:t>
            </a:r>
            <a:r>
              <a:rPr lang="en-US" sz="3200" dirty="0">
                <a:solidFill>
                  <a:sysClr val="windowText" lastClr="000000"/>
                </a:solidFill>
                <a:latin typeface="+mj-lt"/>
              </a:rPr>
              <a:t> </a:t>
            </a:r>
            <a:r>
              <a:rPr lang="en-US" sz="3200" dirty="0" err="1">
                <a:solidFill>
                  <a:sysClr val="windowText" lastClr="000000"/>
                </a:solidFill>
                <a:latin typeface="+mj-lt"/>
              </a:rPr>
              <a:t>trung</a:t>
            </a:r>
            <a:r>
              <a:rPr lang="en-US" sz="3200" dirty="0">
                <a:solidFill>
                  <a:sysClr val="windowText" lastClr="000000"/>
                </a:solidFill>
                <a:latin typeface="+mj-lt"/>
              </a:rPr>
              <a:t> </a:t>
            </a:r>
            <a:r>
              <a:rPr lang="en-US" sz="3200" dirty="0" err="1">
                <a:solidFill>
                  <a:sysClr val="windowText" lastClr="000000"/>
                </a:solidFill>
                <a:latin typeface="+mj-lt"/>
              </a:rPr>
              <a:t>bình</a:t>
            </a:r>
            <a:r>
              <a:rPr lang="en-US" sz="3200" dirty="0">
                <a:solidFill>
                  <a:sysClr val="windowText" lastClr="000000"/>
                </a:solidFill>
                <a:latin typeface="+mj-lt"/>
              </a:rPr>
              <a:t> </a:t>
            </a:r>
            <a:r>
              <a:rPr lang="en-US" sz="3200" dirty="0" err="1">
                <a:solidFill>
                  <a:sysClr val="windowText" lastClr="000000"/>
                </a:solidFill>
                <a:latin typeface="+mj-lt"/>
              </a:rPr>
              <a:t>cộng</a:t>
            </a:r>
            <a:r>
              <a:rPr lang="en-US" sz="3200" dirty="0">
                <a:solidFill>
                  <a:sysClr val="windowText" lastClr="000000"/>
                </a:solidFill>
                <a:latin typeface="+mj-lt"/>
              </a:rPr>
              <a:t> </a:t>
            </a:r>
            <a:r>
              <a:rPr lang="en-US" sz="3200" dirty="0" err="1">
                <a:solidFill>
                  <a:sysClr val="windowText" lastClr="000000"/>
                </a:solidFill>
                <a:latin typeface="+mj-lt"/>
              </a:rPr>
              <a:t>của</a:t>
            </a:r>
            <a:r>
              <a:rPr lang="en-US" sz="3200" dirty="0">
                <a:solidFill>
                  <a:sysClr val="windowText" lastClr="000000"/>
                </a:solidFill>
                <a:latin typeface="+mj-lt"/>
              </a:rPr>
              <a:t> 5 </a:t>
            </a:r>
            <a:r>
              <a:rPr lang="en-US" sz="3200" dirty="0" err="1">
                <a:solidFill>
                  <a:sysClr val="windowText" lastClr="000000"/>
                </a:solidFill>
                <a:latin typeface="+mj-lt"/>
              </a:rPr>
              <a:t>và</a:t>
            </a:r>
            <a:r>
              <a:rPr lang="en-US" sz="3200" dirty="0">
                <a:solidFill>
                  <a:sysClr val="windowText" lastClr="000000"/>
                </a:solidFill>
                <a:latin typeface="+mj-lt"/>
              </a:rPr>
              <a:t> 15</a:t>
            </a:r>
            <a:endParaRPr lang="en-US" sz="2667" dirty="0">
              <a:solidFill>
                <a:sysClr val="windowText" lastClr="000000"/>
              </a:solidFill>
              <a:latin typeface="+mj-lt"/>
            </a:endParaRPr>
          </a:p>
        </p:txBody>
      </p:sp>
      <p:grpSp>
        <p:nvGrpSpPr>
          <p:cNvPr id="10" name="Group 9">
            <a:extLst>
              <a:ext uri="{FF2B5EF4-FFF2-40B4-BE49-F238E27FC236}">
                <a16:creationId xmlns:a16="http://schemas.microsoft.com/office/drawing/2014/main" id="{41022379-8966-1E7B-26E9-67D54B779135}"/>
              </a:ext>
            </a:extLst>
          </p:cNvPr>
          <p:cNvGrpSpPr/>
          <p:nvPr/>
        </p:nvGrpSpPr>
        <p:grpSpPr>
          <a:xfrm>
            <a:off x="2743200" y="2848383"/>
            <a:ext cx="7417183" cy="730112"/>
            <a:chOff x="4114800" y="4272571"/>
            <a:chExt cx="11125774" cy="1095168"/>
          </a:xfrm>
        </p:grpSpPr>
        <p:sp>
          <p:nvSpPr>
            <p:cNvPr id="8" name="TextBox 2">
              <a:extLst>
                <a:ext uri="{FF2B5EF4-FFF2-40B4-BE49-F238E27FC236}">
                  <a16:creationId xmlns:a16="http://schemas.microsoft.com/office/drawing/2014/main" id="{0B36ABBC-D3CE-8DA3-9BE8-04BF253B7944}"/>
                </a:ext>
              </a:extLst>
            </p:cNvPr>
            <p:cNvSpPr txBox="1"/>
            <p:nvPr/>
          </p:nvSpPr>
          <p:spPr>
            <a:xfrm>
              <a:off x="4114800" y="4305909"/>
              <a:ext cx="2134747" cy="1061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4000" dirty="0">
                  <a:latin typeface="Arial" panose="020B0604020202020204" pitchFamily="34" charset="0"/>
                  <a:cs typeface="Arial" panose="020B0604020202020204" pitchFamily="34" charset="0"/>
                </a:rPr>
                <a:t>A.10</a:t>
              </a:r>
            </a:p>
          </p:txBody>
        </p:sp>
        <p:sp>
          <p:nvSpPr>
            <p:cNvPr id="11" name="TextBox 2">
              <a:extLst>
                <a:ext uri="{FF2B5EF4-FFF2-40B4-BE49-F238E27FC236}">
                  <a16:creationId xmlns:a16="http://schemas.microsoft.com/office/drawing/2014/main" id="{A1ED1ACF-9810-CAF9-DBA8-917245087100}"/>
                </a:ext>
              </a:extLst>
            </p:cNvPr>
            <p:cNvSpPr txBox="1"/>
            <p:nvPr/>
          </p:nvSpPr>
          <p:spPr>
            <a:xfrm>
              <a:off x="8253610" y="4305909"/>
              <a:ext cx="2134747"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prstClr val="black"/>
                  </a:solidFill>
                  <a:latin typeface="Arial" panose="020B0604020202020204" pitchFamily="34" charset="0"/>
                  <a:cs typeface="Arial" panose="020B0604020202020204" pitchFamily="34" charset="0"/>
                </a:rPr>
                <a:t>B</a:t>
              </a:r>
              <a:r>
                <a:rPr lang="en-US" sz="4000" dirty="0">
                  <a:solidFill>
                    <a:prstClr val="black"/>
                  </a:solidFill>
                  <a:latin typeface="Arial" panose="020B0604020202020204" pitchFamily="34" charset="0"/>
                  <a:cs typeface="Arial" panose="020B0604020202020204" pitchFamily="34" charset="0"/>
                </a:rPr>
                <a:t>.15</a:t>
              </a:r>
            </a:p>
          </p:txBody>
        </p:sp>
        <p:sp>
          <p:nvSpPr>
            <p:cNvPr id="12" name="TextBox 2">
              <a:extLst>
                <a:ext uri="{FF2B5EF4-FFF2-40B4-BE49-F238E27FC236}">
                  <a16:creationId xmlns:a16="http://schemas.microsoft.com/office/drawing/2014/main" id="{4FD06401-5909-94C8-B3AC-9019F54244DA}"/>
                </a:ext>
              </a:extLst>
            </p:cNvPr>
            <p:cNvSpPr txBox="1"/>
            <p:nvPr/>
          </p:nvSpPr>
          <p:spPr>
            <a:xfrm>
              <a:off x="13105827" y="4272571"/>
              <a:ext cx="2134747"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prstClr val="black"/>
                  </a:solidFill>
                  <a:latin typeface="Arial" panose="020B0604020202020204" pitchFamily="34" charset="0"/>
                  <a:cs typeface="Arial" panose="020B0604020202020204" pitchFamily="34" charset="0"/>
                </a:rPr>
                <a:t>C</a:t>
              </a:r>
              <a:r>
                <a:rPr lang="en-US" sz="4000" dirty="0">
                  <a:solidFill>
                    <a:prstClr val="black"/>
                  </a:solidFill>
                  <a:latin typeface="Arial" panose="020B0604020202020204" pitchFamily="34" charset="0"/>
                  <a:cs typeface="Arial" panose="020B0604020202020204" pitchFamily="34" charset="0"/>
                </a:rPr>
                <a:t>.5</a:t>
              </a:r>
            </a:p>
          </p:txBody>
        </p:sp>
      </p:grpSp>
      <p:sp>
        <p:nvSpPr>
          <p:cNvPr id="13" name="TextBox 2">
            <a:extLst>
              <a:ext uri="{FF2B5EF4-FFF2-40B4-BE49-F238E27FC236}">
                <a16:creationId xmlns:a16="http://schemas.microsoft.com/office/drawing/2014/main" id="{FCE08FFC-9497-C3B9-B2CE-53FE91C988AE}"/>
              </a:ext>
            </a:extLst>
          </p:cNvPr>
          <p:cNvSpPr txBox="1"/>
          <p:nvPr/>
        </p:nvSpPr>
        <p:spPr>
          <a:xfrm>
            <a:off x="2743200" y="2870605"/>
            <a:ext cx="142316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4000" dirty="0">
                <a:solidFill>
                  <a:srgbClr val="FF0000"/>
                </a:solidFill>
                <a:latin typeface="Arial" panose="020B0604020202020204" pitchFamily="34" charset="0"/>
                <a:cs typeface="Arial" panose="020B0604020202020204" pitchFamily="34" charset="0"/>
              </a:rPr>
              <a:t>A.10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522" fill="hold"/>
                                        <p:tgtEl>
                                          <p:spTgt spid="9"/>
                                        </p:tgtEl>
                                      </p:cBhvr>
                                    </p:cmd>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2400">
                <p:cTn id="23" fill="hold" display="0">
                  <p:stCondLst>
                    <p:cond delay="indefinite"/>
                  </p:stCondLst>
                  <p:endCondLst>
                    <p:cond evt="onStopAudio" delay="0">
                      <p:tgtEl>
                        <p:sldTgt/>
                      </p:tgtEl>
                    </p:cond>
                  </p:endCondLst>
                </p:cTn>
                <p:tgtEl>
                  <p:spTgt spid="9"/>
                </p:tgtEl>
              </p:cMediaNode>
            </p:audio>
          </p:childTnLst>
        </p:cTn>
      </p:par>
    </p:tnLst>
    <p:bldLst>
      <p:bldP spid="6"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642" y="467324"/>
            <a:ext cx="11326387" cy="6070010"/>
          </a:xfrm>
          <a:prstGeom prst="rect">
            <a:avLst/>
          </a:prstGeom>
        </p:spPr>
      </p:pic>
      <p:sp>
        <p:nvSpPr>
          <p:cNvPr id="3" name="TextBox 2"/>
          <p:cNvSpPr txBox="1"/>
          <p:nvPr/>
        </p:nvSpPr>
        <p:spPr>
          <a:xfrm>
            <a:off x="2105302" y="1363731"/>
            <a:ext cx="8602878" cy="707886"/>
          </a:xfrm>
          <a:prstGeom prst="rect">
            <a:avLst/>
          </a:prstGeom>
          <a:noFill/>
        </p:spPr>
        <p:txBody>
          <a:bodyPr wrap="square" rtlCol="0">
            <a:spAutoFit/>
          </a:bodyPr>
          <a:lstStyle/>
          <a:p>
            <a:pPr algn="ctr" defTabSz="609630">
              <a:defRPr/>
            </a:pPr>
            <a:r>
              <a:rPr lang="en-US" sz="4000" b="1" dirty="0">
                <a:ln w="22225">
                  <a:solidFill>
                    <a:srgbClr val="FFC000"/>
                  </a:solidFill>
                  <a:prstDash val="solid"/>
                </a:ln>
                <a:solidFill>
                  <a:srgbClr val="002060"/>
                </a:solidFill>
                <a:latin typeface="+mj-lt"/>
              </a:rPr>
              <a:t>CÙNG CHĂM SÓC CÂY</a:t>
            </a:r>
          </a:p>
        </p:txBody>
      </p:sp>
      <p:sp>
        <p:nvSpPr>
          <p:cNvPr id="4" name="Oval 10"/>
          <p:cNvSpPr/>
          <p:nvPr/>
        </p:nvSpPr>
        <p:spPr>
          <a:xfrm rot="2038944" flipH="1">
            <a:off x="2486630"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 name="Oval 10"/>
          <p:cNvSpPr/>
          <p:nvPr/>
        </p:nvSpPr>
        <p:spPr>
          <a:xfrm rot="20465032">
            <a:off x="3485211" y="341755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 name="Rectangle 12"/>
          <p:cNvSpPr/>
          <p:nvPr/>
        </p:nvSpPr>
        <p:spPr>
          <a:xfrm>
            <a:off x="2528699" y="3473964"/>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 name="Oval 10"/>
          <p:cNvSpPr/>
          <p:nvPr/>
        </p:nvSpPr>
        <p:spPr>
          <a:xfrm rot="2493324" flipH="1">
            <a:off x="1058106" y="4004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 name="Isosceles Triangle 9"/>
          <p:cNvSpPr/>
          <p:nvPr/>
        </p:nvSpPr>
        <p:spPr>
          <a:xfrm>
            <a:off x="1232691"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 name="Oval 10"/>
          <p:cNvSpPr/>
          <p:nvPr/>
        </p:nvSpPr>
        <p:spPr>
          <a:xfrm rot="20465032">
            <a:off x="1513755" y="383188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 name="Oval 10"/>
          <p:cNvSpPr/>
          <p:nvPr/>
        </p:nvSpPr>
        <p:spPr>
          <a:xfrm rot="20465032">
            <a:off x="2305835" y="25797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 name="Oval 10"/>
          <p:cNvSpPr/>
          <p:nvPr/>
        </p:nvSpPr>
        <p:spPr>
          <a:xfrm rot="20465032">
            <a:off x="1621159"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3" name="Rectangle 12"/>
          <p:cNvSpPr/>
          <p:nvPr/>
        </p:nvSpPr>
        <p:spPr>
          <a:xfrm flipH="1">
            <a:off x="1571643"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4" name="Oval 10"/>
          <p:cNvSpPr/>
          <p:nvPr/>
        </p:nvSpPr>
        <p:spPr>
          <a:xfrm rot="2493324" flipH="1">
            <a:off x="1428547"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5" name="Oval 10"/>
          <p:cNvSpPr/>
          <p:nvPr/>
        </p:nvSpPr>
        <p:spPr>
          <a:xfrm rot="768465">
            <a:off x="11232888"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7" name="Oval 10"/>
          <p:cNvSpPr/>
          <p:nvPr/>
        </p:nvSpPr>
        <p:spPr>
          <a:xfrm rot="2038944" flipH="1">
            <a:off x="2346405"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8" name="Oval 10"/>
          <p:cNvSpPr/>
          <p:nvPr/>
        </p:nvSpPr>
        <p:spPr>
          <a:xfrm rot="2038944" flipH="1">
            <a:off x="2685895"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9" name="Oval 10"/>
          <p:cNvSpPr/>
          <p:nvPr/>
        </p:nvSpPr>
        <p:spPr>
          <a:xfrm rot="19725041">
            <a:off x="1102847"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0" name="Rectangle 12"/>
          <p:cNvSpPr/>
          <p:nvPr/>
        </p:nvSpPr>
        <p:spPr>
          <a:xfrm rot="20860009" flipH="1">
            <a:off x="1130236" y="29070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1" name="Oval 10"/>
          <p:cNvSpPr/>
          <p:nvPr/>
        </p:nvSpPr>
        <p:spPr>
          <a:xfrm flipH="1">
            <a:off x="1009068"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2" name="Oval 10"/>
          <p:cNvSpPr/>
          <p:nvPr/>
        </p:nvSpPr>
        <p:spPr>
          <a:xfrm rot="20465032">
            <a:off x="2281512"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3" name="Rectangle 12"/>
          <p:cNvSpPr/>
          <p:nvPr/>
        </p:nvSpPr>
        <p:spPr>
          <a:xfrm rot="18988596">
            <a:off x="1796503"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4" name="Oval 10"/>
          <p:cNvSpPr/>
          <p:nvPr/>
        </p:nvSpPr>
        <p:spPr>
          <a:xfrm rot="20783089" flipH="1">
            <a:off x="2028765" y="3888395"/>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5" name="Oval 24"/>
          <p:cNvSpPr/>
          <p:nvPr/>
        </p:nvSpPr>
        <p:spPr>
          <a:xfrm>
            <a:off x="2294272" y="256266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6" name="Oval 25"/>
          <p:cNvSpPr/>
          <p:nvPr/>
        </p:nvSpPr>
        <p:spPr>
          <a:xfrm>
            <a:off x="2807568" y="31335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7" name="Oval 26"/>
          <p:cNvSpPr/>
          <p:nvPr/>
        </p:nvSpPr>
        <p:spPr>
          <a:xfrm>
            <a:off x="3458744" y="342452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8" name="Oval 27"/>
          <p:cNvSpPr/>
          <p:nvPr/>
        </p:nvSpPr>
        <p:spPr>
          <a:xfrm>
            <a:off x="1431604" y="36640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9" name="Oval 28"/>
          <p:cNvSpPr/>
          <p:nvPr/>
        </p:nvSpPr>
        <p:spPr>
          <a:xfrm>
            <a:off x="1162493" y="366407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0" name="Oval 29"/>
          <p:cNvSpPr/>
          <p:nvPr/>
        </p:nvSpPr>
        <p:spPr>
          <a:xfrm>
            <a:off x="2014936" y="3680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1" name="Oval 30"/>
          <p:cNvSpPr/>
          <p:nvPr/>
        </p:nvSpPr>
        <p:spPr>
          <a:xfrm>
            <a:off x="1048207" y="29071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2" name="Oval 10"/>
          <p:cNvSpPr/>
          <p:nvPr/>
        </p:nvSpPr>
        <p:spPr>
          <a:xfrm rot="768465">
            <a:off x="3241791"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3" name="Oval 10"/>
          <p:cNvSpPr/>
          <p:nvPr/>
        </p:nvSpPr>
        <p:spPr>
          <a:xfrm rot="19468491">
            <a:off x="3186306"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6" y="2492796"/>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6" y="3047111"/>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4" y="3345453"/>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4" y="3601273"/>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5"/>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4" y="3600827"/>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8" y="2831240"/>
            <a:ext cx="261229" cy="259847"/>
          </a:xfrm>
          <a:prstGeom prst="rect">
            <a:avLst/>
          </a:prstGeom>
        </p:spPr>
      </p:pic>
      <p:sp>
        <p:nvSpPr>
          <p:cNvPr id="41" name="Oval 10"/>
          <p:cNvSpPr/>
          <p:nvPr/>
        </p:nvSpPr>
        <p:spPr>
          <a:xfrm rot="2493324" flipH="1">
            <a:off x="1872545" y="25136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2" name="Oval 10"/>
          <p:cNvSpPr/>
          <p:nvPr/>
        </p:nvSpPr>
        <p:spPr>
          <a:xfrm rot="19895557">
            <a:off x="2845110"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3" name="Oval 10"/>
          <p:cNvSpPr/>
          <p:nvPr/>
        </p:nvSpPr>
        <p:spPr>
          <a:xfrm rot="2493324" flipH="1">
            <a:off x="3051921" y="33515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4" name="Oval 10"/>
          <p:cNvSpPr/>
          <p:nvPr/>
        </p:nvSpPr>
        <p:spPr>
          <a:xfrm rot="2038944" flipH="1">
            <a:off x="9982201"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5" name="Rectangle 12"/>
          <p:cNvSpPr/>
          <p:nvPr/>
        </p:nvSpPr>
        <p:spPr>
          <a:xfrm>
            <a:off x="10024269" y="3424068"/>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6" name="Oval 10"/>
          <p:cNvSpPr/>
          <p:nvPr/>
        </p:nvSpPr>
        <p:spPr>
          <a:xfrm rot="2493324" flipH="1">
            <a:off x="8553677" y="395414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7" name="Isosceles Triangle 9"/>
          <p:cNvSpPr/>
          <p:nvPr/>
        </p:nvSpPr>
        <p:spPr>
          <a:xfrm>
            <a:off x="8728263"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8" name="Oval 10"/>
          <p:cNvSpPr/>
          <p:nvPr/>
        </p:nvSpPr>
        <p:spPr>
          <a:xfrm rot="20465032">
            <a:off x="9009327" y="37819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9" name="Oval 10"/>
          <p:cNvSpPr/>
          <p:nvPr/>
        </p:nvSpPr>
        <p:spPr>
          <a:xfrm rot="20465032">
            <a:off x="9801407" y="25298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1" name="Oval 10"/>
          <p:cNvSpPr/>
          <p:nvPr/>
        </p:nvSpPr>
        <p:spPr>
          <a:xfrm rot="20465032">
            <a:off x="9116729"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2" name="Rectangle 12"/>
          <p:cNvSpPr/>
          <p:nvPr/>
        </p:nvSpPr>
        <p:spPr>
          <a:xfrm flipH="1">
            <a:off x="9067213" y="288959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3" name="Oval 10"/>
          <p:cNvSpPr/>
          <p:nvPr/>
        </p:nvSpPr>
        <p:spPr>
          <a:xfrm rot="2493324" flipH="1">
            <a:off x="8924117"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4" name="Oval 10"/>
          <p:cNvSpPr/>
          <p:nvPr/>
        </p:nvSpPr>
        <p:spPr>
          <a:xfrm rot="19468491">
            <a:off x="11155504"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5" name="Oval 10"/>
          <p:cNvSpPr/>
          <p:nvPr/>
        </p:nvSpPr>
        <p:spPr>
          <a:xfrm rot="2038944" flipH="1">
            <a:off x="9841975"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6" name="Oval 10"/>
          <p:cNvSpPr/>
          <p:nvPr/>
        </p:nvSpPr>
        <p:spPr>
          <a:xfrm rot="2038944" flipH="1">
            <a:off x="10181466" y="3003704"/>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7" name="Oval 10"/>
          <p:cNvSpPr/>
          <p:nvPr/>
        </p:nvSpPr>
        <p:spPr>
          <a:xfrm rot="19725041">
            <a:off x="8598417"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8" name="Rectangle 12"/>
          <p:cNvSpPr/>
          <p:nvPr/>
        </p:nvSpPr>
        <p:spPr>
          <a:xfrm rot="20860009" flipH="1">
            <a:off x="8625807" y="285715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9" name="Oval 10"/>
          <p:cNvSpPr/>
          <p:nvPr/>
        </p:nvSpPr>
        <p:spPr>
          <a:xfrm flipH="1">
            <a:off x="8504640"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0" name="Oval 10"/>
          <p:cNvSpPr/>
          <p:nvPr/>
        </p:nvSpPr>
        <p:spPr>
          <a:xfrm rot="20465032">
            <a:off x="9777084"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1" name="Rectangle 12"/>
          <p:cNvSpPr/>
          <p:nvPr/>
        </p:nvSpPr>
        <p:spPr>
          <a:xfrm rot="18988596">
            <a:off x="9292074"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2" name="Oval 10"/>
          <p:cNvSpPr/>
          <p:nvPr/>
        </p:nvSpPr>
        <p:spPr>
          <a:xfrm rot="20783089" flipH="1">
            <a:off x="9524336" y="3838498"/>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3" name="Oval 62"/>
          <p:cNvSpPr/>
          <p:nvPr/>
        </p:nvSpPr>
        <p:spPr>
          <a:xfrm>
            <a:off x="9789844" y="25127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4" name="Oval 63"/>
          <p:cNvSpPr/>
          <p:nvPr/>
        </p:nvSpPr>
        <p:spPr>
          <a:xfrm>
            <a:off x="10303139" y="30836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5" name="Oval 64"/>
          <p:cNvSpPr/>
          <p:nvPr/>
        </p:nvSpPr>
        <p:spPr>
          <a:xfrm>
            <a:off x="10954316" y="337462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6" name="Oval 65"/>
          <p:cNvSpPr/>
          <p:nvPr/>
        </p:nvSpPr>
        <p:spPr>
          <a:xfrm>
            <a:off x="8927175" y="36141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7" name="Oval 66"/>
          <p:cNvSpPr/>
          <p:nvPr/>
        </p:nvSpPr>
        <p:spPr>
          <a:xfrm>
            <a:off x="865806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8" name="Oval 67"/>
          <p:cNvSpPr/>
          <p:nvPr/>
        </p:nvSpPr>
        <p:spPr>
          <a:xfrm>
            <a:off x="9510508" y="363095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9" name="Oval 68"/>
          <p:cNvSpPr/>
          <p:nvPr/>
        </p:nvSpPr>
        <p:spPr>
          <a:xfrm>
            <a:off x="8543777" y="285720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0" name="Oval 10"/>
          <p:cNvSpPr/>
          <p:nvPr/>
        </p:nvSpPr>
        <p:spPr>
          <a:xfrm rot="768465">
            <a:off x="10737362"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1" name="Oval 10"/>
          <p:cNvSpPr/>
          <p:nvPr/>
        </p:nvSpPr>
        <p:spPr>
          <a:xfrm rot="19468491">
            <a:off x="10681877"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6" y="2442900"/>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8" y="2997213"/>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4" y="3295556"/>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4" y="3551376"/>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6" y="3549488"/>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6" y="3550929"/>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8" y="2781344"/>
            <a:ext cx="261229" cy="259847"/>
          </a:xfrm>
          <a:prstGeom prst="rect">
            <a:avLst/>
          </a:prstGeom>
        </p:spPr>
      </p:pic>
      <p:sp>
        <p:nvSpPr>
          <p:cNvPr id="79" name="Oval 10"/>
          <p:cNvSpPr/>
          <p:nvPr/>
        </p:nvSpPr>
        <p:spPr>
          <a:xfrm rot="2493324" flipH="1">
            <a:off x="9368115" y="246378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0" name="Oval 10"/>
          <p:cNvSpPr/>
          <p:nvPr/>
        </p:nvSpPr>
        <p:spPr>
          <a:xfrm rot="19895557">
            <a:off x="10340681"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1" name="Oval 10"/>
          <p:cNvSpPr/>
          <p:nvPr/>
        </p:nvSpPr>
        <p:spPr>
          <a:xfrm rot="2493324" flipH="1">
            <a:off x="10547491" y="330162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a:fillRect/>
          </a:stretch>
        </p:blipFill>
        <p:spPr>
          <a:xfrm>
            <a:off x="9240627" y="4845757"/>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a:fillRect/>
          </a:stretch>
        </p:blipFill>
        <p:spPr>
          <a:xfrm>
            <a:off x="1736730" y="4863777"/>
            <a:ext cx="744623" cy="654755"/>
          </a:xfrm>
          <a:prstGeom prst="rect">
            <a:avLst/>
          </a:prstGeom>
        </p:spPr>
      </p:pic>
      <p:sp>
        <p:nvSpPr>
          <p:cNvPr id="84" name="Isosceles Triangle 9"/>
          <p:cNvSpPr/>
          <p:nvPr/>
        </p:nvSpPr>
        <p:spPr>
          <a:xfrm>
            <a:off x="4952557"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a:fillRect/>
          </a:stretch>
        </p:blipFill>
        <p:spPr>
          <a:xfrm>
            <a:off x="5356720" y="4813569"/>
            <a:ext cx="744623" cy="654755"/>
          </a:xfrm>
          <a:prstGeom prst="rect">
            <a:avLst/>
          </a:prstGeom>
        </p:spPr>
      </p:pic>
      <p:sp>
        <p:nvSpPr>
          <p:cNvPr id="86" name="Pentagon 85">
            <a:hlinkClick r:id="" action="ppaction://noaction"/>
          </p:cNvPr>
          <p:cNvSpPr/>
          <p:nvPr/>
        </p:nvSpPr>
        <p:spPr>
          <a:xfrm>
            <a:off x="1659402" y="5759374"/>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87" name="Picture 86">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8034" y="5684463"/>
            <a:ext cx="664523" cy="798704"/>
          </a:xfrm>
          <a:prstGeom prst="rect">
            <a:avLst/>
          </a:prstGeom>
        </p:spPr>
      </p:pic>
      <p:pic>
        <p:nvPicPr>
          <p:cNvPr id="88" name="Picture 87">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1836" y="5621659"/>
            <a:ext cx="639331" cy="926672"/>
          </a:xfrm>
          <a:prstGeom prst="rect">
            <a:avLst/>
          </a:prstGeom>
        </p:spPr>
      </p:pic>
      <p:pic>
        <p:nvPicPr>
          <p:cNvPr id="89" name="Picture 88">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47073" y="5744874"/>
            <a:ext cx="819503" cy="739473"/>
          </a:xfrm>
          <a:prstGeom prst="rect">
            <a:avLst/>
          </a:prstGeom>
        </p:spPr>
      </p:pic>
      <p:sp>
        <p:nvSpPr>
          <p:cNvPr id="90" name="Teardrop 89"/>
          <p:cNvSpPr/>
          <p:nvPr/>
        </p:nvSpPr>
        <p:spPr>
          <a:xfrm rot="18900000">
            <a:off x="5949891" y="4732258"/>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1" name="Oval 10"/>
          <p:cNvSpPr/>
          <p:nvPr/>
        </p:nvSpPr>
        <p:spPr>
          <a:xfrm rot="2038944" flipH="1">
            <a:off x="6234038"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2" name="Oval 10"/>
          <p:cNvSpPr/>
          <p:nvPr/>
        </p:nvSpPr>
        <p:spPr>
          <a:xfrm rot="20465032">
            <a:off x="7232620" y="342088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3" name="Rectangle 12"/>
          <p:cNvSpPr/>
          <p:nvPr/>
        </p:nvSpPr>
        <p:spPr>
          <a:xfrm>
            <a:off x="6276106" y="347729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4" name="Oval 10"/>
          <p:cNvSpPr/>
          <p:nvPr/>
        </p:nvSpPr>
        <p:spPr>
          <a:xfrm rot="2493324" flipH="1">
            <a:off x="4805514" y="400737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5" name="Oval 10"/>
          <p:cNvSpPr/>
          <p:nvPr/>
        </p:nvSpPr>
        <p:spPr>
          <a:xfrm rot="20465032">
            <a:off x="5261164" y="38352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6" name="Oval 10"/>
          <p:cNvSpPr/>
          <p:nvPr/>
        </p:nvSpPr>
        <p:spPr>
          <a:xfrm rot="20465032">
            <a:off x="6053244" y="258304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7" name="Rectangle 12"/>
          <p:cNvSpPr/>
          <p:nvPr/>
        </p:nvSpPr>
        <p:spPr>
          <a:xfrm rot="17579392">
            <a:off x="5401984"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8" name="Oval 10"/>
          <p:cNvSpPr/>
          <p:nvPr/>
        </p:nvSpPr>
        <p:spPr>
          <a:xfrm rot="20465032">
            <a:off x="5368566"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9" name="Rectangle 12"/>
          <p:cNvSpPr/>
          <p:nvPr/>
        </p:nvSpPr>
        <p:spPr>
          <a:xfrm flipH="1">
            <a:off x="5319050"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0" name="Oval 10"/>
          <p:cNvSpPr/>
          <p:nvPr/>
        </p:nvSpPr>
        <p:spPr>
          <a:xfrm rot="2493324" flipH="1">
            <a:off x="5175954"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1" name="Oval 10"/>
          <p:cNvSpPr/>
          <p:nvPr/>
        </p:nvSpPr>
        <p:spPr>
          <a:xfrm rot="768465">
            <a:off x="7447690"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2" name="Oval 10"/>
          <p:cNvSpPr/>
          <p:nvPr/>
        </p:nvSpPr>
        <p:spPr>
          <a:xfrm rot="19468491">
            <a:off x="7392204"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3" name="Oval 10"/>
          <p:cNvSpPr/>
          <p:nvPr/>
        </p:nvSpPr>
        <p:spPr>
          <a:xfrm rot="2038944" flipH="1">
            <a:off x="6093812"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4" name="Oval 10"/>
          <p:cNvSpPr/>
          <p:nvPr/>
        </p:nvSpPr>
        <p:spPr>
          <a:xfrm rot="2038944" flipH="1">
            <a:off x="6433303"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5" name="Oval 10"/>
          <p:cNvSpPr/>
          <p:nvPr/>
        </p:nvSpPr>
        <p:spPr>
          <a:xfrm rot="19725041">
            <a:off x="4850254"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6" name="Rectangle 12"/>
          <p:cNvSpPr/>
          <p:nvPr/>
        </p:nvSpPr>
        <p:spPr>
          <a:xfrm rot="20860009" flipH="1">
            <a:off x="4877644"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7" name="Oval 10"/>
          <p:cNvSpPr/>
          <p:nvPr/>
        </p:nvSpPr>
        <p:spPr>
          <a:xfrm flipH="1">
            <a:off x="4756477"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8" name="Oval 10"/>
          <p:cNvSpPr/>
          <p:nvPr/>
        </p:nvSpPr>
        <p:spPr>
          <a:xfrm rot="20465032">
            <a:off x="6028921"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9" name="Rectangle 12"/>
          <p:cNvSpPr/>
          <p:nvPr/>
        </p:nvSpPr>
        <p:spPr>
          <a:xfrm rot="18988596">
            <a:off x="5543911"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0" name="Oval 10"/>
          <p:cNvSpPr/>
          <p:nvPr/>
        </p:nvSpPr>
        <p:spPr>
          <a:xfrm rot="20783089" flipH="1">
            <a:off x="5776173" y="389172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1" name="Oval 10"/>
          <p:cNvSpPr/>
          <p:nvPr/>
        </p:nvSpPr>
        <p:spPr>
          <a:xfrm rot="768465">
            <a:off x="6989199"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2" name="Oval 10"/>
          <p:cNvSpPr/>
          <p:nvPr/>
        </p:nvSpPr>
        <p:spPr>
          <a:xfrm rot="19468491">
            <a:off x="6933714"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3" name="Oval 10"/>
          <p:cNvSpPr/>
          <p:nvPr/>
        </p:nvSpPr>
        <p:spPr>
          <a:xfrm rot="2493324" flipH="1">
            <a:off x="5619952" y="251701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4" name="Oval 10"/>
          <p:cNvSpPr/>
          <p:nvPr/>
        </p:nvSpPr>
        <p:spPr>
          <a:xfrm rot="19895557">
            <a:off x="6592518"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5" name="Oval 10"/>
          <p:cNvSpPr/>
          <p:nvPr/>
        </p:nvSpPr>
        <p:spPr>
          <a:xfrm rot="2493324" flipH="1">
            <a:off x="6799328" y="335485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13"/>
          <a:stretch>
            <a:fillRect/>
          </a:stretch>
        </p:blipFill>
        <p:spPr>
          <a:xfrm>
            <a:off x="-483492" y="5918660"/>
            <a:ext cx="406400" cy="40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277" fill="hold"/>
                                        <p:tgtEl>
                                          <p:spTgt spid="16"/>
                                        </p:tgtEl>
                                      </p:cBhvr>
                                    </p:cmd>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2157" fill="hold"/>
                                        <p:tgtEl>
                                          <p:spTgt spid="116"/>
                                        </p:tgtEl>
                                      </p:cBhvr>
                                    </p:cmd>
                                  </p:childTnLst>
                                </p:cTn>
                              </p:par>
                            </p:childTnLst>
                          </p:cTn>
                        </p:par>
                        <p:par>
                          <p:cTn id="19" fill="hold">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500"/>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5000"/>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500"/>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6000"/>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6500"/>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7000"/>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7500"/>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8000"/>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8500"/>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9000"/>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9500"/>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10000"/>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10500"/>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11000"/>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11500"/>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12000"/>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12500"/>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13000"/>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3500"/>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4000"/>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4500"/>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00">
                <p:cTn id="107" repeatCount="3000" fill="hold" display="0">
                  <p:stCondLst>
                    <p:cond delay="indefinite"/>
                  </p:stCondLst>
                  <p:endCondLst>
                    <p:cond evt="onStopAudio" delay="0">
                      <p:tgtEl>
                        <p:sldTgt/>
                      </p:tgtEl>
                    </p:cond>
                  </p:endCondLst>
                </p:cTn>
                <p:tgtEl>
                  <p:spTgt spid="16"/>
                </p:tgtEl>
              </p:cMediaNode>
            </p:audio>
            <p:audio>
              <p:cMediaNode vol="22400">
                <p:cTn id="108" fill="hold" display="0">
                  <p:stCondLst>
                    <p:cond delay="indefinite"/>
                  </p:stCondLst>
                  <p:endCondLst>
                    <p:cond evt="onStopAudio" delay="0">
                      <p:tgtEl>
                        <p:sldTgt/>
                      </p:tgtEl>
                    </p:cond>
                  </p:endCondLst>
                </p:cTn>
                <p:tgtEl>
                  <p:spTgt spid="116"/>
                </p:tgtEl>
              </p:cMediaNode>
            </p:audio>
          </p:childTnLst>
        </p:cTn>
      </p:par>
    </p:tnLst>
    <p:bldLst>
      <p:bldP spid="90" grpId="0" bldLvl="0" animBg="1"/>
      <p:bldP spid="90" grpId="1" bldLvl="0" animBg="1"/>
      <p:bldP spid="91" grpId="0" bldLvl="0" animBg="1"/>
      <p:bldP spid="92" grpId="0" bldLvl="0" animBg="1"/>
      <p:bldP spid="93" grpId="0" bldLvl="0" animBg="1"/>
      <p:bldP spid="96" grpId="0" bldLvl="0" animBg="1"/>
      <p:bldP spid="97" grpId="0" bldLvl="0" animBg="1"/>
      <p:bldP spid="98" grpId="0" bldLvl="0" animBg="1"/>
      <p:bldP spid="99" grpId="0" bldLvl="0" animBg="1"/>
      <p:bldP spid="100" grpId="0" bldLvl="0" animBg="1"/>
      <p:bldP spid="101" grpId="0" bldLvl="0" animBg="1"/>
      <p:bldP spid="102" grpId="0" bldLvl="0" animBg="1"/>
      <p:bldP spid="103" grpId="0" bldLvl="0" animBg="1"/>
      <p:bldP spid="104" grpId="0" bldLvl="0" animBg="1"/>
      <p:bldP spid="105" grpId="0" bldLvl="0" animBg="1"/>
      <p:bldP spid="106" grpId="0" bldLvl="0" animBg="1"/>
      <p:bldP spid="107" grpId="0" bldLvl="0" animBg="1"/>
      <p:bldP spid="108" grpId="0" bldLvl="0" animBg="1"/>
      <p:bldP spid="109" grpId="0" bldLvl="0" animBg="1"/>
      <p:bldP spid="110" grpId="0" bldLvl="0" animBg="1"/>
      <p:bldP spid="113" grpId="0" bldLvl="0" animBg="1"/>
      <p:bldP spid="114" grpId="0" bldLvl="0" animBg="1"/>
      <p:bldP spid="1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01" y="423862"/>
            <a:ext cx="11326387" cy="6070010"/>
          </a:xfrm>
          <a:prstGeom prst="rect">
            <a:avLst/>
          </a:prstGeom>
        </p:spPr>
      </p:pic>
      <p:sp>
        <p:nvSpPr>
          <p:cNvPr id="3" name="Pentagon 2">
            <a:hlinkClick r:id="" action="ppaction://noaction"/>
          </p:cNvPr>
          <p:cNvSpPr/>
          <p:nvPr/>
        </p:nvSpPr>
        <p:spPr>
          <a:xfrm>
            <a:off x="449300" y="414338"/>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66" y="1294986"/>
            <a:ext cx="639331" cy="926672"/>
          </a:xfrm>
          <a:prstGeom prst="rect">
            <a:avLst/>
          </a:prstGeom>
        </p:spPr>
      </p:pic>
      <p:sp>
        <p:nvSpPr>
          <p:cNvPr id="23"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350961">
              <a:defRPr/>
            </a:pPr>
            <a:endParaRPr lang="en-US" sz="2100">
              <a:solidFill>
                <a:prstClr val="black"/>
              </a:solidFill>
              <a:latin typeface="Calibri" panose="020F0502020204030204"/>
            </a:endParaRPr>
          </a:p>
        </p:txBody>
      </p:sp>
      <p:sp>
        <p:nvSpPr>
          <p:cNvPr id="4" name="Rectangle: Rounded Corners 3">
            <a:extLst>
              <a:ext uri="{FF2B5EF4-FFF2-40B4-BE49-F238E27FC236}">
                <a16:creationId xmlns:a16="http://schemas.microsoft.com/office/drawing/2014/main" id="{311A9005-2D21-F11F-3033-8799AAEAC444}"/>
              </a:ext>
            </a:extLst>
          </p:cNvPr>
          <p:cNvSpPr/>
          <p:nvPr/>
        </p:nvSpPr>
        <p:spPr>
          <a:xfrm>
            <a:off x="2997200" y="1578990"/>
            <a:ext cx="6602013" cy="1088010"/>
          </a:xfrm>
          <a:prstGeom prst="roundRect">
            <a:avLst/>
          </a:prstGeom>
          <a:solidFill>
            <a:srgbClr val="FFFF00">
              <a:alpha val="94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667" dirty="0">
                <a:solidFill>
                  <a:sysClr val="windowText" lastClr="000000"/>
                </a:solidFill>
                <a:latin typeface="+mj-lt"/>
              </a:rPr>
              <a:t> </a:t>
            </a:r>
            <a:r>
              <a:rPr lang="en-US" sz="3200" dirty="0">
                <a:solidFill>
                  <a:sysClr val="windowText" lastClr="000000"/>
                </a:solidFill>
                <a:latin typeface="+mj-lt"/>
              </a:rPr>
              <a:t>20 </a:t>
            </a:r>
            <a:r>
              <a:rPr lang="en-US" sz="3200" dirty="0" err="1">
                <a:solidFill>
                  <a:sysClr val="windowText" lastClr="000000"/>
                </a:solidFill>
                <a:latin typeface="+mj-lt"/>
              </a:rPr>
              <a:t>là</a:t>
            </a:r>
            <a:r>
              <a:rPr lang="en-US" sz="3200" dirty="0">
                <a:solidFill>
                  <a:sysClr val="windowText" lastClr="000000"/>
                </a:solidFill>
                <a:latin typeface="+mj-lt"/>
              </a:rPr>
              <a:t> </a:t>
            </a:r>
            <a:r>
              <a:rPr lang="en-US" sz="3200" dirty="0" err="1">
                <a:solidFill>
                  <a:sysClr val="windowText" lastClr="000000"/>
                </a:solidFill>
                <a:latin typeface="+mj-lt"/>
              </a:rPr>
              <a:t>số</a:t>
            </a:r>
            <a:r>
              <a:rPr lang="en-US" sz="3200" dirty="0">
                <a:solidFill>
                  <a:sysClr val="windowText" lastClr="000000"/>
                </a:solidFill>
                <a:latin typeface="+mj-lt"/>
              </a:rPr>
              <a:t> </a:t>
            </a:r>
            <a:r>
              <a:rPr lang="en-US" sz="3200" dirty="0" err="1">
                <a:solidFill>
                  <a:sysClr val="windowText" lastClr="000000"/>
                </a:solidFill>
                <a:latin typeface="+mj-lt"/>
              </a:rPr>
              <a:t>trung</a:t>
            </a:r>
            <a:r>
              <a:rPr lang="en-US" sz="3200" dirty="0">
                <a:solidFill>
                  <a:sysClr val="windowText" lastClr="000000"/>
                </a:solidFill>
                <a:latin typeface="+mj-lt"/>
              </a:rPr>
              <a:t> </a:t>
            </a:r>
            <a:r>
              <a:rPr lang="en-US" sz="3200" dirty="0" err="1">
                <a:solidFill>
                  <a:sysClr val="windowText" lastClr="000000"/>
                </a:solidFill>
                <a:latin typeface="+mj-lt"/>
              </a:rPr>
              <a:t>bình</a:t>
            </a:r>
            <a:r>
              <a:rPr lang="en-US" sz="3200" dirty="0">
                <a:solidFill>
                  <a:sysClr val="windowText" lastClr="000000"/>
                </a:solidFill>
                <a:latin typeface="+mj-lt"/>
              </a:rPr>
              <a:t> </a:t>
            </a:r>
            <a:r>
              <a:rPr lang="en-US" sz="3200" dirty="0" err="1">
                <a:solidFill>
                  <a:sysClr val="windowText" lastClr="000000"/>
                </a:solidFill>
                <a:latin typeface="+mj-lt"/>
              </a:rPr>
              <a:t>cộng</a:t>
            </a:r>
            <a:r>
              <a:rPr lang="en-US" sz="3200" dirty="0">
                <a:solidFill>
                  <a:sysClr val="windowText" lastClr="000000"/>
                </a:solidFill>
                <a:latin typeface="+mj-lt"/>
              </a:rPr>
              <a:t> </a:t>
            </a:r>
            <a:r>
              <a:rPr lang="en-US" sz="3200" dirty="0" err="1">
                <a:solidFill>
                  <a:sysClr val="windowText" lastClr="000000"/>
                </a:solidFill>
                <a:latin typeface="+mj-lt"/>
              </a:rPr>
              <a:t>của</a:t>
            </a:r>
            <a:r>
              <a:rPr lang="en-US" sz="3200" dirty="0">
                <a:solidFill>
                  <a:sysClr val="windowText" lastClr="000000"/>
                </a:solidFill>
                <a:latin typeface="+mj-lt"/>
              </a:rPr>
              <a:t> 50 </a:t>
            </a:r>
            <a:r>
              <a:rPr lang="en-US" sz="3200" dirty="0" err="1">
                <a:solidFill>
                  <a:sysClr val="windowText" lastClr="000000"/>
                </a:solidFill>
                <a:latin typeface="+mj-lt"/>
              </a:rPr>
              <a:t>và</a:t>
            </a:r>
            <a:r>
              <a:rPr lang="en-US" sz="3200" dirty="0">
                <a:solidFill>
                  <a:sysClr val="windowText" lastClr="000000"/>
                </a:solidFill>
                <a:latin typeface="+mj-lt"/>
              </a:rPr>
              <a:t> 50. </a:t>
            </a:r>
            <a:r>
              <a:rPr lang="en-US" sz="3200" dirty="0" err="1">
                <a:solidFill>
                  <a:sysClr val="windowText" lastClr="000000"/>
                </a:solidFill>
                <a:latin typeface="+mj-lt"/>
              </a:rPr>
              <a:t>Đúng</a:t>
            </a:r>
            <a:r>
              <a:rPr lang="en-US" sz="3200" dirty="0">
                <a:solidFill>
                  <a:sysClr val="windowText" lastClr="000000"/>
                </a:solidFill>
                <a:latin typeface="+mj-lt"/>
              </a:rPr>
              <a:t> hay </a:t>
            </a:r>
            <a:r>
              <a:rPr lang="en-US" sz="3200" dirty="0" err="1">
                <a:solidFill>
                  <a:sysClr val="windowText" lastClr="000000"/>
                </a:solidFill>
                <a:latin typeface="+mj-lt"/>
              </a:rPr>
              <a:t>sai</a:t>
            </a:r>
            <a:r>
              <a:rPr lang="en-US" sz="3200" dirty="0">
                <a:solidFill>
                  <a:sysClr val="windowText" lastClr="000000"/>
                </a:solidFill>
                <a:latin typeface="+mj-lt"/>
              </a:rPr>
              <a:t>?</a:t>
            </a:r>
          </a:p>
        </p:txBody>
      </p:sp>
      <p:grpSp>
        <p:nvGrpSpPr>
          <p:cNvPr id="5" name="Group 4">
            <a:extLst>
              <a:ext uri="{FF2B5EF4-FFF2-40B4-BE49-F238E27FC236}">
                <a16:creationId xmlns:a16="http://schemas.microsoft.com/office/drawing/2014/main" id="{DE472FDF-52BB-72BC-BFD0-7595588C239C}"/>
              </a:ext>
            </a:extLst>
          </p:cNvPr>
          <p:cNvGrpSpPr/>
          <p:nvPr/>
        </p:nvGrpSpPr>
        <p:grpSpPr>
          <a:xfrm>
            <a:off x="2633883" y="3106675"/>
            <a:ext cx="7471667" cy="806258"/>
            <a:chOff x="4033074" y="4158350"/>
            <a:chExt cx="11207500" cy="1209387"/>
          </a:xfrm>
        </p:grpSpPr>
        <p:sp>
          <p:nvSpPr>
            <p:cNvPr id="6" name="TextBox 2">
              <a:extLst>
                <a:ext uri="{FF2B5EF4-FFF2-40B4-BE49-F238E27FC236}">
                  <a16:creationId xmlns:a16="http://schemas.microsoft.com/office/drawing/2014/main" id="{0F46147A-C0B3-9E49-6E78-C5AE67FCD211}"/>
                </a:ext>
              </a:extLst>
            </p:cNvPr>
            <p:cNvSpPr txBox="1"/>
            <p:nvPr/>
          </p:nvSpPr>
          <p:spPr>
            <a:xfrm>
              <a:off x="4033074" y="4305909"/>
              <a:ext cx="4278775" cy="10618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4000">
                  <a:latin typeface="Arial" panose="020B0604020202020204" pitchFamily="34" charset="0"/>
                  <a:cs typeface="Arial" panose="020B0604020202020204" pitchFamily="34" charset="0"/>
                </a:rPr>
                <a:t>A.</a:t>
              </a:r>
              <a:r>
                <a:rPr lang="vi-VN" sz="4000" dirty="0">
                  <a:latin typeface="Arial" panose="020B0604020202020204" pitchFamily="34" charset="0"/>
                  <a:cs typeface="Arial" panose="020B0604020202020204" pitchFamily="34" charset="0"/>
                </a:rPr>
                <a:t>ĐÚNG</a:t>
              </a:r>
              <a:endParaRPr lang="en-US" sz="4000" dirty="0">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E5C64EA2-9D25-22E1-1D36-FF2BECD361D1}"/>
                </a:ext>
              </a:extLst>
            </p:cNvPr>
            <p:cNvSpPr txBox="1"/>
            <p:nvPr/>
          </p:nvSpPr>
          <p:spPr>
            <a:xfrm>
              <a:off x="11359851" y="4158350"/>
              <a:ext cx="3880723"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prstClr val="black"/>
                  </a:solidFill>
                  <a:latin typeface="Arial" panose="020B0604020202020204" pitchFamily="34" charset="0"/>
                  <a:cs typeface="Arial" panose="020B0604020202020204" pitchFamily="34" charset="0"/>
                </a:rPr>
                <a:t>B. SAI</a:t>
              </a:r>
              <a:endParaRPr lang="en-US" sz="4000" dirty="0">
                <a:solidFill>
                  <a:prstClr val="black"/>
                </a:solidFill>
                <a:latin typeface="Arial" panose="020B0604020202020204" pitchFamily="34" charset="0"/>
                <a:cs typeface="Arial" panose="020B0604020202020204" pitchFamily="34" charset="0"/>
              </a:endParaRPr>
            </a:p>
          </p:txBody>
        </p:sp>
      </p:grpSp>
      <p:sp>
        <p:nvSpPr>
          <p:cNvPr id="11" name="TextBox 2">
            <a:extLst>
              <a:ext uri="{FF2B5EF4-FFF2-40B4-BE49-F238E27FC236}">
                <a16:creationId xmlns:a16="http://schemas.microsoft.com/office/drawing/2014/main" id="{B620BF3F-DC56-8EFE-D189-9959E849DDC0}"/>
              </a:ext>
            </a:extLst>
          </p:cNvPr>
          <p:cNvSpPr txBox="1"/>
          <p:nvPr/>
        </p:nvSpPr>
        <p:spPr>
          <a:xfrm>
            <a:off x="7518400" y="3101489"/>
            <a:ext cx="258714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srgbClr val="FF0000"/>
                </a:solidFill>
                <a:highlight>
                  <a:srgbClr val="FFFFFF"/>
                </a:highlight>
                <a:latin typeface="Arial" panose="020B0604020202020204" pitchFamily="34" charset="0"/>
                <a:cs typeface="Arial" panose="020B0604020202020204" pitchFamily="34" charset="0"/>
              </a:rPr>
              <a:t>B. SAI</a:t>
            </a:r>
            <a:endParaRPr lang="en-US" sz="4000" dirty="0">
              <a:solidFill>
                <a:srgbClr val="FF0000"/>
              </a:solidFill>
              <a:highlight>
                <a:srgbClr val="FFFFFF"/>
              </a:highligh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3400">
                <p:cTn id="23" fill="hold" display="0">
                  <p:stCondLst>
                    <p:cond delay="indefinite"/>
                  </p:stCondLst>
                  <p:endCondLst>
                    <p:cond evt="onStopAudio" delay="0">
                      <p:tgtEl>
                        <p:sldTgt/>
                      </p:tgtEl>
                    </p:cond>
                  </p:endCondLst>
                </p:cTn>
                <p:tgtEl>
                  <p:spTgt spid="9"/>
                </p:tgtEl>
              </p:cMediaNode>
            </p:audio>
          </p:childTnLst>
        </p:cTn>
      </p:par>
    </p:tnLst>
    <p:bldLst>
      <p:bldP spid="4"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9" y="455478"/>
            <a:ext cx="11326387" cy="6070010"/>
          </a:xfrm>
          <a:prstGeom prst="rect">
            <a:avLst/>
          </a:prstGeom>
        </p:spPr>
      </p:pic>
      <p:sp>
        <p:nvSpPr>
          <p:cNvPr id="3" name="TextBox 2"/>
          <p:cNvSpPr txBox="1"/>
          <p:nvPr/>
        </p:nvSpPr>
        <p:spPr>
          <a:xfrm>
            <a:off x="3455050" y="1413055"/>
            <a:ext cx="4891437" cy="1323439"/>
          </a:xfrm>
          <a:prstGeom prst="rect">
            <a:avLst/>
          </a:prstGeom>
          <a:noFill/>
        </p:spPr>
        <p:txBody>
          <a:bodyPr wrap="square" rtlCol="0">
            <a:spAutoFit/>
          </a:bodyPr>
          <a:lstStyle/>
          <a:p>
            <a:pPr defTabSz="609630">
              <a:defRPr/>
            </a:pPr>
            <a:r>
              <a:rPr lang="en-US" sz="4000" b="1" dirty="0">
                <a:ln w="22225">
                  <a:solidFill>
                    <a:srgbClr val="FFC000"/>
                  </a:solidFill>
                  <a:prstDash val="solid"/>
                </a:ln>
                <a:solidFill>
                  <a:srgbClr val="002060"/>
                </a:solidFill>
              </a:rPr>
              <a:t>CÙNG CHĂM SÓC CÂY</a:t>
            </a:r>
          </a:p>
        </p:txBody>
      </p:sp>
      <p:sp>
        <p:nvSpPr>
          <p:cNvPr id="4" name="Oval 10"/>
          <p:cNvSpPr/>
          <p:nvPr/>
        </p:nvSpPr>
        <p:spPr>
          <a:xfrm rot="2038944" flipH="1">
            <a:off x="2486630"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 name="Oval 10"/>
          <p:cNvSpPr/>
          <p:nvPr/>
        </p:nvSpPr>
        <p:spPr>
          <a:xfrm rot="20465032">
            <a:off x="3485211" y="341755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 name="Rectangle 12"/>
          <p:cNvSpPr/>
          <p:nvPr/>
        </p:nvSpPr>
        <p:spPr>
          <a:xfrm>
            <a:off x="2528699" y="3473964"/>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 name="Oval 10"/>
          <p:cNvSpPr/>
          <p:nvPr/>
        </p:nvSpPr>
        <p:spPr>
          <a:xfrm rot="2493324" flipH="1">
            <a:off x="1058106" y="4004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 name="Isosceles Triangle 9"/>
          <p:cNvSpPr/>
          <p:nvPr/>
        </p:nvSpPr>
        <p:spPr>
          <a:xfrm>
            <a:off x="1232691"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 name="Oval 10"/>
          <p:cNvSpPr/>
          <p:nvPr/>
        </p:nvSpPr>
        <p:spPr>
          <a:xfrm rot="20465032">
            <a:off x="1513755" y="383188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 name="Oval 10"/>
          <p:cNvSpPr/>
          <p:nvPr/>
        </p:nvSpPr>
        <p:spPr>
          <a:xfrm rot="20465032">
            <a:off x="2305835" y="25797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 name="Oval 10"/>
          <p:cNvSpPr/>
          <p:nvPr/>
        </p:nvSpPr>
        <p:spPr>
          <a:xfrm rot="20465032">
            <a:off x="1621159"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3" name="Rectangle 12"/>
          <p:cNvSpPr/>
          <p:nvPr/>
        </p:nvSpPr>
        <p:spPr>
          <a:xfrm flipH="1">
            <a:off x="1571643"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4" name="Oval 10"/>
          <p:cNvSpPr/>
          <p:nvPr/>
        </p:nvSpPr>
        <p:spPr>
          <a:xfrm rot="2493324" flipH="1">
            <a:off x="1428547"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5" name="Oval 10"/>
          <p:cNvSpPr/>
          <p:nvPr/>
        </p:nvSpPr>
        <p:spPr>
          <a:xfrm rot="768465">
            <a:off x="11232888"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7" name="Oval 10"/>
          <p:cNvSpPr/>
          <p:nvPr/>
        </p:nvSpPr>
        <p:spPr>
          <a:xfrm rot="2038944" flipH="1">
            <a:off x="2346405"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8" name="Oval 10"/>
          <p:cNvSpPr/>
          <p:nvPr/>
        </p:nvSpPr>
        <p:spPr>
          <a:xfrm rot="2038944" flipH="1">
            <a:off x="2685895"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9" name="Oval 10"/>
          <p:cNvSpPr/>
          <p:nvPr/>
        </p:nvSpPr>
        <p:spPr>
          <a:xfrm rot="19725041">
            <a:off x="1102847"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0" name="Rectangle 12"/>
          <p:cNvSpPr/>
          <p:nvPr/>
        </p:nvSpPr>
        <p:spPr>
          <a:xfrm rot="20860009" flipH="1">
            <a:off x="1130236" y="29070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1" name="Oval 10"/>
          <p:cNvSpPr/>
          <p:nvPr/>
        </p:nvSpPr>
        <p:spPr>
          <a:xfrm flipH="1">
            <a:off x="1009068"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2" name="Oval 10"/>
          <p:cNvSpPr/>
          <p:nvPr/>
        </p:nvSpPr>
        <p:spPr>
          <a:xfrm rot="20465032">
            <a:off x="2281512"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3" name="Rectangle 12"/>
          <p:cNvSpPr/>
          <p:nvPr/>
        </p:nvSpPr>
        <p:spPr>
          <a:xfrm rot="18988596">
            <a:off x="1796503"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4" name="Oval 10"/>
          <p:cNvSpPr/>
          <p:nvPr/>
        </p:nvSpPr>
        <p:spPr>
          <a:xfrm rot="20783089" flipH="1">
            <a:off x="2028765" y="3888395"/>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5" name="Oval 24"/>
          <p:cNvSpPr/>
          <p:nvPr/>
        </p:nvSpPr>
        <p:spPr>
          <a:xfrm>
            <a:off x="2294272" y="256266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6" name="Oval 25"/>
          <p:cNvSpPr/>
          <p:nvPr/>
        </p:nvSpPr>
        <p:spPr>
          <a:xfrm>
            <a:off x="2807568" y="31335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7" name="Oval 26"/>
          <p:cNvSpPr/>
          <p:nvPr/>
        </p:nvSpPr>
        <p:spPr>
          <a:xfrm>
            <a:off x="3458744" y="342452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8" name="Oval 27"/>
          <p:cNvSpPr/>
          <p:nvPr/>
        </p:nvSpPr>
        <p:spPr>
          <a:xfrm>
            <a:off x="1431604" y="36640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9" name="Oval 28"/>
          <p:cNvSpPr/>
          <p:nvPr/>
        </p:nvSpPr>
        <p:spPr>
          <a:xfrm>
            <a:off x="1162493" y="366407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0" name="Oval 29"/>
          <p:cNvSpPr/>
          <p:nvPr/>
        </p:nvSpPr>
        <p:spPr>
          <a:xfrm>
            <a:off x="2014936" y="3680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1" name="Oval 30"/>
          <p:cNvSpPr/>
          <p:nvPr/>
        </p:nvSpPr>
        <p:spPr>
          <a:xfrm>
            <a:off x="1048207" y="29071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2" name="Oval 10"/>
          <p:cNvSpPr/>
          <p:nvPr/>
        </p:nvSpPr>
        <p:spPr>
          <a:xfrm rot="768465">
            <a:off x="3241791"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3" name="Oval 10"/>
          <p:cNvSpPr/>
          <p:nvPr/>
        </p:nvSpPr>
        <p:spPr>
          <a:xfrm rot="19468491">
            <a:off x="3186306"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6" y="2492796"/>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6" y="3047111"/>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4" y="3345453"/>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4" y="3601273"/>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5"/>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4" y="3600827"/>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8" y="2831240"/>
            <a:ext cx="261229" cy="259847"/>
          </a:xfrm>
          <a:prstGeom prst="rect">
            <a:avLst/>
          </a:prstGeom>
        </p:spPr>
      </p:pic>
      <p:sp>
        <p:nvSpPr>
          <p:cNvPr id="41" name="Oval 10"/>
          <p:cNvSpPr/>
          <p:nvPr/>
        </p:nvSpPr>
        <p:spPr>
          <a:xfrm rot="2493324" flipH="1">
            <a:off x="1872545" y="25136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2" name="Oval 10"/>
          <p:cNvSpPr/>
          <p:nvPr/>
        </p:nvSpPr>
        <p:spPr>
          <a:xfrm rot="19895557">
            <a:off x="2845110"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3" name="Oval 10"/>
          <p:cNvSpPr/>
          <p:nvPr/>
        </p:nvSpPr>
        <p:spPr>
          <a:xfrm rot="2493324" flipH="1">
            <a:off x="3051921" y="33515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4" name="Oval 10"/>
          <p:cNvSpPr/>
          <p:nvPr/>
        </p:nvSpPr>
        <p:spPr>
          <a:xfrm rot="2038944" flipH="1">
            <a:off x="9982201"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5" name="Rectangle 12"/>
          <p:cNvSpPr/>
          <p:nvPr/>
        </p:nvSpPr>
        <p:spPr>
          <a:xfrm>
            <a:off x="10024269" y="3424068"/>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6" name="Oval 10"/>
          <p:cNvSpPr/>
          <p:nvPr/>
        </p:nvSpPr>
        <p:spPr>
          <a:xfrm rot="2493324" flipH="1">
            <a:off x="8553677" y="395414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7" name="Isosceles Triangle 9"/>
          <p:cNvSpPr/>
          <p:nvPr/>
        </p:nvSpPr>
        <p:spPr>
          <a:xfrm>
            <a:off x="8728263"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8" name="Oval 10"/>
          <p:cNvSpPr/>
          <p:nvPr/>
        </p:nvSpPr>
        <p:spPr>
          <a:xfrm rot="20465032">
            <a:off x="9009327" y="37819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9" name="Oval 10"/>
          <p:cNvSpPr/>
          <p:nvPr/>
        </p:nvSpPr>
        <p:spPr>
          <a:xfrm rot="20465032">
            <a:off x="9801407" y="25298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1" name="Oval 10"/>
          <p:cNvSpPr/>
          <p:nvPr/>
        </p:nvSpPr>
        <p:spPr>
          <a:xfrm rot="20465032">
            <a:off x="9116729"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2" name="Rectangle 12"/>
          <p:cNvSpPr/>
          <p:nvPr/>
        </p:nvSpPr>
        <p:spPr>
          <a:xfrm flipH="1">
            <a:off x="9067213" y="288959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3" name="Oval 10"/>
          <p:cNvSpPr/>
          <p:nvPr/>
        </p:nvSpPr>
        <p:spPr>
          <a:xfrm rot="2493324" flipH="1">
            <a:off x="8924117"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4" name="Oval 10"/>
          <p:cNvSpPr/>
          <p:nvPr/>
        </p:nvSpPr>
        <p:spPr>
          <a:xfrm rot="19468491">
            <a:off x="11155504"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5" name="Oval 10"/>
          <p:cNvSpPr/>
          <p:nvPr/>
        </p:nvSpPr>
        <p:spPr>
          <a:xfrm rot="2038944" flipH="1">
            <a:off x="9841975"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6" name="Oval 10"/>
          <p:cNvSpPr/>
          <p:nvPr/>
        </p:nvSpPr>
        <p:spPr>
          <a:xfrm rot="2038944" flipH="1">
            <a:off x="10181466" y="3003704"/>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7" name="Oval 10"/>
          <p:cNvSpPr/>
          <p:nvPr/>
        </p:nvSpPr>
        <p:spPr>
          <a:xfrm rot="19725041">
            <a:off x="8598417"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8" name="Rectangle 12"/>
          <p:cNvSpPr/>
          <p:nvPr/>
        </p:nvSpPr>
        <p:spPr>
          <a:xfrm rot="20860009" flipH="1">
            <a:off x="8625807" y="285715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9" name="Oval 10"/>
          <p:cNvSpPr/>
          <p:nvPr/>
        </p:nvSpPr>
        <p:spPr>
          <a:xfrm flipH="1">
            <a:off x="8504640"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0" name="Oval 10"/>
          <p:cNvSpPr/>
          <p:nvPr/>
        </p:nvSpPr>
        <p:spPr>
          <a:xfrm rot="20465032">
            <a:off x="9777084"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1" name="Rectangle 12"/>
          <p:cNvSpPr/>
          <p:nvPr/>
        </p:nvSpPr>
        <p:spPr>
          <a:xfrm rot="18988596">
            <a:off x="9292074"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2" name="Oval 10"/>
          <p:cNvSpPr/>
          <p:nvPr/>
        </p:nvSpPr>
        <p:spPr>
          <a:xfrm rot="20783089" flipH="1">
            <a:off x="9524336" y="3838498"/>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3" name="Oval 62"/>
          <p:cNvSpPr/>
          <p:nvPr/>
        </p:nvSpPr>
        <p:spPr>
          <a:xfrm>
            <a:off x="9789844" y="25127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4" name="Oval 63"/>
          <p:cNvSpPr/>
          <p:nvPr/>
        </p:nvSpPr>
        <p:spPr>
          <a:xfrm>
            <a:off x="10303139" y="30836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5" name="Oval 64"/>
          <p:cNvSpPr/>
          <p:nvPr/>
        </p:nvSpPr>
        <p:spPr>
          <a:xfrm>
            <a:off x="10954316" y="337462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6" name="Oval 65"/>
          <p:cNvSpPr/>
          <p:nvPr/>
        </p:nvSpPr>
        <p:spPr>
          <a:xfrm>
            <a:off x="8927175" y="36141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7" name="Oval 66"/>
          <p:cNvSpPr/>
          <p:nvPr/>
        </p:nvSpPr>
        <p:spPr>
          <a:xfrm>
            <a:off x="865806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8" name="Oval 67"/>
          <p:cNvSpPr/>
          <p:nvPr/>
        </p:nvSpPr>
        <p:spPr>
          <a:xfrm>
            <a:off x="9510508" y="363095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9" name="Oval 68"/>
          <p:cNvSpPr/>
          <p:nvPr/>
        </p:nvSpPr>
        <p:spPr>
          <a:xfrm>
            <a:off x="8543777" y="285720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0" name="Oval 10"/>
          <p:cNvSpPr/>
          <p:nvPr/>
        </p:nvSpPr>
        <p:spPr>
          <a:xfrm rot="768465">
            <a:off x="10737362"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1" name="Oval 10"/>
          <p:cNvSpPr/>
          <p:nvPr/>
        </p:nvSpPr>
        <p:spPr>
          <a:xfrm rot="19468491">
            <a:off x="10681877"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6" y="2442900"/>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8" y="2997213"/>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4" y="3295556"/>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4" y="3551376"/>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6" y="3549488"/>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6" y="3550929"/>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8" y="2781344"/>
            <a:ext cx="261229" cy="259847"/>
          </a:xfrm>
          <a:prstGeom prst="rect">
            <a:avLst/>
          </a:prstGeom>
        </p:spPr>
      </p:pic>
      <p:sp>
        <p:nvSpPr>
          <p:cNvPr id="79" name="Oval 10"/>
          <p:cNvSpPr/>
          <p:nvPr/>
        </p:nvSpPr>
        <p:spPr>
          <a:xfrm rot="2493324" flipH="1">
            <a:off x="9368115" y="246378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0" name="Oval 10"/>
          <p:cNvSpPr/>
          <p:nvPr/>
        </p:nvSpPr>
        <p:spPr>
          <a:xfrm rot="19895557">
            <a:off x="10340681"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1" name="Oval 10"/>
          <p:cNvSpPr/>
          <p:nvPr/>
        </p:nvSpPr>
        <p:spPr>
          <a:xfrm rot="2493324" flipH="1">
            <a:off x="10547491" y="330162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a:fillRect/>
          </a:stretch>
        </p:blipFill>
        <p:spPr>
          <a:xfrm>
            <a:off x="9240627" y="4845757"/>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a:fillRect/>
          </a:stretch>
        </p:blipFill>
        <p:spPr>
          <a:xfrm>
            <a:off x="1736730" y="4863777"/>
            <a:ext cx="744623" cy="654755"/>
          </a:xfrm>
          <a:prstGeom prst="rect">
            <a:avLst/>
          </a:prstGeom>
        </p:spPr>
      </p:pic>
      <p:sp>
        <p:nvSpPr>
          <p:cNvPr id="84" name="Isosceles Triangle 9"/>
          <p:cNvSpPr/>
          <p:nvPr/>
        </p:nvSpPr>
        <p:spPr>
          <a:xfrm>
            <a:off x="4952557"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a:fillRect/>
          </a:stretch>
        </p:blipFill>
        <p:spPr>
          <a:xfrm>
            <a:off x="5356720" y="4813569"/>
            <a:ext cx="744623" cy="654755"/>
          </a:xfrm>
          <a:prstGeom prst="rect">
            <a:avLst/>
          </a:prstGeom>
        </p:spPr>
      </p:pic>
      <p:sp>
        <p:nvSpPr>
          <p:cNvPr id="86" name="Pentagon 85">
            <a:hlinkClick r:id="" action="ppaction://noaction"/>
          </p:cNvPr>
          <p:cNvSpPr/>
          <p:nvPr/>
        </p:nvSpPr>
        <p:spPr>
          <a:xfrm>
            <a:off x="1659402" y="5759374"/>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6"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3" y="5744874"/>
            <a:ext cx="819503" cy="739473"/>
          </a:xfrm>
          <a:prstGeom prst="rect">
            <a:avLst/>
          </a:prstGeom>
        </p:spPr>
      </p:pic>
      <p:sp>
        <p:nvSpPr>
          <p:cNvPr id="91" name="Oval 10"/>
          <p:cNvSpPr/>
          <p:nvPr/>
        </p:nvSpPr>
        <p:spPr>
          <a:xfrm rot="2038944" flipH="1">
            <a:off x="6234038"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2" name="Oval 10"/>
          <p:cNvSpPr/>
          <p:nvPr/>
        </p:nvSpPr>
        <p:spPr>
          <a:xfrm rot="20465032">
            <a:off x="7232620" y="342088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3" name="Rectangle 12"/>
          <p:cNvSpPr/>
          <p:nvPr/>
        </p:nvSpPr>
        <p:spPr>
          <a:xfrm>
            <a:off x="6276106" y="347729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4" name="Oval 10"/>
          <p:cNvSpPr/>
          <p:nvPr/>
        </p:nvSpPr>
        <p:spPr>
          <a:xfrm rot="2493324" flipH="1">
            <a:off x="4805514" y="400737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5" name="Oval 10"/>
          <p:cNvSpPr/>
          <p:nvPr/>
        </p:nvSpPr>
        <p:spPr>
          <a:xfrm rot="20465032">
            <a:off x="5261164" y="38352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6" name="Oval 10"/>
          <p:cNvSpPr/>
          <p:nvPr/>
        </p:nvSpPr>
        <p:spPr>
          <a:xfrm rot="20465032">
            <a:off x="6053244" y="258304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7" name="Rectangle 12"/>
          <p:cNvSpPr/>
          <p:nvPr/>
        </p:nvSpPr>
        <p:spPr>
          <a:xfrm rot="17579392">
            <a:off x="5401984"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8" name="Oval 10"/>
          <p:cNvSpPr/>
          <p:nvPr/>
        </p:nvSpPr>
        <p:spPr>
          <a:xfrm rot="20465032">
            <a:off x="5368566"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9" name="Rectangle 12"/>
          <p:cNvSpPr/>
          <p:nvPr/>
        </p:nvSpPr>
        <p:spPr>
          <a:xfrm flipH="1">
            <a:off x="5319050"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0" name="Oval 10"/>
          <p:cNvSpPr/>
          <p:nvPr/>
        </p:nvSpPr>
        <p:spPr>
          <a:xfrm rot="2493324" flipH="1">
            <a:off x="5175954"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1" name="Oval 10"/>
          <p:cNvSpPr/>
          <p:nvPr/>
        </p:nvSpPr>
        <p:spPr>
          <a:xfrm rot="768465">
            <a:off x="7447690"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2" name="Oval 10"/>
          <p:cNvSpPr/>
          <p:nvPr/>
        </p:nvSpPr>
        <p:spPr>
          <a:xfrm rot="19468491">
            <a:off x="7392204"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3" name="Oval 10"/>
          <p:cNvSpPr/>
          <p:nvPr/>
        </p:nvSpPr>
        <p:spPr>
          <a:xfrm rot="2038944" flipH="1">
            <a:off x="6093812"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4" name="Oval 10"/>
          <p:cNvSpPr/>
          <p:nvPr/>
        </p:nvSpPr>
        <p:spPr>
          <a:xfrm rot="2038944" flipH="1">
            <a:off x="6433303"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5" name="Oval 10"/>
          <p:cNvSpPr/>
          <p:nvPr/>
        </p:nvSpPr>
        <p:spPr>
          <a:xfrm rot="19725041">
            <a:off x="4850254"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6" name="Rectangle 12"/>
          <p:cNvSpPr/>
          <p:nvPr/>
        </p:nvSpPr>
        <p:spPr>
          <a:xfrm rot="20860009" flipH="1">
            <a:off x="4877644"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7" name="Oval 10"/>
          <p:cNvSpPr/>
          <p:nvPr/>
        </p:nvSpPr>
        <p:spPr>
          <a:xfrm flipH="1">
            <a:off x="4756477"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8" name="Oval 10"/>
          <p:cNvSpPr/>
          <p:nvPr/>
        </p:nvSpPr>
        <p:spPr>
          <a:xfrm rot="20465032">
            <a:off x="6028921"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9" name="Rectangle 12"/>
          <p:cNvSpPr/>
          <p:nvPr/>
        </p:nvSpPr>
        <p:spPr>
          <a:xfrm rot="18988596">
            <a:off x="5543911"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0" name="Oval 10"/>
          <p:cNvSpPr/>
          <p:nvPr/>
        </p:nvSpPr>
        <p:spPr>
          <a:xfrm rot="20783089" flipH="1">
            <a:off x="5776173" y="389172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1" name="Oval 10"/>
          <p:cNvSpPr/>
          <p:nvPr/>
        </p:nvSpPr>
        <p:spPr>
          <a:xfrm rot="768465">
            <a:off x="6989199"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2" name="Oval 10"/>
          <p:cNvSpPr/>
          <p:nvPr/>
        </p:nvSpPr>
        <p:spPr>
          <a:xfrm rot="19468491">
            <a:off x="6933714"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3" name="Oval 10"/>
          <p:cNvSpPr/>
          <p:nvPr/>
        </p:nvSpPr>
        <p:spPr>
          <a:xfrm rot="2493324" flipH="1">
            <a:off x="5619952" y="251701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4" name="Oval 10"/>
          <p:cNvSpPr/>
          <p:nvPr/>
        </p:nvSpPr>
        <p:spPr>
          <a:xfrm rot="19895557">
            <a:off x="6592518"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5" name="Oval 10"/>
          <p:cNvSpPr/>
          <p:nvPr/>
        </p:nvSpPr>
        <p:spPr>
          <a:xfrm rot="2493324" flipH="1">
            <a:off x="6799328" y="335485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20" y="256819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8" name="Oval 117"/>
          <p:cNvSpPr/>
          <p:nvPr/>
        </p:nvSpPr>
        <p:spPr>
          <a:xfrm>
            <a:off x="6554215" y="31390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9" name="Oval 118"/>
          <p:cNvSpPr/>
          <p:nvPr/>
        </p:nvSpPr>
        <p:spPr>
          <a:xfrm>
            <a:off x="7205392" y="343004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0" name="Oval 119"/>
          <p:cNvSpPr/>
          <p:nvPr/>
        </p:nvSpPr>
        <p:spPr>
          <a:xfrm>
            <a:off x="5178251" y="366959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1" name="Oval 120"/>
          <p:cNvSpPr/>
          <p:nvPr/>
        </p:nvSpPr>
        <p:spPr>
          <a:xfrm>
            <a:off x="490914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2" name="Oval 121"/>
          <p:cNvSpPr/>
          <p:nvPr/>
        </p:nvSpPr>
        <p:spPr>
          <a:xfrm>
            <a:off x="5761584" y="368637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3" name="Oval 122"/>
          <p:cNvSpPr/>
          <p:nvPr/>
        </p:nvSpPr>
        <p:spPr>
          <a:xfrm>
            <a:off x="4794853" y="291263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9" y="4397249"/>
            <a:ext cx="639331" cy="926672"/>
          </a:xfrm>
          <a:prstGeom prst="rect">
            <a:avLst/>
          </a:prstGeom>
        </p:spPr>
      </p:pic>
      <p:sp>
        <p:nvSpPr>
          <p:cNvPr id="125" name="Oval 124"/>
          <p:cNvSpPr/>
          <p:nvPr/>
        </p:nvSpPr>
        <p:spPr>
          <a:xfrm>
            <a:off x="7079003" y="446296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6" name="Oval 125"/>
          <p:cNvSpPr/>
          <p:nvPr/>
        </p:nvSpPr>
        <p:spPr>
          <a:xfrm>
            <a:off x="7524758" y="398405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6"/>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6"/>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3212" fill="hold"/>
                                        <p:tgtEl>
                                          <p:spTgt spid="127"/>
                                        </p:tgtEl>
                                      </p:cBhvr>
                                    </p:cmd>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2157" fill="hold"/>
                                        <p:tgtEl>
                                          <p:spTgt spid="116"/>
                                        </p:tgtEl>
                                      </p:cBhvr>
                                    </p:cmd>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0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00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750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00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0">
                <p:cTn id="70" fill="hold" display="0">
                  <p:stCondLst>
                    <p:cond delay="indefinite"/>
                  </p:stCondLst>
                  <p:endCondLst>
                    <p:cond evt="onStopAudio" delay="0">
                      <p:tgtEl>
                        <p:sldTgt/>
                      </p:tgtEl>
                    </p:cond>
                  </p:endCondLst>
                </p:cTn>
                <p:tgtEl>
                  <p:spTgt spid="116"/>
                </p:tgtEl>
              </p:cMediaNode>
            </p:audio>
            <p:audio>
              <p:cMediaNode vol="25500">
                <p:cTn id="71" fill="hold" display="0">
                  <p:stCondLst>
                    <p:cond delay="indefinite"/>
                  </p:stCondLst>
                  <p:endCondLst>
                    <p:cond evt="onStopAudio" delay="0">
                      <p:tgtEl>
                        <p:sldTgt/>
                      </p:tgtEl>
                    </p:cond>
                  </p:endCondLst>
                </p:cTn>
                <p:tgtEl>
                  <p:spTgt spid="127"/>
                </p:tgtEl>
              </p:cMediaNode>
            </p:audio>
          </p:childTnLst>
        </p:cTn>
      </p:par>
    </p:tnLst>
    <p:bldLst>
      <p:bldP spid="117" grpId="0" bldLvl="0" animBg="1"/>
      <p:bldP spid="118" grpId="0" bldLvl="0" animBg="1"/>
      <p:bldP spid="119" grpId="0" bldLvl="0" animBg="1"/>
      <p:bldP spid="120" grpId="0" bldLvl="0" animBg="1"/>
      <p:bldP spid="121" grpId="0" bldLvl="0" animBg="1"/>
      <p:bldP spid="122" grpId="0" bldLvl="0" animBg="1"/>
      <p:bldP spid="123" grpId="0" bldLvl="0" animBg="1"/>
      <p:bldP spid="125" grpId="0" bldLvl="0" animBg="1"/>
      <p:bldP spid="1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01" y="414338"/>
            <a:ext cx="11326387" cy="6070010"/>
          </a:xfrm>
          <a:prstGeom prst="rect">
            <a:avLst/>
          </a:prstGeom>
        </p:spPr>
      </p:pic>
      <p:sp>
        <p:nvSpPr>
          <p:cNvPr id="3" name="Pentagon 2">
            <a:hlinkClick r:id="" action="ppaction://noaction"/>
          </p:cNvPr>
          <p:cNvSpPr/>
          <p:nvPr/>
        </p:nvSpPr>
        <p:spPr>
          <a:xfrm>
            <a:off x="449300" y="414338"/>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136" y="1451654"/>
            <a:ext cx="819503" cy="739473"/>
          </a:xfrm>
          <a:prstGeom prst="rect">
            <a:avLst/>
          </a:prstGeom>
        </p:spPr>
      </p:pic>
      <p:sp>
        <p:nvSpPr>
          <p:cNvPr id="14" name="Rounded Rectangle 4"/>
          <p:cNvSpPr/>
          <p:nvPr/>
        </p:nvSpPr>
        <p:spPr>
          <a:xfrm>
            <a:off x="1787933" y="135915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350961">
              <a:defRPr/>
            </a:pPr>
            <a:endParaRPr lang="en-US" sz="2100">
              <a:solidFill>
                <a:prstClr val="black"/>
              </a:solidFill>
              <a:latin typeface="Calibri" panose="020F0502020204030204"/>
            </a:endParaRPr>
          </a:p>
        </p:txBody>
      </p:sp>
      <p:sp>
        <p:nvSpPr>
          <p:cNvPr id="4" name="Rectangle: Rounded Corners 3">
            <a:extLst>
              <a:ext uri="{FF2B5EF4-FFF2-40B4-BE49-F238E27FC236}">
                <a16:creationId xmlns:a16="http://schemas.microsoft.com/office/drawing/2014/main" id="{B14072A9-85B9-CCAF-759D-D019B16ADF8E}"/>
              </a:ext>
            </a:extLst>
          </p:cNvPr>
          <p:cNvSpPr/>
          <p:nvPr/>
        </p:nvSpPr>
        <p:spPr>
          <a:xfrm>
            <a:off x="2997200" y="1578990"/>
            <a:ext cx="6602013" cy="1088010"/>
          </a:xfrm>
          <a:prstGeom prst="roundRect">
            <a:avLst/>
          </a:prstGeom>
          <a:solidFill>
            <a:srgbClr val="FFFF00">
              <a:alpha val="94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vi-VN" sz="2933"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Muốn tìm trung bình cộng của 3 số, ta lấy tổng của ba số đó chia cho…..:</a:t>
            </a:r>
            <a:endParaRPr lang="en-US" sz="36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9B0D9E3-1D71-75A0-A5CF-D87C257D283A}"/>
              </a:ext>
            </a:extLst>
          </p:cNvPr>
          <p:cNvGrpSpPr/>
          <p:nvPr/>
        </p:nvGrpSpPr>
        <p:grpSpPr>
          <a:xfrm>
            <a:off x="2844800" y="3434104"/>
            <a:ext cx="7417183" cy="730112"/>
            <a:chOff x="4114800" y="4272571"/>
            <a:chExt cx="11125774" cy="1095168"/>
          </a:xfrm>
        </p:grpSpPr>
        <p:sp>
          <p:nvSpPr>
            <p:cNvPr id="6" name="TextBox 2">
              <a:extLst>
                <a:ext uri="{FF2B5EF4-FFF2-40B4-BE49-F238E27FC236}">
                  <a16:creationId xmlns:a16="http://schemas.microsoft.com/office/drawing/2014/main" id="{A8D5803B-7B30-31E2-CD16-903FF9A323BB}"/>
                </a:ext>
              </a:extLst>
            </p:cNvPr>
            <p:cNvSpPr txBox="1"/>
            <p:nvPr/>
          </p:nvSpPr>
          <p:spPr>
            <a:xfrm>
              <a:off x="4114800" y="4305909"/>
              <a:ext cx="2134747" cy="1061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4000" dirty="0">
                  <a:latin typeface="Arial" panose="020B0604020202020204" pitchFamily="34" charset="0"/>
                  <a:cs typeface="Arial" panose="020B0604020202020204" pitchFamily="34" charset="0"/>
                </a:rPr>
                <a:t>A.</a:t>
              </a:r>
              <a:r>
                <a:rPr lang="vi-VN" sz="4000" dirty="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8901DF31-359B-E25B-A294-70C793C2597A}"/>
                </a:ext>
              </a:extLst>
            </p:cNvPr>
            <p:cNvSpPr txBox="1"/>
            <p:nvPr/>
          </p:nvSpPr>
          <p:spPr>
            <a:xfrm>
              <a:off x="8253610" y="4305909"/>
              <a:ext cx="2134747"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prstClr val="black"/>
                  </a:solidFill>
                  <a:latin typeface="Arial" panose="020B0604020202020204" pitchFamily="34" charset="0"/>
                  <a:cs typeface="Arial" panose="020B0604020202020204" pitchFamily="34" charset="0"/>
                </a:rPr>
                <a:t>B</a:t>
              </a:r>
              <a:r>
                <a:rPr lang="en-US" sz="4000" dirty="0">
                  <a:solidFill>
                    <a:prstClr val="black"/>
                  </a:solidFill>
                  <a:latin typeface="Arial" panose="020B0604020202020204" pitchFamily="34" charset="0"/>
                  <a:cs typeface="Arial" panose="020B0604020202020204" pitchFamily="34" charset="0"/>
                </a:rPr>
                <a:t>.</a:t>
              </a:r>
              <a:r>
                <a:rPr lang="vi-VN" sz="4000" dirty="0">
                  <a:solidFill>
                    <a:prstClr val="black"/>
                  </a:solidFill>
                  <a:latin typeface="Arial" panose="020B0604020202020204" pitchFamily="34" charset="0"/>
                  <a:cs typeface="Arial" panose="020B0604020202020204" pitchFamily="34" charset="0"/>
                </a:rPr>
                <a:t>3</a:t>
              </a:r>
              <a:endParaRPr lang="en-US" sz="4000" dirty="0">
                <a:solidFill>
                  <a:prstClr val="black"/>
                </a:solidFill>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B7DB39B4-4925-0122-6E2F-FB37835CB91F}"/>
                </a:ext>
              </a:extLst>
            </p:cNvPr>
            <p:cNvSpPr txBox="1"/>
            <p:nvPr/>
          </p:nvSpPr>
          <p:spPr>
            <a:xfrm>
              <a:off x="13105827" y="4272571"/>
              <a:ext cx="2134747" cy="10618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prstClr val="black"/>
                  </a:solidFill>
                  <a:latin typeface="Arial" panose="020B0604020202020204" pitchFamily="34" charset="0"/>
                  <a:cs typeface="Arial" panose="020B0604020202020204" pitchFamily="34" charset="0"/>
                </a:rPr>
                <a:t>C</a:t>
              </a:r>
              <a:r>
                <a:rPr lang="en-US" sz="4000" dirty="0">
                  <a:solidFill>
                    <a:prstClr val="black"/>
                  </a:solidFill>
                  <a:latin typeface="Arial" panose="020B0604020202020204" pitchFamily="34" charset="0"/>
                  <a:cs typeface="Arial" panose="020B0604020202020204" pitchFamily="34" charset="0"/>
                </a:rPr>
                <a:t>.</a:t>
              </a:r>
              <a:r>
                <a:rPr lang="vi-VN" sz="4000" dirty="0">
                  <a:solidFill>
                    <a:prstClr val="black"/>
                  </a:solidFill>
                  <a:latin typeface="Arial" panose="020B0604020202020204" pitchFamily="34" charset="0"/>
                  <a:cs typeface="Arial" panose="020B0604020202020204" pitchFamily="34" charset="0"/>
                </a:rPr>
                <a:t>4</a:t>
              </a:r>
              <a:endParaRPr lang="en-US" sz="4000" dirty="0">
                <a:solidFill>
                  <a:prstClr val="black"/>
                </a:solidFill>
                <a:latin typeface="Arial" panose="020B0604020202020204" pitchFamily="34" charset="0"/>
                <a:cs typeface="Arial" panose="020B0604020202020204" pitchFamily="34" charset="0"/>
              </a:endParaRPr>
            </a:p>
          </p:txBody>
        </p:sp>
      </p:grpSp>
      <p:sp>
        <p:nvSpPr>
          <p:cNvPr id="10" name="TextBox 2">
            <a:extLst>
              <a:ext uri="{FF2B5EF4-FFF2-40B4-BE49-F238E27FC236}">
                <a16:creationId xmlns:a16="http://schemas.microsoft.com/office/drawing/2014/main" id="{AD600D08-3E8A-1022-6D12-04D38E482775}"/>
              </a:ext>
            </a:extLst>
          </p:cNvPr>
          <p:cNvSpPr txBox="1"/>
          <p:nvPr/>
        </p:nvSpPr>
        <p:spPr>
          <a:xfrm>
            <a:off x="5586624" y="3401673"/>
            <a:ext cx="142316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vi-VN" sz="4000" dirty="0">
                <a:solidFill>
                  <a:srgbClr val="FF0000"/>
                </a:solidFill>
                <a:highlight>
                  <a:srgbClr val="FFFFFF"/>
                </a:highlight>
                <a:latin typeface="Arial" panose="020B0604020202020204" pitchFamily="34" charset="0"/>
                <a:cs typeface="Arial" panose="020B0604020202020204" pitchFamily="34" charset="0"/>
              </a:rPr>
              <a:t>B</a:t>
            </a:r>
            <a:r>
              <a:rPr lang="en-US" sz="4000" dirty="0">
                <a:solidFill>
                  <a:srgbClr val="FF0000"/>
                </a:solidFill>
                <a:highlight>
                  <a:srgbClr val="FFFFFF"/>
                </a:highlight>
                <a:latin typeface="Arial" panose="020B0604020202020204" pitchFamily="34" charset="0"/>
                <a:cs typeface="Arial" panose="020B0604020202020204" pitchFamily="34" charset="0"/>
              </a:rPr>
              <a:t>.</a:t>
            </a:r>
            <a:r>
              <a:rPr lang="vi-VN" sz="4000" dirty="0">
                <a:solidFill>
                  <a:srgbClr val="FF0000"/>
                </a:solidFill>
                <a:highlight>
                  <a:srgbClr val="FFFFFF"/>
                </a:highlight>
                <a:latin typeface="Arial" panose="020B0604020202020204" pitchFamily="34" charset="0"/>
                <a:cs typeface="Arial" panose="020B0604020202020204" pitchFamily="34" charset="0"/>
              </a:rPr>
              <a:t>3</a:t>
            </a:r>
            <a:endParaRPr lang="en-US" sz="4000" dirty="0">
              <a:solidFill>
                <a:srgbClr val="FF0000"/>
              </a:solidFill>
              <a:highlight>
                <a:srgbClr val="FFFFFF"/>
              </a:highligh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9300">
                <p:cTn id="23" fill="hold" display="0">
                  <p:stCondLst>
                    <p:cond delay="indefinite"/>
                  </p:stCondLst>
                  <p:endCondLst>
                    <p:cond evt="onStopAudio" delay="0">
                      <p:tgtEl>
                        <p:sldTgt/>
                      </p:tgtEl>
                    </p:cond>
                  </p:endCondLst>
                </p:cTn>
                <p:tgtEl>
                  <p:spTgt spid="9"/>
                </p:tgtEl>
              </p:cMediaNode>
            </p:audio>
          </p:childTnLst>
        </p:cTn>
      </p:par>
    </p:tnLst>
    <p:bldLst>
      <p:bldP spid="4"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9" y="455478"/>
            <a:ext cx="11326387" cy="6070010"/>
          </a:xfrm>
          <a:prstGeom prst="rect">
            <a:avLst/>
          </a:prstGeom>
        </p:spPr>
      </p:pic>
      <p:sp>
        <p:nvSpPr>
          <p:cNvPr id="3" name="TextBox 2"/>
          <p:cNvSpPr txBox="1"/>
          <p:nvPr/>
        </p:nvSpPr>
        <p:spPr>
          <a:xfrm>
            <a:off x="3641187" y="1035423"/>
            <a:ext cx="7001007" cy="707886"/>
          </a:xfrm>
          <a:prstGeom prst="rect">
            <a:avLst/>
          </a:prstGeom>
          <a:noFill/>
        </p:spPr>
        <p:txBody>
          <a:bodyPr wrap="square" rtlCol="0">
            <a:spAutoFit/>
          </a:bodyPr>
          <a:lstStyle/>
          <a:p>
            <a:pPr defTabSz="609630">
              <a:defRPr/>
            </a:pPr>
            <a:r>
              <a:rPr lang="en-US" sz="4000" b="1" dirty="0">
                <a:ln w="22225">
                  <a:solidFill>
                    <a:srgbClr val="FFC000"/>
                  </a:solidFill>
                  <a:prstDash val="solid"/>
                </a:ln>
                <a:solidFill>
                  <a:srgbClr val="002060"/>
                </a:solidFill>
                <a:latin typeface="+mj-lt"/>
              </a:rPr>
              <a:t>CÙNG CHĂM SÓC CÂY</a:t>
            </a:r>
          </a:p>
        </p:txBody>
      </p:sp>
      <p:sp>
        <p:nvSpPr>
          <p:cNvPr id="4" name="Oval 10"/>
          <p:cNvSpPr/>
          <p:nvPr/>
        </p:nvSpPr>
        <p:spPr>
          <a:xfrm rot="2038944" flipH="1">
            <a:off x="2486630"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 name="Oval 10"/>
          <p:cNvSpPr/>
          <p:nvPr/>
        </p:nvSpPr>
        <p:spPr>
          <a:xfrm rot="20465032">
            <a:off x="3485211" y="341755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 name="Rectangle 12"/>
          <p:cNvSpPr/>
          <p:nvPr/>
        </p:nvSpPr>
        <p:spPr>
          <a:xfrm>
            <a:off x="2528699" y="3473964"/>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 name="Oval 10"/>
          <p:cNvSpPr/>
          <p:nvPr/>
        </p:nvSpPr>
        <p:spPr>
          <a:xfrm rot="2493324" flipH="1">
            <a:off x="1058106" y="4004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 name="Isosceles Triangle 9"/>
          <p:cNvSpPr/>
          <p:nvPr/>
        </p:nvSpPr>
        <p:spPr>
          <a:xfrm>
            <a:off x="1232691"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 name="Oval 10"/>
          <p:cNvSpPr/>
          <p:nvPr/>
        </p:nvSpPr>
        <p:spPr>
          <a:xfrm rot="20465032">
            <a:off x="1513755" y="383188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 name="Oval 10"/>
          <p:cNvSpPr/>
          <p:nvPr/>
        </p:nvSpPr>
        <p:spPr>
          <a:xfrm rot="20465032">
            <a:off x="2305835" y="25797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 name="Oval 10"/>
          <p:cNvSpPr/>
          <p:nvPr/>
        </p:nvSpPr>
        <p:spPr>
          <a:xfrm rot="20465032">
            <a:off x="1621159"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3" name="Rectangle 12"/>
          <p:cNvSpPr/>
          <p:nvPr/>
        </p:nvSpPr>
        <p:spPr>
          <a:xfrm flipH="1">
            <a:off x="1571643"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4" name="Oval 10"/>
          <p:cNvSpPr/>
          <p:nvPr/>
        </p:nvSpPr>
        <p:spPr>
          <a:xfrm rot="2493324" flipH="1">
            <a:off x="1428547"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5" name="Oval 10"/>
          <p:cNvSpPr/>
          <p:nvPr/>
        </p:nvSpPr>
        <p:spPr>
          <a:xfrm rot="768465">
            <a:off x="11232888"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7" name="Oval 10"/>
          <p:cNvSpPr/>
          <p:nvPr/>
        </p:nvSpPr>
        <p:spPr>
          <a:xfrm rot="2038944" flipH="1">
            <a:off x="2346405"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8" name="Oval 10"/>
          <p:cNvSpPr/>
          <p:nvPr/>
        </p:nvSpPr>
        <p:spPr>
          <a:xfrm rot="2038944" flipH="1">
            <a:off x="2685895"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9" name="Oval 10"/>
          <p:cNvSpPr/>
          <p:nvPr/>
        </p:nvSpPr>
        <p:spPr>
          <a:xfrm rot="19725041">
            <a:off x="1102847"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0" name="Rectangle 12"/>
          <p:cNvSpPr/>
          <p:nvPr/>
        </p:nvSpPr>
        <p:spPr>
          <a:xfrm rot="20860009" flipH="1">
            <a:off x="1130236" y="29070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1" name="Oval 10"/>
          <p:cNvSpPr/>
          <p:nvPr/>
        </p:nvSpPr>
        <p:spPr>
          <a:xfrm flipH="1">
            <a:off x="1009068"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2" name="Oval 10"/>
          <p:cNvSpPr/>
          <p:nvPr/>
        </p:nvSpPr>
        <p:spPr>
          <a:xfrm rot="20465032">
            <a:off x="2281512"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3" name="Rectangle 12"/>
          <p:cNvSpPr/>
          <p:nvPr/>
        </p:nvSpPr>
        <p:spPr>
          <a:xfrm rot="18988596">
            <a:off x="1796503"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4" name="Oval 10"/>
          <p:cNvSpPr/>
          <p:nvPr/>
        </p:nvSpPr>
        <p:spPr>
          <a:xfrm rot="20783089" flipH="1">
            <a:off x="2028765" y="3888395"/>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5" name="Oval 24"/>
          <p:cNvSpPr/>
          <p:nvPr/>
        </p:nvSpPr>
        <p:spPr>
          <a:xfrm>
            <a:off x="2294272" y="256266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6" name="Oval 25"/>
          <p:cNvSpPr/>
          <p:nvPr/>
        </p:nvSpPr>
        <p:spPr>
          <a:xfrm>
            <a:off x="2807568" y="31335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7" name="Oval 26"/>
          <p:cNvSpPr/>
          <p:nvPr/>
        </p:nvSpPr>
        <p:spPr>
          <a:xfrm>
            <a:off x="3458744" y="342452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8" name="Oval 27"/>
          <p:cNvSpPr/>
          <p:nvPr/>
        </p:nvSpPr>
        <p:spPr>
          <a:xfrm>
            <a:off x="1431604" y="36640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29" name="Oval 28"/>
          <p:cNvSpPr/>
          <p:nvPr/>
        </p:nvSpPr>
        <p:spPr>
          <a:xfrm>
            <a:off x="1162493" y="366407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0" name="Oval 29"/>
          <p:cNvSpPr/>
          <p:nvPr/>
        </p:nvSpPr>
        <p:spPr>
          <a:xfrm>
            <a:off x="2014936" y="3680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1" name="Oval 30"/>
          <p:cNvSpPr/>
          <p:nvPr/>
        </p:nvSpPr>
        <p:spPr>
          <a:xfrm>
            <a:off x="1048207" y="29071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2" name="Oval 10"/>
          <p:cNvSpPr/>
          <p:nvPr/>
        </p:nvSpPr>
        <p:spPr>
          <a:xfrm rot="768465">
            <a:off x="3241791"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33" name="Oval 10"/>
          <p:cNvSpPr/>
          <p:nvPr/>
        </p:nvSpPr>
        <p:spPr>
          <a:xfrm rot="19468491">
            <a:off x="3186306"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6" y="2492796"/>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6" y="3047111"/>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4" y="3345453"/>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4" y="3601273"/>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5"/>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4" y="3600827"/>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8" y="2831240"/>
            <a:ext cx="261229" cy="259847"/>
          </a:xfrm>
          <a:prstGeom prst="rect">
            <a:avLst/>
          </a:prstGeom>
        </p:spPr>
      </p:pic>
      <p:sp>
        <p:nvSpPr>
          <p:cNvPr id="41" name="Oval 10"/>
          <p:cNvSpPr/>
          <p:nvPr/>
        </p:nvSpPr>
        <p:spPr>
          <a:xfrm rot="2493324" flipH="1">
            <a:off x="1872545" y="25136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2" name="Oval 10"/>
          <p:cNvSpPr/>
          <p:nvPr/>
        </p:nvSpPr>
        <p:spPr>
          <a:xfrm rot="19895557">
            <a:off x="2845110"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3" name="Oval 10"/>
          <p:cNvSpPr/>
          <p:nvPr/>
        </p:nvSpPr>
        <p:spPr>
          <a:xfrm rot="2493324" flipH="1">
            <a:off x="3051921" y="33515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4" name="Oval 10"/>
          <p:cNvSpPr/>
          <p:nvPr/>
        </p:nvSpPr>
        <p:spPr>
          <a:xfrm rot="2038944" flipH="1">
            <a:off x="9982201"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5" name="Rectangle 12"/>
          <p:cNvSpPr/>
          <p:nvPr/>
        </p:nvSpPr>
        <p:spPr>
          <a:xfrm>
            <a:off x="10024269" y="3424068"/>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6" name="Oval 10"/>
          <p:cNvSpPr/>
          <p:nvPr/>
        </p:nvSpPr>
        <p:spPr>
          <a:xfrm rot="2493324" flipH="1">
            <a:off x="8553677" y="395414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7" name="Isosceles Triangle 9"/>
          <p:cNvSpPr/>
          <p:nvPr/>
        </p:nvSpPr>
        <p:spPr>
          <a:xfrm>
            <a:off x="8728263"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8" name="Oval 10"/>
          <p:cNvSpPr/>
          <p:nvPr/>
        </p:nvSpPr>
        <p:spPr>
          <a:xfrm rot="20465032">
            <a:off x="9009327" y="37819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49" name="Oval 10"/>
          <p:cNvSpPr/>
          <p:nvPr/>
        </p:nvSpPr>
        <p:spPr>
          <a:xfrm rot="20465032">
            <a:off x="9801407" y="25298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1" name="Oval 10"/>
          <p:cNvSpPr/>
          <p:nvPr/>
        </p:nvSpPr>
        <p:spPr>
          <a:xfrm rot="20465032">
            <a:off x="9116729"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2" name="Rectangle 12"/>
          <p:cNvSpPr/>
          <p:nvPr/>
        </p:nvSpPr>
        <p:spPr>
          <a:xfrm flipH="1">
            <a:off x="9067213" y="288959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3" name="Oval 10"/>
          <p:cNvSpPr/>
          <p:nvPr/>
        </p:nvSpPr>
        <p:spPr>
          <a:xfrm rot="2493324" flipH="1">
            <a:off x="8924117"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4" name="Oval 10"/>
          <p:cNvSpPr/>
          <p:nvPr/>
        </p:nvSpPr>
        <p:spPr>
          <a:xfrm rot="19468491">
            <a:off x="11155504"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5" name="Oval 10"/>
          <p:cNvSpPr/>
          <p:nvPr/>
        </p:nvSpPr>
        <p:spPr>
          <a:xfrm rot="2038944" flipH="1">
            <a:off x="9841975"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6" name="Oval 10"/>
          <p:cNvSpPr/>
          <p:nvPr/>
        </p:nvSpPr>
        <p:spPr>
          <a:xfrm rot="2038944" flipH="1">
            <a:off x="10181466" y="3003704"/>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7" name="Oval 10"/>
          <p:cNvSpPr/>
          <p:nvPr/>
        </p:nvSpPr>
        <p:spPr>
          <a:xfrm rot="19725041">
            <a:off x="8598417"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8" name="Rectangle 12"/>
          <p:cNvSpPr/>
          <p:nvPr/>
        </p:nvSpPr>
        <p:spPr>
          <a:xfrm rot="20860009" flipH="1">
            <a:off x="8625807" y="285715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59" name="Oval 10"/>
          <p:cNvSpPr/>
          <p:nvPr/>
        </p:nvSpPr>
        <p:spPr>
          <a:xfrm flipH="1">
            <a:off x="8504640"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0" name="Oval 10"/>
          <p:cNvSpPr/>
          <p:nvPr/>
        </p:nvSpPr>
        <p:spPr>
          <a:xfrm rot="20465032">
            <a:off x="9777084"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1" name="Rectangle 12"/>
          <p:cNvSpPr/>
          <p:nvPr/>
        </p:nvSpPr>
        <p:spPr>
          <a:xfrm rot="18988596">
            <a:off x="9292074"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2" name="Oval 10"/>
          <p:cNvSpPr/>
          <p:nvPr/>
        </p:nvSpPr>
        <p:spPr>
          <a:xfrm rot="20783089" flipH="1">
            <a:off x="9524336" y="3838498"/>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3" name="Oval 62"/>
          <p:cNvSpPr/>
          <p:nvPr/>
        </p:nvSpPr>
        <p:spPr>
          <a:xfrm>
            <a:off x="9789844" y="25127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4" name="Oval 63"/>
          <p:cNvSpPr/>
          <p:nvPr/>
        </p:nvSpPr>
        <p:spPr>
          <a:xfrm>
            <a:off x="10303139" y="30836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5" name="Oval 64"/>
          <p:cNvSpPr/>
          <p:nvPr/>
        </p:nvSpPr>
        <p:spPr>
          <a:xfrm>
            <a:off x="10954316" y="337462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6" name="Oval 65"/>
          <p:cNvSpPr/>
          <p:nvPr/>
        </p:nvSpPr>
        <p:spPr>
          <a:xfrm>
            <a:off x="8927175" y="36141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7" name="Oval 66"/>
          <p:cNvSpPr/>
          <p:nvPr/>
        </p:nvSpPr>
        <p:spPr>
          <a:xfrm>
            <a:off x="865806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8" name="Oval 67"/>
          <p:cNvSpPr/>
          <p:nvPr/>
        </p:nvSpPr>
        <p:spPr>
          <a:xfrm>
            <a:off x="9510508" y="363095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69" name="Oval 68"/>
          <p:cNvSpPr/>
          <p:nvPr/>
        </p:nvSpPr>
        <p:spPr>
          <a:xfrm>
            <a:off x="8543777" y="285720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0" name="Oval 10"/>
          <p:cNvSpPr/>
          <p:nvPr/>
        </p:nvSpPr>
        <p:spPr>
          <a:xfrm rot="768465">
            <a:off x="10737362"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71" name="Oval 10"/>
          <p:cNvSpPr/>
          <p:nvPr/>
        </p:nvSpPr>
        <p:spPr>
          <a:xfrm rot="19468491">
            <a:off x="10681877"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6" y="2442900"/>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8" y="2997213"/>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4" y="3295556"/>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4" y="3551376"/>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6" y="3549488"/>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6" y="3550929"/>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8" y="2781344"/>
            <a:ext cx="261229" cy="259847"/>
          </a:xfrm>
          <a:prstGeom prst="rect">
            <a:avLst/>
          </a:prstGeom>
        </p:spPr>
      </p:pic>
      <p:sp>
        <p:nvSpPr>
          <p:cNvPr id="79" name="Oval 10"/>
          <p:cNvSpPr/>
          <p:nvPr/>
        </p:nvSpPr>
        <p:spPr>
          <a:xfrm rot="2493324" flipH="1">
            <a:off x="9368115" y="246378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0" name="Oval 10"/>
          <p:cNvSpPr/>
          <p:nvPr/>
        </p:nvSpPr>
        <p:spPr>
          <a:xfrm rot="19895557">
            <a:off x="10340681"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81" name="Oval 10"/>
          <p:cNvSpPr/>
          <p:nvPr/>
        </p:nvSpPr>
        <p:spPr>
          <a:xfrm rot="2493324" flipH="1">
            <a:off x="10547491" y="330162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a:fillRect/>
          </a:stretch>
        </p:blipFill>
        <p:spPr>
          <a:xfrm>
            <a:off x="9240627" y="4845757"/>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a:fillRect/>
          </a:stretch>
        </p:blipFill>
        <p:spPr>
          <a:xfrm>
            <a:off x="1736730" y="4863777"/>
            <a:ext cx="744623" cy="654755"/>
          </a:xfrm>
          <a:prstGeom prst="rect">
            <a:avLst/>
          </a:prstGeom>
        </p:spPr>
      </p:pic>
      <p:sp>
        <p:nvSpPr>
          <p:cNvPr id="84" name="Isosceles Triangle 9"/>
          <p:cNvSpPr/>
          <p:nvPr/>
        </p:nvSpPr>
        <p:spPr>
          <a:xfrm>
            <a:off x="4952557"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1" fmla="*/ 0 w 696036"/>
              <a:gd name="connsiteY0-2" fmla="*/ 1364776 h 1364776"/>
              <a:gd name="connsiteX1-3" fmla="*/ 348018 w 696036"/>
              <a:gd name="connsiteY1-4" fmla="*/ 0 h 1364776"/>
              <a:gd name="connsiteX2-5" fmla="*/ 696036 w 696036"/>
              <a:gd name="connsiteY2-6" fmla="*/ 1364776 h 1364776"/>
              <a:gd name="connsiteX3-7" fmla="*/ 0 w 696036"/>
              <a:gd name="connsiteY3-8" fmla="*/ 1364776 h 1364776"/>
              <a:gd name="connsiteX0-9" fmla="*/ 0 w 696036"/>
              <a:gd name="connsiteY0-10" fmla="*/ 1364776 h 1364776"/>
              <a:gd name="connsiteX1-11" fmla="*/ 348018 w 696036"/>
              <a:gd name="connsiteY1-12" fmla="*/ 0 h 1364776"/>
              <a:gd name="connsiteX2-13" fmla="*/ 696036 w 696036"/>
              <a:gd name="connsiteY2-14" fmla="*/ 1364776 h 1364776"/>
              <a:gd name="connsiteX3-15" fmla="*/ 0 w 696036"/>
              <a:gd name="connsiteY3-16" fmla="*/ 1364776 h 1364776"/>
              <a:gd name="connsiteX0-17" fmla="*/ 1112292 w 1808328"/>
              <a:gd name="connsiteY0-18" fmla="*/ 1337481 h 1337481"/>
              <a:gd name="connsiteX1-19" fmla="*/ 0 w 1808328"/>
              <a:gd name="connsiteY1-20" fmla="*/ 0 h 1337481"/>
              <a:gd name="connsiteX2-21" fmla="*/ 1808328 w 1808328"/>
              <a:gd name="connsiteY2-22" fmla="*/ 1337481 h 1337481"/>
              <a:gd name="connsiteX3-23" fmla="*/ 1112292 w 1808328"/>
              <a:gd name="connsiteY3-24" fmla="*/ 1337481 h 1337481"/>
              <a:gd name="connsiteX0-25" fmla="*/ 1112679 w 2046882"/>
              <a:gd name="connsiteY0-26" fmla="*/ 1457784 h 1457784"/>
              <a:gd name="connsiteX1-27" fmla="*/ 387 w 2046882"/>
              <a:gd name="connsiteY1-28" fmla="*/ 120303 h 1457784"/>
              <a:gd name="connsiteX2-29" fmla="*/ 1945192 w 2046882"/>
              <a:gd name="connsiteY2-30" fmla="*/ 161246 h 1457784"/>
              <a:gd name="connsiteX3-31" fmla="*/ 1808715 w 2046882"/>
              <a:gd name="connsiteY3-32" fmla="*/ 1457784 h 1457784"/>
              <a:gd name="connsiteX4" fmla="*/ 1112679 w 2046882"/>
              <a:gd name="connsiteY4" fmla="*/ 1457784 h 1457784"/>
              <a:gd name="connsiteX0-33" fmla="*/ 1135827 w 2070030"/>
              <a:gd name="connsiteY0-34" fmla="*/ 1457784 h 1457784"/>
              <a:gd name="connsiteX1-35" fmla="*/ 1654441 w 2070030"/>
              <a:gd name="connsiteY1-36" fmla="*/ 284076 h 1457784"/>
              <a:gd name="connsiteX2-37" fmla="*/ 23535 w 2070030"/>
              <a:gd name="connsiteY2-38" fmla="*/ 120303 h 1457784"/>
              <a:gd name="connsiteX3-39" fmla="*/ 1968340 w 2070030"/>
              <a:gd name="connsiteY3-40" fmla="*/ 161246 h 1457784"/>
              <a:gd name="connsiteX4-41" fmla="*/ 1831863 w 2070030"/>
              <a:gd name="connsiteY4-42" fmla="*/ 1457784 h 1457784"/>
              <a:gd name="connsiteX5" fmla="*/ 1135827 w 2070030"/>
              <a:gd name="connsiteY5" fmla="*/ 1457784 h 1457784"/>
              <a:gd name="connsiteX0-43" fmla="*/ 1138405 w 2072608"/>
              <a:gd name="connsiteY0-44" fmla="*/ 1457784 h 1457784"/>
              <a:gd name="connsiteX1-45" fmla="*/ 1657019 w 2072608"/>
              <a:gd name="connsiteY1-46" fmla="*/ 284076 h 1457784"/>
              <a:gd name="connsiteX2-47" fmla="*/ 838154 w 2072608"/>
              <a:gd name="connsiteY2-48" fmla="*/ 679861 h 1457784"/>
              <a:gd name="connsiteX3-49" fmla="*/ 26113 w 2072608"/>
              <a:gd name="connsiteY3-50" fmla="*/ 120303 h 1457784"/>
              <a:gd name="connsiteX4-51" fmla="*/ 1970918 w 2072608"/>
              <a:gd name="connsiteY4-52" fmla="*/ 161246 h 1457784"/>
              <a:gd name="connsiteX5-53" fmla="*/ 1834441 w 2072608"/>
              <a:gd name="connsiteY5-54" fmla="*/ 1457784 h 1457784"/>
              <a:gd name="connsiteX6" fmla="*/ 1138405 w 2072608"/>
              <a:gd name="connsiteY6" fmla="*/ 1457784 h 1457784"/>
              <a:gd name="connsiteX0-55" fmla="*/ 1112730 w 1998172"/>
              <a:gd name="connsiteY0-56" fmla="*/ 1360349 h 1360349"/>
              <a:gd name="connsiteX1-57" fmla="*/ 1631344 w 1998172"/>
              <a:gd name="connsiteY1-58" fmla="*/ 186641 h 1360349"/>
              <a:gd name="connsiteX2-59" fmla="*/ 812479 w 1998172"/>
              <a:gd name="connsiteY2-60" fmla="*/ 582426 h 1360349"/>
              <a:gd name="connsiteX3-61" fmla="*/ 438 w 1998172"/>
              <a:gd name="connsiteY3-62" fmla="*/ 22868 h 1360349"/>
              <a:gd name="connsiteX4-63" fmla="*/ 730592 w 1998172"/>
              <a:gd name="connsiteY4-64" fmla="*/ 364062 h 1360349"/>
              <a:gd name="connsiteX5-65" fmla="*/ 1945243 w 1998172"/>
              <a:gd name="connsiteY5-66" fmla="*/ 63811 h 1360349"/>
              <a:gd name="connsiteX6-67" fmla="*/ 1808766 w 1998172"/>
              <a:gd name="connsiteY6-68" fmla="*/ 1360349 h 1360349"/>
              <a:gd name="connsiteX7" fmla="*/ 1112730 w 1998172"/>
              <a:gd name="connsiteY7" fmla="*/ 1360349 h 1360349"/>
              <a:gd name="connsiteX0-69" fmla="*/ 558217 w 1443659"/>
              <a:gd name="connsiteY0-70" fmla="*/ 1704152 h 1704152"/>
              <a:gd name="connsiteX1-71" fmla="*/ 1076831 w 1443659"/>
              <a:gd name="connsiteY1-72" fmla="*/ 530444 h 1704152"/>
              <a:gd name="connsiteX2-73" fmla="*/ 257966 w 1443659"/>
              <a:gd name="connsiteY2-74" fmla="*/ 926229 h 1704152"/>
              <a:gd name="connsiteX3-75" fmla="*/ 87369 w 1443659"/>
              <a:gd name="connsiteY3-76" fmla="*/ 11829 h 1704152"/>
              <a:gd name="connsiteX4-77" fmla="*/ 176079 w 1443659"/>
              <a:gd name="connsiteY4-78" fmla="*/ 707865 h 1704152"/>
              <a:gd name="connsiteX5-79" fmla="*/ 1390730 w 1443659"/>
              <a:gd name="connsiteY5-80" fmla="*/ 407614 h 1704152"/>
              <a:gd name="connsiteX6-81" fmla="*/ 1254253 w 1443659"/>
              <a:gd name="connsiteY6-82" fmla="*/ 1704152 h 1704152"/>
              <a:gd name="connsiteX7-83" fmla="*/ 558217 w 1443659"/>
              <a:gd name="connsiteY7-84" fmla="*/ 1704152 h 1704152"/>
              <a:gd name="connsiteX0-85" fmla="*/ 482647 w 1368089"/>
              <a:gd name="connsiteY0-86" fmla="*/ 1705811 h 1705811"/>
              <a:gd name="connsiteX1-87" fmla="*/ 1001261 w 1368089"/>
              <a:gd name="connsiteY1-88" fmla="*/ 532103 h 1705811"/>
              <a:gd name="connsiteX2-89" fmla="*/ 182396 w 1368089"/>
              <a:gd name="connsiteY2-90" fmla="*/ 927888 h 1705811"/>
              <a:gd name="connsiteX3-91" fmla="*/ 11799 w 1368089"/>
              <a:gd name="connsiteY3-92" fmla="*/ 13488 h 1705811"/>
              <a:gd name="connsiteX4-93" fmla="*/ 305226 w 1368089"/>
              <a:gd name="connsiteY4-94" fmla="*/ 600342 h 1705811"/>
              <a:gd name="connsiteX5-95" fmla="*/ 1315160 w 1368089"/>
              <a:gd name="connsiteY5-96" fmla="*/ 409273 h 1705811"/>
              <a:gd name="connsiteX6-97" fmla="*/ 1178683 w 1368089"/>
              <a:gd name="connsiteY6-98" fmla="*/ 1705811 h 1705811"/>
              <a:gd name="connsiteX7-99" fmla="*/ 482647 w 1368089"/>
              <a:gd name="connsiteY7-100" fmla="*/ 1705811 h 1705811"/>
              <a:gd name="connsiteX0-101" fmla="*/ 482647 w 1368089"/>
              <a:gd name="connsiteY0-102" fmla="*/ 1692323 h 1692323"/>
              <a:gd name="connsiteX1-103" fmla="*/ 1001261 w 1368089"/>
              <a:gd name="connsiteY1-104" fmla="*/ 518615 h 1692323"/>
              <a:gd name="connsiteX2-105" fmla="*/ 182396 w 1368089"/>
              <a:gd name="connsiteY2-106" fmla="*/ 914400 h 1692323"/>
              <a:gd name="connsiteX3-107" fmla="*/ 11799 w 1368089"/>
              <a:gd name="connsiteY3-108" fmla="*/ 0 h 1692323"/>
              <a:gd name="connsiteX4-109" fmla="*/ 305226 w 1368089"/>
              <a:gd name="connsiteY4-110" fmla="*/ 586854 h 1692323"/>
              <a:gd name="connsiteX5-111" fmla="*/ 1315160 w 1368089"/>
              <a:gd name="connsiteY5-112" fmla="*/ 395785 h 1692323"/>
              <a:gd name="connsiteX6-113" fmla="*/ 1178683 w 1368089"/>
              <a:gd name="connsiteY6-114" fmla="*/ 1692323 h 1692323"/>
              <a:gd name="connsiteX7-115" fmla="*/ 482647 w 1368089"/>
              <a:gd name="connsiteY7-116" fmla="*/ 1692323 h 1692323"/>
              <a:gd name="connsiteX0-117" fmla="*/ 482647 w 1368089"/>
              <a:gd name="connsiteY0-118" fmla="*/ 1692323 h 1692323"/>
              <a:gd name="connsiteX1-119" fmla="*/ 1001261 w 1368089"/>
              <a:gd name="connsiteY1-120" fmla="*/ 518615 h 1692323"/>
              <a:gd name="connsiteX2-121" fmla="*/ 182396 w 1368089"/>
              <a:gd name="connsiteY2-122" fmla="*/ 914400 h 1692323"/>
              <a:gd name="connsiteX3-123" fmla="*/ 11799 w 1368089"/>
              <a:gd name="connsiteY3-124" fmla="*/ 0 h 1692323"/>
              <a:gd name="connsiteX4-125" fmla="*/ 264282 w 1368089"/>
              <a:gd name="connsiteY4-126" fmla="*/ 750628 h 1692323"/>
              <a:gd name="connsiteX5-127" fmla="*/ 1315160 w 1368089"/>
              <a:gd name="connsiteY5-128" fmla="*/ 395785 h 1692323"/>
              <a:gd name="connsiteX6-129" fmla="*/ 1178683 w 1368089"/>
              <a:gd name="connsiteY6-130" fmla="*/ 1692323 h 1692323"/>
              <a:gd name="connsiteX7-131" fmla="*/ 482647 w 1368089"/>
              <a:gd name="connsiteY7-132" fmla="*/ 1692323 h 1692323"/>
              <a:gd name="connsiteX0-133" fmla="*/ 482647 w 1368089"/>
              <a:gd name="connsiteY0-134" fmla="*/ 1692323 h 1692323"/>
              <a:gd name="connsiteX1-135" fmla="*/ 1055852 w 1368089"/>
              <a:gd name="connsiteY1-136" fmla="*/ 641445 h 1692323"/>
              <a:gd name="connsiteX2-137" fmla="*/ 182396 w 1368089"/>
              <a:gd name="connsiteY2-138" fmla="*/ 914400 h 1692323"/>
              <a:gd name="connsiteX3-139" fmla="*/ 11799 w 1368089"/>
              <a:gd name="connsiteY3-140" fmla="*/ 0 h 1692323"/>
              <a:gd name="connsiteX4-141" fmla="*/ 264282 w 1368089"/>
              <a:gd name="connsiteY4-142" fmla="*/ 750628 h 1692323"/>
              <a:gd name="connsiteX5-143" fmla="*/ 1315160 w 1368089"/>
              <a:gd name="connsiteY5-144" fmla="*/ 395785 h 1692323"/>
              <a:gd name="connsiteX6-145" fmla="*/ 1178683 w 1368089"/>
              <a:gd name="connsiteY6-146" fmla="*/ 1692323 h 1692323"/>
              <a:gd name="connsiteX7-147" fmla="*/ 482647 w 1368089"/>
              <a:gd name="connsiteY7-148" fmla="*/ 1692323 h 1692323"/>
              <a:gd name="connsiteX0-149" fmla="*/ 482647 w 1368089"/>
              <a:gd name="connsiteY0-150" fmla="*/ 1692323 h 1692323"/>
              <a:gd name="connsiteX1-151" fmla="*/ 1042204 w 1368089"/>
              <a:gd name="connsiteY1-152" fmla="*/ 764275 h 1692323"/>
              <a:gd name="connsiteX2-153" fmla="*/ 182396 w 1368089"/>
              <a:gd name="connsiteY2-154" fmla="*/ 914400 h 1692323"/>
              <a:gd name="connsiteX3-155" fmla="*/ 11799 w 1368089"/>
              <a:gd name="connsiteY3-156" fmla="*/ 0 h 1692323"/>
              <a:gd name="connsiteX4-157" fmla="*/ 264282 w 1368089"/>
              <a:gd name="connsiteY4-158" fmla="*/ 750628 h 1692323"/>
              <a:gd name="connsiteX5-159" fmla="*/ 1315160 w 1368089"/>
              <a:gd name="connsiteY5-160" fmla="*/ 395785 h 1692323"/>
              <a:gd name="connsiteX6-161" fmla="*/ 1178683 w 1368089"/>
              <a:gd name="connsiteY6-162" fmla="*/ 1692323 h 1692323"/>
              <a:gd name="connsiteX7-163" fmla="*/ 482647 w 1368089"/>
              <a:gd name="connsiteY7-164" fmla="*/ 1692323 h 1692323"/>
              <a:gd name="connsiteX0-165" fmla="*/ 482647 w 1320476"/>
              <a:gd name="connsiteY0-166" fmla="*/ 1692323 h 1692323"/>
              <a:gd name="connsiteX1-167" fmla="*/ 1042204 w 1320476"/>
              <a:gd name="connsiteY1-168" fmla="*/ 764275 h 1692323"/>
              <a:gd name="connsiteX2-169" fmla="*/ 182396 w 1320476"/>
              <a:gd name="connsiteY2-170" fmla="*/ 914400 h 1692323"/>
              <a:gd name="connsiteX3-171" fmla="*/ 11799 w 1320476"/>
              <a:gd name="connsiteY3-172" fmla="*/ 0 h 1692323"/>
              <a:gd name="connsiteX4-173" fmla="*/ 264282 w 1320476"/>
              <a:gd name="connsiteY4-174" fmla="*/ 750628 h 1692323"/>
              <a:gd name="connsiteX5-175" fmla="*/ 1260569 w 1320476"/>
              <a:gd name="connsiteY5-176" fmla="*/ 641445 h 1692323"/>
              <a:gd name="connsiteX6-177" fmla="*/ 1178683 w 1320476"/>
              <a:gd name="connsiteY6-178" fmla="*/ 1692323 h 1692323"/>
              <a:gd name="connsiteX7-179" fmla="*/ 482647 w 1320476"/>
              <a:gd name="connsiteY7-180" fmla="*/ 1692323 h 1692323"/>
              <a:gd name="connsiteX0-181" fmla="*/ 482647 w 1320476"/>
              <a:gd name="connsiteY0-182" fmla="*/ 1692323 h 1692323"/>
              <a:gd name="connsiteX1-183" fmla="*/ 1042204 w 1320476"/>
              <a:gd name="connsiteY1-184" fmla="*/ 764275 h 1692323"/>
              <a:gd name="connsiteX2-185" fmla="*/ 182396 w 1320476"/>
              <a:gd name="connsiteY2-186" fmla="*/ 914400 h 1692323"/>
              <a:gd name="connsiteX3-187" fmla="*/ 11799 w 1320476"/>
              <a:gd name="connsiteY3-188" fmla="*/ 0 h 1692323"/>
              <a:gd name="connsiteX4-189" fmla="*/ 264282 w 1320476"/>
              <a:gd name="connsiteY4-190" fmla="*/ 750628 h 1692323"/>
              <a:gd name="connsiteX5-191" fmla="*/ 1260569 w 1320476"/>
              <a:gd name="connsiteY5-192" fmla="*/ 641445 h 1692323"/>
              <a:gd name="connsiteX6-193" fmla="*/ 1178683 w 1320476"/>
              <a:gd name="connsiteY6-194" fmla="*/ 1692323 h 1692323"/>
              <a:gd name="connsiteX7-195" fmla="*/ 482647 w 1320476"/>
              <a:gd name="connsiteY7-196" fmla="*/ 1692323 h 1692323"/>
              <a:gd name="connsiteX0-197" fmla="*/ 482647 w 1320476"/>
              <a:gd name="connsiteY0-198" fmla="*/ 1692323 h 1692323"/>
              <a:gd name="connsiteX1-199" fmla="*/ 1042204 w 1320476"/>
              <a:gd name="connsiteY1-200" fmla="*/ 764275 h 1692323"/>
              <a:gd name="connsiteX2-201" fmla="*/ 182396 w 1320476"/>
              <a:gd name="connsiteY2-202" fmla="*/ 914400 h 1692323"/>
              <a:gd name="connsiteX3-203" fmla="*/ 11799 w 1320476"/>
              <a:gd name="connsiteY3-204" fmla="*/ 0 h 1692323"/>
              <a:gd name="connsiteX4-205" fmla="*/ 264282 w 1320476"/>
              <a:gd name="connsiteY4-206" fmla="*/ 750628 h 1692323"/>
              <a:gd name="connsiteX5-207" fmla="*/ 1260569 w 1320476"/>
              <a:gd name="connsiteY5-208" fmla="*/ 641445 h 1692323"/>
              <a:gd name="connsiteX6-209" fmla="*/ 1178683 w 1320476"/>
              <a:gd name="connsiteY6-210" fmla="*/ 1692323 h 1692323"/>
              <a:gd name="connsiteX7-211" fmla="*/ 482647 w 1320476"/>
              <a:gd name="connsiteY7-212" fmla="*/ 1692323 h 1692323"/>
              <a:gd name="connsiteX0-213" fmla="*/ 482647 w 1320476"/>
              <a:gd name="connsiteY0-214" fmla="*/ 1692323 h 1692323"/>
              <a:gd name="connsiteX1-215" fmla="*/ 1042204 w 1320476"/>
              <a:gd name="connsiteY1-216" fmla="*/ 764275 h 1692323"/>
              <a:gd name="connsiteX2-217" fmla="*/ 182396 w 1320476"/>
              <a:gd name="connsiteY2-218" fmla="*/ 914400 h 1692323"/>
              <a:gd name="connsiteX3-219" fmla="*/ 11799 w 1320476"/>
              <a:gd name="connsiteY3-220" fmla="*/ 0 h 1692323"/>
              <a:gd name="connsiteX4-221" fmla="*/ 264282 w 1320476"/>
              <a:gd name="connsiteY4-222" fmla="*/ 750628 h 1692323"/>
              <a:gd name="connsiteX5-223" fmla="*/ 1260569 w 1320476"/>
              <a:gd name="connsiteY5-224" fmla="*/ 641445 h 1692323"/>
              <a:gd name="connsiteX6-225" fmla="*/ 1178683 w 1320476"/>
              <a:gd name="connsiteY6-226" fmla="*/ 1692323 h 1692323"/>
              <a:gd name="connsiteX7-227" fmla="*/ 482647 w 1320476"/>
              <a:gd name="connsiteY7-228" fmla="*/ 1692323 h 1692323"/>
              <a:gd name="connsiteX0-229" fmla="*/ 482647 w 1320476"/>
              <a:gd name="connsiteY0-230" fmla="*/ 1692323 h 1692323"/>
              <a:gd name="connsiteX1-231" fmla="*/ 1042204 w 1320476"/>
              <a:gd name="connsiteY1-232" fmla="*/ 764275 h 1692323"/>
              <a:gd name="connsiteX2-233" fmla="*/ 182396 w 1320476"/>
              <a:gd name="connsiteY2-234" fmla="*/ 914400 h 1692323"/>
              <a:gd name="connsiteX3-235" fmla="*/ 11799 w 1320476"/>
              <a:gd name="connsiteY3-236" fmla="*/ 0 h 1692323"/>
              <a:gd name="connsiteX4-237" fmla="*/ 240377 w 1320476"/>
              <a:gd name="connsiteY4-238" fmla="*/ 816369 h 1692323"/>
              <a:gd name="connsiteX5-239" fmla="*/ 1260569 w 1320476"/>
              <a:gd name="connsiteY5-240" fmla="*/ 641445 h 1692323"/>
              <a:gd name="connsiteX6-241" fmla="*/ 1178683 w 1320476"/>
              <a:gd name="connsiteY6-242" fmla="*/ 1692323 h 1692323"/>
              <a:gd name="connsiteX7-243" fmla="*/ 482647 w 1320476"/>
              <a:gd name="connsiteY7-244" fmla="*/ 1692323 h 1692323"/>
              <a:gd name="connsiteX0-245" fmla="*/ 482647 w 1320476"/>
              <a:gd name="connsiteY0-246" fmla="*/ 1692323 h 1692323"/>
              <a:gd name="connsiteX1-247" fmla="*/ 1042204 w 1320476"/>
              <a:gd name="connsiteY1-248" fmla="*/ 764275 h 1692323"/>
              <a:gd name="connsiteX2-249" fmla="*/ 182396 w 1320476"/>
              <a:gd name="connsiteY2-250" fmla="*/ 914400 h 1692323"/>
              <a:gd name="connsiteX3-251" fmla="*/ 11799 w 1320476"/>
              <a:gd name="connsiteY3-252" fmla="*/ 0 h 1692323"/>
              <a:gd name="connsiteX4-253" fmla="*/ 240377 w 1320476"/>
              <a:gd name="connsiteY4-254" fmla="*/ 816369 h 1692323"/>
              <a:gd name="connsiteX5-255" fmla="*/ 1260569 w 1320476"/>
              <a:gd name="connsiteY5-256" fmla="*/ 641445 h 1692323"/>
              <a:gd name="connsiteX6-257" fmla="*/ 1178683 w 1320476"/>
              <a:gd name="connsiteY6-258" fmla="*/ 1692323 h 1692323"/>
              <a:gd name="connsiteX7-259" fmla="*/ 482647 w 1320476"/>
              <a:gd name="connsiteY7-260" fmla="*/ 1692323 h 1692323"/>
              <a:gd name="connsiteX0-261" fmla="*/ 505441 w 1343270"/>
              <a:gd name="connsiteY0-262" fmla="*/ 1692323 h 1692323"/>
              <a:gd name="connsiteX1-263" fmla="*/ 1064998 w 1343270"/>
              <a:gd name="connsiteY1-264" fmla="*/ 764275 h 1692323"/>
              <a:gd name="connsiteX2-265" fmla="*/ 205190 w 1343270"/>
              <a:gd name="connsiteY2-266" fmla="*/ 914400 h 1692323"/>
              <a:gd name="connsiteX3-267" fmla="*/ 34593 w 1343270"/>
              <a:gd name="connsiteY3-268" fmla="*/ 0 h 1692323"/>
              <a:gd name="connsiteX4-269" fmla="*/ 263171 w 1343270"/>
              <a:gd name="connsiteY4-270" fmla="*/ 816369 h 1692323"/>
              <a:gd name="connsiteX5-271" fmla="*/ 1283363 w 1343270"/>
              <a:gd name="connsiteY5-272" fmla="*/ 641445 h 1692323"/>
              <a:gd name="connsiteX6-273" fmla="*/ 1201477 w 1343270"/>
              <a:gd name="connsiteY6-274" fmla="*/ 1692323 h 1692323"/>
              <a:gd name="connsiteX7-275" fmla="*/ 505441 w 1343270"/>
              <a:gd name="connsiteY7-276" fmla="*/ 1692323 h 1692323"/>
              <a:gd name="connsiteX0-277" fmla="*/ 505441 w 1343270"/>
              <a:gd name="connsiteY0-278" fmla="*/ 1692323 h 1692323"/>
              <a:gd name="connsiteX1-279" fmla="*/ 1064998 w 1343270"/>
              <a:gd name="connsiteY1-280" fmla="*/ 764275 h 1692323"/>
              <a:gd name="connsiteX2-281" fmla="*/ 205190 w 1343270"/>
              <a:gd name="connsiteY2-282" fmla="*/ 914400 h 1692323"/>
              <a:gd name="connsiteX3-283" fmla="*/ 34593 w 1343270"/>
              <a:gd name="connsiteY3-284" fmla="*/ 0 h 1692323"/>
              <a:gd name="connsiteX4-285" fmla="*/ 263171 w 1343270"/>
              <a:gd name="connsiteY4-286" fmla="*/ 816369 h 1692323"/>
              <a:gd name="connsiteX5-287" fmla="*/ 1283363 w 1343270"/>
              <a:gd name="connsiteY5-288" fmla="*/ 641445 h 1692323"/>
              <a:gd name="connsiteX6-289" fmla="*/ 1201477 w 1343270"/>
              <a:gd name="connsiteY6-290" fmla="*/ 1692323 h 1692323"/>
              <a:gd name="connsiteX7-291" fmla="*/ 505441 w 1343270"/>
              <a:gd name="connsiteY7-292" fmla="*/ 1692323 h 1692323"/>
              <a:gd name="connsiteX0-293" fmla="*/ 505441 w 1287477"/>
              <a:gd name="connsiteY0-294" fmla="*/ 1692323 h 1692323"/>
              <a:gd name="connsiteX1-295" fmla="*/ 1064998 w 1287477"/>
              <a:gd name="connsiteY1-296" fmla="*/ 764275 h 1692323"/>
              <a:gd name="connsiteX2-297" fmla="*/ 205190 w 1287477"/>
              <a:gd name="connsiteY2-298" fmla="*/ 914400 h 1692323"/>
              <a:gd name="connsiteX3-299" fmla="*/ 34593 w 1287477"/>
              <a:gd name="connsiteY3-300" fmla="*/ 0 h 1692323"/>
              <a:gd name="connsiteX4-301" fmla="*/ 263171 w 1287477"/>
              <a:gd name="connsiteY4-302" fmla="*/ 816369 h 1692323"/>
              <a:gd name="connsiteX5-303" fmla="*/ 1038954 w 1287477"/>
              <a:gd name="connsiteY5-304" fmla="*/ 455950 h 1692323"/>
              <a:gd name="connsiteX6-305" fmla="*/ 1283363 w 1287477"/>
              <a:gd name="connsiteY6-306" fmla="*/ 641445 h 1692323"/>
              <a:gd name="connsiteX7-307" fmla="*/ 1201477 w 1287477"/>
              <a:gd name="connsiteY7-308" fmla="*/ 1692323 h 1692323"/>
              <a:gd name="connsiteX8" fmla="*/ 505441 w 1287477"/>
              <a:gd name="connsiteY8" fmla="*/ 1692323 h 1692323"/>
              <a:gd name="connsiteX0-309" fmla="*/ 505441 w 1287477"/>
              <a:gd name="connsiteY0-310" fmla="*/ 1692323 h 1692323"/>
              <a:gd name="connsiteX1-311" fmla="*/ 1064998 w 1287477"/>
              <a:gd name="connsiteY1-312" fmla="*/ 764275 h 1692323"/>
              <a:gd name="connsiteX2-313" fmla="*/ 205190 w 1287477"/>
              <a:gd name="connsiteY2-314" fmla="*/ 914400 h 1692323"/>
              <a:gd name="connsiteX3-315" fmla="*/ 34593 w 1287477"/>
              <a:gd name="connsiteY3-316" fmla="*/ 0 h 1692323"/>
              <a:gd name="connsiteX4-317" fmla="*/ 217451 w 1287477"/>
              <a:gd name="connsiteY4-318" fmla="*/ 747789 h 1692323"/>
              <a:gd name="connsiteX5-319" fmla="*/ 1038954 w 1287477"/>
              <a:gd name="connsiteY5-320" fmla="*/ 455950 h 1692323"/>
              <a:gd name="connsiteX6-321" fmla="*/ 1283363 w 1287477"/>
              <a:gd name="connsiteY6-322" fmla="*/ 641445 h 1692323"/>
              <a:gd name="connsiteX7-323" fmla="*/ 1201477 w 1287477"/>
              <a:gd name="connsiteY7-324" fmla="*/ 1692323 h 1692323"/>
              <a:gd name="connsiteX8-325" fmla="*/ 505441 w 1287477"/>
              <a:gd name="connsiteY8-326" fmla="*/ 1692323 h 1692323"/>
              <a:gd name="connsiteX0-327" fmla="*/ 505441 w 1287477"/>
              <a:gd name="connsiteY0-328" fmla="*/ 1692323 h 1692323"/>
              <a:gd name="connsiteX1-329" fmla="*/ 1064998 w 1287477"/>
              <a:gd name="connsiteY1-330" fmla="*/ 764275 h 1692323"/>
              <a:gd name="connsiteX2-331" fmla="*/ 205190 w 1287477"/>
              <a:gd name="connsiteY2-332" fmla="*/ 914400 h 1692323"/>
              <a:gd name="connsiteX3-333" fmla="*/ 34593 w 1287477"/>
              <a:gd name="connsiteY3-334" fmla="*/ 0 h 1692323"/>
              <a:gd name="connsiteX4-335" fmla="*/ 217451 w 1287477"/>
              <a:gd name="connsiteY4-336" fmla="*/ 747789 h 1692323"/>
              <a:gd name="connsiteX5-337" fmla="*/ 1038954 w 1287477"/>
              <a:gd name="connsiteY5-338" fmla="*/ 455950 h 1692323"/>
              <a:gd name="connsiteX6-339" fmla="*/ 1283363 w 1287477"/>
              <a:gd name="connsiteY6-340" fmla="*/ 641445 h 1692323"/>
              <a:gd name="connsiteX7-341" fmla="*/ 1201477 w 1287477"/>
              <a:gd name="connsiteY7-342" fmla="*/ 1692323 h 1692323"/>
              <a:gd name="connsiteX8-343" fmla="*/ 505441 w 1287477"/>
              <a:gd name="connsiteY8-344" fmla="*/ 1692323 h 1692323"/>
              <a:gd name="connsiteX0-345" fmla="*/ 569194 w 1351230"/>
              <a:gd name="connsiteY0-346" fmla="*/ 1722803 h 1722803"/>
              <a:gd name="connsiteX1-347" fmla="*/ 1128751 w 1351230"/>
              <a:gd name="connsiteY1-348" fmla="*/ 794755 h 1722803"/>
              <a:gd name="connsiteX2-349" fmla="*/ 268943 w 1351230"/>
              <a:gd name="connsiteY2-350" fmla="*/ 944880 h 1722803"/>
              <a:gd name="connsiteX3-351" fmla="*/ 14526 w 1351230"/>
              <a:gd name="connsiteY3-352" fmla="*/ 0 h 1722803"/>
              <a:gd name="connsiteX4-353" fmla="*/ 281204 w 1351230"/>
              <a:gd name="connsiteY4-354" fmla="*/ 778269 h 1722803"/>
              <a:gd name="connsiteX5-355" fmla="*/ 1102707 w 1351230"/>
              <a:gd name="connsiteY5-356" fmla="*/ 486430 h 1722803"/>
              <a:gd name="connsiteX6-357" fmla="*/ 1347116 w 1351230"/>
              <a:gd name="connsiteY6-358" fmla="*/ 671925 h 1722803"/>
              <a:gd name="connsiteX7-359" fmla="*/ 1265230 w 1351230"/>
              <a:gd name="connsiteY7-360" fmla="*/ 1722803 h 1722803"/>
              <a:gd name="connsiteX8-361" fmla="*/ 569194 w 1351230"/>
              <a:gd name="connsiteY8-362" fmla="*/ 1722803 h 1722803"/>
              <a:gd name="connsiteX0-363" fmla="*/ 618323 w 1400359"/>
              <a:gd name="connsiteY0-364" fmla="*/ 1722803 h 1722803"/>
              <a:gd name="connsiteX1-365" fmla="*/ 1177880 w 1400359"/>
              <a:gd name="connsiteY1-366" fmla="*/ 794755 h 1722803"/>
              <a:gd name="connsiteX2-367" fmla="*/ 318072 w 1400359"/>
              <a:gd name="connsiteY2-368" fmla="*/ 944880 h 1722803"/>
              <a:gd name="connsiteX3-369" fmla="*/ 63655 w 1400359"/>
              <a:gd name="connsiteY3-370" fmla="*/ 0 h 1722803"/>
              <a:gd name="connsiteX4-371" fmla="*/ 330333 w 1400359"/>
              <a:gd name="connsiteY4-372" fmla="*/ 778269 h 1722803"/>
              <a:gd name="connsiteX5-373" fmla="*/ 1151836 w 1400359"/>
              <a:gd name="connsiteY5-374" fmla="*/ 486430 h 1722803"/>
              <a:gd name="connsiteX6-375" fmla="*/ 1396245 w 1400359"/>
              <a:gd name="connsiteY6-376" fmla="*/ 671925 h 1722803"/>
              <a:gd name="connsiteX7-377" fmla="*/ 1314359 w 1400359"/>
              <a:gd name="connsiteY7-378" fmla="*/ 1722803 h 1722803"/>
              <a:gd name="connsiteX8-379" fmla="*/ 618323 w 1400359"/>
              <a:gd name="connsiteY8-380" fmla="*/ 1722803 h 1722803"/>
              <a:gd name="connsiteX0-381" fmla="*/ 618323 w 1400359"/>
              <a:gd name="connsiteY0-382" fmla="*/ 1722803 h 1722803"/>
              <a:gd name="connsiteX1-383" fmla="*/ 1063580 w 1400359"/>
              <a:gd name="connsiteY1-384" fmla="*/ 817615 h 1722803"/>
              <a:gd name="connsiteX2-385" fmla="*/ 318072 w 1400359"/>
              <a:gd name="connsiteY2-386" fmla="*/ 944880 h 1722803"/>
              <a:gd name="connsiteX3-387" fmla="*/ 63655 w 1400359"/>
              <a:gd name="connsiteY3-388" fmla="*/ 0 h 1722803"/>
              <a:gd name="connsiteX4-389" fmla="*/ 330333 w 1400359"/>
              <a:gd name="connsiteY4-390" fmla="*/ 778269 h 1722803"/>
              <a:gd name="connsiteX5-391" fmla="*/ 1151836 w 1400359"/>
              <a:gd name="connsiteY5-392" fmla="*/ 486430 h 1722803"/>
              <a:gd name="connsiteX6-393" fmla="*/ 1396245 w 1400359"/>
              <a:gd name="connsiteY6-394" fmla="*/ 671925 h 1722803"/>
              <a:gd name="connsiteX7-395" fmla="*/ 1314359 w 1400359"/>
              <a:gd name="connsiteY7-396" fmla="*/ 1722803 h 1722803"/>
              <a:gd name="connsiteX8-397" fmla="*/ 618323 w 1400359"/>
              <a:gd name="connsiteY8-398" fmla="*/ 1722803 h 1722803"/>
              <a:gd name="connsiteX0-399" fmla="*/ 618323 w 1400359"/>
              <a:gd name="connsiteY0-400" fmla="*/ 1722803 h 1722803"/>
              <a:gd name="connsiteX1-401" fmla="*/ 1063580 w 1400359"/>
              <a:gd name="connsiteY1-402" fmla="*/ 817615 h 1722803"/>
              <a:gd name="connsiteX2-403" fmla="*/ 318072 w 1400359"/>
              <a:gd name="connsiteY2-404" fmla="*/ 944880 h 1722803"/>
              <a:gd name="connsiteX3-405" fmla="*/ 63655 w 1400359"/>
              <a:gd name="connsiteY3-406" fmla="*/ 0 h 1722803"/>
              <a:gd name="connsiteX4-407" fmla="*/ 330333 w 1400359"/>
              <a:gd name="connsiteY4-408" fmla="*/ 778269 h 1722803"/>
              <a:gd name="connsiteX5-409" fmla="*/ 1151836 w 1400359"/>
              <a:gd name="connsiteY5-410" fmla="*/ 486430 h 1722803"/>
              <a:gd name="connsiteX6-411" fmla="*/ 1396245 w 1400359"/>
              <a:gd name="connsiteY6-412" fmla="*/ 671925 h 1722803"/>
              <a:gd name="connsiteX7-413" fmla="*/ 1314359 w 1400359"/>
              <a:gd name="connsiteY7-414" fmla="*/ 1722803 h 1722803"/>
              <a:gd name="connsiteX8-415" fmla="*/ 618323 w 1400359"/>
              <a:gd name="connsiteY8-416" fmla="*/ 1722803 h 1722803"/>
              <a:gd name="connsiteX0-417" fmla="*/ 618323 w 1400359"/>
              <a:gd name="connsiteY0-418" fmla="*/ 1722803 h 1722803"/>
              <a:gd name="connsiteX1-419" fmla="*/ 1063580 w 1400359"/>
              <a:gd name="connsiteY1-420" fmla="*/ 817615 h 1722803"/>
              <a:gd name="connsiteX2-421" fmla="*/ 318072 w 1400359"/>
              <a:gd name="connsiteY2-422" fmla="*/ 944880 h 1722803"/>
              <a:gd name="connsiteX3-423" fmla="*/ 63655 w 1400359"/>
              <a:gd name="connsiteY3-424" fmla="*/ 0 h 1722803"/>
              <a:gd name="connsiteX4-425" fmla="*/ 330333 w 1400359"/>
              <a:gd name="connsiteY4-426" fmla="*/ 778269 h 1722803"/>
              <a:gd name="connsiteX5-427" fmla="*/ 1151836 w 1400359"/>
              <a:gd name="connsiteY5-428" fmla="*/ 486430 h 1722803"/>
              <a:gd name="connsiteX6-429" fmla="*/ 1396245 w 1400359"/>
              <a:gd name="connsiteY6-430" fmla="*/ 671925 h 1722803"/>
              <a:gd name="connsiteX7-431" fmla="*/ 1314359 w 1400359"/>
              <a:gd name="connsiteY7-432" fmla="*/ 1722803 h 1722803"/>
              <a:gd name="connsiteX8-433" fmla="*/ 618323 w 1400359"/>
              <a:gd name="connsiteY8-434" fmla="*/ 1722803 h 1722803"/>
              <a:gd name="connsiteX0-435" fmla="*/ 618323 w 1400359"/>
              <a:gd name="connsiteY0-436" fmla="*/ 1722803 h 1722803"/>
              <a:gd name="connsiteX1-437" fmla="*/ 1063580 w 1400359"/>
              <a:gd name="connsiteY1-438" fmla="*/ 817615 h 1722803"/>
              <a:gd name="connsiteX2-439" fmla="*/ 318072 w 1400359"/>
              <a:gd name="connsiteY2-440" fmla="*/ 944880 h 1722803"/>
              <a:gd name="connsiteX3-441" fmla="*/ 63655 w 1400359"/>
              <a:gd name="connsiteY3-442" fmla="*/ 0 h 1722803"/>
              <a:gd name="connsiteX4-443" fmla="*/ 330333 w 1400359"/>
              <a:gd name="connsiteY4-444" fmla="*/ 778269 h 1722803"/>
              <a:gd name="connsiteX5-445" fmla="*/ 1151836 w 1400359"/>
              <a:gd name="connsiteY5-446" fmla="*/ 486430 h 1722803"/>
              <a:gd name="connsiteX6-447" fmla="*/ 1396245 w 1400359"/>
              <a:gd name="connsiteY6-448" fmla="*/ 671925 h 1722803"/>
              <a:gd name="connsiteX7-449" fmla="*/ 1314359 w 1400359"/>
              <a:gd name="connsiteY7-450" fmla="*/ 1722803 h 1722803"/>
              <a:gd name="connsiteX8-451" fmla="*/ 618323 w 1400359"/>
              <a:gd name="connsiteY8-452" fmla="*/ 1722803 h 1722803"/>
              <a:gd name="connsiteX0-453" fmla="*/ 586523 w 1368559"/>
              <a:gd name="connsiteY0-454" fmla="*/ 1761340 h 1761340"/>
              <a:gd name="connsiteX1-455" fmla="*/ 1031780 w 1368559"/>
              <a:gd name="connsiteY1-456" fmla="*/ 856152 h 1761340"/>
              <a:gd name="connsiteX2-457" fmla="*/ 286272 w 1368559"/>
              <a:gd name="connsiteY2-458" fmla="*/ 983417 h 1761340"/>
              <a:gd name="connsiteX3-459" fmla="*/ 42284 w 1368559"/>
              <a:gd name="connsiteY3-460" fmla="*/ 223977 h 1761340"/>
              <a:gd name="connsiteX4-461" fmla="*/ 31855 w 1368559"/>
              <a:gd name="connsiteY4-462" fmla="*/ 38537 h 1761340"/>
              <a:gd name="connsiteX5-463" fmla="*/ 298533 w 1368559"/>
              <a:gd name="connsiteY5-464" fmla="*/ 816806 h 1761340"/>
              <a:gd name="connsiteX6-465" fmla="*/ 1120036 w 1368559"/>
              <a:gd name="connsiteY6-466" fmla="*/ 524967 h 1761340"/>
              <a:gd name="connsiteX7-467" fmla="*/ 1364445 w 1368559"/>
              <a:gd name="connsiteY7-468" fmla="*/ 710462 h 1761340"/>
              <a:gd name="connsiteX8-469" fmla="*/ 1282559 w 1368559"/>
              <a:gd name="connsiteY8-470" fmla="*/ 1761340 h 1761340"/>
              <a:gd name="connsiteX9" fmla="*/ 586523 w 1368559"/>
              <a:gd name="connsiteY9" fmla="*/ 1761340 h 1761340"/>
              <a:gd name="connsiteX0-471" fmla="*/ 569156 w 1351192"/>
              <a:gd name="connsiteY0-472" fmla="*/ 1765374 h 1765374"/>
              <a:gd name="connsiteX1-473" fmla="*/ 1014413 w 1351192"/>
              <a:gd name="connsiteY1-474" fmla="*/ 860186 h 1765374"/>
              <a:gd name="connsiteX2-475" fmla="*/ 268905 w 1351192"/>
              <a:gd name="connsiteY2-476" fmla="*/ 987451 h 1765374"/>
              <a:gd name="connsiteX3-477" fmla="*/ 24917 w 1351192"/>
              <a:gd name="connsiteY3-478" fmla="*/ 228011 h 1765374"/>
              <a:gd name="connsiteX4-479" fmla="*/ 50206 w 1351192"/>
              <a:gd name="connsiteY4-480" fmla="*/ 37808 h 1765374"/>
              <a:gd name="connsiteX5-481" fmla="*/ 281166 w 1351192"/>
              <a:gd name="connsiteY5-482" fmla="*/ 820840 h 1765374"/>
              <a:gd name="connsiteX6-483" fmla="*/ 1102669 w 1351192"/>
              <a:gd name="connsiteY6-484" fmla="*/ 529001 h 1765374"/>
              <a:gd name="connsiteX7-485" fmla="*/ 1347078 w 1351192"/>
              <a:gd name="connsiteY7-486" fmla="*/ 714496 h 1765374"/>
              <a:gd name="connsiteX8-487" fmla="*/ 1265192 w 1351192"/>
              <a:gd name="connsiteY8-488" fmla="*/ 1765374 h 1765374"/>
              <a:gd name="connsiteX9-489" fmla="*/ 569156 w 1351192"/>
              <a:gd name="connsiteY9-490" fmla="*/ 1765374 h 1765374"/>
              <a:gd name="connsiteX0-491" fmla="*/ 576794 w 1358830"/>
              <a:gd name="connsiteY0-492" fmla="*/ 1727566 h 1727566"/>
              <a:gd name="connsiteX1-493" fmla="*/ 1022051 w 1358830"/>
              <a:gd name="connsiteY1-494" fmla="*/ 822378 h 1727566"/>
              <a:gd name="connsiteX2-495" fmla="*/ 276543 w 1358830"/>
              <a:gd name="connsiteY2-496" fmla="*/ 949643 h 1727566"/>
              <a:gd name="connsiteX3-497" fmla="*/ 32555 w 1358830"/>
              <a:gd name="connsiteY3-498" fmla="*/ 190203 h 1727566"/>
              <a:gd name="connsiteX4-499" fmla="*/ 57844 w 1358830"/>
              <a:gd name="connsiteY4-500" fmla="*/ 0 h 1727566"/>
              <a:gd name="connsiteX5-501" fmla="*/ 288804 w 1358830"/>
              <a:gd name="connsiteY5-502" fmla="*/ 783032 h 1727566"/>
              <a:gd name="connsiteX6-503" fmla="*/ 1110307 w 1358830"/>
              <a:gd name="connsiteY6-504" fmla="*/ 491193 h 1727566"/>
              <a:gd name="connsiteX7-505" fmla="*/ 1354716 w 1358830"/>
              <a:gd name="connsiteY7-506" fmla="*/ 676688 h 1727566"/>
              <a:gd name="connsiteX8-507" fmla="*/ 1272830 w 1358830"/>
              <a:gd name="connsiteY8-508" fmla="*/ 1727566 h 1727566"/>
              <a:gd name="connsiteX9-509" fmla="*/ 576794 w 1358830"/>
              <a:gd name="connsiteY9-510" fmla="*/ 1727566 h 1727566"/>
              <a:gd name="connsiteX0-511" fmla="*/ 763388 w 1545424"/>
              <a:gd name="connsiteY0-512" fmla="*/ 1799620 h 1799620"/>
              <a:gd name="connsiteX1-513" fmla="*/ 1208645 w 1545424"/>
              <a:gd name="connsiteY1-514" fmla="*/ 894432 h 1799620"/>
              <a:gd name="connsiteX2-515" fmla="*/ 463137 w 1545424"/>
              <a:gd name="connsiteY2-516" fmla="*/ 1021697 h 1799620"/>
              <a:gd name="connsiteX3-517" fmla="*/ 219149 w 1545424"/>
              <a:gd name="connsiteY3-518" fmla="*/ 262257 h 1799620"/>
              <a:gd name="connsiteX4-519" fmla="*/ 73 w 1545424"/>
              <a:gd name="connsiteY4-520" fmla="*/ 36038 h 1799620"/>
              <a:gd name="connsiteX5-521" fmla="*/ 244438 w 1545424"/>
              <a:gd name="connsiteY5-522" fmla="*/ 72054 h 1799620"/>
              <a:gd name="connsiteX6-523" fmla="*/ 475398 w 1545424"/>
              <a:gd name="connsiteY6-524" fmla="*/ 855086 h 1799620"/>
              <a:gd name="connsiteX7-525" fmla="*/ 1296901 w 1545424"/>
              <a:gd name="connsiteY7-526" fmla="*/ 563247 h 1799620"/>
              <a:gd name="connsiteX8-527" fmla="*/ 1541310 w 1545424"/>
              <a:gd name="connsiteY8-528" fmla="*/ 748742 h 1799620"/>
              <a:gd name="connsiteX9-529" fmla="*/ 1459424 w 1545424"/>
              <a:gd name="connsiteY9-530" fmla="*/ 1799620 h 1799620"/>
              <a:gd name="connsiteX10" fmla="*/ 763388 w 1545424"/>
              <a:gd name="connsiteY10" fmla="*/ 1799620 h 1799620"/>
              <a:gd name="connsiteX0-531" fmla="*/ 763870 w 1545906"/>
              <a:gd name="connsiteY0-532" fmla="*/ 1772670 h 1772670"/>
              <a:gd name="connsiteX1-533" fmla="*/ 1209127 w 1545906"/>
              <a:gd name="connsiteY1-534" fmla="*/ 867482 h 1772670"/>
              <a:gd name="connsiteX2-535" fmla="*/ 463619 w 1545906"/>
              <a:gd name="connsiteY2-536" fmla="*/ 994747 h 1772670"/>
              <a:gd name="connsiteX3-537" fmla="*/ 219631 w 1545906"/>
              <a:gd name="connsiteY3-538" fmla="*/ 235307 h 1772670"/>
              <a:gd name="connsiteX4-539" fmla="*/ 555 w 1545906"/>
              <a:gd name="connsiteY4-540" fmla="*/ 9088 h 1772670"/>
              <a:gd name="connsiteX5-541" fmla="*/ 212487 w 1545906"/>
              <a:gd name="connsiteY5-542" fmla="*/ 135295 h 1772670"/>
              <a:gd name="connsiteX6-543" fmla="*/ 244920 w 1545906"/>
              <a:gd name="connsiteY6-544" fmla="*/ 45104 h 1772670"/>
              <a:gd name="connsiteX7-545" fmla="*/ 475880 w 1545906"/>
              <a:gd name="connsiteY7-546" fmla="*/ 828136 h 1772670"/>
              <a:gd name="connsiteX8-547" fmla="*/ 1297383 w 1545906"/>
              <a:gd name="connsiteY8-548" fmla="*/ 536297 h 1772670"/>
              <a:gd name="connsiteX9-549" fmla="*/ 1541792 w 1545906"/>
              <a:gd name="connsiteY9-550" fmla="*/ 721792 h 1772670"/>
              <a:gd name="connsiteX10-551" fmla="*/ 1459906 w 1545906"/>
              <a:gd name="connsiteY10-552" fmla="*/ 1772670 h 1772670"/>
              <a:gd name="connsiteX11" fmla="*/ 763870 w 1545906"/>
              <a:gd name="connsiteY11" fmla="*/ 1772670 h 1772670"/>
              <a:gd name="connsiteX0-553" fmla="*/ 763870 w 1545906"/>
              <a:gd name="connsiteY0-554" fmla="*/ 1770752 h 1770752"/>
              <a:gd name="connsiteX1-555" fmla="*/ 1209127 w 1545906"/>
              <a:gd name="connsiteY1-556" fmla="*/ 865564 h 1770752"/>
              <a:gd name="connsiteX2-557" fmla="*/ 463619 w 1545906"/>
              <a:gd name="connsiteY2-558" fmla="*/ 992829 h 1770752"/>
              <a:gd name="connsiteX3-559" fmla="*/ 219631 w 1545906"/>
              <a:gd name="connsiteY3-560" fmla="*/ 233389 h 1770752"/>
              <a:gd name="connsiteX4-561" fmla="*/ 555 w 1545906"/>
              <a:gd name="connsiteY4-562" fmla="*/ 7170 h 1770752"/>
              <a:gd name="connsiteX5-563" fmla="*/ 212487 w 1545906"/>
              <a:gd name="connsiteY5-564" fmla="*/ 133377 h 1770752"/>
              <a:gd name="connsiteX6-565" fmla="*/ 244920 w 1545906"/>
              <a:gd name="connsiteY6-566" fmla="*/ 43186 h 1770752"/>
              <a:gd name="connsiteX7-567" fmla="*/ 475880 w 1545906"/>
              <a:gd name="connsiteY7-568" fmla="*/ 826218 h 1770752"/>
              <a:gd name="connsiteX8-569" fmla="*/ 1297383 w 1545906"/>
              <a:gd name="connsiteY8-570" fmla="*/ 534379 h 1770752"/>
              <a:gd name="connsiteX9-571" fmla="*/ 1541792 w 1545906"/>
              <a:gd name="connsiteY9-572" fmla="*/ 719874 h 1770752"/>
              <a:gd name="connsiteX10-573" fmla="*/ 1459906 w 1545906"/>
              <a:gd name="connsiteY10-574" fmla="*/ 1770752 h 1770752"/>
              <a:gd name="connsiteX11-575" fmla="*/ 763870 w 1545906"/>
              <a:gd name="connsiteY11-576" fmla="*/ 1770752 h 1770752"/>
              <a:gd name="connsiteX0-577" fmla="*/ 763870 w 1545906"/>
              <a:gd name="connsiteY0-578" fmla="*/ 1770752 h 1770752"/>
              <a:gd name="connsiteX1-579" fmla="*/ 1209127 w 1545906"/>
              <a:gd name="connsiteY1-580" fmla="*/ 865564 h 1770752"/>
              <a:gd name="connsiteX2-581" fmla="*/ 463619 w 1545906"/>
              <a:gd name="connsiteY2-582" fmla="*/ 992829 h 1770752"/>
              <a:gd name="connsiteX3-583" fmla="*/ 219631 w 1545906"/>
              <a:gd name="connsiteY3-584" fmla="*/ 233389 h 1770752"/>
              <a:gd name="connsiteX4-585" fmla="*/ 555 w 1545906"/>
              <a:gd name="connsiteY4-586" fmla="*/ 7170 h 1770752"/>
              <a:gd name="connsiteX5-587" fmla="*/ 212487 w 1545906"/>
              <a:gd name="connsiteY5-588" fmla="*/ 133377 h 1770752"/>
              <a:gd name="connsiteX6-589" fmla="*/ 244920 w 1545906"/>
              <a:gd name="connsiteY6-590" fmla="*/ 43186 h 1770752"/>
              <a:gd name="connsiteX7-591" fmla="*/ 475880 w 1545906"/>
              <a:gd name="connsiteY7-592" fmla="*/ 826218 h 1770752"/>
              <a:gd name="connsiteX8-593" fmla="*/ 1297383 w 1545906"/>
              <a:gd name="connsiteY8-594" fmla="*/ 534379 h 1770752"/>
              <a:gd name="connsiteX9-595" fmla="*/ 1541792 w 1545906"/>
              <a:gd name="connsiteY9-596" fmla="*/ 719874 h 1770752"/>
              <a:gd name="connsiteX10-597" fmla="*/ 1459906 w 1545906"/>
              <a:gd name="connsiteY10-598" fmla="*/ 1770752 h 1770752"/>
              <a:gd name="connsiteX11-599" fmla="*/ 763870 w 1545906"/>
              <a:gd name="connsiteY11-600" fmla="*/ 1770752 h 1770752"/>
              <a:gd name="connsiteX0-601" fmla="*/ 763870 w 1894058"/>
              <a:gd name="connsiteY0-602" fmla="*/ 1770752 h 1770752"/>
              <a:gd name="connsiteX1-603" fmla="*/ 1209127 w 1894058"/>
              <a:gd name="connsiteY1-604" fmla="*/ 865564 h 1770752"/>
              <a:gd name="connsiteX2-605" fmla="*/ 463619 w 1894058"/>
              <a:gd name="connsiteY2-606" fmla="*/ 992829 h 1770752"/>
              <a:gd name="connsiteX3-607" fmla="*/ 219631 w 1894058"/>
              <a:gd name="connsiteY3-608" fmla="*/ 233389 h 1770752"/>
              <a:gd name="connsiteX4-609" fmla="*/ 555 w 1894058"/>
              <a:gd name="connsiteY4-610" fmla="*/ 7170 h 1770752"/>
              <a:gd name="connsiteX5-611" fmla="*/ 212487 w 1894058"/>
              <a:gd name="connsiteY5-612" fmla="*/ 133377 h 1770752"/>
              <a:gd name="connsiteX6-613" fmla="*/ 244920 w 1894058"/>
              <a:gd name="connsiteY6-614" fmla="*/ 43186 h 1770752"/>
              <a:gd name="connsiteX7-615" fmla="*/ 475880 w 1894058"/>
              <a:gd name="connsiteY7-616" fmla="*/ 826218 h 1770752"/>
              <a:gd name="connsiteX8-617" fmla="*/ 1297383 w 1894058"/>
              <a:gd name="connsiteY8-618" fmla="*/ 534379 h 1770752"/>
              <a:gd name="connsiteX9-619" fmla="*/ 1541792 w 1894058"/>
              <a:gd name="connsiteY9-620" fmla="*/ 719874 h 1770752"/>
              <a:gd name="connsiteX10-621" fmla="*/ 1893649 w 1894058"/>
              <a:gd name="connsiteY10-622" fmla="*/ 1095402 h 1770752"/>
              <a:gd name="connsiteX11-623" fmla="*/ 1459906 w 1894058"/>
              <a:gd name="connsiteY11-624" fmla="*/ 1770752 h 1770752"/>
              <a:gd name="connsiteX12" fmla="*/ 763870 w 1894058"/>
              <a:gd name="connsiteY12" fmla="*/ 1770752 h 1770752"/>
              <a:gd name="connsiteX0-625" fmla="*/ 763870 w 1896475"/>
              <a:gd name="connsiteY0-626" fmla="*/ 1770752 h 1770752"/>
              <a:gd name="connsiteX1-627" fmla="*/ 1209127 w 1896475"/>
              <a:gd name="connsiteY1-628" fmla="*/ 865564 h 1770752"/>
              <a:gd name="connsiteX2-629" fmla="*/ 463619 w 1896475"/>
              <a:gd name="connsiteY2-630" fmla="*/ 992829 h 1770752"/>
              <a:gd name="connsiteX3-631" fmla="*/ 219631 w 1896475"/>
              <a:gd name="connsiteY3-632" fmla="*/ 233389 h 1770752"/>
              <a:gd name="connsiteX4-633" fmla="*/ 555 w 1896475"/>
              <a:gd name="connsiteY4-634" fmla="*/ 7170 h 1770752"/>
              <a:gd name="connsiteX5-635" fmla="*/ 212487 w 1896475"/>
              <a:gd name="connsiteY5-636" fmla="*/ 133377 h 1770752"/>
              <a:gd name="connsiteX6-637" fmla="*/ 244920 w 1896475"/>
              <a:gd name="connsiteY6-638" fmla="*/ 43186 h 1770752"/>
              <a:gd name="connsiteX7-639" fmla="*/ 475880 w 1896475"/>
              <a:gd name="connsiteY7-640" fmla="*/ 826218 h 1770752"/>
              <a:gd name="connsiteX8-641" fmla="*/ 1297383 w 1896475"/>
              <a:gd name="connsiteY8-642" fmla="*/ 534379 h 1770752"/>
              <a:gd name="connsiteX9-643" fmla="*/ 1541792 w 1896475"/>
              <a:gd name="connsiteY9-644" fmla="*/ 719874 h 1770752"/>
              <a:gd name="connsiteX10-645" fmla="*/ 1498362 w 1896475"/>
              <a:gd name="connsiteY10-646" fmla="*/ 1281139 h 1770752"/>
              <a:gd name="connsiteX11-647" fmla="*/ 1893649 w 1896475"/>
              <a:gd name="connsiteY11-648" fmla="*/ 1095402 h 1770752"/>
              <a:gd name="connsiteX12-649" fmla="*/ 1459906 w 1896475"/>
              <a:gd name="connsiteY12-650" fmla="*/ 1770752 h 1770752"/>
              <a:gd name="connsiteX13" fmla="*/ 763870 w 1896475"/>
              <a:gd name="connsiteY13" fmla="*/ 1770752 h 1770752"/>
              <a:gd name="connsiteX0-651" fmla="*/ 763870 w 1917418"/>
              <a:gd name="connsiteY0-652" fmla="*/ 1770752 h 1770752"/>
              <a:gd name="connsiteX1-653" fmla="*/ 1209127 w 1917418"/>
              <a:gd name="connsiteY1-654" fmla="*/ 865564 h 1770752"/>
              <a:gd name="connsiteX2-655" fmla="*/ 463619 w 1917418"/>
              <a:gd name="connsiteY2-656" fmla="*/ 992829 h 1770752"/>
              <a:gd name="connsiteX3-657" fmla="*/ 219631 w 1917418"/>
              <a:gd name="connsiteY3-658" fmla="*/ 233389 h 1770752"/>
              <a:gd name="connsiteX4-659" fmla="*/ 555 w 1917418"/>
              <a:gd name="connsiteY4-660" fmla="*/ 7170 h 1770752"/>
              <a:gd name="connsiteX5-661" fmla="*/ 212487 w 1917418"/>
              <a:gd name="connsiteY5-662" fmla="*/ 133377 h 1770752"/>
              <a:gd name="connsiteX6-663" fmla="*/ 244920 w 1917418"/>
              <a:gd name="connsiteY6-664" fmla="*/ 43186 h 1770752"/>
              <a:gd name="connsiteX7-665" fmla="*/ 475880 w 1917418"/>
              <a:gd name="connsiteY7-666" fmla="*/ 826218 h 1770752"/>
              <a:gd name="connsiteX8-667" fmla="*/ 1297383 w 1917418"/>
              <a:gd name="connsiteY8-668" fmla="*/ 534379 h 1770752"/>
              <a:gd name="connsiteX9-669" fmla="*/ 1541792 w 1917418"/>
              <a:gd name="connsiteY9-670" fmla="*/ 719874 h 1770752"/>
              <a:gd name="connsiteX10-671" fmla="*/ 1498362 w 1917418"/>
              <a:gd name="connsiteY10-672" fmla="*/ 1281139 h 1770752"/>
              <a:gd name="connsiteX11-673" fmla="*/ 1850787 w 1917418"/>
              <a:gd name="connsiteY11-674" fmla="*/ 766789 h 1770752"/>
              <a:gd name="connsiteX12-675" fmla="*/ 1893649 w 1917418"/>
              <a:gd name="connsiteY12-676" fmla="*/ 1095402 h 1770752"/>
              <a:gd name="connsiteX13-677" fmla="*/ 1459906 w 1917418"/>
              <a:gd name="connsiteY13-678" fmla="*/ 1770752 h 1770752"/>
              <a:gd name="connsiteX14" fmla="*/ 763870 w 1917418"/>
              <a:gd name="connsiteY14" fmla="*/ 1770752 h 1770752"/>
              <a:gd name="connsiteX0-679" fmla="*/ 763870 w 1910464"/>
              <a:gd name="connsiteY0-680" fmla="*/ 1770752 h 1770752"/>
              <a:gd name="connsiteX1-681" fmla="*/ 1209127 w 1910464"/>
              <a:gd name="connsiteY1-682" fmla="*/ 865564 h 1770752"/>
              <a:gd name="connsiteX2-683" fmla="*/ 463619 w 1910464"/>
              <a:gd name="connsiteY2-684" fmla="*/ 992829 h 1770752"/>
              <a:gd name="connsiteX3-685" fmla="*/ 219631 w 1910464"/>
              <a:gd name="connsiteY3-686" fmla="*/ 233389 h 1770752"/>
              <a:gd name="connsiteX4-687" fmla="*/ 555 w 1910464"/>
              <a:gd name="connsiteY4-688" fmla="*/ 7170 h 1770752"/>
              <a:gd name="connsiteX5-689" fmla="*/ 212487 w 1910464"/>
              <a:gd name="connsiteY5-690" fmla="*/ 133377 h 1770752"/>
              <a:gd name="connsiteX6-691" fmla="*/ 244920 w 1910464"/>
              <a:gd name="connsiteY6-692" fmla="*/ 43186 h 1770752"/>
              <a:gd name="connsiteX7-693" fmla="*/ 475880 w 1910464"/>
              <a:gd name="connsiteY7-694" fmla="*/ 826218 h 1770752"/>
              <a:gd name="connsiteX8-695" fmla="*/ 1297383 w 1910464"/>
              <a:gd name="connsiteY8-696" fmla="*/ 534379 h 1770752"/>
              <a:gd name="connsiteX9-697" fmla="*/ 1541792 w 1910464"/>
              <a:gd name="connsiteY9-698" fmla="*/ 719874 h 1770752"/>
              <a:gd name="connsiteX10-699" fmla="*/ 1498362 w 1910464"/>
              <a:gd name="connsiteY10-700" fmla="*/ 1281139 h 1770752"/>
              <a:gd name="connsiteX11-701" fmla="*/ 1741248 w 1910464"/>
              <a:gd name="connsiteY11-702" fmla="*/ 1185889 h 1770752"/>
              <a:gd name="connsiteX12-703" fmla="*/ 1850787 w 1910464"/>
              <a:gd name="connsiteY12-704" fmla="*/ 766789 h 1770752"/>
              <a:gd name="connsiteX13-705" fmla="*/ 1893649 w 1910464"/>
              <a:gd name="connsiteY13-706" fmla="*/ 1095402 h 1770752"/>
              <a:gd name="connsiteX14-707" fmla="*/ 1459906 w 1910464"/>
              <a:gd name="connsiteY14-708" fmla="*/ 1770752 h 1770752"/>
              <a:gd name="connsiteX15" fmla="*/ 763870 w 1910464"/>
              <a:gd name="connsiteY15" fmla="*/ 1770752 h 1770752"/>
              <a:gd name="connsiteX0-709" fmla="*/ 763870 w 1909757"/>
              <a:gd name="connsiteY0-710" fmla="*/ 1770752 h 1770752"/>
              <a:gd name="connsiteX1-711" fmla="*/ 1209127 w 1909757"/>
              <a:gd name="connsiteY1-712" fmla="*/ 865564 h 1770752"/>
              <a:gd name="connsiteX2-713" fmla="*/ 463619 w 1909757"/>
              <a:gd name="connsiteY2-714" fmla="*/ 992829 h 1770752"/>
              <a:gd name="connsiteX3-715" fmla="*/ 219631 w 1909757"/>
              <a:gd name="connsiteY3-716" fmla="*/ 233389 h 1770752"/>
              <a:gd name="connsiteX4-717" fmla="*/ 555 w 1909757"/>
              <a:gd name="connsiteY4-718" fmla="*/ 7170 h 1770752"/>
              <a:gd name="connsiteX5-719" fmla="*/ 212487 w 1909757"/>
              <a:gd name="connsiteY5-720" fmla="*/ 133377 h 1770752"/>
              <a:gd name="connsiteX6-721" fmla="*/ 244920 w 1909757"/>
              <a:gd name="connsiteY6-722" fmla="*/ 43186 h 1770752"/>
              <a:gd name="connsiteX7-723" fmla="*/ 475880 w 1909757"/>
              <a:gd name="connsiteY7-724" fmla="*/ 826218 h 1770752"/>
              <a:gd name="connsiteX8-725" fmla="*/ 1297383 w 1909757"/>
              <a:gd name="connsiteY8-726" fmla="*/ 534379 h 1770752"/>
              <a:gd name="connsiteX9-727" fmla="*/ 1541792 w 1909757"/>
              <a:gd name="connsiteY9-728" fmla="*/ 719874 h 1770752"/>
              <a:gd name="connsiteX10-729" fmla="*/ 1498362 w 1909757"/>
              <a:gd name="connsiteY10-730" fmla="*/ 1281139 h 1770752"/>
              <a:gd name="connsiteX11-731" fmla="*/ 1741248 w 1909757"/>
              <a:gd name="connsiteY11-732" fmla="*/ 1185889 h 1770752"/>
              <a:gd name="connsiteX12-733" fmla="*/ 1850787 w 1909757"/>
              <a:gd name="connsiteY12-734" fmla="*/ 766789 h 1770752"/>
              <a:gd name="connsiteX13-735" fmla="*/ 1893649 w 1909757"/>
              <a:gd name="connsiteY13-736" fmla="*/ 1095402 h 1770752"/>
              <a:gd name="connsiteX14-737" fmla="*/ 1341198 w 1909757"/>
              <a:gd name="connsiteY14-738" fmla="*/ 1600227 h 1770752"/>
              <a:gd name="connsiteX15-739" fmla="*/ 1459906 w 1909757"/>
              <a:gd name="connsiteY15-740" fmla="*/ 1770752 h 1770752"/>
              <a:gd name="connsiteX16" fmla="*/ 763870 w 1909757"/>
              <a:gd name="connsiteY16" fmla="*/ 1770752 h 1770752"/>
              <a:gd name="connsiteX0-741" fmla="*/ 763870 w 1905704"/>
              <a:gd name="connsiteY0-742" fmla="*/ 1770752 h 1770752"/>
              <a:gd name="connsiteX1-743" fmla="*/ 1209127 w 1905704"/>
              <a:gd name="connsiteY1-744" fmla="*/ 865564 h 1770752"/>
              <a:gd name="connsiteX2-745" fmla="*/ 463619 w 1905704"/>
              <a:gd name="connsiteY2-746" fmla="*/ 992829 h 1770752"/>
              <a:gd name="connsiteX3-747" fmla="*/ 219631 w 1905704"/>
              <a:gd name="connsiteY3-748" fmla="*/ 233389 h 1770752"/>
              <a:gd name="connsiteX4-749" fmla="*/ 555 w 1905704"/>
              <a:gd name="connsiteY4-750" fmla="*/ 7170 h 1770752"/>
              <a:gd name="connsiteX5-751" fmla="*/ 212487 w 1905704"/>
              <a:gd name="connsiteY5-752" fmla="*/ 133377 h 1770752"/>
              <a:gd name="connsiteX6-753" fmla="*/ 244920 w 1905704"/>
              <a:gd name="connsiteY6-754" fmla="*/ 43186 h 1770752"/>
              <a:gd name="connsiteX7-755" fmla="*/ 475880 w 1905704"/>
              <a:gd name="connsiteY7-756" fmla="*/ 826218 h 1770752"/>
              <a:gd name="connsiteX8-757" fmla="*/ 1297383 w 1905704"/>
              <a:gd name="connsiteY8-758" fmla="*/ 534379 h 1770752"/>
              <a:gd name="connsiteX9-759" fmla="*/ 1541792 w 1905704"/>
              <a:gd name="connsiteY9-760" fmla="*/ 719874 h 1770752"/>
              <a:gd name="connsiteX10-761" fmla="*/ 1498362 w 1905704"/>
              <a:gd name="connsiteY10-762" fmla="*/ 1281139 h 1770752"/>
              <a:gd name="connsiteX11-763" fmla="*/ 1741248 w 1905704"/>
              <a:gd name="connsiteY11-764" fmla="*/ 1185889 h 1770752"/>
              <a:gd name="connsiteX12-765" fmla="*/ 1850787 w 1905704"/>
              <a:gd name="connsiteY12-766" fmla="*/ 766789 h 1770752"/>
              <a:gd name="connsiteX13-767" fmla="*/ 1893649 w 1905704"/>
              <a:gd name="connsiteY13-768" fmla="*/ 1095402 h 1770752"/>
              <a:gd name="connsiteX14-769" fmla="*/ 1712674 w 1905704"/>
              <a:gd name="connsiteY14-770" fmla="*/ 1414489 h 1770752"/>
              <a:gd name="connsiteX15-771" fmla="*/ 1341198 w 1905704"/>
              <a:gd name="connsiteY15-772" fmla="*/ 1600227 h 1770752"/>
              <a:gd name="connsiteX16-773" fmla="*/ 1459906 w 1905704"/>
              <a:gd name="connsiteY16-774" fmla="*/ 1770752 h 1770752"/>
              <a:gd name="connsiteX17" fmla="*/ 763870 w 1905704"/>
              <a:gd name="connsiteY17" fmla="*/ 1770752 h 1770752"/>
              <a:gd name="connsiteX0-775" fmla="*/ 763870 w 2284277"/>
              <a:gd name="connsiteY0-776" fmla="*/ 1770752 h 1770752"/>
              <a:gd name="connsiteX1-777" fmla="*/ 1209127 w 2284277"/>
              <a:gd name="connsiteY1-778" fmla="*/ 865564 h 1770752"/>
              <a:gd name="connsiteX2-779" fmla="*/ 463619 w 2284277"/>
              <a:gd name="connsiteY2-780" fmla="*/ 992829 h 1770752"/>
              <a:gd name="connsiteX3-781" fmla="*/ 219631 w 2284277"/>
              <a:gd name="connsiteY3-782" fmla="*/ 233389 h 1770752"/>
              <a:gd name="connsiteX4-783" fmla="*/ 555 w 2284277"/>
              <a:gd name="connsiteY4-784" fmla="*/ 7170 h 1770752"/>
              <a:gd name="connsiteX5-785" fmla="*/ 212487 w 2284277"/>
              <a:gd name="connsiteY5-786" fmla="*/ 133377 h 1770752"/>
              <a:gd name="connsiteX6-787" fmla="*/ 244920 w 2284277"/>
              <a:gd name="connsiteY6-788" fmla="*/ 43186 h 1770752"/>
              <a:gd name="connsiteX7-789" fmla="*/ 475880 w 2284277"/>
              <a:gd name="connsiteY7-790" fmla="*/ 826218 h 1770752"/>
              <a:gd name="connsiteX8-791" fmla="*/ 1297383 w 2284277"/>
              <a:gd name="connsiteY8-792" fmla="*/ 534379 h 1770752"/>
              <a:gd name="connsiteX9-793" fmla="*/ 1541792 w 2284277"/>
              <a:gd name="connsiteY9-794" fmla="*/ 719874 h 1770752"/>
              <a:gd name="connsiteX10-795" fmla="*/ 1498362 w 2284277"/>
              <a:gd name="connsiteY10-796" fmla="*/ 1281139 h 1770752"/>
              <a:gd name="connsiteX11-797" fmla="*/ 1741248 w 2284277"/>
              <a:gd name="connsiteY11-798" fmla="*/ 1185889 h 1770752"/>
              <a:gd name="connsiteX12-799" fmla="*/ 1850787 w 2284277"/>
              <a:gd name="connsiteY12-800" fmla="*/ 766789 h 1770752"/>
              <a:gd name="connsiteX13-801" fmla="*/ 2284174 w 2284277"/>
              <a:gd name="connsiteY13-802" fmla="*/ 938239 h 1770752"/>
              <a:gd name="connsiteX14-803" fmla="*/ 1893649 w 2284277"/>
              <a:gd name="connsiteY14-804" fmla="*/ 1095402 h 1770752"/>
              <a:gd name="connsiteX15-805" fmla="*/ 1712674 w 2284277"/>
              <a:gd name="connsiteY15-806" fmla="*/ 1414489 h 1770752"/>
              <a:gd name="connsiteX16-807" fmla="*/ 1341198 w 2284277"/>
              <a:gd name="connsiteY16-808" fmla="*/ 1600227 h 1770752"/>
              <a:gd name="connsiteX17-809" fmla="*/ 1459906 w 2284277"/>
              <a:gd name="connsiteY17-810" fmla="*/ 1770752 h 1770752"/>
              <a:gd name="connsiteX18" fmla="*/ 763870 w 2284277"/>
              <a:gd name="connsiteY18" fmla="*/ 1770752 h 1770752"/>
              <a:gd name="connsiteX0-811" fmla="*/ 763870 w 2285824"/>
              <a:gd name="connsiteY0-812" fmla="*/ 1770752 h 1770752"/>
              <a:gd name="connsiteX1-813" fmla="*/ 1209127 w 2285824"/>
              <a:gd name="connsiteY1-814" fmla="*/ 865564 h 1770752"/>
              <a:gd name="connsiteX2-815" fmla="*/ 463619 w 2285824"/>
              <a:gd name="connsiteY2-816" fmla="*/ 992829 h 1770752"/>
              <a:gd name="connsiteX3-817" fmla="*/ 219631 w 2285824"/>
              <a:gd name="connsiteY3-818" fmla="*/ 233389 h 1770752"/>
              <a:gd name="connsiteX4-819" fmla="*/ 555 w 2285824"/>
              <a:gd name="connsiteY4-820" fmla="*/ 7170 h 1770752"/>
              <a:gd name="connsiteX5-821" fmla="*/ 212487 w 2285824"/>
              <a:gd name="connsiteY5-822" fmla="*/ 133377 h 1770752"/>
              <a:gd name="connsiteX6-823" fmla="*/ 244920 w 2285824"/>
              <a:gd name="connsiteY6-824" fmla="*/ 43186 h 1770752"/>
              <a:gd name="connsiteX7-825" fmla="*/ 475880 w 2285824"/>
              <a:gd name="connsiteY7-826" fmla="*/ 826218 h 1770752"/>
              <a:gd name="connsiteX8-827" fmla="*/ 1297383 w 2285824"/>
              <a:gd name="connsiteY8-828" fmla="*/ 534379 h 1770752"/>
              <a:gd name="connsiteX9-829" fmla="*/ 1541792 w 2285824"/>
              <a:gd name="connsiteY9-830" fmla="*/ 719874 h 1770752"/>
              <a:gd name="connsiteX10-831" fmla="*/ 1498362 w 2285824"/>
              <a:gd name="connsiteY10-832" fmla="*/ 1281139 h 1770752"/>
              <a:gd name="connsiteX11-833" fmla="*/ 1741248 w 2285824"/>
              <a:gd name="connsiteY11-834" fmla="*/ 1185889 h 1770752"/>
              <a:gd name="connsiteX12-835" fmla="*/ 1850787 w 2285824"/>
              <a:gd name="connsiteY12-836" fmla="*/ 766789 h 1770752"/>
              <a:gd name="connsiteX13-837" fmla="*/ 1926987 w 2285824"/>
              <a:gd name="connsiteY13-838" fmla="*/ 985864 h 1770752"/>
              <a:gd name="connsiteX14-839" fmla="*/ 2284174 w 2285824"/>
              <a:gd name="connsiteY14-840" fmla="*/ 938239 h 1770752"/>
              <a:gd name="connsiteX15-841" fmla="*/ 1893649 w 2285824"/>
              <a:gd name="connsiteY15-842" fmla="*/ 1095402 h 1770752"/>
              <a:gd name="connsiteX16-843" fmla="*/ 1712674 w 2285824"/>
              <a:gd name="connsiteY16-844" fmla="*/ 1414489 h 1770752"/>
              <a:gd name="connsiteX17-845" fmla="*/ 1341198 w 2285824"/>
              <a:gd name="connsiteY17-846" fmla="*/ 1600227 h 1770752"/>
              <a:gd name="connsiteX18-847" fmla="*/ 1459906 w 2285824"/>
              <a:gd name="connsiteY18-848" fmla="*/ 1770752 h 1770752"/>
              <a:gd name="connsiteX19" fmla="*/ 763870 w 2285824"/>
              <a:gd name="connsiteY19" fmla="*/ 1770752 h 1770752"/>
              <a:gd name="connsiteX0-849" fmla="*/ 763870 w 2158274"/>
              <a:gd name="connsiteY0-850" fmla="*/ 1770752 h 1770752"/>
              <a:gd name="connsiteX1-851" fmla="*/ 1209127 w 2158274"/>
              <a:gd name="connsiteY1-852" fmla="*/ 865564 h 1770752"/>
              <a:gd name="connsiteX2-853" fmla="*/ 463619 w 2158274"/>
              <a:gd name="connsiteY2-854" fmla="*/ 992829 h 1770752"/>
              <a:gd name="connsiteX3-855" fmla="*/ 219631 w 2158274"/>
              <a:gd name="connsiteY3-856" fmla="*/ 233389 h 1770752"/>
              <a:gd name="connsiteX4-857" fmla="*/ 555 w 2158274"/>
              <a:gd name="connsiteY4-858" fmla="*/ 7170 h 1770752"/>
              <a:gd name="connsiteX5-859" fmla="*/ 212487 w 2158274"/>
              <a:gd name="connsiteY5-860" fmla="*/ 133377 h 1770752"/>
              <a:gd name="connsiteX6-861" fmla="*/ 244920 w 2158274"/>
              <a:gd name="connsiteY6-862" fmla="*/ 43186 h 1770752"/>
              <a:gd name="connsiteX7-863" fmla="*/ 475880 w 2158274"/>
              <a:gd name="connsiteY7-864" fmla="*/ 826218 h 1770752"/>
              <a:gd name="connsiteX8-865" fmla="*/ 1297383 w 2158274"/>
              <a:gd name="connsiteY8-866" fmla="*/ 534379 h 1770752"/>
              <a:gd name="connsiteX9-867" fmla="*/ 1541792 w 2158274"/>
              <a:gd name="connsiteY9-868" fmla="*/ 719874 h 1770752"/>
              <a:gd name="connsiteX10-869" fmla="*/ 1498362 w 2158274"/>
              <a:gd name="connsiteY10-870" fmla="*/ 1281139 h 1770752"/>
              <a:gd name="connsiteX11-871" fmla="*/ 1741248 w 2158274"/>
              <a:gd name="connsiteY11-872" fmla="*/ 1185889 h 1770752"/>
              <a:gd name="connsiteX12-873" fmla="*/ 1850787 w 2158274"/>
              <a:gd name="connsiteY12-874" fmla="*/ 766789 h 1770752"/>
              <a:gd name="connsiteX13-875" fmla="*/ 1926987 w 2158274"/>
              <a:gd name="connsiteY13-876" fmla="*/ 985864 h 1770752"/>
              <a:gd name="connsiteX14-877" fmla="*/ 2155586 w 2158274"/>
              <a:gd name="connsiteY14-878" fmla="*/ 819177 h 1770752"/>
              <a:gd name="connsiteX15-879" fmla="*/ 1893649 w 2158274"/>
              <a:gd name="connsiteY15-880" fmla="*/ 1095402 h 1770752"/>
              <a:gd name="connsiteX16-881" fmla="*/ 1712674 w 2158274"/>
              <a:gd name="connsiteY16-882" fmla="*/ 1414489 h 1770752"/>
              <a:gd name="connsiteX17-883" fmla="*/ 1341198 w 2158274"/>
              <a:gd name="connsiteY17-884" fmla="*/ 1600227 h 1770752"/>
              <a:gd name="connsiteX18-885" fmla="*/ 1459906 w 2158274"/>
              <a:gd name="connsiteY18-886" fmla="*/ 1770752 h 1770752"/>
              <a:gd name="connsiteX19-887" fmla="*/ 763870 w 2158274"/>
              <a:gd name="connsiteY19-888" fmla="*/ 1770752 h 1770752"/>
              <a:gd name="connsiteX0-889" fmla="*/ 763870 w 2164587"/>
              <a:gd name="connsiteY0-890" fmla="*/ 1770752 h 1770752"/>
              <a:gd name="connsiteX1-891" fmla="*/ 1209127 w 2164587"/>
              <a:gd name="connsiteY1-892" fmla="*/ 865564 h 1770752"/>
              <a:gd name="connsiteX2-893" fmla="*/ 463619 w 2164587"/>
              <a:gd name="connsiteY2-894" fmla="*/ 992829 h 1770752"/>
              <a:gd name="connsiteX3-895" fmla="*/ 219631 w 2164587"/>
              <a:gd name="connsiteY3-896" fmla="*/ 233389 h 1770752"/>
              <a:gd name="connsiteX4-897" fmla="*/ 555 w 2164587"/>
              <a:gd name="connsiteY4-898" fmla="*/ 7170 h 1770752"/>
              <a:gd name="connsiteX5-899" fmla="*/ 212487 w 2164587"/>
              <a:gd name="connsiteY5-900" fmla="*/ 133377 h 1770752"/>
              <a:gd name="connsiteX6-901" fmla="*/ 244920 w 2164587"/>
              <a:gd name="connsiteY6-902" fmla="*/ 43186 h 1770752"/>
              <a:gd name="connsiteX7-903" fmla="*/ 475880 w 2164587"/>
              <a:gd name="connsiteY7-904" fmla="*/ 826218 h 1770752"/>
              <a:gd name="connsiteX8-905" fmla="*/ 1297383 w 2164587"/>
              <a:gd name="connsiteY8-906" fmla="*/ 534379 h 1770752"/>
              <a:gd name="connsiteX9-907" fmla="*/ 1541792 w 2164587"/>
              <a:gd name="connsiteY9-908" fmla="*/ 719874 h 1770752"/>
              <a:gd name="connsiteX10-909" fmla="*/ 1498362 w 2164587"/>
              <a:gd name="connsiteY10-910" fmla="*/ 1281139 h 1770752"/>
              <a:gd name="connsiteX11-911" fmla="*/ 1741248 w 2164587"/>
              <a:gd name="connsiteY11-912" fmla="*/ 1185889 h 1770752"/>
              <a:gd name="connsiteX12-913" fmla="*/ 1850787 w 2164587"/>
              <a:gd name="connsiteY12-914" fmla="*/ 766789 h 1770752"/>
              <a:gd name="connsiteX13-915" fmla="*/ 1926987 w 2164587"/>
              <a:gd name="connsiteY13-916" fmla="*/ 985864 h 1770752"/>
              <a:gd name="connsiteX14-917" fmla="*/ 2155586 w 2164587"/>
              <a:gd name="connsiteY14-918" fmla="*/ 819177 h 1770752"/>
              <a:gd name="connsiteX15-919" fmla="*/ 1893649 w 2164587"/>
              <a:gd name="connsiteY15-920" fmla="*/ 1095402 h 1770752"/>
              <a:gd name="connsiteX16-921" fmla="*/ 1712674 w 2164587"/>
              <a:gd name="connsiteY16-922" fmla="*/ 1414489 h 1770752"/>
              <a:gd name="connsiteX17-923" fmla="*/ 1341198 w 2164587"/>
              <a:gd name="connsiteY17-924" fmla="*/ 1600227 h 1770752"/>
              <a:gd name="connsiteX18-925" fmla="*/ 1459906 w 2164587"/>
              <a:gd name="connsiteY18-926" fmla="*/ 1770752 h 1770752"/>
              <a:gd name="connsiteX19-927" fmla="*/ 763870 w 2164587"/>
              <a:gd name="connsiteY19-928" fmla="*/ 1770752 h 1770752"/>
              <a:gd name="connsiteX0-929" fmla="*/ 763870 w 2164587"/>
              <a:gd name="connsiteY0-930" fmla="*/ 1770752 h 1770752"/>
              <a:gd name="connsiteX1-931" fmla="*/ 1209127 w 2164587"/>
              <a:gd name="connsiteY1-932" fmla="*/ 865564 h 1770752"/>
              <a:gd name="connsiteX2-933" fmla="*/ 463619 w 2164587"/>
              <a:gd name="connsiteY2-934" fmla="*/ 992829 h 1770752"/>
              <a:gd name="connsiteX3-935" fmla="*/ 219631 w 2164587"/>
              <a:gd name="connsiteY3-936" fmla="*/ 233389 h 1770752"/>
              <a:gd name="connsiteX4-937" fmla="*/ 555 w 2164587"/>
              <a:gd name="connsiteY4-938" fmla="*/ 7170 h 1770752"/>
              <a:gd name="connsiteX5-939" fmla="*/ 212487 w 2164587"/>
              <a:gd name="connsiteY5-940" fmla="*/ 133377 h 1770752"/>
              <a:gd name="connsiteX6-941" fmla="*/ 244920 w 2164587"/>
              <a:gd name="connsiteY6-942" fmla="*/ 43186 h 1770752"/>
              <a:gd name="connsiteX7-943" fmla="*/ 475880 w 2164587"/>
              <a:gd name="connsiteY7-944" fmla="*/ 826218 h 1770752"/>
              <a:gd name="connsiteX8-945" fmla="*/ 1297383 w 2164587"/>
              <a:gd name="connsiteY8-946" fmla="*/ 534379 h 1770752"/>
              <a:gd name="connsiteX9-947" fmla="*/ 1541792 w 2164587"/>
              <a:gd name="connsiteY9-948" fmla="*/ 719874 h 1770752"/>
              <a:gd name="connsiteX10-949" fmla="*/ 1498362 w 2164587"/>
              <a:gd name="connsiteY10-950" fmla="*/ 1281139 h 1770752"/>
              <a:gd name="connsiteX11-951" fmla="*/ 1741248 w 2164587"/>
              <a:gd name="connsiteY11-952" fmla="*/ 1185889 h 1770752"/>
              <a:gd name="connsiteX12-953" fmla="*/ 1850787 w 2164587"/>
              <a:gd name="connsiteY12-954" fmla="*/ 766789 h 1770752"/>
              <a:gd name="connsiteX13-955" fmla="*/ 1926987 w 2164587"/>
              <a:gd name="connsiteY13-956" fmla="*/ 985864 h 1770752"/>
              <a:gd name="connsiteX14-957" fmla="*/ 2155586 w 2164587"/>
              <a:gd name="connsiteY14-958" fmla="*/ 819177 h 1770752"/>
              <a:gd name="connsiteX15-959" fmla="*/ 1893649 w 2164587"/>
              <a:gd name="connsiteY15-960" fmla="*/ 1095402 h 1770752"/>
              <a:gd name="connsiteX16-961" fmla="*/ 1712674 w 2164587"/>
              <a:gd name="connsiteY16-962" fmla="*/ 1414489 h 1770752"/>
              <a:gd name="connsiteX17-963" fmla="*/ 1341198 w 2164587"/>
              <a:gd name="connsiteY17-964" fmla="*/ 1600227 h 1770752"/>
              <a:gd name="connsiteX18-965" fmla="*/ 1459906 w 2164587"/>
              <a:gd name="connsiteY18-966" fmla="*/ 1770752 h 1770752"/>
              <a:gd name="connsiteX19-967" fmla="*/ 763870 w 2164587"/>
              <a:gd name="connsiteY19-968" fmla="*/ 1770752 h 1770752"/>
            </a:gdLst>
            <a:ahLst/>
            <a:cxnLst>
              <a:cxn ang="0">
                <a:pos x="connsiteX0-1" y="connsiteY0-2"/>
              </a:cxn>
              <a:cxn ang="0">
                <a:pos x="connsiteX1-3" y="connsiteY1-4"/>
              </a:cxn>
              <a:cxn ang="0">
                <a:pos x="connsiteX2-5" y="connsiteY2-6"/>
              </a:cxn>
              <a:cxn ang="0">
                <a:pos x="connsiteX3-7" y="connsiteY3-8"/>
              </a:cxn>
              <a:cxn ang="0">
                <a:pos x="connsiteX4-41" y="connsiteY4-42"/>
              </a:cxn>
              <a:cxn ang="0">
                <a:pos x="connsiteX5-53" y="connsiteY5-54"/>
              </a:cxn>
              <a:cxn ang="0">
                <a:pos x="connsiteX6-67" y="connsiteY6-68"/>
              </a:cxn>
              <a:cxn ang="0">
                <a:pos x="connsiteX7-83" y="connsiteY7-84"/>
              </a:cxn>
              <a:cxn ang="0">
                <a:pos x="connsiteX8-325" y="connsiteY8-326"/>
              </a:cxn>
              <a:cxn ang="0">
                <a:pos x="connsiteX9-489" y="connsiteY9-490"/>
              </a:cxn>
              <a:cxn ang="0">
                <a:pos x="connsiteX10-551" y="connsiteY10-552"/>
              </a:cxn>
              <a:cxn ang="0">
                <a:pos x="connsiteX11-575" y="connsiteY11-576"/>
              </a:cxn>
              <a:cxn ang="0">
                <a:pos x="connsiteX12-649" y="connsiteY12-650"/>
              </a:cxn>
              <a:cxn ang="0">
                <a:pos x="connsiteX13-677" y="connsiteY13-678"/>
              </a:cxn>
              <a:cxn ang="0">
                <a:pos x="connsiteX14-707" y="connsiteY14-708"/>
              </a:cxn>
              <a:cxn ang="0">
                <a:pos x="connsiteX15-739" y="connsiteY15-740"/>
              </a:cxn>
              <a:cxn ang="0">
                <a:pos x="connsiteX16-773" y="connsiteY16-774"/>
              </a:cxn>
              <a:cxn ang="0">
                <a:pos x="connsiteX17-809" y="connsiteY17-810"/>
              </a:cxn>
              <a:cxn ang="0">
                <a:pos x="connsiteX18-847" y="connsiteY18-848"/>
              </a:cxn>
              <a:cxn ang="0">
                <a:pos x="connsiteX19-887" y="connsiteY19-888"/>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a:fillRect/>
          </a:stretch>
        </p:blipFill>
        <p:spPr>
          <a:xfrm>
            <a:off x="5356720" y="4813569"/>
            <a:ext cx="744623" cy="654755"/>
          </a:xfrm>
          <a:prstGeom prst="rect">
            <a:avLst/>
          </a:prstGeom>
        </p:spPr>
      </p:pic>
      <p:sp>
        <p:nvSpPr>
          <p:cNvPr id="86" name="Pentagon 85">
            <a:hlinkClick r:id="" action="ppaction://noaction"/>
          </p:cNvPr>
          <p:cNvSpPr/>
          <p:nvPr/>
        </p:nvSpPr>
        <p:spPr>
          <a:xfrm>
            <a:off x="1659402" y="5759374"/>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2800" b="1" dirty="0">
                <a:solidFill>
                  <a:srgbClr val="002060"/>
                </a:solidFill>
                <a:latin typeface="Calibri" panose="020F0502020204030204"/>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3" y="5744874"/>
            <a:ext cx="819503" cy="739473"/>
          </a:xfrm>
          <a:prstGeom prst="rect">
            <a:avLst/>
          </a:prstGeom>
        </p:spPr>
      </p:pic>
      <p:sp>
        <p:nvSpPr>
          <p:cNvPr id="91" name="Oval 10"/>
          <p:cNvSpPr/>
          <p:nvPr/>
        </p:nvSpPr>
        <p:spPr>
          <a:xfrm rot="2038944" flipH="1">
            <a:off x="6234038"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2" name="Oval 10"/>
          <p:cNvSpPr/>
          <p:nvPr/>
        </p:nvSpPr>
        <p:spPr>
          <a:xfrm rot="20465032">
            <a:off x="7232620" y="342088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3" name="Rectangle 12"/>
          <p:cNvSpPr/>
          <p:nvPr/>
        </p:nvSpPr>
        <p:spPr>
          <a:xfrm>
            <a:off x="6276106" y="347729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190503"/>
              <a:gd name="connsiteY0-288" fmla="*/ 6316 h 955886"/>
              <a:gd name="connsiteX1-289" fmla="*/ 1027614 w 1190503"/>
              <a:gd name="connsiteY1-290" fmla="*/ 371930 h 955886"/>
              <a:gd name="connsiteX2-291" fmla="*/ 1185016 w 1190503"/>
              <a:gd name="connsiteY2-292" fmla="*/ 598028 h 955886"/>
              <a:gd name="connsiteX3-293" fmla="*/ 781546 w 1190503"/>
              <a:gd name="connsiteY3-294" fmla="*/ 740410 h 955886"/>
              <a:gd name="connsiteX4-295" fmla="*/ 399540 w 1190503"/>
              <a:gd name="connsiteY4-296" fmla="*/ 849142 h 955886"/>
              <a:gd name="connsiteX5-297" fmla="*/ 250629 w 1190503"/>
              <a:gd name="connsiteY5-298" fmla="*/ 955886 h 955886"/>
              <a:gd name="connsiteX6-299" fmla="*/ 0 w 1190503"/>
              <a:gd name="connsiteY6-300" fmla="*/ 869680 h 955886"/>
              <a:gd name="connsiteX7-301" fmla="*/ 708721 w 1190503"/>
              <a:gd name="connsiteY7-302" fmla="*/ 626257 h 955886"/>
              <a:gd name="connsiteX8-303" fmla="*/ 938329 w 1190503"/>
              <a:gd name="connsiteY8-304" fmla="*/ 375008 h 955886"/>
              <a:gd name="connsiteX9" fmla="*/ 955253 w 1190503"/>
              <a:gd name="connsiteY9" fmla="*/ 6316 h 955886"/>
              <a:gd name="connsiteX0-305" fmla="*/ 955253 w 1192019"/>
              <a:gd name="connsiteY0-306" fmla="*/ 6316 h 955886"/>
              <a:gd name="connsiteX1-307" fmla="*/ 1027614 w 1192019"/>
              <a:gd name="connsiteY1-308" fmla="*/ 371930 h 955886"/>
              <a:gd name="connsiteX2-309" fmla="*/ 899266 w 1192019"/>
              <a:gd name="connsiteY2-310" fmla="*/ 591678 h 955886"/>
              <a:gd name="connsiteX3-311" fmla="*/ 1185016 w 1192019"/>
              <a:gd name="connsiteY3-312" fmla="*/ 598028 h 955886"/>
              <a:gd name="connsiteX4-313" fmla="*/ 781546 w 1192019"/>
              <a:gd name="connsiteY4-314" fmla="*/ 740410 h 955886"/>
              <a:gd name="connsiteX5-315" fmla="*/ 399540 w 1192019"/>
              <a:gd name="connsiteY5-316" fmla="*/ 849142 h 955886"/>
              <a:gd name="connsiteX6-317" fmla="*/ 250629 w 1192019"/>
              <a:gd name="connsiteY6-318" fmla="*/ 955886 h 955886"/>
              <a:gd name="connsiteX7-319" fmla="*/ 0 w 1192019"/>
              <a:gd name="connsiteY7-320" fmla="*/ 869680 h 955886"/>
              <a:gd name="connsiteX8-321" fmla="*/ 708721 w 1192019"/>
              <a:gd name="connsiteY8-322" fmla="*/ 626257 h 955886"/>
              <a:gd name="connsiteX9-323" fmla="*/ 938329 w 1192019"/>
              <a:gd name="connsiteY9-324" fmla="*/ 375008 h 955886"/>
              <a:gd name="connsiteX10" fmla="*/ 955253 w 1192019"/>
              <a:gd name="connsiteY10" fmla="*/ 6316 h 955886"/>
              <a:gd name="connsiteX0-325" fmla="*/ 955253 w 1241948"/>
              <a:gd name="connsiteY0-326" fmla="*/ 6316 h 955886"/>
              <a:gd name="connsiteX1-327" fmla="*/ 1027614 w 1241948"/>
              <a:gd name="connsiteY1-328" fmla="*/ 371930 h 955886"/>
              <a:gd name="connsiteX2-329" fmla="*/ 899266 w 1241948"/>
              <a:gd name="connsiteY2-330" fmla="*/ 591678 h 955886"/>
              <a:gd name="connsiteX3-331" fmla="*/ 1235816 w 1241948"/>
              <a:gd name="connsiteY3-332" fmla="*/ 636128 h 955886"/>
              <a:gd name="connsiteX4-333" fmla="*/ 781546 w 1241948"/>
              <a:gd name="connsiteY4-334" fmla="*/ 740410 h 955886"/>
              <a:gd name="connsiteX5-335" fmla="*/ 399540 w 1241948"/>
              <a:gd name="connsiteY5-336" fmla="*/ 849142 h 955886"/>
              <a:gd name="connsiteX6-337" fmla="*/ 250629 w 1241948"/>
              <a:gd name="connsiteY6-338" fmla="*/ 955886 h 955886"/>
              <a:gd name="connsiteX7-339" fmla="*/ 0 w 1241948"/>
              <a:gd name="connsiteY7-340" fmla="*/ 869680 h 955886"/>
              <a:gd name="connsiteX8-341" fmla="*/ 708721 w 1241948"/>
              <a:gd name="connsiteY8-342" fmla="*/ 626257 h 955886"/>
              <a:gd name="connsiteX9-343" fmla="*/ 938329 w 1241948"/>
              <a:gd name="connsiteY9-344" fmla="*/ 375008 h 955886"/>
              <a:gd name="connsiteX10-345" fmla="*/ 955253 w 1241948"/>
              <a:gd name="connsiteY10-346" fmla="*/ 6316 h 955886"/>
              <a:gd name="connsiteX0-347" fmla="*/ 955253 w 1240391"/>
              <a:gd name="connsiteY0-348" fmla="*/ 6316 h 955886"/>
              <a:gd name="connsiteX1-349" fmla="*/ 1027614 w 1240391"/>
              <a:gd name="connsiteY1-350" fmla="*/ 371930 h 955886"/>
              <a:gd name="connsiteX2-351" fmla="*/ 899266 w 1240391"/>
              <a:gd name="connsiteY2-352" fmla="*/ 591678 h 955886"/>
              <a:gd name="connsiteX3-353" fmla="*/ 1235816 w 1240391"/>
              <a:gd name="connsiteY3-354" fmla="*/ 636128 h 955886"/>
              <a:gd name="connsiteX4-355" fmla="*/ 1077065 w 1240391"/>
              <a:gd name="connsiteY4-356" fmla="*/ 756778 h 955886"/>
              <a:gd name="connsiteX5-357" fmla="*/ 781546 w 1240391"/>
              <a:gd name="connsiteY5-358" fmla="*/ 740410 h 955886"/>
              <a:gd name="connsiteX6-359" fmla="*/ 399540 w 1240391"/>
              <a:gd name="connsiteY6-360" fmla="*/ 849142 h 955886"/>
              <a:gd name="connsiteX7-361" fmla="*/ 250629 w 1240391"/>
              <a:gd name="connsiteY7-362" fmla="*/ 955886 h 955886"/>
              <a:gd name="connsiteX8-363" fmla="*/ 0 w 1240391"/>
              <a:gd name="connsiteY8-364" fmla="*/ 869680 h 955886"/>
              <a:gd name="connsiteX9-365" fmla="*/ 708721 w 1240391"/>
              <a:gd name="connsiteY9-366" fmla="*/ 626257 h 955886"/>
              <a:gd name="connsiteX10-367" fmla="*/ 938329 w 1240391"/>
              <a:gd name="connsiteY10-368" fmla="*/ 375008 h 955886"/>
              <a:gd name="connsiteX11" fmla="*/ 955253 w 1240391"/>
              <a:gd name="connsiteY11" fmla="*/ 6316 h 955886"/>
              <a:gd name="connsiteX0-369" fmla="*/ 955253 w 1235854"/>
              <a:gd name="connsiteY0-370" fmla="*/ 6316 h 955886"/>
              <a:gd name="connsiteX1-371" fmla="*/ 1027614 w 1235854"/>
              <a:gd name="connsiteY1-372" fmla="*/ 371930 h 955886"/>
              <a:gd name="connsiteX2-373" fmla="*/ 899266 w 1235854"/>
              <a:gd name="connsiteY2-374" fmla="*/ 591678 h 955886"/>
              <a:gd name="connsiteX3-375" fmla="*/ 1045316 w 1235854"/>
              <a:gd name="connsiteY3-376" fmla="*/ 686928 h 955886"/>
              <a:gd name="connsiteX4-377" fmla="*/ 1235816 w 1235854"/>
              <a:gd name="connsiteY4-378" fmla="*/ 636128 h 955886"/>
              <a:gd name="connsiteX5-379" fmla="*/ 1077065 w 1235854"/>
              <a:gd name="connsiteY5-380" fmla="*/ 756778 h 955886"/>
              <a:gd name="connsiteX6-381" fmla="*/ 781546 w 1235854"/>
              <a:gd name="connsiteY6-382" fmla="*/ 740410 h 955886"/>
              <a:gd name="connsiteX7-383" fmla="*/ 399540 w 1235854"/>
              <a:gd name="connsiteY7-384" fmla="*/ 849142 h 955886"/>
              <a:gd name="connsiteX8-385" fmla="*/ 250629 w 1235854"/>
              <a:gd name="connsiteY8-386" fmla="*/ 955886 h 955886"/>
              <a:gd name="connsiteX9-387" fmla="*/ 0 w 1235854"/>
              <a:gd name="connsiteY9-388" fmla="*/ 869680 h 955886"/>
              <a:gd name="connsiteX10-389" fmla="*/ 708721 w 1235854"/>
              <a:gd name="connsiteY10-390" fmla="*/ 626257 h 955886"/>
              <a:gd name="connsiteX11-391" fmla="*/ 938329 w 1235854"/>
              <a:gd name="connsiteY11-392" fmla="*/ 375008 h 955886"/>
              <a:gd name="connsiteX12" fmla="*/ 955253 w 1235854"/>
              <a:gd name="connsiteY12" fmla="*/ 6316 h 955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323" y="connsiteY9-324"/>
              </a:cxn>
              <a:cxn ang="0">
                <a:pos x="connsiteX10-345" y="connsiteY10-346"/>
              </a:cxn>
              <a:cxn ang="0">
                <a:pos x="connsiteX11-391" y="connsiteY11-392"/>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4" name="Oval 10"/>
          <p:cNvSpPr/>
          <p:nvPr/>
        </p:nvSpPr>
        <p:spPr>
          <a:xfrm rot="2493324" flipH="1">
            <a:off x="4805514" y="400737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5" name="Oval 10"/>
          <p:cNvSpPr/>
          <p:nvPr/>
        </p:nvSpPr>
        <p:spPr>
          <a:xfrm rot="20465032">
            <a:off x="5261164" y="383521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6" name="Oval 10"/>
          <p:cNvSpPr/>
          <p:nvPr/>
        </p:nvSpPr>
        <p:spPr>
          <a:xfrm rot="20465032">
            <a:off x="6053244" y="258304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7" name="Rectangle 12"/>
          <p:cNvSpPr/>
          <p:nvPr/>
        </p:nvSpPr>
        <p:spPr>
          <a:xfrm rot="17579392">
            <a:off x="5401984"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1625027 w 1626763"/>
              <a:gd name="connsiteY0-288" fmla="*/ 5320 h 1018320"/>
              <a:gd name="connsiteX1-289" fmla="*/ 1027614 w 1626763"/>
              <a:gd name="connsiteY1-290" fmla="*/ 434364 h 1018320"/>
              <a:gd name="connsiteX2-291" fmla="*/ 781546 w 1626763"/>
              <a:gd name="connsiteY2-292" fmla="*/ 802844 h 1018320"/>
              <a:gd name="connsiteX3-293" fmla="*/ 399540 w 1626763"/>
              <a:gd name="connsiteY3-294" fmla="*/ 911576 h 1018320"/>
              <a:gd name="connsiteX4-295" fmla="*/ 250629 w 1626763"/>
              <a:gd name="connsiteY4-296" fmla="*/ 1018320 h 1018320"/>
              <a:gd name="connsiteX5-297" fmla="*/ 0 w 1626763"/>
              <a:gd name="connsiteY5-298" fmla="*/ 932114 h 1018320"/>
              <a:gd name="connsiteX6-299" fmla="*/ 708721 w 1626763"/>
              <a:gd name="connsiteY6-300" fmla="*/ 688691 h 1018320"/>
              <a:gd name="connsiteX7-301" fmla="*/ 938329 w 1626763"/>
              <a:gd name="connsiteY7-302" fmla="*/ 437442 h 1018320"/>
              <a:gd name="connsiteX8-303" fmla="*/ 1625027 w 1626763"/>
              <a:gd name="connsiteY8-304" fmla="*/ 5320 h 1018320"/>
              <a:gd name="connsiteX0-305" fmla="*/ 1625027 w 1627041"/>
              <a:gd name="connsiteY0-306" fmla="*/ 5177 h 1018177"/>
              <a:gd name="connsiteX1-307" fmla="*/ 1115121 w 1627041"/>
              <a:gd name="connsiteY1-308" fmla="*/ 445379 h 1018177"/>
              <a:gd name="connsiteX2-309" fmla="*/ 781546 w 1627041"/>
              <a:gd name="connsiteY2-310" fmla="*/ 802701 h 1018177"/>
              <a:gd name="connsiteX3-311" fmla="*/ 399540 w 1627041"/>
              <a:gd name="connsiteY3-312" fmla="*/ 911433 h 1018177"/>
              <a:gd name="connsiteX4-313" fmla="*/ 250629 w 1627041"/>
              <a:gd name="connsiteY4-314" fmla="*/ 1018177 h 1018177"/>
              <a:gd name="connsiteX5-315" fmla="*/ 0 w 1627041"/>
              <a:gd name="connsiteY5-316" fmla="*/ 931971 h 1018177"/>
              <a:gd name="connsiteX6-317" fmla="*/ 708721 w 1627041"/>
              <a:gd name="connsiteY6-318" fmla="*/ 688548 h 1018177"/>
              <a:gd name="connsiteX7-319" fmla="*/ 938329 w 1627041"/>
              <a:gd name="connsiteY7-320" fmla="*/ 437299 h 1018177"/>
              <a:gd name="connsiteX8-321" fmla="*/ 1625027 w 1627041"/>
              <a:gd name="connsiteY8-322" fmla="*/ 5177 h 1018177"/>
              <a:gd name="connsiteX0-323" fmla="*/ 1625027 w 1627041"/>
              <a:gd name="connsiteY0-324" fmla="*/ 5177 h 1018177"/>
              <a:gd name="connsiteX1-325" fmla="*/ 1115121 w 1627041"/>
              <a:gd name="connsiteY1-326" fmla="*/ 445379 h 1018177"/>
              <a:gd name="connsiteX2-327" fmla="*/ 781546 w 1627041"/>
              <a:gd name="connsiteY2-328" fmla="*/ 802701 h 1018177"/>
              <a:gd name="connsiteX3-329" fmla="*/ 399540 w 1627041"/>
              <a:gd name="connsiteY3-330" fmla="*/ 911433 h 1018177"/>
              <a:gd name="connsiteX4-331" fmla="*/ 250629 w 1627041"/>
              <a:gd name="connsiteY4-332" fmla="*/ 1018177 h 1018177"/>
              <a:gd name="connsiteX5-333" fmla="*/ 0 w 1627041"/>
              <a:gd name="connsiteY5-334" fmla="*/ 931971 h 1018177"/>
              <a:gd name="connsiteX6-335" fmla="*/ 708721 w 1627041"/>
              <a:gd name="connsiteY6-336" fmla="*/ 688548 h 1018177"/>
              <a:gd name="connsiteX7-337" fmla="*/ 1007058 w 1627041"/>
              <a:gd name="connsiteY7-338" fmla="*/ 339161 h 1018177"/>
              <a:gd name="connsiteX8-339" fmla="*/ 1625027 w 1627041"/>
              <a:gd name="connsiteY8-340" fmla="*/ 5177 h 1018177"/>
              <a:gd name="connsiteX0-341" fmla="*/ 1625027 w 1627041"/>
              <a:gd name="connsiteY0-342" fmla="*/ 5177 h 1018177"/>
              <a:gd name="connsiteX1-343" fmla="*/ 1115121 w 1627041"/>
              <a:gd name="connsiteY1-344" fmla="*/ 445379 h 1018177"/>
              <a:gd name="connsiteX2-345" fmla="*/ 781546 w 1627041"/>
              <a:gd name="connsiteY2-346" fmla="*/ 802701 h 1018177"/>
              <a:gd name="connsiteX3-347" fmla="*/ 399540 w 1627041"/>
              <a:gd name="connsiteY3-348" fmla="*/ 911433 h 1018177"/>
              <a:gd name="connsiteX4-349" fmla="*/ 250629 w 1627041"/>
              <a:gd name="connsiteY4-350" fmla="*/ 1018177 h 1018177"/>
              <a:gd name="connsiteX5-351" fmla="*/ 0 w 1627041"/>
              <a:gd name="connsiteY5-352" fmla="*/ 931971 h 1018177"/>
              <a:gd name="connsiteX6-353" fmla="*/ 708721 w 1627041"/>
              <a:gd name="connsiteY6-354" fmla="*/ 688548 h 1018177"/>
              <a:gd name="connsiteX7-355" fmla="*/ 1007058 w 1627041"/>
              <a:gd name="connsiteY7-356" fmla="*/ 339161 h 1018177"/>
              <a:gd name="connsiteX8-357" fmla="*/ 1625027 w 1627041"/>
              <a:gd name="connsiteY8-358" fmla="*/ 5177 h 1018177"/>
              <a:gd name="connsiteX0-359" fmla="*/ 1625027 w 1627041"/>
              <a:gd name="connsiteY0-360" fmla="*/ 10376 h 1023376"/>
              <a:gd name="connsiteX1-361" fmla="*/ 1115121 w 1627041"/>
              <a:gd name="connsiteY1-362" fmla="*/ 450578 h 1023376"/>
              <a:gd name="connsiteX2-363" fmla="*/ 781546 w 1627041"/>
              <a:gd name="connsiteY2-364" fmla="*/ 807900 h 1023376"/>
              <a:gd name="connsiteX3-365" fmla="*/ 399540 w 1627041"/>
              <a:gd name="connsiteY3-366" fmla="*/ 916632 h 1023376"/>
              <a:gd name="connsiteX4-367" fmla="*/ 250629 w 1627041"/>
              <a:gd name="connsiteY4-368" fmla="*/ 1023376 h 1023376"/>
              <a:gd name="connsiteX5-369" fmla="*/ 0 w 1627041"/>
              <a:gd name="connsiteY5-370" fmla="*/ 937170 h 1023376"/>
              <a:gd name="connsiteX6-371" fmla="*/ 708721 w 1627041"/>
              <a:gd name="connsiteY6-372" fmla="*/ 693747 h 1023376"/>
              <a:gd name="connsiteX7-373" fmla="*/ 1007058 w 1627041"/>
              <a:gd name="connsiteY7-374" fmla="*/ 344360 h 1023376"/>
              <a:gd name="connsiteX8-375" fmla="*/ 1625027 w 1627041"/>
              <a:gd name="connsiteY8-376" fmla="*/ 10376 h 1023376"/>
              <a:gd name="connsiteX0-377" fmla="*/ 1625027 w 1625208"/>
              <a:gd name="connsiteY0-378" fmla="*/ 10376 h 1023376"/>
              <a:gd name="connsiteX1-379" fmla="*/ 1115121 w 1625208"/>
              <a:gd name="connsiteY1-380" fmla="*/ 450578 h 1023376"/>
              <a:gd name="connsiteX2-381" fmla="*/ 781546 w 1625208"/>
              <a:gd name="connsiteY2-382" fmla="*/ 807900 h 1023376"/>
              <a:gd name="connsiteX3-383" fmla="*/ 399540 w 1625208"/>
              <a:gd name="connsiteY3-384" fmla="*/ 916632 h 1023376"/>
              <a:gd name="connsiteX4-385" fmla="*/ 250629 w 1625208"/>
              <a:gd name="connsiteY4-386" fmla="*/ 1023376 h 1023376"/>
              <a:gd name="connsiteX5-387" fmla="*/ 0 w 1625208"/>
              <a:gd name="connsiteY5-388" fmla="*/ 937170 h 1023376"/>
              <a:gd name="connsiteX6-389" fmla="*/ 708721 w 1625208"/>
              <a:gd name="connsiteY6-390" fmla="*/ 693747 h 1023376"/>
              <a:gd name="connsiteX7-391" fmla="*/ 1007058 w 1625208"/>
              <a:gd name="connsiteY7-392" fmla="*/ 344360 h 1023376"/>
              <a:gd name="connsiteX8-393" fmla="*/ 1625027 w 1625208"/>
              <a:gd name="connsiteY8-394" fmla="*/ 10376 h 1023376"/>
              <a:gd name="connsiteX0-395" fmla="*/ 1625027 w 1625208"/>
              <a:gd name="connsiteY0-396" fmla="*/ 8717 h 1021717"/>
              <a:gd name="connsiteX1-397" fmla="*/ 1115121 w 1625208"/>
              <a:gd name="connsiteY1-398" fmla="*/ 448919 h 1021717"/>
              <a:gd name="connsiteX2-399" fmla="*/ 781546 w 1625208"/>
              <a:gd name="connsiteY2-400" fmla="*/ 806241 h 1021717"/>
              <a:gd name="connsiteX3-401" fmla="*/ 399540 w 1625208"/>
              <a:gd name="connsiteY3-402" fmla="*/ 914973 h 1021717"/>
              <a:gd name="connsiteX4-403" fmla="*/ 250629 w 1625208"/>
              <a:gd name="connsiteY4-404" fmla="*/ 1021717 h 1021717"/>
              <a:gd name="connsiteX5-405" fmla="*/ 0 w 1625208"/>
              <a:gd name="connsiteY5-406" fmla="*/ 935511 h 1021717"/>
              <a:gd name="connsiteX6-407" fmla="*/ 708721 w 1625208"/>
              <a:gd name="connsiteY6-408" fmla="*/ 692088 h 1021717"/>
              <a:gd name="connsiteX7-409" fmla="*/ 1042665 w 1625208"/>
              <a:gd name="connsiteY7-410" fmla="*/ 410369 h 1021717"/>
              <a:gd name="connsiteX8-411" fmla="*/ 1625027 w 1625208"/>
              <a:gd name="connsiteY8-412" fmla="*/ 8717 h 1021717"/>
              <a:gd name="connsiteX0-413" fmla="*/ 1625027 w 1625210"/>
              <a:gd name="connsiteY0-414" fmla="*/ 8717 h 1021717"/>
              <a:gd name="connsiteX1-415" fmla="*/ 1120791 w 1625210"/>
              <a:gd name="connsiteY1-416" fmla="*/ 494799 h 1021717"/>
              <a:gd name="connsiteX2-417" fmla="*/ 781546 w 1625210"/>
              <a:gd name="connsiteY2-418" fmla="*/ 806241 h 1021717"/>
              <a:gd name="connsiteX3-419" fmla="*/ 399540 w 1625210"/>
              <a:gd name="connsiteY3-420" fmla="*/ 914973 h 1021717"/>
              <a:gd name="connsiteX4-421" fmla="*/ 250629 w 1625210"/>
              <a:gd name="connsiteY4-422" fmla="*/ 1021717 h 1021717"/>
              <a:gd name="connsiteX5-423" fmla="*/ 0 w 1625210"/>
              <a:gd name="connsiteY5-424" fmla="*/ 935511 h 1021717"/>
              <a:gd name="connsiteX6-425" fmla="*/ 708721 w 1625210"/>
              <a:gd name="connsiteY6-426" fmla="*/ 692088 h 1021717"/>
              <a:gd name="connsiteX7-427" fmla="*/ 1042665 w 1625210"/>
              <a:gd name="connsiteY7-428" fmla="*/ 410369 h 1021717"/>
              <a:gd name="connsiteX8-429" fmla="*/ 1625027 w 1625210"/>
              <a:gd name="connsiteY8-430" fmla="*/ 8717 h 1021717"/>
              <a:gd name="connsiteX0-431" fmla="*/ 1625027 w 1625210"/>
              <a:gd name="connsiteY0-432" fmla="*/ 8717 h 1021717"/>
              <a:gd name="connsiteX1-433" fmla="*/ 1120791 w 1625210"/>
              <a:gd name="connsiteY1-434" fmla="*/ 494799 h 1021717"/>
              <a:gd name="connsiteX2-435" fmla="*/ 781546 w 1625210"/>
              <a:gd name="connsiteY2-436" fmla="*/ 806241 h 1021717"/>
              <a:gd name="connsiteX3-437" fmla="*/ 399540 w 1625210"/>
              <a:gd name="connsiteY3-438" fmla="*/ 914973 h 1021717"/>
              <a:gd name="connsiteX4-439" fmla="*/ 250629 w 1625210"/>
              <a:gd name="connsiteY4-440" fmla="*/ 1021717 h 1021717"/>
              <a:gd name="connsiteX5-441" fmla="*/ 0 w 1625210"/>
              <a:gd name="connsiteY5-442" fmla="*/ 935511 h 1021717"/>
              <a:gd name="connsiteX6-443" fmla="*/ 723602 w 1625210"/>
              <a:gd name="connsiteY6-444" fmla="*/ 727162 h 1021717"/>
              <a:gd name="connsiteX7-445" fmla="*/ 1042665 w 1625210"/>
              <a:gd name="connsiteY7-446" fmla="*/ 410369 h 1021717"/>
              <a:gd name="connsiteX8-447" fmla="*/ 1625027 w 1625210"/>
              <a:gd name="connsiteY8-448" fmla="*/ 8717 h 1021717"/>
              <a:gd name="connsiteX0-449" fmla="*/ 1625027 w 1625210"/>
              <a:gd name="connsiteY0-450" fmla="*/ 8717 h 1021717"/>
              <a:gd name="connsiteX1-451" fmla="*/ 1120791 w 1625210"/>
              <a:gd name="connsiteY1-452" fmla="*/ 494799 h 1021717"/>
              <a:gd name="connsiteX2-453" fmla="*/ 823355 w 1625210"/>
              <a:gd name="connsiteY2-454" fmla="*/ 1002336 h 1021717"/>
              <a:gd name="connsiteX3-455" fmla="*/ 399540 w 1625210"/>
              <a:gd name="connsiteY3-456" fmla="*/ 914973 h 1021717"/>
              <a:gd name="connsiteX4-457" fmla="*/ 250629 w 1625210"/>
              <a:gd name="connsiteY4-458" fmla="*/ 1021717 h 1021717"/>
              <a:gd name="connsiteX5-459" fmla="*/ 0 w 1625210"/>
              <a:gd name="connsiteY5-460" fmla="*/ 935511 h 1021717"/>
              <a:gd name="connsiteX6-461" fmla="*/ 723602 w 1625210"/>
              <a:gd name="connsiteY6-462" fmla="*/ 727162 h 1021717"/>
              <a:gd name="connsiteX7-463" fmla="*/ 1042665 w 1625210"/>
              <a:gd name="connsiteY7-464" fmla="*/ 410369 h 1021717"/>
              <a:gd name="connsiteX8-465" fmla="*/ 1625027 w 1625210"/>
              <a:gd name="connsiteY8-466" fmla="*/ 8717 h 1021717"/>
              <a:gd name="connsiteX0-467" fmla="*/ 1625027 w 1625210"/>
              <a:gd name="connsiteY0-468" fmla="*/ 8717 h 1021717"/>
              <a:gd name="connsiteX1-469" fmla="*/ 1120791 w 1625210"/>
              <a:gd name="connsiteY1-470" fmla="*/ 494799 h 1021717"/>
              <a:gd name="connsiteX2-471" fmla="*/ 823355 w 1625210"/>
              <a:gd name="connsiteY2-472" fmla="*/ 1002336 h 1021717"/>
              <a:gd name="connsiteX3-473" fmla="*/ 399540 w 1625210"/>
              <a:gd name="connsiteY3-474" fmla="*/ 914973 h 1021717"/>
              <a:gd name="connsiteX4-475" fmla="*/ 250629 w 1625210"/>
              <a:gd name="connsiteY4-476" fmla="*/ 1021717 h 1021717"/>
              <a:gd name="connsiteX5-477" fmla="*/ 0 w 1625210"/>
              <a:gd name="connsiteY5-478" fmla="*/ 935511 h 1021717"/>
              <a:gd name="connsiteX6-479" fmla="*/ 780468 w 1625210"/>
              <a:gd name="connsiteY6-480" fmla="*/ 909971 h 1021717"/>
              <a:gd name="connsiteX7-481" fmla="*/ 1042665 w 1625210"/>
              <a:gd name="connsiteY7-482" fmla="*/ 410369 h 1021717"/>
              <a:gd name="connsiteX8-483" fmla="*/ 1625027 w 1625210"/>
              <a:gd name="connsiteY8-484" fmla="*/ 8717 h 1021717"/>
              <a:gd name="connsiteX0-485" fmla="*/ 1625027 w 1625210"/>
              <a:gd name="connsiteY0-486" fmla="*/ 8717 h 1021717"/>
              <a:gd name="connsiteX1-487" fmla="*/ 1120791 w 1625210"/>
              <a:gd name="connsiteY1-488" fmla="*/ 494799 h 1021717"/>
              <a:gd name="connsiteX2-489" fmla="*/ 823355 w 1625210"/>
              <a:gd name="connsiteY2-490" fmla="*/ 1002336 h 1021717"/>
              <a:gd name="connsiteX3-491" fmla="*/ 461718 w 1625210"/>
              <a:gd name="connsiteY3-492" fmla="*/ 1012755 h 1021717"/>
              <a:gd name="connsiteX4-493" fmla="*/ 250629 w 1625210"/>
              <a:gd name="connsiteY4-494" fmla="*/ 1021717 h 1021717"/>
              <a:gd name="connsiteX5-495" fmla="*/ 0 w 1625210"/>
              <a:gd name="connsiteY5-496" fmla="*/ 935511 h 1021717"/>
              <a:gd name="connsiteX6-497" fmla="*/ 780468 w 1625210"/>
              <a:gd name="connsiteY6-498" fmla="*/ 909971 h 1021717"/>
              <a:gd name="connsiteX7-499" fmla="*/ 1042665 w 1625210"/>
              <a:gd name="connsiteY7-500" fmla="*/ 410369 h 1021717"/>
              <a:gd name="connsiteX8-501" fmla="*/ 1625027 w 1625210"/>
              <a:gd name="connsiteY8-502" fmla="*/ 8717 h 1021717"/>
              <a:gd name="connsiteX0-503" fmla="*/ 1625027 w 1625210"/>
              <a:gd name="connsiteY0-504" fmla="*/ 8717 h 1050364"/>
              <a:gd name="connsiteX1-505" fmla="*/ 1120791 w 1625210"/>
              <a:gd name="connsiteY1-506" fmla="*/ 494799 h 1050364"/>
              <a:gd name="connsiteX2-507" fmla="*/ 823355 w 1625210"/>
              <a:gd name="connsiteY2-508" fmla="*/ 1002336 h 1050364"/>
              <a:gd name="connsiteX3-509" fmla="*/ 250629 w 1625210"/>
              <a:gd name="connsiteY3-510" fmla="*/ 1021717 h 1050364"/>
              <a:gd name="connsiteX4-511" fmla="*/ 0 w 1625210"/>
              <a:gd name="connsiteY4-512" fmla="*/ 935511 h 1050364"/>
              <a:gd name="connsiteX5-513" fmla="*/ 780468 w 1625210"/>
              <a:gd name="connsiteY5-514" fmla="*/ 909971 h 1050364"/>
              <a:gd name="connsiteX6-515" fmla="*/ 1042665 w 1625210"/>
              <a:gd name="connsiteY6-516" fmla="*/ 410369 h 1050364"/>
              <a:gd name="connsiteX7-517" fmla="*/ 1625027 w 1625210"/>
              <a:gd name="connsiteY7-518" fmla="*/ 8717 h 1050364"/>
              <a:gd name="connsiteX0-519" fmla="*/ 1625027 w 1625210"/>
              <a:gd name="connsiteY0-520" fmla="*/ 9090 h 1050737"/>
              <a:gd name="connsiteX1-521" fmla="*/ 1120791 w 1625210"/>
              <a:gd name="connsiteY1-522" fmla="*/ 495172 h 1050737"/>
              <a:gd name="connsiteX2-523" fmla="*/ 823355 w 1625210"/>
              <a:gd name="connsiteY2-524" fmla="*/ 1002709 h 1050737"/>
              <a:gd name="connsiteX3-525" fmla="*/ 250629 w 1625210"/>
              <a:gd name="connsiteY3-526" fmla="*/ 1022090 h 1050737"/>
              <a:gd name="connsiteX4-527" fmla="*/ 0 w 1625210"/>
              <a:gd name="connsiteY4-528" fmla="*/ 935884 h 1050737"/>
              <a:gd name="connsiteX5-529" fmla="*/ 780468 w 1625210"/>
              <a:gd name="connsiteY5-530" fmla="*/ 910344 h 1050737"/>
              <a:gd name="connsiteX6-531" fmla="*/ 855957 w 1625210"/>
              <a:gd name="connsiteY6-532" fmla="*/ 393386 h 1050737"/>
              <a:gd name="connsiteX7-533" fmla="*/ 1625027 w 1625210"/>
              <a:gd name="connsiteY7-534" fmla="*/ 9090 h 1050737"/>
              <a:gd name="connsiteX0-535" fmla="*/ 1625027 w 1625165"/>
              <a:gd name="connsiteY0-536" fmla="*/ 9090 h 1050737"/>
              <a:gd name="connsiteX1-537" fmla="*/ 961716 w 1625165"/>
              <a:gd name="connsiteY1-538" fmla="*/ 445398 h 1050737"/>
              <a:gd name="connsiteX2-539" fmla="*/ 823355 w 1625165"/>
              <a:gd name="connsiteY2-540" fmla="*/ 1002709 h 1050737"/>
              <a:gd name="connsiteX3-541" fmla="*/ 250629 w 1625165"/>
              <a:gd name="connsiteY3-542" fmla="*/ 1022090 h 1050737"/>
              <a:gd name="connsiteX4-543" fmla="*/ 0 w 1625165"/>
              <a:gd name="connsiteY4-544" fmla="*/ 935884 h 1050737"/>
              <a:gd name="connsiteX5-545" fmla="*/ 780468 w 1625165"/>
              <a:gd name="connsiteY5-546" fmla="*/ 910344 h 1050737"/>
              <a:gd name="connsiteX6-547" fmla="*/ 855957 w 1625165"/>
              <a:gd name="connsiteY6-548" fmla="*/ 393386 h 1050737"/>
              <a:gd name="connsiteX7-549" fmla="*/ 1625027 w 1625165"/>
              <a:gd name="connsiteY7-550" fmla="*/ 9090 h 1050737"/>
              <a:gd name="connsiteX0-551" fmla="*/ 1625027 w 1625165"/>
              <a:gd name="connsiteY0-552" fmla="*/ 23729 h 1065376"/>
              <a:gd name="connsiteX1-553" fmla="*/ 961716 w 1625165"/>
              <a:gd name="connsiteY1-554" fmla="*/ 460037 h 1065376"/>
              <a:gd name="connsiteX2-555" fmla="*/ 823355 w 1625165"/>
              <a:gd name="connsiteY2-556" fmla="*/ 1017348 h 1065376"/>
              <a:gd name="connsiteX3-557" fmla="*/ 250629 w 1625165"/>
              <a:gd name="connsiteY3-558" fmla="*/ 1036729 h 1065376"/>
              <a:gd name="connsiteX4-559" fmla="*/ 0 w 1625165"/>
              <a:gd name="connsiteY4-560" fmla="*/ 950523 h 1065376"/>
              <a:gd name="connsiteX5-561" fmla="*/ 780468 w 1625165"/>
              <a:gd name="connsiteY5-562" fmla="*/ 924983 h 1065376"/>
              <a:gd name="connsiteX6-563" fmla="*/ 692627 w 1625165"/>
              <a:gd name="connsiteY6-564" fmla="*/ 153120 h 1065376"/>
              <a:gd name="connsiteX7-565" fmla="*/ 1625027 w 1625165"/>
              <a:gd name="connsiteY7-566" fmla="*/ 23729 h 1065376"/>
              <a:gd name="connsiteX0-567" fmla="*/ 1625027 w 1625145"/>
              <a:gd name="connsiteY0-568" fmla="*/ 23729 h 1065376"/>
              <a:gd name="connsiteX1-569" fmla="*/ 848341 w 1625145"/>
              <a:gd name="connsiteY1-570" fmla="*/ 225326 h 1065376"/>
              <a:gd name="connsiteX2-571" fmla="*/ 823355 w 1625145"/>
              <a:gd name="connsiteY2-572" fmla="*/ 1017348 h 1065376"/>
              <a:gd name="connsiteX3-573" fmla="*/ 250629 w 1625145"/>
              <a:gd name="connsiteY3-574" fmla="*/ 1036729 h 1065376"/>
              <a:gd name="connsiteX4-575" fmla="*/ 0 w 1625145"/>
              <a:gd name="connsiteY4-576" fmla="*/ 950523 h 1065376"/>
              <a:gd name="connsiteX5-577" fmla="*/ 780468 w 1625145"/>
              <a:gd name="connsiteY5-578" fmla="*/ 924983 h 1065376"/>
              <a:gd name="connsiteX6-579" fmla="*/ 692627 w 1625145"/>
              <a:gd name="connsiteY6-580" fmla="*/ 153120 h 1065376"/>
              <a:gd name="connsiteX7-581" fmla="*/ 1625027 w 1625145"/>
              <a:gd name="connsiteY7-582" fmla="*/ 23729 h 1065376"/>
              <a:gd name="connsiteX0-583" fmla="*/ 1625027 w 1625145"/>
              <a:gd name="connsiteY0-584" fmla="*/ 23729 h 1065376"/>
              <a:gd name="connsiteX1-585" fmla="*/ 848341 w 1625145"/>
              <a:gd name="connsiteY1-586" fmla="*/ 225326 h 1065376"/>
              <a:gd name="connsiteX2-587" fmla="*/ 823355 w 1625145"/>
              <a:gd name="connsiteY2-588" fmla="*/ 1017348 h 1065376"/>
              <a:gd name="connsiteX3-589" fmla="*/ 250629 w 1625145"/>
              <a:gd name="connsiteY3-590" fmla="*/ 1036729 h 1065376"/>
              <a:gd name="connsiteX4-591" fmla="*/ 0 w 1625145"/>
              <a:gd name="connsiteY4-592" fmla="*/ 950523 h 1065376"/>
              <a:gd name="connsiteX5-593" fmla="*/ 696325 w 1625145"/>
              <a:gd name="connsiteY5-594" fmla="*/ 905499 h 1065376"/>
              <a:gd name="connsiteX6-595" fmla="*/ 692627 w 1625145"/>
              <a:gd name="connsiteY6-596" fmla="*/ 153120 h 1065376"/>
              <a:gd name="connsiteX7-597" fmla="*/ 1625027 w 1625145"/>
              <a:gd name="connsiteY7-598" fmla="*/ 23729 h 1065376"/>
              <a:gd name="connsiteX0-599" fmla="*/ 1625027 w 1625145"/>
              <a:gd name="connsiteY0-600" fmla="*/ 23729 h 1065376"/>
              <a:gd name="connsiteX1-601" fmla="*/ 848341 w 1625145"/>
              <a:gd name="connsiteY1-602" fmla="*/ 225326 h 1065376"/>
              <a:gd name="connsiteX2-603" fmla="*/ 1155827 w 1625145"/>
              <a:gd name="connsiteY2-604" fmla="*/ 506458 h 1065376"/>
              <a:gd name="connsiteX3-605" fmla="*/ 823355 w 1625145"/>
              <a:gd name="connsiteY3-606" fmla="*/ 1017348 h 1065376"/>
              <a:gd name="connsiteX4-607" fmla="*/ 250629 w 1625145"/>
              <a:gd name="connsiteY4-608" fmla="*/ 1036729 h 1065376"/>
              <a:gd name="connsiteX5-609" fmla="*/ 0 w 1625145"/>
              <a:gd name="connsiteY5-610" fmla="*/ 950523 h 1065376"/>
              <a:gd name="connsiteX6-611" fmla="*/ 696325 w 1625145"/>
              <a:gd name="connsiteY6-612" fmla="*/ 905499 h 1065376"/>
              <a:gd name="connsiteX7-613" fmla="*/ 692627 w 1625145"/>
              <a:gd name="connsiteY7-614" fmla="*/ 153120 h 1065376"/>
              <a:gd name="connsiteX8-615" fmla="*/ 1625027 w 1625145"/>
              <a:gd name="connsiteY8-616" fmla="*/ 23729 h 1065376"/>
              <a:gd name="connsiteX0-617" fmla="*/ 1625027 w 1625145"/>
              <a:gd name="connsiteY0-618" fmla="*/ 23729 h 1065376"/>
              <a:gd name="connsiteX1-619" fmla="*/ 848341 w 1625145"/>
              <a:gd name="connsiteY1-620" fmla="*/ 225326 h 1065376"/>
              <a:gd name="connsiteX2-621" fmla="*/ 931036 w 1625145"/>
              <a:gd name="connsiteY2-622" fmla="*/ 643216 h 1065376"/>
              <a:gd name="connsiteX3-623" fmla="*/ 1155827 w 1625145"/>
              <a:gd name="connsiteY3-624" fmla="*/ 506458 h 1065376"/>
              <a:gd name="connsiteX4-625" fmla="*/ 823355 w 1625145"/>
              <a:gd name="connsiteY4-626" fmla="*/ 1017348 h 1065376"/>
              <a:gd name="connsiteX5-627" fmla="*/ 250629 w 1625145"/>
              <a:gd name="connsiteY5-628" fmla="*/ 1036729 h 1065376"/>
              <a:gd name="connsiteX6-629" fmla="*/ 0 w 1625145"/>
              <a:gd name="connsiteY6-630" fmla="*/ 950523 h 1065376"/>
              <a:gd name="connsiteX7-631" fmla="*/ 696325 w 1625145"/>
              <a:gd name="connsiteY7-632" fmla="*/ 905499 h 1065376"/>
              <a:gd name="connsiteX8-633" fmla="*/ 692627 w 1625145"/>
              <a:gd name="connsiteY8-634" fmla="*/ 153120 h 1065376"/>
              <a:gd name="connsiteX9" fmla="*/ 1625027 w 1625145"/>
              <a:gd name="connsiteY9" fmla="*/ 23729 h 1065376"/>
              <a:gd name="connsiteX0-635" fmla="*/ 1625027 w 1625145"/>
              <a:gd name="connsiteY0-636" fmla="*/ 23729 h 1065376"/>
              <a:gd name="connsiteX1-637" fmla="*/ 848341 w 1625145"/>
              <a:gd name="connsiteY1-638" fmla="*/ 225326 h 1065376"/>
              <a:gd name="connsiteX2-639" fmla="*/ 931036 w 1625145"/>
              <a:gd name="connsiteY2-640" fmla="*/ 643216 h 1065376"/>
              <a:gd name="connsiteX3-641" fmla="*/ 1155827 w 1625145"/>
              <a:gd name="connsiteY3-642" fmla="*/ 506458 h 1065376"/>
              <a:gd name="connsiteX4-643" fmla="*/ 1405957 w 1625145"/>
              <a:gd name="connsiteY4-644" fmla="*/ 738332 h 1065376"/>
              <a:gd name="connsiteX5-645" fmla="*/ 823355 w 1625145"/>
              <a:gd name="connsiteY5-646" fmla="*/ 1017348 h 1065376"/>
              <a:gd name="connsiteX6-647" fmla="*/ 250629 w 1625145"/>
              <a:gd name="connsiteY6-648" fmla="*/ 1036729 h 1065376"/>
              <a:gd name="connsiteX7-649" fmla="*/ 0 w 1625145"/>
              <a:gd name="connsiteY7-650" fmla="*/ 950523 h 1065376"/>
              <a:gd name="connsiteX8-651" fmla="*/ 696325 w 1625145"/>
              <a:gd name="connsiteY8-652" fmla="*/ 905499 h 1065376"/>
              <a:gd name="connsiteX9-653" fmla="*/ 692627 w 1625145"/>
              <a:gd name="connsiteY9-654" fmla="*/ 153120 h 1065376"/>
              <a:gd name="connsiteX10" fmla="*/ 1625027 w 1625145"/>
              <a:gd name="connsiteY10" fmla="*/ 23729 h 1065376"/>
              <a:gd name="connsiteX0-655" fmla="*/ 1625027 w 1625145"/>
              <a:gd name="connsiteY0-656" fmla="*/ 23729 h 1065376"/>
              <a:gd name="connsiteX1-657" fmla="*/ 848341 w 1625145"/>
              <a:gd name="connsiteY1-658" fmla="*/ 225326 h 1065376"/>
              <a:gd name="connsiteX2-659" fmla="*/ 931036 w 1625145"/>
              <a:gd name="connsiteY2-660" fmla="*/ 643216 h 1065376"/>
              <a:gd name="connsiteX3-661" fmla="*/ 1155827 w 1625145"/>
              <a:gd name="connsiteY3-662" fmla="*/ 506458 h 1065376"/>
              <a:gd name="connsiteX4-663" fmla="*/ 977982 w 1625145"/>
              <a:gd name="connsiteY4-664" fmla="*/ 802643 h 1065376"/>
              <a:gd name="connsiteX5-665" fmla="*/ 1405957 w 1625145"/>
              <a:gd name="connsiteY5-666" fmla="*/ 738332 h 1065376"/>
              <a:gd name="connsiteX6-667" fmla="*/ 823355 w 1625145"/>
              <a:gd name="connsiteY6-668" fmla="*/ 1017348 h 1065376"/>
              <a:gd name="connsiteX7-669" fmla="*/ 250629 w 1625145"/>
              <a:gd name="connsiteY7-670" fmla="*/ 1036729 h 1065376"/>
              <a:gd name="connsiteX8-671" fmla="*/ 0 w 1625145"/>
              <a:gd name="connsiteY8-672" fmla="*/ 950523 h 1065376"/>
              <a:gd name="connsiteX9-673" fmla="*/ 696325 w 1625145"/>
              <a:gd name="connsiteY9-674" fmla="*/ 905499 h 1065376"/>
              <a:gd name="connsiteX10-675" fmla="*/ 692627 w 1625145"/>
              <a:gd name="connsiteY10-676" fmla="*/ 153120 h 1065376"/>
              <a:gd name="connsiteX11" fmla="*/ 1625027 w 1625145"/>
              <a:gd name="connsiteY11" fmla="*/ 23729 h 1065376"/>
              <a:gd name="connsiteX0-677" fmla="*/ 1625027 w 1625145"/>
              <a:gd name="connsiteY0-678" fmla="*/ 23729 h 1065376"/>
              <a:gd name="connsiteX1-679" fmla="*/ 848341 w 1625145"/>
              <a:gd name="connsiteY1-680" fmla="*/ 225326 h 1065376"/>
              <a:gd name="connsiteX2-681" fmla="*/ 931036 w 1625145"/>
              <a:gd name="connsiteY2-682" fmla="*/ 643216 h 1065376"/>
              <a:gd name="connsiteX3-683" fmla="*/ 1155827 w 1625145"/>
              <a:gd name="connsiteY3-684" fmla="*/ 506458 h 1065376"/>
              <a:gd name="connsiteX4-685" fmla="*/ 977982 w 1625145"/>
              <a:gd name="connsiteY4-686" fmla="*/ 802643 h 1065376"/>
              <a:gd name="connsiteX5-687" fmla="*/ 1405957 w 1625145"/>
              <a:gd name="connsiteY5-688" fmla="*/ 738332 h 1065376"/>
              <a:gd name="connsiteX6-689" fmla="*/ 823355 w 1625145"/>
              <a:gd name="connsiteY6-690" fmla="*/ 1017348 h 1065376"/>
              <a:gd name="connsiteX7-691" fmla="*/ 250629 w 1625145"/>
              <a:gd name="connsiteY7-692" fmla="*/ 1036729 h 1065376"/>
              <a:gd name="connsiteX8-693" fmla="*/ 0 w 1625145"/>
              <a:gd name="connsiteY8-694" fmla="*/ 950523 h 1065376"/>
              <a:gd name="connsiteX9-695" fmla="*/ 650621 w 1625145"/>
              <a:gd name="connsiteY9-696" fmla="*/ 862808 h 1065376"/>
              <a:gd name="connsiteX10-697" fmla="*/ 692627 w 1625145"/>
              <a:gd name="connsiteY10-698" fmla="*/ 153120 h 1065376"/>
              <a:gd name="connsiteX11-699" fmla="*/ 1625027 w 1625145"/>
              <a:gd name="connsiteY11-700" fmla="*/ 23729 h 1065376"/>
              <a:gd name="connsiteX0-701" fmla="*/ 1625027 w 1625145"/>
              <a:gd name="connsiteY0-702" fmla="*/ 23729 h 1065376"/>
              <a:gd name="connsiteX1-703" fmla="*/ 848341 w 1625145"/>
              <a:gd name="connsiteY1-704" fmla="*/ 225326 h 1065376"/>
              <a:gd name="connsiteX2-705" fmla="*/ 931036 w 1625145"/>
              <a:gd name="connsiteY2-706" fmla="*/ 643216 h 1065376"/>
              <a:gd name="connsiteX3-707" fmla="*/ 1155827 w 1625145"/>
              <a:gd name="connsiteY3-708" fmla="*/ 506458 h 1065376"/>
              <a:gd name="connsiteX4-709" fmla="*/ 863549 w 1625145"/>
              <a:gd name="connsiteY4-710" fmla="*/ 858091 h 1065376"/>
              <a:gd name="connsiteX5-711" fmla="*/ 1405957 w 1625145"/>
              <a:gd name="connsiteY5-712" fmla="*/ 738332 h 1065376"/>
              <a:gd name="connsiteX6-713" fmla="*/ 823355 w 1625145"/>
              <a:gd name="connsiteY6-714" fmla="*/ 1017348 h 1065376"/>
              <a:gd name="connsiteX7-715" fmla="*/ 250629 w 1625145"/>
              <a:gd name="connsiteY7-716" fmla="*/ 1036729 h 1065376"/>
              <a:gd name="connsiteX8-717" fmla="*/ 0 w 1625145"/>
              <a:gd name="connsiteY8-718" fmla="*/ 950523 h 1065376"/>
              <a:gd name="connsiteX9-719" fmla="*/ 650621 w 1625145"/>
              <a:gd name="connsiteY9-720" fmla="*/ 862808 h 1065376"/>
              <a:gd name="connsiteX10-721" fmla="*/ 692627 w 1625145"/>
              <a:gd name="connsiteY10-722" fmla="*/ 153120 h 1065376"/>
              <a:gd name="connsiteX11-723" fmla="*/ 1625027 w 1625145"/>
              <a:gd name="connsiteY11-724" fmla="*/ 23729 h 1065376"/>
              <a:gd name="connsiteX0-725" fmla="*/ 1625027 w 1625145"/>
              <a:gd name="connsiteY0-726" fmla="*/ 23729 h 1065376"/>
              <a:gd name="connsiteX1-727" fmla="*/ 848341 w 1625145"/>
              <a:gd name="connsiteY1-728" fmla="*/ 225326 h 1065376"/>
              <a:gd name="connsiteX2-729" fmla="*/ 855752 w 1625145"/>
              <a:gd name="connsiteY2-730" fmla="*/ 709646 h 1065376"/>
              <a:gd name="connsiteX3-731" fmla="*/ 1155827 w 1625145"/>
              <a:gd name="connsiteY3-732" fmla="*/ 506458 h 1065376"/>
              <a:gd name="connsiteX4-733" fmla="*/ 863549 w 1625145"/>
              <a:gd name="connsiteY4-734" fmla="*/ 858091 h 1065376"/>
              <a:gd name="connsiteX5-735" fmla="*/ 1405957 w 1625145"/>
              <a:gd name="connsiteY5-736" fmla="*/ 738332 h 1065376"/>
              <a:gd name="connsiteX6-737" fmla="*/ 823355 w 1625145"/>
              <a:gd name="connsiteY6-738" fmla="*/ 1017348 h 1065376"/>
              <a:gd name="connsiteX7-739" fmla="*/ 250629 w 1625145"/>
              <a:gd name="connsiteY7-740" fmla="*/ 1036729 h 1065376"/>
              <a:gd name="connsiteX8-741" fmla="*/ 0 w 1625145"/>
              <a:gd name="connsiteY8-742" fmla="*/ 950523 h 1065376"/>
              <a:gd name="connsiteX9-743" fmla="*/ 650621 w 1625145"/>
              <a:gd name="connsiteY9-744" fmla="*/ 862808 h 1065376"/>
              <a:gd name="connsiteX10-745" fmla="*/ 692627 w 1625145"/>
              <a:gd name="connsiteY10-746" fmla="*/ 153120 h 1065376"/>
              <a:gd name="connsiteX11-747" fmla="*/ 1625027 w 1625145"/>
              <a:gd name="connsiteY11-748" fmla="*/ 23729 h 1065376"/>
              <a:gd name="connsiteX0-749" fmla="*/ 1625027 w 1625145"/>
              <a:gd name="connsiteY0-750" fmla="*/ 23729 h 1065376"/>
              <a:gd name="connsiteX1-751" fmla="*/ 848341 w 1625145"/>
              <a:gd name="connsiteY1-752" fmla="*/ 225326 h 1065376"/>
              <a:gd name="connsiteX2-753" fmla="*/ 855752 w 1625145"/>
              <a:gd name="connsiteY2-754" fmla="*/ 709646 h 1065376"/>
              <a:gd name="connsiteX3-755" fmla="*/ 1155827 w 1625145"/>
              <a:gd name="connsiteY3-756" fmla="*/ 506458 h 1065376"/>
              <a:gd name="connsiteX4-757" fmla="*/ 863549 w 1625145"/>
              <a:gd name="connsiteY4-758" fmla="*/ 858091 h 1065376"/>
              <a:gd name="connsiteX5-759" fmla="*/ 1405957 w 1625145"/>
              <a:gd name="connsiteY5-760" fmla="*/ 738332 h 1065376"/>
              <a:gd name="connsiteX6-761" fmla="*/ 823355 w 1625145"/>
              <a:gd name="connsiteY6-762" fmla="*/ 1017348 h 1065376"/>
              <a:gd name="connsiteX7-763" fmla="*/ 250629 w 1625145"/>
              <a:gd name="connsiteY7-764" fmla="*/ 1036729 h 1065376"/>
              <a:gd name="connsiteX8-765" fmla="*/ 0 w 1625145"/>
              <a:gd name="connsiteY8-766" fmla="*/ 950523 h 1065376"/>
              <a:gd name="connsiteX9-767" fmla="*/ 650621 w 1625145"/>
              <a:gd name="connsiteY9-768" fmla="*/ 862808 h 1065376"/>
              <a:gd name="connsiteX10-769" fmla="*/ 692627 w 1625145"/>
              <a:gd name="connsiteY10-770" fmla="*/ 153120 h 1065376"/>
              <a:gd name="connsiteX11-771" fmla="*/ 1625027 w 1625145"/>
              <a:gd name="connsiteY11-772" fmla="*/ 23729 h 1065376"/>
              <a:gd name="connsiteX0-773" fmla="*/ 1625027 w 1625145"/>
              <a:gd name="connsiteY0-774" fmla="*/ 23729 h 1065376"/>
              <a:gd name="connsiteX1-775" fmla="*/ 848341 w 1625145"/>
              <a:gd name="connsiteY1-776" fmla="*/ 225326 h 1065376"/>
              <a:gd name="connsiteX2-777" fmla="*/ 855752 w 1625145"/>
              <a:gd name="connsiteY2-778" fmla="*/ 709646 h 1065376"/>
              <a:gd name="connsiteX3-779" fmla="*/ 1155827 w 1625145"/>
              <a:gd name="connsiteY3-780" fmla="*/ 506458 h 1065376"/>
              <a:gd name="connsiteX4-781" fmla="*/ 863549 w 1625145"/>
              <a:gd name="connsiteY4-782" fmla="*/ 858091 h 1065376"/>
              <a:gd name="connsiteX5-783" fmla="*/ 1405957 w 1625145"/>
              <a:gd name="connsiteY5-784" fmla="*/ 738332 h 1065376"/>
              <a:gd name="connsiteX6-785" fmla="*/ 823355 w 1625145"/>
              <a:gd name="connsiteY6-786" fmla="*/ 1017348 h 1065376"/>
              <a:gd name="connsiteX7-787" fmla="*/ 250629 w 1625145"/>
              <a:gd name="connsiteY7-788" fmla="*/ 1036729 h 1065376"/>
              <a:gd name="connsiteX8-789" fmla="*/ 0 w 1625145"/>
              <a:gd name="connsiteY8-790" fmla="*/ 950523 h 1065376"/>
              <a:gd name="connsiteX9-791" fmla="*/ 650621 w 1625145"/>
              <a:gd name="connsiteY9-792" fmla="*/ 862808 h 1065376"/>
              <a:gd name="connsiteX10-793" fmla="*/ 692627 w 1625145"/>
              <a:gd name="connsiteY10-794" fmla="*/ 153120 h 1065376"/>
              <a:gd name="connsiteX11-795" fmla="*/ 1625027 w 1625145"/>
              <a:gd name="connsiteY11-796" fmla="*/ 23729 h 1065376"/>
              <a:gd name="connsiteX0-797" fmla="*/ 1625027 w 1625145"/>
              <a:gd name="connsiteY0-798" fmla="*/ 23729 h 1065376"/>
              <a:gd name="connsiteX1-799" fmla="*/ 848341 w 1625145"/>
              <a:gd name="connsiteY1-800" fmla="*/ 225326 h 1065376"/>
              <a:gd name="connsiteX2-801" fmla="*/ 855752 w 1625145"/>
              <a:gd name="connsiteY2-802" fmla="*/ 709646 h 1065376"/>
              <a:gd name="connsiteX3-803" fmla="*/ 1155827 w 1625145"/>
              <a:gd name="connsiteY3-804" fmla="*/ 506458 h 1065376"/>
              <a:gd name="connsiteX4-805" fmla="*/ 863549 w 1625145"/>
              <a:gd name="connsiteY4-806" fmla="*/ 858091 h 1065376"/>
              <a:gd name="connsiteX5-807" fmla="*/ 1234481 w 1625145"/>
              <a:gd name="connsiteY5-808" fmla="*/ 659330 h 1065376"/>
              <a:gd name="connsiteX6-809" fmla="*/ 1405957 w 1625145"/>
              <a:gd name="connsiteY6-810" fmla="*/ 738332 h 1065376"/>
              <a:gd name="connsiteX7-811" fmla="*/ 823355 w 1625145"/>
              <a:gd name="connsiteY7-812" fmla="*/ 1017348 h 1065376"/>
              <a:gd name="connsiteX8-813" fmla="*/ 250629 w 1625145"/>
              <a:gd name="connsiteY8-814" fmla="*/ 1036729 h 1065376"/>
              <a:gd name="connsiteX9-815" fmla="*/ 0 w 1625145"/>
              <a:gd name="connsiteY9-816" fmla="*/ 950523 h 1065376"/>
              <a:gd name="connsiteX10-817" fmla="*/ 650621 w 1625145"/>
              <a:gd name="connsiteY10-818" fmla="*/ 862808 h 1065376"/>
              <a:gd name="connsiteX11-819" fmla="*/ 692627 w 1625145"/>
              <a:gd name="connsiteY11-820" fmla="*/ 153120 h 1065376"/>
              <a:gd name="connsiteX12" fmla="*/ 1625027 w 1625145"/>
              <a:gd name="connsiteY12" fmla="*/ 23729 h 1065376"/>
              <a:gd name="connsiteX0-821" fmla="*/ 1625027 w 1625145"/>
              <a:gd name="connsiteY0-822" fmla="*/ 23729 h 1065376"/>
              <a:gd name="connsiteX1-823" fmla="*/ 848341 w 1625145"/>
              <a:gd name="connsiteY1-824" fmla="*/ 225326 h 1065376"/>
              <a:gd name="connsiteX2-825" fmla="*/ 855752 w 1625145"/>
              <a:gd name="connsiteY2-826" fmla="*/ 709646 h 1065376"/>
              <a:gd name="connsiteX3-827" fmla="*/ 1155827 w 1625145"/>
              <a:gd name="connsiteY3-828" fmla="*/ 506458 h 1065376"/>
              <a:gd name="connsiteX4-829" fmla="*/ 863549 w 1625145"/>
              <a:gd name="connsiteY4-830" fmla="*/ 858091 h 1065376"/>
              <a:gd name="connsiteX5-831" fmla="*/ 1234481 w 1625145"/>
              <a:gd name="connsiteY5-832" fmla="*/ 659330 h 1065376"/>
              <a:gd name="connsiteX6-833" fmla="*/ 1148016 w 1625145"/>
              <a:gd name="connsiteY6-834" fmla="*/ 790860 h 1065376"/>
              <a:gd name="connsiteX7-835" fmla="*/ 1405957 w 1625145"/>
              <a:gd name="connsiteY7-836" fmla="*/ 738332 h 1065376"/>
              <a:gd name="connsiteX8-837" fmla="*/ 823355 w 1625145"/>
              <a:gd name="connsiteY8-838" fmla="*/ 1017348 h 1065376"/>
              <a:gd name="connsiteX9-839" fmla="*/ 250629 w 1625145"/>
              <a:gd name="connsiteY9-840" fmla="*/ 1036729 h 1065376"/>
              <a:gd name="connsiteX10-841" fmla="*/ 0 w 1625145"/>
              <a:gd name="connsiteY10-842" fmla="*/ 950523 h 1065376"/>
              <a:gd name="connsiteX11-843" fmla="*/ 650621 w 1625145"/>
              <a:gd name="connsiteY11-844" fmla="*/ 862808 h 1065376"/>
              <a:gd name="connsiteX12-845" fmla="*/ 692627 w 1625145"/>
              <a:gd name="connsiteY12-846" fmla="*/ 153120 h 1065376"/>
              <a:gd name="connsiteX13" fmla="*/ 1625027 w 1625145"/>
              <a:gd name="connsiteY13" fmla="*/ 23729 h 1065376"/>
              <a:gd name="connsiteX0-847" fmla="*/ 1625027 w 1625145"/>
              <a:gd name="connsiteY0-848" fmla="*/ 23729 h 1065376"/>
              <a:gd name="connsiteX1-849" fmla="*/ 848341 w 1625145"/>
              <a:gd name="connsiteY1-850" fmla="*/ 225326 h 1065376"/>
              <a:gd name="connsiteX2-851" fmla="*/ 855752 w 1625145"/>
              <a:gd name="connsiteY2-852" fmla="*/ 709646 h 1065376"/>
              <a:gd name="connsiteX3-853" fmla="*/ 1155827 w 1625145"/>
              <a:gd name="connsiteY3-854" fmla="*/ 506458 h 1065376"/>
              <a:gd name="connsiteX4-855" fmla="*/ 863549 w 1625145"/>
              <a:gd name="connsiteY4-856" fmla="*/ 858091 h 1065376"/>
              <a:gd name="connsiteX5-857" fmla="*/ 995166 w 1625145"/>
              <a:gd name="connsiteY5-858" fmla="*/ 863469 h 1065376"/>
              <a:gd name="connsiteX6-859" fmla="*/ 1234481 w 1625145"/>
              <a:gd name="connsiteY6-860" fmla="*/ 659330 h 1065376"/>
              <a:gd name="connsiteX7-861" fmla="*/ 1148016 w 1625145"/>
              <a:gd name="connsiteY7-862" fmla="*/ 790860 h 1065376"/>
              <a:gd name="connsiteX8-863" fmla="*/ 1405957 w 1625145"/>
              <a:gd name="connsiteY8-864" fmla="*/ 738332 h 1065376"/>
              <a:gd name="connsiteX9-865" fmla="*/ 823355 w 1625145"/>
              <a:gd name="connsiteY9-866" fmla="*/ 1017348 h 1065376"/>
              <a:gd name="connsiteX10-867" fmla="*/ 250629 w 1625145"/>
              <a:gd name="connsiteY10-868" fmla="*/ 1036729 h 1065376"/>
              <a:gd name="connsiteX11-869" fmla="*/ 0 w 1625145"/>
              <a:gd name="connsiteY11-870" fmla="*/ 950523 h 1065376"/>
              <a:gd name="connsiteX12-871" fmla="*/ 650621 w 1625145"/>
              <a:gd name="connsiteY12-872" fmla="*/ 862808 h 1065376"/>
              <a:gd name="connsiteX13-873" fmla="*/ 692627 w 1625145"/>
              <a:gd name="connsiteY13-874" fmla="*/ 153120 h 1065376"/>
              <a:gd name="connsiteX14" fmla="*/ 1625027 w 1625145"/>
              <a:gd name="connsiteY14" fmla="*/ 23729 h 10653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653" y="connsiteY9-654"/>
              </a:cxn>
              <a:cxn ang="0">
                <a:pos x="connsiteX10-675" y="connsiteY10-676"/>
              </a:cxn>
              <a:cxn ang="0">
                <a:pos x="connsiteX11-699" y="connsiteY11-700"/>
              </a:cxn>
              <a:cxn ang="0">
                <a:pos x="connsiteX12-845" y="connsiteY12-846"/>
              </a:cxn>
              <a:cxn ang="0">
                <a:pos x="connsiteX13-873" y="connsiteY13-874"/>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8" name="Oval 10"/>
          <p:cNvSpPr/>
          <p:nvPr/>
        </p:nvSpPr>
        <p:spPr>
          <a:xfrm rot="20465032">
            <a:off x="5368566"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99" name="Rectangle 12"/>
          <p:cNvSpPr/>
          <p:nvPr/>
        </p:nvSpPr>
        <p:spPr>
          <a:xfrm flipH="1">
            <a:off x="5319050"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0" name="Oval 10"/>
          <p:cNvSpPr/>
          <p:nvPr/>
        </p:nvSpPr>
        <p:spPr>
          <a:xfrm rot="2493324" flipH="1">
            <a:off x="5175954"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1" name="Oval 10"/>
          <p:cNvSpPr/>
          <p:nvPr/>
        </p:nvSpPr>
        <p:spPr>
          <a:xfrm rot="768465">
            <a:off x="7447690"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2" name="Oval 10"/>
          <p:cNvSpPr/>
          <p:nvPr/>
        </p:nvSpPr>
        <p:spPr>
          <a:xfrm rot="19468491">
            <a:off x="7392204"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3" name="Oval 10"/>
          <p:cNvSpPr/>
          <p:nvPr/>
        </p:nvSpPr>
        <p:spPr>
          <a:xfrm rot="2038944" flipH="1">
            <a:off x="6093812"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4" name="Oval 10"/>
          <p:cNvSpPr/>
          <p:nvPr/>
        </p:nvSpPr>
        <p:spPr>
          <a:xfrm rot="2038944" flipH="1">
            <a:off x="6433303"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5" name="Oval 10"/>
          <p:cNvSpPr/>
          <p:nvPr/>
        </p:nvSpPr>
        <p:spPr>
          <a:xfrm rot="19725041">
            <a:off x="4850254"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6" name="Rectangle 12"/>
          <p:cNvSpPr/>
          <p:nvPr/>
        </p:nvSpPr>
        <p:spPr>
          <a:xfrm rot="20860009" flipH="1">
            <a:off x="4877644"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7" name="Oval 10"/>
          <p:cNvSpPr/>
          <p:nvPr/>
        </p:nvSpPr>
        <p:spPr>
          <a:xfrm flipH="1">
            <a:off x="4756477"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8" name="Oval 10"/>
          <p:cNvSpPr/>
          <p:nvPr/>
        </p:nvSpPr>
        <p:spPr>
          <a:xfrm rot="20465032">
            <a:off x="6028921"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09" name="Rectangle 12"/>
          <p:cNvSpPr/>
          <p:nvPr/>
        </p:nvSpPr>
        <p:spPr>
          <a:xfrm rot="18988596">
            <a:off x="5543911"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1" fmla="*/ 0 w 1273024"/>
              <a:gd name="connsiteY0-2" fmla="*/ 0 h 1312985"/>
              <a:gd name="connsiteX1-3" fmla="*/ 1273024 w 1273024"/>
              <a:gd name="connsiteY1-4" fmla="*/ 445477 h 1312985"/>
              <a:gd name="connsiteX2-5" fmla="*/ 241393 w 1273024"/>
              <a:gd name="connsiteY2-6" fmla="*/ 1312985 h 1312985"/>
              <a:gd name="connsiteX3-7" fmla="*/ 0 w 1273024"/>
              <a:gd name="connsiteY3-8" fmla="*/ 1312985 h 1312985"/>
              <a:gd name="connsiteX4-9" fmla="*/ 0 w 1273024"/>
              <a:gd name="connsiteY4-10" fmla="*/ 0 h 1312985"/>
              <a:gd name="connsiteX0-11" fmla="*/ 1019908 w 1273024"/>
              <a:gd name="connsiteY0-12" fmla="*/ 0 h 949570"/>
              <a:gd name="connsiteX1-13" fmla="*/ 1273024 w 1273024"/>
              <a:gd name="connsiteY1-14" fmla="*/ 82062 h 949570"/>
              <a:gd name="connsiteX2-15" fmla="*/ 241393 w 1273024"/>
              <a:gd name="connsiteY2-16" fmla="*/ 949570 h 949570"/>
              <a:gd name="connsiteX3-17" fmla="*/ 0 w 1273024"/>
              <a:gd name="connsiteY3-18" fmla="*/ 949570 h 949570"/>
              <a:gd name="connsiteX4-19" fmla="*/ 1019908 w 1273024"/>
              <a:gd name="connsiteY4-20" fmla="*/ 0 h 949570"/>
              <a:gd name="connsiteX0-21" fmla="*/ 1019908 w 1273024"/>
              <a:gd name="connsiteY0-22" fmla="*/ 0 h 949570"/>
              <a:gd name="connsiteX1-23" fmla="*/ 1273024 w 1273024"/>
              <a:gd name="connsiteY1-24" fmla="*/ 82062 h 949570"/>
              <a:gd name="connsiteX2-25" fmla="*/ 846201 w 1273024"/>
              <a:gd name="connsiteY2-26" fmla="*/ 734094 h 949570"/>
              <a:gd name="connsiteX3-27" fmla="*/ 241393 w 1273024"/>
              <a:gd name="connsiteY3-28" fmla="*/ 949570 h 949570"/>
              <a:gd name="connsiteX4-29" fmla="*/ 0 w 1273024"/>
              <a:gd name="connsiteY4-30" fmla="*/ 949570 h 949570"/>
              <a:gd name="connsiteX5" fmla="*/ 1019908 w 1273024"/>
              <a:gd name="connsiteY5" fmla="*/ 0 h 949570"/>
              <a:gd name="connsiteX0-31" fmla="*/ 1019908 w 1273024"/>
              <a:gd name="connsiteY0-32" fmla="*/ 0 h 949570"/>
              <a:gd name="connsiteX1-33" fmla="*/ 1273024 w 1273024"/>
              <a:gd name="connsiteY1-34" fmla="*/ 82062 h 949570"/>
              <a:gd name="connsiteX2-35" fmla="*/ 846201 w 1273024"/>
              <a:gd name="connsiteY2-36" fmla="*/ 734094 h 949570"/>
              <a:gd name="connsiteX3-37" fmla="*/ 241393 w 1273024"/>
              <a:gd name="connsiteY3-38" fmla="*/ 949570 h 949570"/>
              <a:gd name="connsiteX4-39" fmla="*/ 0 w 1273024"/>
              <a:gd name="connsiteY4-40" fmla="*/ 949570 h 949570"/>
              <a:gd name="connsiteX5-41" fmla="*/ 764139 w 1273024"/>
              <a:gd name="connsiteY5-42" fmla="*/ 616863 h 949570"/>
              <a:gd name="connsiteX6" fmla="*/ 1019908 w 1273024"/>
              <a:gd name="connsiteY6" fmla="*/ 0 h 949570"/>
              <a:gd name="connsiteX0-43" fmla="*/ 1019908 w 1237855"/>
              <a:gd name="connsiteY0-44" fmla="*/ 0 h 949570"/>
              <a:gd name="connsiteX1-45" fmla="*/ 1237855 w 1237855"/>
              <a:gd name="connsiteY1-46" fmla="*/ 35169 h 949570"/>
              <a:gd name="connsiteX2-47" fmla="*/ 846201 w 1237855"/>
              <a:gd name="connsiteY2-48" fmla="*/ 734094 h 949570"/>
              <a:gd name="connsiteX3-49" fmla="*/ 241393 w 1237855"/>
              <a:gd name="connsiteY3-50" fmla="*/ 949570 h 949570"/>
              <a:gd name="connsiteX4-51" fmla="*/ 0 w 1237855"/>
              <a:gd name="connsiteY4-52" fmla="*/ 949570 h 949570"/>
              <a:gd name="connsiteX5-53" fmla="*/ 764139 w 1237855"/>
              <a:gd name="connsiteY5-54" fmla="*/ 616863 h 949570"/>
              <a:gd name="connsiteX6-55" fmla="*/ 1019908 w 1237855"/>
              <a:gd name="connsiteY6-56" fmla="*/ 0 h 949570"/>
              <a:gd name="connsiteX0-57" fmla="*/ 1019908 w 1019908"/>
              <a:gd name="connsiteY0-58" fmla="*/ 0 h 949570"/>
              <a:gd name="connsiteX1-59" fmla="*/ 846201 w 1019908"/>
              <a:gd name="connsiteY1-60" fmla="*/ 734094 h 949570"/>
              <a:gd name="connsiteX2-61" fmla="*/ 241393 w 1019908"/>
              <a:gd name="connsiteY2-62" fmla="*/ 949570 h 949570"/>
              <a:gd name="connsiteX3-63" fmla="*/ 0 w 1019908"/>
              <a:gd name="connsiteY3-64" fmla="*/ 949570 h 949570"/>
              <a:gd name="connsiteX4-65" fmla="*/ 764139 w 1019908"/>
              <a:gd name="connsiteY4-66" fmla="*/ 616863 h 949570"/>
              <a:gd name="connsiteX5-67" fmla="*/ 1019908 w 1019908"/>
              <a:gd name="connsiteY5-68" fmla="*/ 0 h 949570"/>
              <a:gd name="connsiteX0-69" fmla="*/ 1019908 w 1070706"/>
              <a:gd name="connsiteY0-70" fmla="*/ 0 h 949570"/>
              <a:gd name="connsiteX1-71" fmla="*/ 846201 w 1070706"/>
              <a:gd name="connsiteY1-72" fmla="*/ 734094 h 949570"/>
              <a:gd name="connsiteX2-73" fmla="*/ 241393 w 1070706"/>
              <a:gd name="connsiteY2-74" fmla="*/ 949570 h 949570"/>
              <a:gd name="connsiteX3-75" fmla="*/ 0 w 1070706"/>
              <a:gd name="connsiteY3-76" fmla="*/ 949570 h 949570"/>
              <a:gd name="connsiteX4-77" fmla="*/ 764139 w 1070706"/>
              <a:gd name="connsiteY4-78" fmla="*/ 616863 h 949570"/>
              <a:gd name="connsiteX5-79" fmla="*/ 1019908 w 1070706"/>
              <a:gd name="connsiteY5-80" fmla="*/ 0 h 949570"/>
              <a:gd name="connsiteX0-81" fmla="*/ 1019908 w 1070706"/>
              <a:gd name="connsiteY0-82" fmla="*/ 0 h 949570"/>
              <a:gd name="connsiteX1-83" fmla="*/ 846201 w 1070706"/>
              <a:gd name="connsiteY1-84" fmla="*/ 734094 h 949570"/>
              <a:gd name="connsiteX2-85" fmla="*/ 241393 w 1070706"/>
              <a:gd name="connsiteY2-86" fmla="*/ 949570 h 949570"/>
              <a:gd name="connsiteX3-87" fmla="*/ 0 w 1070706"/>
              <a:gd name="connsiteY3-88" fmla="*/ 949570 h 949570"/>
              <a:gd name="connsiteX4-89" fmla="*/ 764139 w 1070706"/>
              <a:gd name="connsiteY4-90" fmla="*/ 616863 h 949570"/>
              <a:gd name="connsiteX5-91" fmla="*/ 1019908 w 1070706"/>
              <a:gd name="connsiteY5-92" fmla="*/ 0 h 949570"/>
              <a:gd name="connsiteX0-93" fmla="*/ 1019908 w 1044535"/>
              <a:gd name="connsiteY0-94" fmla="*/ 0 h 949570"/>
              <a:gd name="connsiteX1-95" fmla="*/ 846201 w 1044535"/>
              <a:gd name="connsiteY1-96" fmla="*/ 734094 h 949570"/>
              <a:gd name="connsiteX2-97" fmla="*/ 241393 w 1044535"/>
              <a:gd name="connsiteY2-98" fmla="*/ 949570 h 949570"/>
              <a:gd name="connsiteX3-99" fmla="*/ 0 w 1044535"/>
              <a:gd name="connsiteY3-100" fmla="*/ 949570 h 949570"/>
              <a:gd name="connsiteX4-101" fmla="*/ 764139 w 1044535"/>
              <a:gd name="connsiteY4-102" fmla="*/ 616863 h 949570"/>
              <a:gd name="connsiteX5-103" fmla="*/ 1019908 w 1044535"/>
              <a:gd name="connsiteY5-104" fmla="*/ 0 h 949570"/>
              <a:gd name="connsiteX0-105" fmla="*/ 1019908 w 1099643"/>
              <a:gd name="connsiteY0-106" fmla="*/ 6316 h 955886"/>
              <a:gd name="connsiteX1-107" fmla="*/ 1092269 w 1099643"/>
              <a:gd name="connsiteY1-108" fmla="*/ 371930 h 955886"/>
              <a:gd name="connsiteX2-109" fmla="*/ 846201 w 1099643"/>
              <a:gd name="connsiteY2-110" fmla="*/ 740410 h 955886"/>
              <a:gd name="connsiteX3-111" fmla="*/ 241393 w 1099643"/>
              <a:gd name="connsiteY3-112" fmla="*/ 955886 h 955886"/>
              <a:gd name="connsiteX4-113" fmla="*/ 0 w 1099643"/>
              <a:gd name="connsiteY4-114" fmla="*/ 955886 h 955886"/>
              <a:gd name="connsiteX5-115" fmla="*/ 764139 w 1099643"/>
              <a:gd name="connsiteY5-116" fmla="*/ 623179 h 955886"/>
              <a:gd name="connsiteX6-117" fmla="*/ 1019908 w 1099643"/>
              <a:gd name="connsiteY6-118" fmla="*/ 6316 h 955886"/>
              <a:gd name="connsiteX0-119" fmla="*/ 1019908 w 1099643"/>
              <a:gd name="connsiteY0-120" fmla="*/ 6316 h 955886"/>
              <a:gd name="connsiteX1-121" fmla="*/ 1092269 w 1099643"/>
              <a:gd name="connsiteY1-122" fmla="*/ 371930 h 955886"/>
              <a:gd name="connsiteX2-123" fmla="*/ 846201 w 1099643"/>
              <a:gd name="connsiteY2-124" fmla="*/ 740410 h 955886"/>
              <a:gd name="connsiteX3-125" fmla="*/ 241393 w 1099643"/>
              <a:gd name="connsiteY3-126" fmla="*/ 955886 h 955886"/>
              <a:gd name="connsiteX4-127" fmla="*/ 0 w 1099643"/>
              <a:gd name="connsiteY4-128" fmla="*/ 955886 h 955886"/>
              <a:gd name="connsiteX5-129" fmla="*/ 764139 w 1099643"/>
              <a:gd name="connsiteY5-130" fmla="*/ 623179 h 955886"/>
              <a:gd name="connsiteX6-131" fmla="*/ 1002984 w 1099643"/>
              <a:gd name="connsiteY6-132" fmla="*/ 375008 h 955886"/>
              <a:gd name="connsiteX7" fmla="*/ 1019908 w 1099643"/>
              <a:gd name="connsiteY7" fmla="*/ 6316 h 955886"/>
              <a:gd name="connsiteX0-133" fmla="*/ 1019908 w 1099643"/>
              <a:gd name="connsiteY0-134" fmla="*/ 6316 h 955886"/>
              <a:gd name="connsiteX1-135" fmla="*/ 1092269 w 1099643"/>
              <a:gd name="connsiteY1-136" fmla="*/ 371930 h 955886"/>
              <a:gd name="connsiteX2-137" fmla="*/ 846201 w 1099643"/>
              <a:gd name="connsiteY2-138" fmla="*/ 740410 h 955886"/>
              <a:gd name="connsiteX3-139" fmla="*/ 241393 w 1099643"/>
              <a:gd name="connsiteY3-140" fmla="*/ 955886 h 955886"/>
              <a:gd name="connsiteX4-141" fmla="*/ 0 w 1099643"/>
              <a:gd name="connsiteY4-142" fmla="*/ 955886 h 955886"/>
              <a:gd name="connsiteX5-143" fmla="*/ 764139 w 1099643"/>
              <a:gd name="connsiteY5-144" fmla="*/ 623179 h 955886"/>
              <a:gd name="connsiteX6-145" fmla="*/ 1002984 w 1099643"/>
              <a:gd name="connsiteY6-146" fmla="*/ 375008 h 955886"/>
              <a:gd name="connsiteX7-147" fmla="*/ 1019908 w 1099643"/>
              <a:gd name="connsiteY7-148" fmla="*/ 6316 h 955886"/>
              <a:gd name="connsiteX0-149" fmla="*/ 955253 w 1034988"/>
              <a:gd name="connsiteY0-150" fmla="*/ 6316 h 955886"/>
              <a:gd name="connsiteX1-151" fmla="*/ 1027614 w 1034988"/>
              <a:gd name="connsiteY1-152" fmla="*/ 371930 h 955886"/>
              <a:gd name="connsiteX2-153" fmla="*/ 781546 w 1034988"/>
              <a:gd name="connsiteY2-154" fmla="*/ 740410 h 955886"/>
              <a:gd name="connsiteX3-155" fmla="*/ 176738 w 1034988"/>
              <a:gd name="connsiteY3-156" fmla="*/ 955886 h 955886"/>
              <a:gd name="connsiteX4-157" fmla="*/ 0 w 1034988"/>
              <a:gd name="connsiteY4-158" fmla="*/ 869680 h 955886"/>
              <a:gd name="connsiteX5-159" fmla="*/ 699484 w 1034988"/>
              <a:gd name="connsiteY5-160" fmla="*/ 623179 h 955886"/>
              <a:gd name="connsiteX6-161" fmla="*/ 938329 w 1034988"/>
              <a:gd name="connsiteY6-162" fmla="*/ 375008 h 955886"/>
              <a:gd name="connsiteX7-163" fmla="*/ 955253 w 1034988"/>
              <a:gd name="connsiteY7-164" fmla="*/ 6316 h 955886"/>
              <a:gd name="connsiteX0-165" fmla="*/ 955253 w 1034988"/>
              <a:gd name="connsiteY0-166" fmla="*/ 6316 h 955886"/>
              <a:gd name="connsiteX1-167" fmla="*/ 1027614 w 1034988"/>
              <a:gd name="connsiteY1-168" fmla="*/ 371930 h 955886"/>
              <a:gd name="connsiteX2-169" fmla="*/ 781546 w 1034988"/>
              <a:gd name="connsiteY2-170" fmla="*/ 740410 h 955886"/>
              <a:gd name="connsiteX3-171" fmla="*/ 250629 w 1034988"/>
              <a:gd name="connsiteY3-172" fmla="*/ 955886 h 955886"/>
              <a:gd name="connsiteX4-173" fmla="*/ 0 w 1034988"/>
              <a:gd name="connsiteY4-174" fmla="*/ 869680 h 955886"/>
              <a:gd name="connsiteX5-175" fmla="*/ 699484 w 1034988"/>
              <a:gd name="connsiteY5-176" fmla="*/ 623179 h 955886"/>
              <a:gd name="connsiteX6-177" fmla="*/ 938329 w 1034988"/>
              <a:gd name="connsiteY6-178" fmla="*/ 375008 h 955886"/>
              <a:gd name="connsiteX7-179" fmla="*/ 955253 w 1034988"/>
              <a:gd name="connsiteY7-180" fmla="*/ 6316 h 955886"/>
              <a:gd name="connsiteX0-181" fmla="*/ 955253 w 1034988"/>
              <a:gd name="connsiteY0-182" fmla="*/ 6316 h 955886"/>
              <a:gd name="connsiteX1-183" fmla="*/ 1027614 w 1034988"/>
              <a:gd name="connsiteY1-184" fmla="*/ 371930 h 955886"/>
              <a:gd name="connsiteX2-185" fmla="*/ 781546 w 1034988"/>
              <a:gd name="connsiteY2-186" fmla="*/ 740410 h 955886"/>
              <a:gd name="connsiteX3-187" fmla="*/ 399540 w 1034988"/>
              <a:gd name="connsiteY3-188" fmla="*/ 849142 h 955886"/>
              <a:gd name="connsiteX4-189" fmla="*/ 250629 w 1034988"/>
              <a:gd name="connsiteY4-190" fmla="*/ 955886 h 955886"/>
              <a:gd name="connsiteX5-191" fmla="*/ 0 w 1034988"/>
              <a:gd name="connsiteY5-192" fmla="*/ 869680 h 955886"/>
              <a:gd name="connsiteX6-193" fmla="*/ 699484 w 1034988"/>
              <a:gd name="connsiteY6-194" fmla="*/ 623179 h 955886"/>
              <a:gd name="connsiteX7-195" fmla="*/ 938329 w 1034988"/>
              <a:gd name="connsiteY7-196" fmla="*/ 375008 h 955886"/>
              <a:gd name="connsiteX8" fmla="*/ 955253 w 1034988"/>
              <a:gd name="connsiteY8" fmla="*/ 6316 h 955886"/>
              <a:gd name="connsiteX0-197" fmla="*/ 955253 w 1034988"/>
              <a:gd name="connsiteY0-198" fmla="*/ 6316 h 955886"/>
              <a:gd name="connsiteX1-199" fmla="*/ 1027614 w 1034988"/>
              <a:gd name="connsiteY1-200" fmla="*/ 371930 h 955886"/>
              <a:gd name="connsiteX2-201" fmla="*/ 781546 w 1034988"/>
              <a:gd name="connsiteY2-202" fmla="*/ 740410 h 955886"/>
              <a:gd name="connsiteX3-203" fmla="*/ 399540 w 1034988"/>
              <a:gd name="connsiteY3-204" fmla="*/ 849142 h 955886"/>
              <a:gd name="connsiteX4-205" fmla="*/ 250629 w 1034988"/>
              <a:gd name="connsiteY4-206" fmla="*/ 955886 h 955886"/>
              <a:gd name="connsiteX5-207" fmla="*/ 0 w 1034988"/>
              <a:gd name="connsiteY5-208" fmla="*/ 869680 h 955886"/>
              <a:gd name="connsiteX6-209" fmla="*/ 699484 w 1034988"/>
              <a:gd name="connsiteY6-210" fmla="*/ 623179 h 955886"/>
              <a:gd name="connsiteX7-211" fmla="*/ 938329 w 1034988"/>
              <a:gd name="connsiteY7-212" fmla="*/ 375008 h 955886"/>
              <a:gd name="connsiteX8-213" fmla="*/ 955253 w 1034988"/>
              <a:gd name="connsiteY8-214" fmla="*/ 6316 h 955886"/>
              <a:gd name="connsiteX0-215" fmla="*/ 955253 w 1034988"/>
              <a:gd name="connsiteY0-216" fmla="*/ 6316 h 955886"/>
              <a:gd name="connsiteX1-217" fmla="*/ 1027614 w 1034988"/>
              <a:gd name="connsiteY1-218" fmla="*/ 371930 h 955886"/>
              <a:gd name="connsiteX2-219" fmla="*/ 781546 w 1034988"/>
              <a:gd name="connsiteY2-220" fmla="*/ 740410 h 955886"/>
              <a:gd name="connsiteX3-221" fmla="*/ 399540 w 1034988"/>
              <a:gd name="connsiteY3-222" fmla="*/ 849142 h 955886"/>
              <a:gd name="connsiteX4-223" fmla="*/ 250629 w 1034988"/>
              <a:gd name="connsiteY4-224" fmla="*/ 955886 h 955886"/>
              <a:gd name="connsiteX5-225" fmla="*/ 0 w 1034988"/>
              <a:gd name="connsiteY5-226" fmla="*/ 869680 h 955886"/>
              <a:gd name="connsiteX6-227" fmla="*/ 714878 w 1034988"/>
              <a:gd name="connsiteY6-228" fmla="*/ 657045 h 955886"/>
              <a:gd name="connsiteX7-229" fmla="*/ 938329 w 1034988"/>
              <a:gd name="connsiteY7-230" fmla="*/ 375008 h 955886"/>
              <a:gd name="connsiteX8-231" fmla="*/ 955253 w 1034988"/>
              <a:gd name="connsiteY8-232" fmla="*/ 6316 h 955886"/>
              <a:gd name="connsiteX0-233" fmla="*/ 955253 w 1034988"/>
              <a:gd name="connsiteY0-234" fmla="*/ 6316 h 955886"/>
              <a:gd name="connsiteX1-235" fmla="*/ 1027614 w 1034988"/>
              <a:gd name="connsiteY1-236" fmla="*/ 371930 h 955886"/>
              <a:gd name="connsiteX2-237" fmla="*/ 781546 w 1034988"/>
              <a:gd name="connsiteY2-238" fmla="*/ 740410 h 955886"/>
              <a:gd name="connsiteX3-239" fmla="*/ 399540 w 1034988"/>
              <a:gd name="connsiteY3-240" fmla="*/ 849142 h 955886"/>
              <a:gd name="connsiteX4-241" fmla="*/ 250629 w 1034988"/>
              <a:gd name="connsiteY4-242" fmla="*/ 955886 h 955886"/>
              <a:gd name="connsiteX5-243" fmla="*/ 0 w 1034988"/>
              <a:gd name="connsiteY5-244" fmla="*/ 869680 h 955886"/>
              <a:gd name="connsiteX6-245" fmla="*/ 714878 w 1034988"/>
              <a:gd name="connsiteY6-246" fmla="*/ 657045 h 955886"/>
              <a:gd name="connsiteX7-247" fmla="*/ 938329 w 1034988"/>
              <a:gd name="connsiteY7-248" fmla="*/ 375008 h 955886"/>
              <a:gd name="connsiteX8-249" fmla="*/ 955253 w 1034988"/>
              <a:gd name="connsiteY8-250" fmla="*/ 6316 h 955886"/>
              <a:gd name="connsiteX0-251" fmla="*/ 955253 w 1034988"/>
              <a:gd name="connsiteY0-252" fmla="*/ 6316 h 955886"/>
              <a:gd name="connsiteX1-253" fmla="*/ 1027614 w 1034988"/>
              <a:gd name="connsiteY1-254" fmla="*/ 371930 h 955886"/>
              <a:gd name="connsiteX2-255" fmla="*/ 781546 w 1034988"/>
              <a:gd name="connsiteY2-256" fmla="*/ 740410 h 955886"/>
              <a:gd name="connsiteX3-257" fmla="*/ 399540 w 1034988"/>
              <a:gd name="connsiteY3-258" fmla="*/ 849142 h 955886"/>
              <a:gd name="connsiteX4-259" fmla="*/ 250629 w 1034988"/>
              <a:gd name="connsiteY4-260" fmla="*/ 955886 h 955886"/>
              <a:gd name="connsiteX5-261" fmla="*/ 0 w 1034988"/>
              <a:gd name="connsiteY5-262" fmla="*/ 869680 h 955886"/>
              <a:gd name="connsiteX6-263" fmla="*/ 708721 w 1034988"/>
              <a:gd name="connsiteY6-264" fmla="*/ 626257 h 955886"/>
              <a:gd name="connsiteX7-265" fmla="*/ 938329 w 1034988"/>
              <a:gd name="connsiteY7-266" fmla="*/ 375008 h 955886"/>
              <a:gd name="connsiteX8-267" fmla="*/ 955253 w 1034988"/>
              <a:gd name="connsiteY8-268" fmla="*/ 6316 h 955886"/>
              <a:gd name="connsiteX0-269" fmla="*/ 955253 w 1034988"/>
              <a:gd name="connsiteY0-270" fmla="*/ 6316 h 955886"/>
              <a:gd name="connsiteX1-271" fmla="*/ 1027614 w 1034988"/>
              <a:gd name="connsiteY1-272" fmla="*/ 371930 h 955886"/>
              <a:gd name="connsiteX2-273" fmla="*/ 781546 w 1034988"/>
              <a:gd name="connsiteY2-274" fmla="*/ 740410 h 955886"/>
              <a:gd name="connsiteX3-275" fmla="*/ 399540 w 1034988"/>
              <a:gd name="connsiteY3-276" fmla="*/ 849142 h 955886"/>
              <a:gd name="connsiteX4-277" fmla="*/ 250629 w 1034988"/>
              <a:gd name="connsiteY4-278" fmla="*/ 955886 h 955886"/>
              <a:gd name="connsiteX5-279" fmla="*/ 0 w 1034988"/>
              <a:gd name="connsiteY5-280" fmla="*/ 869680 h 955886"/>
              <a:gd name="connsiteX6-281" fmla="*/ 708721 w 1034988"/>
              <a:gd name="connsiteY6-282" fmla="*/ 626257 h 955886"/>
              <a:gd name="connsiteX7-283" fmla="*/ 938329 w 1034988"/>
              <a:gd name="connsiteY7-284" fmla="*/ 375008 h 955886"/>
              <a:gd name="connsiteX8-285" fmla="*/ 955253 w 1034988"/>
              <a:gd name="connsiteY8-286" fmla="*/ 6316 h 955886"/>
              <a:gd name="connsiteX0-287" fmla="*/ 955253 w 1034988"/>
              <a:gd name="connsiteY0-288" fmla="*/ 6316 h 941599"/>
              <a:gd name="connsiteX1-289" fmla="*/ 1027614 w 1034988"/>
              <a:gd name="connsiteY1-290" fmla="*/ 371930 h 941599"/>
              <a:gd name="connsiteX2-291" fmla="*/ 781546 w 1034988"/>
              <a:gd name="connsiteY2-292" fmla="*/ 740410 h 941599"/>
              <a:gd name="connsiteX3-293" fmla="*/ 399540 w 1034988"/>
              <a:gd name="connsiteY3-294" fmla="*/ 849142 h 941599"/>
              <a:gd name="connsiteX4-295" fmla="*/ 86322 w 1034988"/>
              <a:gd name="connsiteY4-296" fmla="*/ 941599 h 941599"/>
              <a:gd name="connsiteX5-297" fmla="*/ 0 w 1034988"/>
              <a:gd name="connsiteY5-298" fmla="*/ 869680 h 941599"/>
              <a:gd name="connsiteX6-299" fmla="*/ 708721 w 1034988"/>
              <a:gd name="connsiteY6-300" fmla="*/ 626257 h 941599"/>
              <a:gd name="connsiteX7-301" fmla="*/ 938329 w 1034988"/>
              <a:gd name="connsiteY7-302" fmla="*/ 375008 h 941599"/>
              <a:gd name="connsiteX8-303" fmla="*/ 955253 w 1034988"/>
              <a:gd name="connsiteY8-304" fmla="*/ 6316 h 941599"/>
              <a:gd name="connsiteX0-305" fmla="*/ 955253 w 1034988"/>
              <a:gd name="connsiteY0-306" fmla="*/ 6316 h 941599"/>
              <a:gd name="connsiteX1-307" fmla="*/ 1027614 w 1034988"/>
              <a:gd name="connsiteY1-308" fmla="*/ 371930 h 941599"/>
              <a:gd name="connsiteX2-309" fmla="*/ 781546 w 1034988"/>
              <a:gd name="connsiteY2-310" fmla="*/ 740410 h 941599"/>
              <a:gd name="connsiteX3-311" fmla="*/ 378108 w 1034988"/>
              <a:gd name="connsiteY3-312" fmla="*/ 820567 h 941599"/>
              <a:gd name="connsiteX4-313" fmla="*/ 86322 w 1034988"/>
              <a:gd name="connsiteY4-314" fmla="*/ 941599 h 941599"/>
              <a:gd name="connsiteX5-315" fmla="*/ 0 w 1034988"/>
              <a:gd name="connsiteY5-316" fmla="*/ 869680 h 941599"/>
              <a:gd name="connsiteX6-317" fmla="*/ 708721 w 1034988"/>
              <a:gd name="connsiteY6-318" fmla="*/ 626257 h 941599"/>
              <a:gd name="connsiteX7-319" fmla="*/ 938329 w 1034988"/>
              <a:gd name="connsiteY7-320" fmla="*/ 375008 h 941599"/>
              <a:gd name="connsiteX8-321" fmla="*/ 955253 w 1034988"/>
              <a:gd name="connsiteY8-322" fmla="*/ 6316 h 941599"/>
              <a:gd name="connsiteX0-323" fmla="*/ 955253 w 1034988"/>
              <a:gd name="connsiteY0-324" fmla="*/ 6316 h 941599"/>
              <a:gd name="connsiteX1-325" fmla="*/ 1027614 w 1034988"/>
              <a:gd name="connsiteY1-326" fmla="*/ 371930 h 941599"/>
              <a:gd name="connsiteX2-327" fmla="*/ 781546 w 1034988"/>
              <a:gd name="connsiteY2-328" fmla="*/ 778510 h 941599"/>
              <a:gd name="connsiteX3-329" fmla="*/ 378108 w 1034988"/>
              <a:gd name="connsiteY3-330" fmla="*/ 820567 h 941599"/>
              <a:gd name="connsiteX4-331" fmla="*/ 86322 w 1034988"/>
              <a:gd name="connsiteY4-332" fmla="*/ 941599 h 941599"/>
              <a:gd name="connsiteX5-333" fmla="*/ 0 w 1034988"/>
              <a:gd name="connsiteY5-334" fmla="*/ 869680 h 941599"/>
              <a:gd name="connsiteX6-335" fmla="*/ 708721 w 1034988"/>
              <a:gd name="connsiteY6-336" fmla="*/ 626257 h 941599"/>
              <a:gd name="connsiteX7-337" fmla="*/ 938329 w 1034988"/>
              <a:gd name="connsiteY7-338" fmla="*/ 375008 h 941599"/>
              <a:gd name="connsiteX8-339" fmla="*/ 955253 w 1034988"/>
              <a:gd name="connsiteY8-340" fmla="*/ 6316 h 941599"/>
              <a:gd name="connsiteX0-341" fmla="*/ 955253 w 1034988"/>
              <a:gd name="connsiteY0-342" fmla="*/ 6316 h 941599"/>
              <a:gd name="connsiteX1-343" fmla="*/ 1027614 w 1034988"/>
              <a:gd name="connsiteY1-344" fmla="*/ 371930 h 941599"/>
              <a:gd name="connsiteX2-345" fmla="*/ 781546 w 1034988"/>
              <a:gd name="connsiteY2-346" fmla="*/ 778510 h 941599"/>
              <a:gd name="connsiteX3-347" fmla="*/ 378108 w 1034988"/>
              <a:gd name="connsiteY3-348" fmla="*/ 820567 h 941599"/>
              <a:gd name="connsiteX4-349" fmla="*/ 86322 w 1034988"/>
              <a:gd name="connsiteY4-350" fmla="*/ 941599 h 941599"/>
              <a:gd name="connsiteX5-351" fmla="*/ 0 w 1034988"/>
              <a:gd name="connsiteY5-352" fmla="*/ 869680 h 941599"/>
              <a:gd name="connsiteX6-353" fmla="*/ 720627 w 1034988"/>
              <a:gd name="connsiteY6-354" fmla="*/ 690550 h 941599"/>
              <a:gd name="connsiteX7-355" fmla="*/ 938329 w 1034988"/>
              <a:gd name="connsiteY7-356" fmla="*/ 375008 h 941599"/>
              <a:gd name="connsiteX8-357" fmla="*/ 955253 w 1034988"/>
              <a:gd name="connsiteY8-358" fmla="*/ 6316 h 941599"/>
              <a:gd name="connsiteX0-359" fmla="*/ 955253 w 1034988"/>
              <a:gd name="connsiteY0-360" fmla="*/ 6316 h 941599"/>
              <a:gd name="connsiteX1-361" fmla="*/ 1027614 w 1034988"/>
              <a:gd name="connsiteY1-362" fmla="*/ 371930 h 941599"/>
              <a:gd name="connsiteX2-363" fmla="*/ 781546 w 1034988"/>
              <a:gd name="connsiteY2-364" fmla="*/ 778510 h 941599"/>
              <a:gd name="connsiteX3-365" fmla="*/ 378108 w 1034988"/>
              <a:gd name="connsiteY3-366" fmla="*/ 820567 h 941599"/>
              <a:gd name="connsiteX4-367" fmla="*/ 86322 w 1034988"/>
              <a:gd name="connsiteY4-368" fmla="*/ 941599 h 941599"/>
              <a:gd name="connsiteX5-369" fmla="*/ 0 w 1034988"/>
              <a:gd name="connsiteY5-370" fmla="*/ 869680 h 941599"/>
              <a:gd name="connsiteX6-371" fmla="*/ 720627 w 1034988"/>
              <a:gd name="connsiteY6-372" fmla="*/ 690550 h 941599"/>
              <a:gd name="connsiteX7-373" fmla="*/ 938329 w 1034988"/>
              <a:gd name="connsiteY7-374" fmla="*/ 375008 h 941599"/>
              <a:gd name="connsiteX8-375" fmla="*/ 955253 w 1034988"/>
              <a:gd name="connsiteY8-376" fmla="*/ 6316 h 941599"/>
              <a:gd name="connsiteX0-377" fmla="*/ 955253 w 1034988"/>
              <a:gd name="connsiteY0-378" fmla="*/ 6316 h 941599"/>
              <a:gd name="connsiteX1-379" fmla="*/ 1027614 w 1034988"/>
              <a:gd name="connsiteY1-380" fmla="*/ 371930 h 941599"/>
              <a:gd name="connsiteX2-381" fmla="*/ 781546 w 1034988"/>
              <a:gd name="connsiteY2-382" fmla="*/ 778510 h 941599"/>
              <a:gd name="connsiteX3-383" fmla="*/ 378108 w 1034988"/>
              <a:gd name="connsiteY3-384" fmla="*/ 820567 h 941599"/>
              <a:gd name="connsiteX4-385" fmla="*/ 86322 w 1034988"/>
              <a:gd name="connsiteY4-386" fmla="*/ 941599 h 941599"/>
              <a:gd name="connsiteX5-387" fmla="*/ 0 w 1034988"/>
              <a:gd name="connsiteY5-388" fmla="*/ 869680 h 941599"/>
              <a:gd name="connsiteX6-389" fmla="*/ 720627 w 1034988"/>
              <a:gd name="connsiteY6-390" fmla="*/ 690550 h 941599"/>
              <a:gd name="connsiteX7-391" fmla="*/ 938329 w 1034988"/>
              <a:gd name="connsiteY7-392" fmla="*/ 375008 h 941599"/>
              <a:gd name="connsiteX8-393" fmla="*/ 955253 w 1034988"/>
              <a:gd name="connsiteY8-394" fmla="*/ 6316 h 941599"/>
              <a:gd name="connsiteX0-395" fmla="*/ 955253 w 1034988"/>
              <a:gd name="connsiteY0-396" fmla="*/ 6316 h 1040442"/>
              <a:gd name="connsiteX1-397" fmla="*/ 1027614 w 1034988"/>
              <a:gd name="connsiteY1-398" fmla="*/ 371930 h 1040442"/>
              <a:gd name="connsiteX2-399" fmla="*/ 781546 w 1034988"/>
              <a:gd name="connsiteY2-400" fmla="*/ 778510 h 1040442"/>
              <a:gd name="connsiteX3-401" fmla="*/ 378108 w 1034988"/>
              <a:gd name="connsiteY3-402" fmla="*/ 820567 h 1040442"/>
              <a:gd name="connsiteX4-403" fmla="*/ 459222 w 1034988"/>
              <a:gd name="connsiteY4-404" fmla="*/ 1040442 h 1040442"/>
              <a:gd name="connsiteX5-405" fmla="*/ 0 w 1034988"/>
              <a:gd name="connsiteY5-406" fmla="*/ 869680 h 1040442"/>
              <a:gd name="connsiteX6-407" fmla="*/ 720627 w 1034988"/>
              <a:gd name="connsiteY6-408" fmla="*/ 690550 h 1040442"/>
              <a:gd name="connsiteX7-409" fmla="*/ 938329 w 1034988"/>
              <a:gd name="connsiteY7-410" fmla="*/ 375008 h 1040442"/>
              <a:gd name="connsiteX8-411" fmla="*/ 955253 w 1034988"/>
              <a:gd name="connsiteY8-412" fmla="*/ 6316 h 1040442"/>
              <a:gd name="connsiteX0-413" fmla="*/ 940089 w 1019824"/>
              <a:gd name="connsiteY0-414" fmla="*/ 6316 h 1040442"/>
              <a:gd name="connsiteX1-415" fmla="*/ 1012450 w 1019824"/>
              <a:gd name="connsiteY1-416" fmla="*/ 371930 h 1040442"/>
              <a:gd name="connsiteX2-417" fmla="*/ 766382 w 1019824"/>
              <a:gd name="connsiteY2-418" fmla="*/ 778510 h 1040442"/>
              <a:gd name="connsiteX3-419" fmla="*/ 362944 w 1019824"/>
              <a:gd name="connsiteY3-420" fmla="*/ 820567 h 1040442"/>
              <a:gd name="connsiteX4-421" fmla="*/ 444058 w 1019824"/>
              <a:gd name="connsiteY4-422" fmla="*/ 1040442 h 1040442"/>
              <a:gd name="connsiteX5-423" fmla="*/ -1 w 1019824"/>
              <a:gd name="connsiteY5-424" fmla="*/ 743059 h 1040442"/>
              <a:gd name="connsiteX6-425" fmla="*/ 705463 w 1019824"/>
              <a:gd name="connsiteY6-426" fmla="*/ 690550 h 1040442"/>
              <a:gd name="connsiteX7-427" fmla="*/ 923165 w 1019824"/>
              <a:gd name="connsiteY7-428" fmla="*/ 375008 h 1040442"/>
              <a:gd name="connsiteX8-429" fmla="*/ 940089 w 1019824"/>
              <a:gd name="connsiteY8-430" fmla="*/ 6316 h 1040442"/>
              <a:gd name="connsiteX0-431" fmla="*/ 940091 w 1019826"/>
              <a:gd name="connsiteY0-432" fmla="*/ 6316 h 1040442"/>
              <a:gd name="connsiteX1-433" fmla="*/ 1012452 w 1019826"/>
              <a:gd name="connsiteY1-434" fmla="*/ 371930 h 1040442"/>
              <a:gd name="connsiteX2-435" fmla="*/ 766384 w 1019826"/>
              <a:gd name="connsiteY2-436" fmla="*/ 778510 h 1040442"/>
              <a:gd name="connsiteX3-437" fmla="*/ 454502 w 1019826"/>
              <a:gd name="connsiteY3-438" fmla="*/ 782200 h 1040442"/>
              <a:gd name="connsiteX4-439" fmla="*/ 444060 w 1019826"/>
              <a:gd name="connsiteY4-440" fmla="*/ 1040442 h 1040442"/>
              <a:gd name="connsiteX5-441" fmla="*/ 1 w 1019826"/>
              <a:gd name="connsiteY5-442" fmla="*/ 743059 h 1040442"/>
              <a:gd name="connsiteX6-443" fmla="*/ 705465 w 1019826"/>
              <a:gd name="connsiteY6-444" fmla="*/ 690550 h 1040442"/>
              <a:gd name="connsiteX7-445" fmla="*/ 923167 w 1019826"/>
              <a:gd name="connsiteY7-446" fmla="*/ 375008 h 1040442"/>
              <a:gd name="connsiteX8-447" fmla="*/ 940091 w 1019826"/>
              <a:gd name="connsiteY8-448" fmla="*/ 6316 h 1040442"/>
              <a:gd name="connsiteX0-449" fmla="*/ 965137 w 1044872"/>
              <a:gd name="connsiteY0-450" fmla="*/ 6316 h 1040442"/>
              <a:gd name="connsiteX1-451" fmla="*/ 1037498 w 1044872"/>
              <a:gd name="connsiteY1-452" fmla="*/ 371930 h 1040442"/>
              <a:gd name="connsiteX2-453" fmla="*/ 791430 w 1044872"/>
              <a:gd name="connsiteY2-454" fmla="*/ 778510 h 1040442"/>
              <a:gd name="connsiteX3-455" fmla="*/ 479548 w 1044872"/>
              <a:gd name="connsiteY3-456" fmla="*/ 782200 h 1040442"/>
              <a:gd name="connsiteX4-457" fmla="*/ 469106 w 1044872"/>
              <a:gd name="connsiteY4-458" fmla="*/ 1040442 h 1040442"/>
              <a:gd name="connsiteX5-459" fmla="*/ 0 w 1044872"/>
              <a:gd name="connsiteY5-460" fmla="*/ 780321 h 1040442"/>
              <a:gd name="connsiteX6-461" fmla="*/ 730511 w 1044872"/>
              <a:gd name="connsiteY6-462" fmla="*/ 690550 h 1040442"/>
              <a:gd name="connsiteX7-463" fmla="*/ 948213 w 1044872"/>
              <a:gd name="connsiteY7-464" fmla="*/ 375008 h 1040442"/>
              <a:gd name="connsiteX8-465" fmla="*/ 965137 w 1044872"/>
              <a:gd name="connsiteY8-466" fmla="*/ 6316 h 1040442"/>
              <a:gd name="connsiteX0-467" fmla="*/ 965137 w 1044872"/>
              <a:gd name="connsiteY0-468" fmla="*/ 6316 h 1040442"/>
              <a:gd name="connsiteX1-469" fmla="*/ 1037498 w 1044872"/>
              <a:gd name="connsiteY1-470" fmla="*/ 371930 h 1040442"/>
              <a:gd name="connsiteX2-471" fmla="*/ 791430 w 1044872"/>
              <a:gd name="connsiteY2-472" fmla="*/ 778510 h 1040442"/>
              <a:gd name="connsiteX3-473" fmla="*/ 494524 w 1044872"/>
              <a:gd name="connsiteY3-474" fmla="*/ 801550 h 1040442"/>
              <a:gd name="connsiteX4-475" fmla="*/ 469106 w 1044872"/>
              <a:gd name="connsiteY4-476" fmla="*/ 1040442 h 1040442"/>
              <a:gd name="connsiteX5-477" fmla="*/ 0 w 1044872"/>
              <a:gd name="connsiteY5-478" fmla="*/ 780321 h 1040442"/>
              <a:gd name="connsiteX6-479" fmla="*/ 730511 w 1044872"/>
              <a:gd name="connsiteY6-480" fmla="*/ 690550 h 1040442"/>
              <a:gd name="connsiteX7-481" fmla="*/ 948213 w 1044872"/>
              <a:gd name="connsiteY7-482" fmla="*/ 375008 h 1040442"/>
              <a:gd name="connsiteX8-483" fmla="*/ 965137 w 1044872"/>
              <a:gd name="connsiteY8-484" fmla="*/ 6316 h 1040442"/>
              <a:gd name="connsiteX0-485" fmla="*/ 965620 w 1045355"/>
              <a:gd name="connsiteY0-486" fmla="*/ 6316 h 1040442"/>
              <a:gd name="connsiteX1-487" fmla="*/ 1037981 w 1045355"/>
              <a:gd name="connsiteY1-488" fmla="*/ 371930 h 1040442"/>
              <a:gd name="connsiteX2-489" fmla="*/ 791913 w 1045355"/>
              <a:gd name="connsiteY2-490" fmla="*/ 778510 h 1040442"/>
              <a:gd name="connsiteX3-491" fmla="*/ 495007 w 1045355"/>
              <a:gd name="connsiteY3-492" fmla="*/ 801550 h 1040442"/>
              <a:gd name="connsiteX4-493" fmla="*/ 469589 w 1045355"/>
              <a:gd name="connsiteY4-494" fmla="*/ 1040442 h 1040442"/>
              <a:gd name="connsiteX5-495" fmla="*/ 483 w 1045355"/>
              <a:gd name="connsiteY5-496" fmla="*/ 780321 h 1040442"/>
              <a:gd name="connsiteX6-497" fmla="*/ 446314 w 1045355"/>
              <a:gd name="connsiteY6-498" fmla="*/ 466873 h 1040442"/>
              <a:gd name="connsiteX7-499" fmla="*/ 730994 w 1045355"/>
              <a:gd name="connsiteY7-500" fmla="*/ 690550 h 1040442"/>
              <a:gd name="connsiteX8-501" fmla="*/ 948696 w 1045355"/>
              <a:gd name="connsiteY8-502" fmla="*/ 375008 h 1040442"/>
              <a:gd name="connsiteX9" fmla="*/ 965620 w 1045355"/>
              <a:gd name="connsiteY9" fmla="*/ 6316 h 1040442"/>
              <a:gd name="connsiteX0-503" fmla="*/ 967612 w 1047347"/>
              <a:gd name="connsiteY0-504" fmla="*/ 6316 h 1040442"/>
              <a:gd name="connsiteX1-505" fmla="*/ 1039973 w 1047347"/>
              <a:gd name="connsiteY1-506" fmla="*/ 371930 h 1040442"/>
              <a:gd name="connsiteX2-507" fmla="*/ 793905 w 1047347"/>
              <a:gd name="connsiteY2-508" fmla="*/ 778510 h 1040442"/>
              <a:gd name="connsiteX3-509" fmla="*/ 496999 w 1047347"/>
              <a:gd name="connsiteY3-510" fmla="*/ 801550 h 1040442"/>
              <a:gd name="connsiteX4-511" fmla="*/ 471581 w 1047347"/>
              <a:gd name="connsiteY4-512" fmla="*/ 1040442 h 1040442"/>
              <a:gd name="connsiteX5-513" fmla="*/ 2475 w 1047347"/>
              <a:gd name="connsiteY5-514" fmla="*/ 780321 h 1040442"/>
              <a:gd name="connsiteX6-515" fmla="*/ 349896 w 1047347"/>
              <a:gd name="connsiteY6-516" fmla="*/ 683500 h 1040442"/>
              <a:gd name="connsiteX7-517" fmla="*/ 448306 w 1047347"/>
              <a:gd name="connsiteY7-518" fmla="*/ 466873 h 1040442"/>
              <a:gd name="connsiteX8-519" fmla="*/ 732986 w 1047347"/>
              <a:gd name="connsiteY8-520" fmla="*/ 690550 h 1040442"/>
              <a:gd name="connsiteX9-521" fmla="*/ 950688 w 1047347"/>
              <a:gd name="connsiteY9-522" fmla="*/ 375008 h 1040442"/>
              <a:gd name="connsiteX10" fmla="*/ 967612 w 1047347"/>
              <a:gd name="connsiteY10" fmla="*/ 6316 h 1040442"/>
              <a:gd name="connsiteX0-523" fmla="*/ 967614 w 1047349"/>
              <a:gd name="connsiteY0-524" fmla="*/ 6316 h 1040442"/>
              <a:gd name="connsiteX1-525" fmla="*/ 1039975 w 1047349"/>
              <a:gd name="connsiteY1-526" fmla="*/ 371930 h 1040442"/>
              <a:gd name="connsiteX2-527" fmla="*/ 793907 w 1047349"/>
              <a:gd name="connsiteY2-528" fmla="*/ 778510 h 1040442"/>
              <a:gd name="connsiteX3-529" fmla="*/ 497001 w 1047349"/>
              <a:gd name="connsiteY3-530" fmla="*/ 801550 h 1040442"/>
              <a:gd name="connsiteX4-531" fmla="*/ 471583 w 1047349"/>
              <a:gd name="connsiteY4-532" fmla="*/ 1040442 h 1040442"/>
              <a:gd name="connsiteX5-533" fmla="*/ 2477 w 1047349"/>
              <a:gd name="connsiteY5-534" fmla="*/ 780321 h 1040442"/>
              <a:gd name="connsiteX6-535" fmla="*/ 349898 w 1047349"/>
              <a:gd name="connsiteY6-536" fmla="*/ 683500 h 1040442"/>
              <a:gd name="connsiteX7-537" fmla="*/ 448308 w 1047349"/>
              <a:gd name="connsiteY7-538" fmla="*/ 466873 h 1040442"/>
              <a:gd name="connsiteX8-539" fmla="*/ 476352 w 1047349"/>
              <a:gd name="connsiteY8-540" fmla="*/ 652148 h 1040442"/>
              <a:gd name="connsiteX9-541" fmla="*/ 732988 w 1047349"/>
              <a:gd name="connsiteY9-542" fmla="*/ 690550 h 1040442"/>
              <a:gd name="connsiteX10-543" fmla="*/ 950690 w 1047349"/>
              <a:gd name="connsiteY10-544" fmla="*/ 375008 h 1040442"/>
              <a:gd name="connsiteX11" fmla="*/ 967614 w 1047349"/>
              <a:gd name="connsiteY11" fmla="*/ 6316 h 10404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 ang="0">
                <a:pos x="connsiteX7-147" y="connsiteY7-148"/>
              </a:cxn>
              <a:cxn ang="0">
                <a:pos x="connsiteX8-213" y="connsiteY8-214"/>
              </a:cxn>
              <a:cxn ang="0">
                <a:pos x="connsiteX9-521" y="connsiteY9-522"/>
              </a:cxn>
              <a:cxn ang="0">
                <a:pos x="connsiteX10-543" y="connsiteY10-544"/>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0" name="Oval 10"/>
          <p:cNvSpPr/>
          <p:nvPr/>
        </p:nvSpPr>
        <p:spPr>
          <a:xfrm rot="20783089" flipH="1">
            <a:off x="5776173" y="389172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1" name="Oval 10"/>
          <p:cNvSpPr/>
          <p:nvPr/>
        </p:nvSpPr>
        <p:spPr>
          <a:xfrm rot="768465">
            <a:off x="6989199"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2" name="Oval 10"/>
          <p:cNvSpPr/>
          <p:nvPr/>
        </p:nvSpPr>
        <p:spPr>
          <a:xfrm rot="19468491">
            <a:off x="6933714"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3" name="Oval 10"/>
          <p:cNvSpPr/>
          <p:nvPr/>
        </p:nvSpPr>
        <p:spPr>
          <a:xfrm rot="2493324" flipH="1">
            <a:off x="5619952" y="251701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4" name="Oval 10"/>
          <p:cNvSpPr/>
          <p:nvPr/>
        </p:nvSpPr>
        <p:spPr>
          <a:xfrm rot="19895557">
            <a:off x="6592518"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5" name="Oval 10"/>
          <p:cNvSpPr/>
          <p:nvPr/>
        </p:nvSpPr>
        <p:spPr>
          <a:xfrm rot="2493324" flipH="1">
            <a:off x="6799328" y="335485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1" fmla="*/ 0 w 836706"/>
              <a:gd name="connsiteY0-2" fmla="*/ 182772 h 360652"/>
              <a:gd name="connsiteX1-3" fmla="*/ 337671 w 836706"/>
              <a:gd name="connsiteY1-4" fmla="*/ 6466 h 360652"/>
              <a:gd name="connsiteX2-5" fmla="*/ 836706 w 836706"/>
              <a:gd name="connsiteY2-6" fmla="*/ 93125 h 360652"/>
              <a:gd name="connsiteX3-7" fmla="*/ 337671 w 836706"/>
              <a:gd name="connsiteY3-8" fmla="*/ 359078 h 360652"/>
              <a:gd name="connsiteX4-9" fmla="*/ 0 w 836706"/>
              <a:gd name="connsiteY4-10" fmla="*/ 182772 h 3606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20" y="256819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8" name="Oval 117"/>
          <p:cNvSpPr/>
          <p:nvPr/>
        </p:nvSpPr>
        <p:spPr>
          <a:xfrm>
            <a:off x="6554215" y="31390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19" name="Oval 118"/>
          <p:cNvSpPr/>
          <p:nvPr/>
        </p:nvSpPr>
        <p:spPr>
          <a:xfrm>
            <a:off x="7205392" y="343004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0" name="Oval 119"/>
          <p:cNvSpPr/>
          <p:nvPr/>
        </p:nvSpPr>
        <p:spPr>
          <a:xfrm>
            <a:off x="5178251" y="366959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1" name="Oval 120"/>
          <p:cNvSpPr/>
          <p:nvPr/>
        </p:nvSpPr>
        <p:spPr>
          <a:xfrm>
            <a:off x="490914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2" name="Oval 121"/>
          <p:cNvSpPr/>
          <p:nvPr/>
        </p:nvSpPr>
        <p:spPr>
          <a:xfrm>
            <a:off x="5761584" y="368637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3" name="Oval 122"/>
          <p:cNvSpPr/>
          <p:nvPr/>
        </p:nvSpPr>
        <p:spPr>
          <a:xfrm>
            <a:off x="4794853" y="291263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5" name="Oval 124"/>
          <p:cNvSpPr/>
          <p:nvPr/>
        </p:nvSpPr>
        <p:spPr>
          <a:xfrm>
            <a:off x="7079003" y="446296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sp>
        <p:nvSpPr>
          <p:cNvPr id="126" name="Oval 125"/>
          <p:cNvSpPr/>
          <p:nvPr/>
        </p:nvSpPr>
        <p:spPr>
          <a:xfrm>
            <a:off x="7524758" y="398405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609630">
              <a:defRPr/>
            </a:pPr>
            <a:endParaRPr lang="en-US">
              <a:solidFill>
                <a:prstClr val="white"/>
              </a:solidFill>
              <a:latin typeface="Calibri" panose="020F0502020204030204"/>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8"/>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2" y="3566016"/>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50" y="3617603"/>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1"/>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9"/>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4" y="3069220"/>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6" y="3339022"/>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6"/>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6"/>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9"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5"/>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6"/>
            <a:ext cx="261229" cy="259847"/>
          </a:xfrm>
          <a:prstGeom prst="rect">
            <a:avLst/>
          </a:prstGeom>
        </p:spPr>
      </p:pic>
      <p:sp>
        <p:nvSpPr>
          <p:cNvPr id="141" name="TextBox 140"/>
          <p:cNvSpPr txBox="1"/>
          <p:nvPr/>
        </p:nvSpPr>
        <p:spPr>
          <a:xfrm>
            <a:off x="4578153" y="1638241"/>
            <a:ext cx="2951039" cy="1323439"/>
          </a:xfrm>
          <a:prstGeom prst="rect">
            <a:avLst/>
          </a:prstGeom>
          <a:noFill/>
        </p:spPr>
        <p:txBody>
          <a:bodyPr wrap="square" rtlCol="0">
            <a:spAutoFit/>
          </a:bodyPr>
          <a:lstStyle/>
          <a:p>
            <a:pPr defTabSz="609630">
              <a:defRPr/>
            </a:pPr>
            <a:r>
              <a:rPr lang="en-US" sz="4000" b="1" dirty="0">
                <a:ln w="22225">
                  <a:solidFill>
                    <a:srgbClr val="FFC000"/>
                  </a:solidFill>
                  <a:prstDash val="solid"/>
                </a:ln>
                <a:solidFill>
                  <a:srgbClr val="002060"/>
                </a:solidFill>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9"/>
          <a:stretch>
            <a:fillRect/>
          </a:stretch>
        </p:blipFill>
        <p:spPr>
          <a:xfrm>
            <a:off x="-483492" y="6451600"/>
            <a:ext cx="406400" cy="40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2500"/>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3000"/>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3500"/>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4000"/>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4500"/>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5000"/>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5500"/>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6000"/>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6500"/>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7000"/>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7500"/>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8000"/>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8500"/>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9000"/>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9500"/>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10000"/>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10500"/>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11000"/>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11500"/>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12000"/>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12500"/>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13000"/>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13500"/>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8047"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00">
                <p:cTn id="115" fill="hold" display="0">
                  <p:stCondLst>
                    <p:cond delay="indefinite"/>
                  </p:stCondLst>
                  <p:endCondLst>
                    <p:cond evt="onStopAudio" delay="0">
                      <p:tgtEl>
                        <p:sldTgt/>
                      </p:tgtEl>
                    </p:cond>
                  </p:endCondLst>
                </p:cTn>
                <p:tgtEl>
                  <p:spTgt spid="116"/>
                </p:tgtEl>
              </p:cMediaNode>
            </p:audio>
            <p:audio>
              <p:cMediaNode vol="26500">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bldLvl="0" animBg="1"/>
      <p:bldP spid="117" grpId="0" bldLvl="0" animBg="1"/>
      <p:bldP spid="118" grpId="0" bldLvl="0" animBg="1"/>
      <p:bldP spid="119" grpId="0" bldLvl="0" animBg="1"/>
      <p:bldP spid="120" grpId="0" bldLvl="0" animBg="1"/>
      <p:bldP spid="121" grpId="0" bldLvl="0" animBg="1"/>
      <p:bldP spid="122" grpId="0" bldLvl="0" animBg="1"/>
      <p:bldP spid="123" grpId="0" bldLvl="0" animBg="1"/>
      <p:bldP spid="125" grpId="0" bldLvl="0" animBg="1"/>
      <p:bldP spid="126" grpId="0" bldLvl="0" animBg="1"/>
      <p:bldP spid="141" grpId="0"/>
      <p:bldP spid="14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3" name="Google Shape;2303;p73">
            <a:hlinkClick r:id="rId3" action="ppaction://hlinksldjump"/>
          </p:cNvPr>
          <p:cNvSpPr/>
          <p:nvPr/>
        </p:nvSpPr>
        <p:spPr>
          <a:xfrm>
            <a:off x="2741830" y="3093295"/>
            <a:ext cx="6609636" cy="1489191"/>
          </a:xfrm>
          <a:prstGeom prst="roundRect">
            <a:avLst>
              <a:gd name="adj" fmla="val 50000"/>
            </a:avLst>
          </a:prstGeom>
          <a:solidFill>
            <a:schemeClr val="dk2"/>
          </a:solidFill>
          <a:ln w="9525" cap="flat" cmpd="sng">
            <a:solidFill>
              <a:schemeClr val="lt2"/>
            </a:solidFill>
            <a:prstDash val="solid"/>
            <a:round/>
            <a:headEnd type="none" w="sm" len="sm"/>
            <a:tailEnd type="none" w="sm" len="sm"/>
          </a:ln>
        </p:spPr>
        <p:txBody>
          <a:bodyPr spcFirstLastPara="1" wrap="square" lIns="121900" tIns="1097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4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2301" name="Google Shape;2301;p73"/>
          <p:cNvSpPr txBox="1">
            <a:spLocks noGrp="1"/>
          </p:cNvSpPr>
          <p:nvPr>
            <p:ph type="subTitle" idx="1"/>
          </p:nvPr>
        </p:nvSpPr>
        <p:spPr>
          <a:xfrm>
            <a:off x="3015000" y="3206889"/>
            <a:ext cx="6162000" cy="1262000"/>
          </a:xfrm>
          <a:prstGeom prst="rect">
            <a:avLst/>
          </a:prstGeom>
        </p:spPr>
        <p:txBody>
          <a:bodyPr spcFirstLastPara="1" wrap="square" lIns="121900" tIns="121900" rIns="121900" bIns="121900" anchor="ctr" anchorCtr="0">
            <a:noAutofit/>
          </a:bodyPr>
          <a:lstStyle/>
          <a:p>
            <a:pPr marL="0" indent="0"/>
            <a:r>
              <a:rPr lang="en-US" sz="3600" b="1" dirty="0">
                <a:solidFill>
                  <a:schemeClr val="bg1"/>
                </a:solidFill>
                <a:latin typeface="Cambria" panose="02040503050406030204" pitchFamily="18" charset="0"/>
                <a:ea typeface="Cambria" panose="02040503050406030204" pitchFamily="18" charset="0"/>
              </a:rPr>
              <a:t>CÁC EM THẬT XUẤT SẮC</a:t>
            </a:r>
            <a:endParaRPr sz="3600" b="1" dirty="0">
              <a:solidFill>
                <a:schemeClr val="bg1"/>
              </a:solidFill>
              <a:latin typeface="Cambria" panose="02040503050406030204" pitchFamily="18" charset="0"/>
              <a:ea typeface="Cambria" panose="02040503050406030204" pitchFamily="18" charset="0"/>
            </a:endParaRPr>
          </a:p>
        </p:txBody>
      </p:sp>
      <p:sp>
        <p:nvSpPr>
          <p:cNvPr id="2302" name="Google Shape;2302;p73"/>
          <p:cNvSpPr txBox="1">
            <a:spLocks noGrp="1"/>
          </p:cNvSpPr>
          <p:nvPr>
            <p:ph type="title"/>
          </p:nvPr>
        </p:nvSpPr>
        <p:spPr>
          <a:xfrm>
            <a:off x="2654597" y="1777295"/>
            <a:ext cx="6882807" cy="1316000"/>
          </a:xfrm>
          <a:prstGeom prst="rect">
            <a:avLst/>
          </a:prstGeom>
        </p:spPr>
        <p:txBody>
          <a:bodyPr spcFirstLastPara="1" wrap="square" lIns="121900" tIns="121900" rIns="121900" bIns="121900" anchor="ctr" anchorCtr="0">
            <a:noAutofit/>
          </a:bodyPr>
          <a:lstStyle/>
          <a:p>
            <a:r>
              <a:rPr lang="vi-VN" b="1" dirty="0">
                <a:solidFill>
                  <a:srgbClr val="FF0000"/>
                </a:solidFill>
                <a:latin typeface="Cambria" panose="02040503050406030204" pitchFamily="18" charset="0"/>
                <a:ea typeface="Cambria" panose="02040503050406030204" pitchFamily="18" charset="0"/>
              </a:rPr>
              <a:t>TUYỆT VỜI </a:t>
            </a:r>
            <a:r>
              <a:rPr lang="en" b="1" dirty="0">
                <a:solidFill>
                  <a:srgbClr val="FF0000"/>
                </a:solidFill>
                <a:latin typeface="Cambria" panose="02040503050406030204" pitchFamily="18" charset="0"/>
                <a:ea typeface="Cambria" panose="02040503050406030204" pitchFamily="18" charset="0"/>
              </a:rPr>
              <a:t>!</a:t>
            </a:r>
            <a:endParaRPr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3526629"/>
      </p:ext>
    </p:extLst>
  </p:cSld>
  <p:clrMapOvr>
    <a:masterClrMapping/>
  </p:clrMapOvr>
  <p:transition spd="slow">
    <p:push dir="u"/>
  </p:transition>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2181</TotalTime>
  <Words>653</Words>
  <Application>Microsoft Office PowerPoint</Application>
  <PresentationFormat>Widescreen</PresentationFormat>
  <Paragraphs>84</Paragraphs>
  <Slides>19</Slides>
  <Notes>10</Notes>
  <HiddenSlides>0</HiddenSlides>
  <MMClips>10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DengXian</vt:lpstr>
      <vt:lpstr>DengXian Light</vt:lpstr>
      <vt:lpstr>#9Slide07 Cadena</vt:lpstr>
      <vt:lpstr>Arial</vt:lpstr>
      <vt:lpstr>Calibri</vt:lpstr>
      <vt:lpstr>Calibri Light</vt:lpstr>
      <vt:lpstr>Cambria</vt:lpstr>
      <vt:lpstr>Coiny</vt:lpstr>
      <vt:lpstr>Times New Roman</vt:lpstr>
      <vt:lpstr>雷盖体</vt:lpstr>
      <vt:lpstr>第一PPT，www.1ppt.com</vt:lpstr>
      <vt:lpstr>Funny Family Quiz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TUYỆT VỜI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62</cp:revision>
  <dcterms:created xsi:type="dcterms:W3CDTF">2023-12-05T06:34:36Z</dcterms:created>
  <dcterms:modified xsi:type="dcterms:W3CDTF">2024-10-31T19:54:18Z</dcterms:modified>
</cp:coreProperties>
</file>