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EDE1B-B0A3-44BB-9850-E84DF2214300}"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394B2-C666-47BF-9D4B-12C5C17F62F9}" type="slidenum">
              <a:rPr lang="en-US" smtClean="0"/>
              <a:t>‹#›</a:t>
            </a:fld>
            <a:endParaRPr lang="en-US"/>
          </a:p>
        </p:txBody>
      </p:sp>
    </p:spTree>
    <p:extLst>
      <p:ext uri="{BB962C8B-B14F-4D97-AF65-F5344CB8AC3E}">
        <p14:creationId xmlns:p14="http://schemas.microsoft.com/office/powerpoint/2010/main" val="1381810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00615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88116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3515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20130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0101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6748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9355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0195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200931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39806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76528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3</a:t>
            </a:fld>
            <a:endParaRPr lang="en-US"/>
          </a:p>
        </p:txBody>
      </p:sp>
    </p:spTree>
    <p:extLst>
      <p:ext uri="{BB962C8B-B14F-4D97-AF65-F5344CB8AC3E}">
        <p14:creationId xmlns:p14="http://schemas.microsoft.com/office/powerpoint/2010/main" val="557714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89855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211848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99130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7345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9127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3478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4938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29340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5715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5231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187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47392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5ED4E8-4A8C-4BE3-9426-2D478383E84B}"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312649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ED4E8-4A8C-4BE3-9426-2D478383E84B}"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184719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ED4E8-4A8C-4BE3-9426-2D478383E84B}"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693523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3048525647"/>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785841763"/>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ED4E8-4A8C-4BE3-9426-2D478383E84B}"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98902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5ED4E8-4A8C-4BE3-9426-2D478383E84B}"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349495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5ED4E8-4A8C-4BE3-9426-2D478383E84B}"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6905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5ED4E8-4A8C-4BE3-9426-2D478383E84B}"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73362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5ED4E8-4A8C-4BE3-9426-2D478383E84B}"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97944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ED4E8-4A8C-4BE3-9426-2D478383E84B}"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68539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ED4E8-4A8C-4BE3-9426-2D478383E84B}"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1921190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ED4E8-4A8C-4BE3-9426-2D478383E84B}"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4F2AC-7460-4ABB-A9C3-CA0109AA9BF2}" type="slidenum">
              <a:rPr lang="en-US" smtClean="0"/>
              <a:t>‹#›</a:t>
            </a:fld>
            <a:endParaRPr lang="en-US"/>
          </a:p>
        </p:txBody>
      </p:sp>
    </p:spTree>
    <p:extLst>
      <p:ext uri="{BB962C8B-B14F-4D97-AF65-F5344CB8AC3E}">
        <p14:creationId xmlns:p14="http://schemas.microsoft.com/office/powerpoint/2010/main" val="55215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ED4E8-4A8C-4BE3-9426-2D478383E84B}"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4F2AC-7460-4ABB-A9C3-CA0109AA9BF2}" type="slidenum">
              <a:rPr lang="en-US" smtClean="0"/>
              <a:t>‹#›</a:t>
            </a:fld>
            <a:endParaRPr lang="en-US"/>
          </a:p>
        </p:txBody>
      </p:sp>
    </p:spTree>
    <p:extLst>
      <p:ext uri="{BB962C8B-B14F-4D97-AF65-F5344CB8AC3E}">
        <p14:creationId xmlns:p14="http://schemas.microsoft.com/office/powerpoint/2010/main" val="1753403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7.xml"/><Relationship Id="rId11" Type="http://schemas.microsoft.com/office/2007/relationships/hdphoto" Target="../media/hdphoto8.wdp"/><Relationship Id="rId5" Type="http://schemas.openxmlformats.org/officeDocument/2006/relationships/slideLayout" Target="../slideLayouts/slideLayout6.xml"/><Relationship Id="rId10" Type="http://schemas.openxmlformats.org/officeDocument/2006/relationships/image" Target="../media/image39.png"/><Relationship Id="rId4" Type="http://schemas.openxmlformats.org/officeDocument/2006/relationships/tags" Target="../tags/tag4.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wmf"/><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6.xml"/><Relationship Id="rId7" Type="http://schemas.openxmlformats.org/officeDocument/2006/relationships/image" Target="../media/image5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6.gi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3" Type="http://schemas.openxmlformats.org/officeDocument/2006/relationships/image" Target="../media/image16.GIF"/><Relationship Id="rId7" Type="http://schemas.microsoft.com/office/2007/relationships/hdphoto" Target="../media/hdphoto4.wdp"/><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15.xml"/><Relationship Id="rId5" Type="http://schemas.microsoft.com/office/2007/relationships/hdphoto" Target="../media/hdphoto3.wdp"/><Relationship Id="rId15" Type="http://schemas.openxmlformats.org/officeDocument/2006/relationships/slide" Target="slide7.xml"/><Relationship Id="rId10" Type="http://schemas.openxmlformats.org/officeDocument/2006/relationships/image" Target="../media/image21.GIF"/><Relationship Id="rId4" Type="http://schemas.openxmlformats.org/officeDocument/2006/relationships/image" Target="../media/image17.png"/><Relationship Id="rId9" Type="http://schemas.openxmlformats.org/officeDocument/2006/relationships/image" Target="../media/image20.GIF"/><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microsoft.com/office/2007/relationships/hdphoto" Target="../media/hdphoto10.wdp"/><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2061285250"/>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34486331"/>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33D4627C-86E4-41A0-8989-38B0BF680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4180688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13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23" name="TextBox1">
                  <a:extLst>
                    <a:ext uri="{FF2B5EF4-FFF2-40B4-BE49-F238E27FC236}">
                      <a16:creationId xmlns=""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19575319"/>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a:solidFill>
                  <a:prstClr val="black"/>
                </a:solidFill>
                <a:latin typeface="Calibri" panose="020F0502020204030204"/>
              </a:rPr>
              <a:t> </a:t>
            </a:r>
            <a:r>
              <a:rPr lang="en-US" sz="2400" smtClean="0">
                <a:solidFill>
                  <a:prstClr val="black"/>
                </a:solidFill>
                <a:latin typeface="Calibri" panose="020F0502020204030204"/>
              </a:rPr>
              <a:t>      </a:t>
            </a:r>
            <a:r>
              <a:rPr lang="vi-VN" sz="2400" smtClean="0">
                <a:solidFill>
                  <a:prstClr val="black"/>
                </a:solidFill>
                <a:latin typeface="Calibri" panose="020F0502020204030204"/>
              </a:rPr>
              <a:t>Hôm </a:t>
            </a:r>
            <a:r>
              <a:rPr lang="vi-VN" sz="2400" dirty="0">
                <a:solidFill>
                  <a:prstClr val="black"/>
                </a:solidFill>
                <a:latin typeface="Calibri" panose="020F0502020204030204"/>
              </a:rPr>
              <a:t>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a:solidFill>
                  <a:prstClr val="black"/>
                </a:solidFill>
                <a:latin typeface="Calibri" panose="020F0502020204030204"/>
              </a:rPr>
              <a:t>   </a:t>
            </a:r>
            <a:r>
              <a:rPr lang="en-US" sz="2400" smtClean="0">
                <a:solidFill>
                  <a:prstClr val="black"/>
                </a:solidFill>
                <a:latin typeface="Calibri" panose="020F0502020204030204"/>
              </a:rPr>
              <a:t>    </a:t>
            </a:r>
            <a:r>
              <a:rPr lang="vi-VN" sz="2400" smtClean="0">
                <a:solidFill>
                  <a:prstClr val="black"/>
                </a:solidFill>
                <a:latin typeface="Calibri" panose="020F0502020204030204"/>
              </a:rPr>
              <a:t>Thân </a:t>
            </a:r>
            <a:r>
              <a:rPr lang="vi-VN" sz="2400" dirty="0">
                <a:solidFill>
                  <a:prstClr val="black"/>
                </a:solidFill>
                <a:latin typeface="Calibri" panose="020F0502020204030204"/>
              </a:rPr>
              <a:t>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en-US" sz="2400" smtClean="0">
                <a:solidFill>
                  <a:prstClr val="black"/>
                </a:solidFill>
                <a:latin typeface="Calibri" panose="020F0502020204030204"/>
              </a:rPr>
              <a:t>       </a:t>
            </a:r>
            <a:r>
              <a:rPr lang="vi-VN" sz="2400" smtClean="0">
                <a:solidFill>
                  <a:prstClr val="black"/>
                </a:solidFill>
                <a:latin typeface="Calibri" panose="020F0502020204030204"/>
              </a:rPr>
              <a:t>Tới </a:t>
            </a:r>
            <a:r>
              <a:rPr lang="vi-VN" sz="2400" dirty="0">
                <a:solidFill>
                  <a:prstClr val="black"/>
                </a:solidFill>
                <a:latin typeface="Calibri" panose="020F0502020204030204"/>
              </a:rPr>
              <a:t>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a:solidFill>
                  <a:prstClr val="black"/>
                </a:solidFill>
                <a:latin typeface="Calibri" panose="020F0502020204030204"/>
              </a:rPr>
              <a:t>   </a:t>
            </a:r>
            <a:r>
              <a:rPr lang="en-US" sz="2400" i="1" smtClean="0">
                <a:solidFill>
                  <a:prstClr val="black"/>
                </a:solidFill>
                <a:latin typeface="Calibri" panose="020F0502020204030204"/>
              </a:rPr>
              <a:t>    </a:t>
            </a:r>
            <a:r>
              <a:rPr lang="vi-VN" sz="2400" i="1" smtClean="0">
                <a:solidFill>
                  <a:prstClr val="black"/>
                </a:solidFill>
                <a:latin typeface="Calibri" panose="020F0502020204030204"/>
              </a:rPr>
              <a:t>Hồng </a:t>
            </a:r>
            <a:r>
              <a:rPr lang="vi-VN" sz="2400" i="1" dirty="0">
                <a:solidFill>
                  <a:prstClr val="black"/>
                </a:solidFill>
                <a:latin typeface="Calibri" panose="020F0502020204030204"/>
              </a:rPr>
              <a:t>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23" name="TextBox1">
                  <a:extLst>
                    <a:ext uri="{FF2B5EF4-FFF2-40B4-BE49-F238E27FC236}">
                      <a16:creationId xmlns=""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614639342"/>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smtClean="0">
                <a:solidFill>
                  <a:prstClr val="black"/>
                </a:solidFill>
                <a:latin typeface="Calibri" panose="020F0502020204030204"/>
              </a:rPr>
              <a:t>       </a:t>
            </a:r>
            <a:r>
              <a:rPr lang="vi-VN" sz="3200" smtClean="0">
                <a:solidFill>
                  <a:prstClr val="black"/>
                </a:solidFill>
                <a:latin typeface="Calibri" panose="020F0502020204030204"/>
              </a:rPr>
              <a:t>Tới </a:t>
            </a:r>
            <a:r>
              <a:rPr lang="vi-VN" sz="3200" dirty="0">
                <a:solidFill>
                  <a:prstClr val="black"/>
                </a:solidFill>
                <a:latin typeface="Calibri" panose="020F0502020204030204"/>
              </a:rPr>
              <a:t>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a:solidFill>
                  <a:prstClr val="black"/>
                </a:solidFill>
                <a:latin typeface="Calibri" panose="020F0502020204030204"/>
              </a:rPr>
              <a:t>   </a:t>
            </a:r>
            <a:r>
              <a:rPr lang="en-US" sz="3200" i="1" smtClean="0">
                <a:solidFill>
                  <a:prstClr val="black"/>
                </a:solidFill>
                <a:latin typeface="Calibri" panose="020F0502020204030204"/>
              </a:rPr>
              <a:t>    </a:t>
            </a:r>
            <a:r>
              <a:rPr lang="vi-VN" sz="3200" i="1" smtClean="0">
                <a:solidFill>
                  <a:prstClr val="black"/>
                </a:solidFill>
                <a:latin typeface="Calibri" panose="020F0502020204030204"/>
              </a:rPr>
              <a:t>Từ </a:t>
            </a:r>
            <a:r>
              <a:rPr lang="vi-VN" sz="3200" i="1" dirty="0">
                <a:solidFill>
                  <a:prstClr val="black"/>
                </a:solidFill>
                <a:latin typeface="Calibri" panose="020F0502020204030204"/>
              </a:rPr>
              <a:t>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23" name="TextBox1">
                  <a:extLst>
                    <a:ext uri="{FF2B5EF4-FFF2-40B4-BE49-F238E27FC236}">
                      <a16:creationId xmlns=""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00543954"/>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955676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1761867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428683386"/>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8636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8"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6600" y="6164560"/>
            <a:ext cx="609600" cy="609600"/>
          </a:xfrm>
          <a:prstGeom prst="rect">
            <a:avLst/>
          </a:prstGeom>
        </p:spPr>
      </p:pic>
    </p:spTree>
    <p:extLst>
      <p:ext uri="{BB962C8B-B14F-4D97-AF65-F5344CB8AC3E}">
        <p14:creationId xmlns:p14="http://schemas.microsoft.com/office/powerpoint/2010/main" val="805556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4198703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680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 xmlns:a16="http://schemas.microsoft.com/office/drawing/2014/main" id="{F5A22DE1-34DD-9AF6-EF63-6046E5700C85}"/>
              </a:ext>
            </a:extLst>
          </p:cNvPr>
          <p:cNvPicPr>
            <a:picLocks noChangeAspect="1"/>
          </p:cNvPicPr>
          <p:nvPr/>
        </p:nvPicPr>
        <p:blipFill>
          <a:blip r:embed="rId6"/>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2533818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773947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282049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32276483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1058113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11700538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36856682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887821767"/>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extLst>
      <p:ext uri="{BB962C8B-B14F-4D97-AF65-F5344CB8AC3E}">
        <p14:creationId xmlns:p14="http://schemas.microsoft.com/office/powerpoint/2010/main" val="2831429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3480835028"/>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677023252"/>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6"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038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6"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289555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6"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1883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6"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9002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1859483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2830993241"/>
      </p:ext>
    </p:extLst>
  </p:cSld>
  <p:clrMapOvr>
    <a:masterClrMapping/>
  </p:clrMapOvr>
  <mc:AlternateContent xmlns:mc="http://schemas.openxmlformats.org/markup-compatibility/2006">
    <mc:Choice xmlns:p14="http://schemas.microsoft.com/office/powerpoint/2010/main" Requires="p14">
      <p:transition spd="slow" p14:dur="1500">
        <p14:glitter dir="d"/>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1654</Words>
  <Application>Microsoft Office PowerPoint</Application>
  <PresentationFormat>Widescreen</PresentationFormat>
  <Paragraphs>132</Paragraphs>
  <Slides>31</Slides>
  <Notes>24</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宋体</vt:lpstr>
      <vt:lpstr>#9Slide07 SVNBeachwood Sans</vt:lpstr>
      <vt:lpstr>Arial</vt:lpstr>
      <vt:lpstr>Calibri</vt:lpstr>
      <vt:lpstr>Calibri Light</vt:lpstr>
      <vt:lpstr>Cambria</vt:lpstr>
      <vt:lpstr>Comic Sans MS</vt:lpstr>
      <vt:lpstr>Cordia New</vt:lpstr>
      <vt:lpstr>Segoe UI Historic</vt:lpstr>
      <vt:lpstr>Times New Roman</vt:lpstr>
      <vt:lpstr>字魂47号-三分行楷</vt:lpstr>
      <vt:lpstr>字魂59号-创粗黑</vt:lpstr>
      <vt:lpstr>字魂73号-江南手书</vt:lpstr>
      <vt:lpstr>字魂80号-萌趣小鱼体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2024-10-27T15:05:30Z</dcterms:created>
  <dcterms:modified xsi:type="dcterms:W3CDTF">2024-10-27T15:06:17Z</dcterms:modified>
</cp:coreProperties>
</file>