
<file path=[Content_Types].xml><?xml version="1.0" encoding="utf-8"?>
<Types xmlns="http://schemas.openxmlformats.org/package/2006/content-types">
  <Default Extension="png" ContentType="image/png"/>
  <Default Extension="svg" ContentType="image/svg+xml"/>
  <Default Extension="jpeg" ContentType="image/jpeg"/>
  <Default Extension="wmf" ContentType="image/x-wmf"/>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Override1.xml" ContentType="application/vnd.openxmlformats-officedocument.themeOverrid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theme/themeOverride2.xml" ContentType="application/vnd.openxmlformats-officedocument.themeOverrid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0.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1.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2" r:id="rId1"/>
    <p:sldMasterId id="2147483736" r:id="rId2"/>
    <p:sldMasterId id="2147483748" r:id="rId3"/>
    <p:sldMasterId id="2147483818" r:id="rId4"/>
    <p:sldMasterId id="2147483831" r:id="rId5"/>
    <p:sldMasterId id="2147483843" r:id="rId6"/>
    <p:sldMasterId id="2147483856" r:id="rId7"/>
    <p:sldMasterId id="2147483868" r:id="rId8"/>
    <p:sldMasterId id="2147483893" r:id="rId9"/>
    <p:sldMasterId id="2147483905" r:id="rId10"/>
    <p:sldMasterId id="2147483918" r:id="rId11"/>
    <p:sldMasterId id="2147483930" r:id="rId12"/>
  </p:sldMasterIdLst>
  <p:notesMasterIdLst>
    <p:notesMasterId r:id="rId62"/>
  </p:notesMasterIdLst>
  <p:sldIdLst>
    <p:sldId id="2007577192" r:id="rId13"/>
    <p:sldId id="2007577107" r:id="rId14"/>
    <p:sldId id="2007577193" r:id="rId15"/>
    <p:sldId id="2007577145" r:id="rId16"/>
    <p:sldId id="2007577178" r:id="rId17"/>
    <p:sldId id="2007577164" r:id="rId18"/>
    <p:sldId id="2007577138" r:id="rId19"/>
    <p:sldId id="2007577196" r:id="rId20"/>
    <p:sldId id="2007577143" r:id="rId21"/>
    <p:sldId id="2007577197" r:id="rId22"/>
    <p:sldId id="2007577181" r:id="rId23"/>
    <p:sldId id="2007577198" r:id="rId24"/>
    <p:sldId id="2007577201" r:id="rId25"/>
    <p:sldId id="2007577202" r:id="rId26"/>
    <p:sldId id="2007577200" r:id="rId27"/>
    <p:sldId id="2007577153" r:id="rId28"/>
    <p:sldId id="2007577154" r:id="rId29"/>
    <p:sldId id="2007577203" r:id="rId30"/>
    <p:sldId id="2007577155" r:id="rId31"/>
    <p:sldId id="2007577206" r:id="rId32"/>
    <p:sldId id="2007577214" r:id="rId33"/>
    <p:sldId id="2007577211" r:id="rId34"/>
    <p:sldId id="2007577215" r:id="rId35"/>
    <p:sldId id="2007577212" r:id="rId36"/>
    <p:sldId id="2007577216" r:id="rId37"/>
    <p:sldId id="2007577213" r:id="rId38"/>
    <p:sldId id="2007577217" r:id="rId39"/>
    <p:sldId id="2007577207" r:id="rId40"/>
    <p:sldId id="2007577218" r:id="rId41"/>
    <p:sldId id="2007577208" r:id="rId42"/>
    <p:sldId id="2007577219" r:id="rId43"/>
    <p:sldId id="2007577209" r:id="rId44"/>
    <p:sldId id="2007577220" r:id="rId45"/>
    <p:sldId id="2007577210" r:id="rId46"/>
    <p:sldId id="2007577221" r:id="rId47"/>
    <p:sldId id="2007577118" r:id="rId48"/>
    <p:sldId id="2007577166" r:id="rId49"/>
    <p:sldId id="2007577226" r:id="rId50"/>
    <p:sldId id="2007577222" r:id="rId51"/>
    <p:sldId id="2007577223" r:id="rId52"/>
    <p:sldId id="2007577224" r:id="rId53"/>
    <p:sldId id="2007577225" r:id="rId54"/>
    <p:sldId id="2007577169" r:id="rId55"/>
    <p:sldId id="2007577123" r:id="rId56"/>
    <p:sldId id="2007577119" r:id="rId57"/>
    <p:sldId id="2007577125" r:id="rId58"/>
    <p:sldId id="2007577173" r:id="rId59"/>
    <p:sldId id="2007577128" r:id="rId60"/>
    <p:sldId id="2007577189" r:id="rId61"/>
  </p:sldIdLst>
  <p:sldSz cx="12192000" cy="6858000"/>
  <p:notesSz cx="6858000" cy="9144000"/>
  <p:defaultTextStyle>
    <a:defPPr>
      <a:defRPr lang="en-US"/>
    </a:defPPr>
    <a:lvl1pPr marL="0" algn="l" defTabSz="913470" rtl="0" eaLnBrk="1" latinLnBrk="0" hangingPunct="1">
      <a:defRPr sz="1900" kern="1200">
        <a:solidFill>
          <a:schemeClr val="tx1"/>
        </a:solidFill>
        <a:latin typeface="+mn-lt"/>
        <a:ea typeface="+mn-ea"/>
        <a:cs typeface="+mn-cs"/>
      </a:defRPr>
    </a:lvl1pPr>
    <a:lvl2pPr marL="456711" algn="l" defTabSz="913470" rtl="0" eaLnBrk="1" latinLnBrk="0" hangingPunct="1">
      <a:defRPr sz="1900" kern="1200">
        <a:solidFill>
          <a:schemeClr val="tx1"/>
        </a:solidFill>
        <a:latin typeface="+mn-lt"/>
        <a:ea typeface="+mn-ea"/>
        <a:cs typeface="+mn-cs"/>
      </a:defRPr>
    </a:lvl2pPr>
    <a:lvl3pPr marL="913470" algn="l" defTabSz="913470" rtl="0" eaLnBrk="1" latinLnBrk="0" hangingPunct="1">
      <a:defRPr sz="1900" kern="1200">
        <a:solidFill>
          <a:schemeClr val="tx1"/>
        </a:solidFill>
        <a:latin typeface="+mn-lt"/>
        <a:ea typeface="+mn-ea"/>
        <a:cs typeface="+mn-cs"/>
      </a:defRPr>
    </a:lvl3pPr>
    <a:lvl4pPr marL="1370206" algn="l" defTabSz="913470" rtl="0" eaLnBrk="1" latinLnBrk="0" hangingPunct="1">
      <a:defRPr sz="1900" kern="1200">
        <a:solidFill>
          <a:schemeClr val="tx1"/>
        </a:solidFill>
        <a:latin typeface="+mn-lt"/>
        <a:ea typeface="+mn-ea"/>
        <a:cs typeface="+mn-cs"/>
      </a:defRPr>
    </a:lvl4pPr>
    <a:lvl5pPr marL="1826941" algn="l" defTabSz="913470" rtl="0" eaLnBrk="1" latinLnBrk="0" hangingPunct="1">
      <a:defRPr sz="1900" kern="1200">
        <a:solidFill>
          <a:schemeClr val="tx1"/>
        </a:solidFill>
        <a:latin typeface="+mn-lt"/>
        <a:ea typeface="+mn-ea"/>
        <a:cs typeface="+mn-cs"/>
      </a:defRPr>
    </a:lvl5pPr>
    <a:lvl6pPr marL="2283702" algn="l" defTabSz="913470" rtl="0" eaLnBrk="1" latinLnBrk="0" hangingPunct="1">
      <a:defRPr sz="1900" kern="1200">
        <a:solidFill>
          <a:schemeClr val="tx1"/>
        </a:solidFill>
        <a:latin typeface="+mn-lt"/>
        <a:ea typeface="+mn-ea"/>
        <a:cs typeface="+mn-cs"/>
      </a:defRPr>
    </a:lvl6pPr>
    <a:lvl7pPr marL="2740410" algn="l" defTabSz="913470" rtl="0" eaLnBrk="1" latinLnBrk="0" hangingPunct="1">
      <a:defRPr sz="1900" kern="1200">
        <a:solidFill>
          <a:schemeClr val="tx1"/>
        </a:solidFill>
        <a:latin typeface="+mn-lt"/>
        <a:ea typeface="+mn-ea"/>
        <a:cs typeface="+mn-cs"/>
      </a:defRPr>
    </a:lvl7pPr>
    <a:lvl8pPr marL="3197120" algn="l" defTabSz="913470" rtl="0" eaLnBrk="1" latinLnBrk="0" hangingPunct="1">
      <a:defRPr sz="1900" kern="1200">
        <a:solidFill>
          <a:schemeClr val="tx1"/>
        </a:solidFill>
        <a:latin typeface="+mn-lt"/>
        <a:ea typeface="+mn-ea"/>
        <a:cs typeface="+mn-cs"/>
      </a:defRPr>
    </a:lvl8pPr>
    <a:lvl9pPr marL="3653831" algn="l" defTabSz="913470" rtl="0" eaLnBrk="1" latinLnBrk="0" hangingPunct="1">
      <a:defRPr sz="1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Duyen" initials="KD"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60"/>
  </p:normalViewPr>
  <p:slideViewPr>
    <p:cSldViewPr snapToGrid="0">
      <p:cViewPr varScale="1">
        <p:scale>
          <a:sx n="74" d="100"/>
          <a:sy n="74" d="100"/>
        </p:scale>
        <p:origin x="462"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21" Type="http://schemas.openxmlformats.org/officeDocument/2006/relationships/slide" Target="slides/slide9.xml"/><Relationship Id="rId34" Type="http://schemas.openxmlformats.org/officeDocument/2006/relationships/slide" Target="slides/slide22.xml"/><Relationship Id="rId42" Type="http://schemas.openxmlformats.org/officeDocument/2006/relationships/slide" Target="slides/slide30.xml"/><Relationship Id="rId47" Type="http://schemas.openxmlformats.org/officeDocument/2006/relationships/slide" Target="slides/slide35.xml"/><Relationship Id="rId50" Type="http://schemas.openxmlformats.org/officeDocument/2006/relationships/slide" Target="slides/slide38.xml"/><Relationship Id="rId55" Type="http://schemas.openxmlformats.org/officeDocument/2006/relationships/slide" Target="slides/slide43.xml"/><Relationship Id="rId63" Type="http://schemas.openxmlformats.org/officeDocument/2006/relationships/commentAuthors" Target="commentAuthor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4.xml"/><Relationship Id="rId29" Type="http://schemas.openxmlformats.org/officeDocument/2006/relationships/slide" Target="slides/slide17.xml"/><Relationship Id="rId11" Type="http://schemas.openxmlformats.org/officeDocument/2006/relationships/slideMaster" Target="slideMasters/slideMaster11.xml"/><Relationship Id="rId24" Type="http://schemas.openxmlformats.org/officeDocument/2006/relationships/slide" Target="slides/slide12.xml"/><Relationship Id="rId32" Type="http://schemas.openxmlformats.org/officeDocument/2006/relationships/slide" Target="slides/slide20.xml"/><Relationship Id="rId37" Type="http://schemas.openxmlformats.org/officeDocument/2006/relationships/slide" Target="slides/slide25.xml"/><Relationship Id="rId40" Type="http://schemas.openxmlformats.org/officeDocument/2006/relationships/slide" Target="slides/slide28.xml"/><Relationship Id="rId45" Type="http://schemas.openxmlformats.org/officeDocument/2006/relationships/slide" Target="slides/slide33.xml"/><Relationship Id="rId53" Type="http://schemas.openxmlformats.org/officeDocument/2006/relationships/slide" Target="slides/slide41.xml"/><Relationship Id="rId58" Type="http://schemas.openxmlformats.org/officeDocument/2006/relationships/slide" Target="slides/slide46.xml"/><Relationship Id="rId66"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49.xml"/><Relationship Id="rId19" Type="http://schemas.openxmlformats.org/officeDocument/2006/relationships/slide" Target="slides/slide7.xml"/><Relationship Id="rId14" Type="http://schemas.openxmlformats.org/officeDocument/2006/relationships/slide" Target="slides/slide2.xml"/><Relationship Id="rId22" Type="http://schemas.openxmlformats.org/officeDocument/2006/relationships/slide" Target="slides/slide10.xml"/><Relationship Id="rId27" Type="http://schemas.openxmlformats.org/officeDocument/2006/relationships/slide" Target="slides/slide15.xml"/><Relationship Id="rId30" Type="http://schemas.openxmlformats.org/officeDocument/2006/relationships/slide" Target="slides/slide18.xml"/><Relationship Id="rId35" Type="http://schemas.openxmlformats.org/officeDocument/2006/relationships/slide" Target="slides/slide23.xml"/><Relationship Id="rId43" Type="http://schemas.openxmlformats.org/officeDocument/2006/relationships/slide" Target="slides/slide31.xml"/><Relationship Id="rId48" Type="http://schemas.openxmlformats.org/officeDocument/2006/relationships/slide" Target="slides/slide36.xml"/><Relationship Id="rId56" Type="http://schemas.openxmlformats.org/officeDocument/2006/relationships/slide" Target="slides/slide44.xml"/><Relationship Id="rId64" Type="http://schemas.openxmlformats.org/officeDocument/2006/relationships/presProps" Target="presProps.xml"/><Relationship Id="rId8" Type="http://schemas.openxmlformats.org/officeDocument/2006/relationships/slideMaster" Target="slideMasters/slideMaster8.xml"/><Relationship Id="rId51" Type="http://schemas.openxmlformats.org/officeDocument/2006/relationships/slide" Target="slides/slide3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5.xml"/><Relationship Id="rId25" Type="http://schemas.openxmlformats.org/officeDocument/2006/relationships/slide" Target="slides/slide13.xml"/><Relationship Id="rId33" Type="http://schemas.openxmlformats.org/officeDocument/2006/relationships/slide" Target="slides/slide21.xml"/><Relationship Id="rId38" Type="http://schemas.openxmlformats.org/officeDocument/2006/relationships/slide" Target="slides/slide26.xml"/><Relationship Id="rId46" Type="http://schemas.openxmlformats.org/officeDocument/2006/relationships/slide" Target="slides/slide34.xml"/><Relationship Id="rId59" Type="http://schemas.openxmlformats.org/officeDocument/2006/relationships/slide" Target="slides/slide47.xml"/><Relationship Id="rId67" Type="http://schemas.openxmlformats.org/officeDocument/2006/relationships/tableStyles" Target="tableStyles.xml"/><Relationship Id="rId20" Type="http://schemas.openxmlformats.org/officeDocument/2006/relationships/slide" Target="slides/slide8.xml"/><Relationship Id="rId41" Type="http://schemas.openxmlformats.org/officeDocument/2006/relationships/slide" Target="slides/slide29.xml"/><Relationship Id="rId54" Type="http://schemas.openxmlformats.org/officeDocument/2006/relationships/slide" Target="slides/slide4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3.xml"/><Relationship Id="rId23" Type="http://schemas.openxmlformats.org/officeDocument/2006/relationships/slide" Target="slides/slide11.xml"/><Relationship Id="rId28" Type="http://schemas.openxmlformats.org/officeDocument/2006/relationships/slide" Target="slides/slide16.xml"/><Relationship Id="rId36" Type="http://schemas.openxmlformats.org/officeDocument/2006/relationships/slide" Target="slides/slide24.xml"/><Relationship Id="rId49" Type="http://schemas.openxmlformats.org/officeDocument/2006/relationships/slide" Target="slides/slide37.xml"/><Relationship Id="rId57" Type="http://schemas.openxmlformats.org/officeDocument/2006/relationships/slide" Target="slides/slide45.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10/27/2024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217328593"/>
      </p:ext>
    </p:extLst>
  </p:cSld>
  <p:clrMap bg1="lt1" tx1="dk1" bg2="lt2" tx2="dk2" accent1="accent1" accent2="accent2" accent3="accent3" accent4="accent4" accent5="accent5" accent6="accent6" hlink="hlink" folHlink="folHlink"/>
  <p:notesStyle>
    <a:lvl1pPr marL="0" algn="l" defTabSz="913470" rtl="0" eaLnBrk="1" latinLnBrk="0" hangingPunct="1">
      <a:defRPr sz="1200" kern="1200">
        <a:solidFill>
          <a:schemeClr val="tx1"/>
        </a:solidFill>
        <a:latin typeface="+mn-lt"/>
        <a:ea typeface="+mn-ea"/>
        <a:cs typeface="+mn-cs"/>
      </a:defRPr>
    </a:lvl1pPr>
    <a:lvl2pPr marL="456711" algn="l" defTabSz="913470" rtl="0" eaLnBrk="1" latinLnBrk="0" hangingPunct="1">
      <a:defRPr sz="1200" kern="1200">
        <a:solidFill>
          <a:schemeClr val="tx1"/>
        </a:solidFill>
        <a:latin typeface="+mn-lt"/>
        <a:ea typeface="+mn-ea"/>
        <a:cs typeface="+mn-cs"/>
      </a:defRPr>
    </a:lvl2pPr>
    <a:lvl3pPr marL="913470" algn="l" defTabSz="913470" rtl="0" eaLnBrk="1" latinLnBrk="0" hangingPunct="1">
      <a:defRPr sz="1200" kern="1200">
        <a:solidFill>
          <a:schemeClr val="tx1"/>
        </a:solidFill>
        <a:latin typeface="+mn-lt"/>
        <a:ea typeface="+mn-ea"/>
        <a:cs typeface="+mn-cs"/>
      </a:defRPr>
    </a:lvl3pPr>
    <a:lvl4pPr marL="1370206" algn="l" defTabSz="913470" rtl="0" eaLnBrk="1" latinLnBrk="0" hangingPunct="1">
      <a:defRPr sz="1200" kern="1200">
        <a:solidFill>
          <a:schemeClr val="tx1"/>
        </a:solidFill>
        <a:latin typeface="+mn-lt"/>
        <a:ea typeface="+mn-ea"/>
        <a:cs typeface="+mn-cs"/>
      </a:defRPr>
    </a:lvl4pPr>
    <a:lvl5pPr marL="1826941" algn="l" defTabSz="913470" rtl="0" eaLnBrk="1" latinLnBrk="0" hangingPunct="1">
      <a:defRPr sz="1200" kern="1200">
        <a:solidFill>
          <a:schemeClr val="tx1"/>
        </a:solidFill>
        <a:latin typeface="+mn-lt"/>
        <a:ea typeface="+mn-ea"/>
        <a:cs typeface="+mn-cs"/>
      </a:defRPr>
    </a:lvl5pPr>
    <a:lvl6pPr marL="2283702" algn="l" defTabSz="913470" rtl="0" eaLnBrk="1" latinLnBrk="0" hangingPunct="1">
      <a:defRPr sz="1200" kern="1200">
        <a:solidFill>
          <a:schemeClr val="tx1"/>
        </a:solidFill>
        <a:latin typeface="+mn-lt"/>
        <a:ea typeface="+mn-ea"/>
        <a:cs typeface="+mn-cs"/>
      </a:defRPr>
    </a:lvl6pPr>
    <a:lvl7pPr marL="2740410" algn="l" defTabSz="913470" rtl="0" eaLnBrk="1" latinLnBrk="0" hangingPunct="1">
      <a:defRPr sz="1200" kern="1200">
        <a:solidFill>
          <a:schemeClr val="tx1"/>
        </a:solidFill>
        <a:latin typeface="+mn-lt"/>
        <a:ea typeface="+mn-ea"/>
        <a:cs typeface="+mn-cs"/>
      </a:defRPr>
    </a:lvl7pPr>
    <a:lvl8pPr marL="3197120" algn="l" defTabSz="913470" rtl="0" eaLnBrk="1" latinLnBrk="0" hangingPunct="1">
      <a:defRPr sz="1200" kern="1200">
        <a:solidFill>
          <a:schemeClr val="tx1"/>
        </a:solidFill>
        <a:latin typeface="+mn-lt"/>
        <a:ea typeface="+mn-ea"/>
        <a:cs typeface="+mn-cs"/>
      </a:defRPr>
    </a:lvl8pPr>
    <a:lvl9pPr marL="3653831" algn="l" defTabSz="91347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333105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800" b="1">
                <a:solidFill>
                  <a:schemeClr val="tx1"/>
                </a:solidFill>
                <a:latin typeface="VNI-Times" pitchFamily="2" charset="0"/>
              </a:defRPr>
            </a:lvl1pPr>
            <a:lvl2pPr marL="742950" indent="-285750">
              <a:defRPr sz="2800" b="1">
                <a:solidFill>
                  <a:schemeClr val="tx1"/>
                </a:solidFill>
                <a:latin typeface="VNI-Times" pitchFamily="2" charset="0"/>
              </a:defRPr>
            </a:lvl2pPr>
            <a:lvl3pPr marL="1143000" indent="-228600">
              <a:defRPr sz="2800" b="1">
                <a:solidFill>
                  <a:schemeClr val="tx1"/>
                </a:solidFill>
                <a:latin typeface="VNI-Times" pitchFamily="2" charset="0"/>
              </a:defRPr>
            </a:lvl3pPr>
            <a:lvl4pPr marL="1600200" indent="-228600">
              <a:defRPr sz="2800" b="1">
                <a:solidFill>
                  <a:schemeClr val="tx1"/>
                </a:solidFill>
                <a:latin typeface="VNI-Times" pitchFamily="2" charset="0"/>
              </a:defRPr>
            </a:lvl4pPr>
            <a:lvl5pPr marL="2057400" indent="-228600">
              <a:defRPr sz="2800" b="1">
                <a:solidFill>
                  <a:schemeClr val="tx1"/>
                </a:solidFill>
                <a:latin typeface="VNI-Times" pitchFamily="2" charset="0"/>
              </a:defRPr>
            </a:lvl5pPr>
            <a:lvl6pPr marL="2514600" indent="-228600" eaLnBrk="0" fontAlgn="base" hangingPunct="0">
              <a:spcBef>
                <a:spcPct val="0"/>
              </a:spcBef>
              <a:spcAft>
                <a:spcPct val="0"/>
              </a:spcAft>
              <a:defRPr sz="2800" b="1">
                <a:solidFill>
                  <a:schemeClr val="tx1"/>
                </a:solidFill>
                <a:latin typeface="VNI-Times" pitchFamily="2" charset="0"/>
              </a:defRPr>
            </a:lvl6pPr>
            <a:lvl7pPr marL="2971800" indent="-228600" eaLnBrk="0" fontAlgn="base" hangingPunct="0">
              <a:spcBef>
                <a:spcPct val="0"/>
              </a:spcBef>
              <a:spcAft>
                <a:spcPct val="0"/>
              </a:spcAft>
              <a:defRPr sz="2800" b="1">
                <a:solidFill>
                  <a:schemeClr val="tx1"/>
                </a:solidFill>
                <a:latin typeface="VNI-Times" pitchFamily="2" charset="0"/>
              </a:defRPr>
            </a:lvl7pPr>
            <a:lvl8pPr marL="3429000" indent="-228600" eaLnBrk="0" fontAlgn="base" hangingPunct="0">
              <a:spcBef>
                <a:spcPct val="0"/>
              </a:spcBef>
              <a:spcAft>
                <a:spcPct val="0"/>
              </a:spcAft>
              <a:defRPr sz="2800" b="1">
                <a:solidFill>
                  <a:schemeClr val="tx1"/>
                </a:solidFill>
                <a:latin typeface="VNI-Times" pitchFamily="2" charset="0"/>
              </a:defRPr>
            </a:lvl8pPr>
            <a:lvl9pPr marL="3886200" indent="-228600" eaLnBrk="0" fontAlgn="base" hangingPunct="0">
              <a:spcBef>
                <a:spcPct val="0"/>
              </a:spcBef>
              <a:spcAft>
                <a:spcPct val="0"/>
              </a:spcAft>
              <a:defRPr sz="2800" b="1">
                <a:solidFill>
                  <a:schemeClr val="tx1"/>
                </a:solidFill>
                <a:latin typeface="VNI-Times" pitchFamily="2" charset="0"/>
              </a:defRPr>
            </a:lvl9pPr>
          </a:lstStyle>
          <a:p>
            <a:fld id="{58A466C9-E52E-469E-A176-2B4220D2849B}" type="slidenum">
              <a:rPr lang="en-US" altLang="en-US" sz="1200" b="0">
                <a:solidFill>
                  <a:prstClr val="black"/>
                </a:solidFill>
                <a:latin typeface="Arial" charset="0"/>
              </a:rPr>
              <a:pPr/>
              <a:t>48</a:t>
            </a:fld>
            <a:endParaRPr lang="en-US" altLang="en-US" sz="1200" b="0">
              <a:solidFill>
                <a:prstClr val="black"/>
              </a:solidFill>
              <a:latin typeface="Arial" charset="0"/>
            </a:endParaRPr>
          </a:p>
        </p:txBody>
      </p:sp>
      <p:sp>
        <p:nvSpPr>
          <p:cNvPr id="38915" name="Rectangle 2"/>
          <p:cNvSpPr>
            <a:spLocks noGrp="1" noRot="1" noChangeAspect="1" noChangeArrowheads="1" noTextEdit="1"/>
          </p:cNvSpPr>
          <p:nvPr>
            <p:ph type="sldImg"/>
          </p:nvPr>
        </p:nvSpPr>
        <p:spPr>
          <a:xfrm>
            <a:off x="381000" y="685800"/>
            <a:ext cx="6096000" cy="3429000"/>
          </a:xfrm>
          <a:ln/>
        </p:spPr>
      </p:sp>
      <p:sp>
        <p:nvSpPr>
          <p:cNvPr id="3891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p>
        </p:txBody>
      </p:sp>
    </p:spTree>
    <p:extLst>
      <p:ext uri="{BB962C8B-B14F-4D97-AF65-F5344CB8AC3E}">
        <p14:creationId xmlns:p14="http://schemas.microsoft.com/office/powerpoint/2010/main" val="9208066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a:xfrm>
            <a:off x="0" y="0"/>
            <a:ext cx="2971800" cy="457200"/>
          </a:xfrm>
          <a:prstGeom prst="rect">
            <a:avLst/>
          </a:prstGeom>
        </p:spPr>
        <p:txBody>
          <a:bodyPr/>
          <a:lstStyle/>
          <a:p>
            <a:pPr>
              <a:defRPr/>
            </a:pPr>
            <a:r>
              <a:rPr lang="vi-VN" smtClean="0">
                <a:solidFill>
                  <a:prstClr val="black"/>
                </a:solidFill>
              </a:rPr>
              <a:t>Đinh Thị Lan Phương - "Biện pháp: Thực hiện tốt tiết sinh hoạt chủ nhiệm</a:t>
            </a:r>
            <a:endParaRPr lang="en-US">
              <a:solidFill>
                <a:prstClr val="black"/>
              </a:solidFill>
            </a:endParaRPr>
          </a:p>
        </p:txBody>
      </p:sp>
    </p:spTree>
    <p:extLst>
      <p:ext uri="{BB962C8B-B14F-4D97-AF65-F5344CB8AC3E}">
        <p14:creationId xmlns:p14="http://schemas.microsoft.com/office/powerpoint/2010/main" val="18330637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2" Type="http://schemas.openxmlformats.org/officeDocument/2006/relationships/slideMaster" Target="../slideMasters/slideMaster7.xml"/><Relationship Id="rId1" Type="http://schemas.openxmlformats.org/officeDocument/2006/relationships/themeOverride" Target="../theme/themeOverride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88"/>
            <a:ext cx="10363200" cy="1470025"/>
          </a:xfrm>
        </p:spPr>
        <p:txBody>
          <a:bodyPr lIns="91358" tIns="45718" rIns="91358" bIns="45718"/>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lIns="91358" tIns="45718" rIns="91358" bIns="45718"/>
          <a:lstStyle>
            <a:lvl1pPr marL="0" indent="0" algn="ctr">
              <a:buNone/>
              <a:defRPr>
                <a:solidFill>
                  <a:schemeClr val="tx1">
                    <a:tint val="75000"/>
                  </a:schemeClr>
                </a:solidFill>
              </a:defRPr>
            </a:lvl1pPr>
            <a:lvl2pPr marL="608947" indent="0" algn="ctr">
              <a:buNone/>
              <a:defRPr>
                <a:solidFill>
                  <a:schemeClr val="tx1">
                    <a:tint val="75000"/>
                  </a:schemeClr>
                </a:solidFill>
              </a:defRPr>
            </a:lvl2pPr>
            <a:lvl3pPr marL="1217970" indent="0" algn="ctr">
              <a:buNone/>
              <a:defRPr>
                <a:solidFill>
                  <a:schemeClr val="tx1">
                    <a:tint val="75000"/>
                  </a:schemeClr>
                </a:solidFill>
              </a:defRPr>
            </a:lvl3pPr>
            <a:lvl4pPr marL="1826941" indent="0" algn="ctr">
              <a:buNone/>
              <a:defRPr>
                <a:solidFill>
                  <a:schemeClr val="tx1">
                    <a:tint val="75000"/>
                  </a:schemeClr>
                </a:solidFill>
              </a:defRPr>
            </a:lvl4pPr>
            <a:lvl5pPr marL="2435938" indent="0" algn="ctr">
              <a:buNone/>
              <a:defRPr>
                <a:solidFill>
                  <a:schemeClr val="tx1">
                    <a:tint val="75000"/>
                  </a:schemeClr>
                </a:solidFill>
              </a:defRPr>
            </a:lvl5pPr>
            <a:lvl6pPr marL="3044884" indent="0" algn="ctr">
              <a:buNone/>
              <a:defRPr>
                <a:solidFill>
                  <a:schemeClr val="tx1">
                    <a:tint val="75000"/>
                  </a:schemeClr>
                </a:solidFill>
              </a:defRPr>
            </a:lvl6pPr>
            <a:lvl7pPr marL="3653831" indent="0" algn="ctr">
              <a:buNone/>
              <a:defRPr>
                <a:solidFill>
                  <a:schemeClr val="tx1">
                    <a:tint val="75000"/>
                  </a:schemeClr>
                </a:solidFill>
              </a:defRPr>
            </a:lvl7pPr>
            <a:lvl8pPr marL="4262827" indent="0" algn="ctr">
              <a:buNone/>
              <a:defRPr>
                <a:solidFill>
                  <a:schemeClr val="tx1">
                    <a:tint val="75000"/>
                  </a:schemeClr>
                </a:solidFill>
              </a:defRPr>
            </a:lvl8pPr>
            <a:lvl9pPr marL="4871806" indent="0" algn="ctr">
              <a:buNone/>
              <a:defRPr>
                <a:solidFill>
                  <a:schemeClr val="tx1">
                    <a:tint val="75000"/>
                  </a:schemeClr>
                </a:solidFill>
              </a:defRPr>
            </a:lvl9pPr>
          </a:lstStyle>
          <a:p>
            <a:r>
              <a:rPr lang="en-US"/>
              <a:t>Click to edit Master subtitle style</a:t>
            </a:r>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Vertical Text Placeholder 2"/>
          <p:cNvSpPr>
            <a:spLocks noGrp="1"/>
          </p:cNvSpPr>
          <p:nvPr>
            <p:ph type="body" orient="vert" idx="1"/>
          </p:nvPr>
        </p:nvSpPr>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12"/>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792" indent="0">
              <a:buNone/>
              <a:defRPr sz="1900"/>
            </a:lvl2pPr>
            <a:lvl3pPr marL="609585" indent="0">
              <a:buNone/>
              <a:defRPr sz="1600"/>
            </a:lvl3pPr>
            <a:lvl4pPr marL="914377" indent="0">
              <a:buNone/>
              <a:defRPr sz="1300"/>
            </a:lvl4pPr>
            <a:lvl5pPr marL="1219170" indent="0">
              <a:buNone/>
              <a:defRPr sz="1300"/>
            </a:lvl5pPr>
            <a:lvl6pPr marL="1523962" indent="0">
              <a:buNone/>
              <a:defRPr sz="1300"/>
            </a:lvl6pPr>
            <a:lvl7pPr marL="1828754" indent="0">
              <a:buNone/>
              <a:defRPr sz="1300"/>
            </a:lvl7pPr>
            <a:lvl8pPr marL="2133547" indent="0">
              <a:buNone/>
              <a:defRPr sz="1300"/>
            </a:lvl8pPr>
            <a:lvl9pPr marL="2438339" indent="0">
              <a:buNone/>
              <a:defRPr sz="1300"/>
            </a:lvl9pPr>
          </a:lstStyle>
          <a:p>
            <a:pPr lvl="0"/>
            <a:endParaRPr lang="en-US" noProof="0"/>
          </a:p>
        </p:txBody>
      </p:sp>
      <p:sp>
        <p:nvSpPr>
          <p:cNvPr id="4" name="Text Placeholder 3"/>
          <p:cNvSpPr>
            <a:spLocks noGrp="1"/>
          </p:cNvSpPr>
          <p:nvPr>
            <p:ph type="body" sz="half" idx="2"/>
          </p:nvPr>
        </p:nvSpPr>
        <p:spPr>
          <a:xfrm>
            <a:off x="1194859" y="3578232"/>
            <a:ext cx="3657600" cy="536575"/>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9213195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77291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04"/>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04"/>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867774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628"/>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615" indent="0" algn="ctr">
              <a:buNone/>
              <a:defRPr/>
            </a:lvl2pPr>
            <a:lvl3pPr marL="913289" indent="0" algn="ctr">
              <a:buNone/>
              <a:defRPr/>
            </a:lvl3pPr>
            <a:lvl4pPr marL="1369934" indent="0" algn="ctr">
              <a:buNone/>
              <a:defRPr/>
            </a:lvl4pPr>
            <a:lvl5pPr marL="1826578" indent="0" algn="ctr">
              <a:buNone/>
              <a:defRPr/>
            </a:lvl5pPr>
            <a:lvl6pPr marL="2283254" indent="0" algn="ctr">
              <a:buNone/>
              <a:defRPr/>
            </a:lvl6pPr>
            <a:lvl7pPr marL="2739866" indent="0" algn="ctr">
              <a:buNone/>
              <a:defRPr/>
            </a:lvl7pPr>
            <a:lvl8pPr marL="3196480" indent="0" algn="ctr">
              <a:buNone/>
              <a:defRPr/>
            </a:lvl8pPr>
            <a:lvl9pPr marL="365309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283B9F1-3155-448B-9533-9638A2CBD813}" type="slidenum">
              <a:rPr lang="en-US"/>
              <a:pPr>
                <a:defRPr/>
              </a:pPr>
              <a:t>‹#›</a:t>
            </a:fld>
            <a:endParaRPr lang="en-US"/>
          </a:p>
        </p:txBody>
      </p:sp>
    </p:spTree>
    <p:extLst>
      <p:ext uri="{BB962C8B-B14F-4D97-AF65-F5344CB8AC3E}">
        <p14:creationId xmlns:p14="http://schemas.microsoft.com/office/powerpoint/2010/main" val="6749575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0D3688-35F5-4AA0-94DA-EF424E15A880}" type="slidenum">
              <a:rPr lang="en-US"/>
              <a:pPr>
                <a:defRPr/>
              </a:pPr>
              <a:t>‹#›</a:t>
            </a:fld>
            <a:endParaRPr lang="en-US"/>
          </a:p>
        </p:txBody>
      </p:sp>
    </p:spTree>
    <p:extLst>
      <p:ext uri="{BB962C8B-B14F-4D97-AF65-F5344CB8AC3E}">
        <p14:creationId xmlns:p14="http://schemas.microsoft.com/office/powerpoint/2010/main" val="26806232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37"/>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615" indent="0">
              <a:buNone/>
              <a:defRPr sz="1900"/>
            </a:lvl2pPr>
            <a:lvl3pPr marL="913289" indent="0">
              <a:buNone/>
              <a:defRPr sz="1600"/>
            </a:lvl3pPr>
            <a:lvl4pPr marL="1369934" indent="0">
              <a:buNone/>
              <a:defRPr sz="1500"/>
            </a:lvl4pPr>
            <a:lvl5pPr marL="1826578" indent="0">
              <a:buNone/>
              <a:defRPr sz="1500"/>
            </a:lvl5pPr>
            <a:lvl6pPr marL="2283254" indent="0">
              <a:buNone/>
              <a:defRPr sz="1500"/>
            </a:lvl6pPr>
            <a:lvl7pPr marL="2739866" indent="0">
              <a:buNone/>
              <a:defRPr sz="1500"/>
            </a:lvl7pPr>
            <a:lvl8pPr marL="3196480" indent="0">
              <a:buNone/>
              <a:defRPr sz="1500"/>
            </a:lvl8pPr>
            <a:lvl9pPr marL="365309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0AFADE6A-2260-4220-93DB-D0B333E15A3F}" type="slidenum">
              <a:rPr lang="en-US"/>
              <a:pPr>
                <a:defRPr/>
              </a:pPr>
              <a:t>‹#›</a:t>
            </a:fld>
            <a:endParaRPr lang="en-US"/>
          </a:p>
        </p:txBody>
      </p:sp>
    </p:spTree>
    <p:extLst>
      <p:ext uri="{BB962C8B-B14F-4D97-AF65-F5344CB8AC3E}">
        <p14:creationId xmlns:p14="http://schemas.microsoft.com/office/powerpoint/2010/main" val="296172135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4AB3705-2AC9-45C6-8EFA-A7BD174E0418}" type="slidenum">
              <a:rPr lang="en-US"/>
              <a:pPr>
                <a:defRPr/>
              </a:pPr>
              <a:t>‹#›</a:t>
            </a:fld>
            <a:endParaRPr lang="en-US"/>
          </a:p>
        </p:txBody>
      </p:sp>
    </p:spTree>
    <p:extLst>
      <p:ext uri="{BB962C8B-B14F-4D97-AF65-F5344CB8AC3E}">
        <p14:creationId xmlns:p14="http://schemas.microsoft.com/office/powerpoint/2010/main" val="2285714057"/>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525" y="1535117"/>
            <a:ext cx="5389033" cy="639763"/>
          </a:xfrm>
        </p:spPr>
        <p:txBody>
          <a:bodyPr anchor="b"/>
          <a:lstStyle>
            <a:lvl1pPr marL="0" indent="0">
              <a:buNone/>
              <a:defRPr sz="2400" b="1"/>
            </a:lvl1pPr>
            <a:lvl2pPr marL="456615" indent="0">
              <a:buNone/>
              <a:defRPr sz="2000" b="1"/>
            </a:lvl2pPr>
            <a:lvl3pPr marL="913289" indent="0">
              <a:buNone/>
              <a:defRPr sz="1900" b="1"/>
            </a:lvl3pPr>
            <a:lvl4pPr marL="1369934" indent="0">
              <a:buNone/>
              <a:defRPr sz="1600" b="1"/>
            </a:lvl4pPr>
            <a:lvl5pPr marL="1826578" indent="0">
              <a:buNone/>
              <a:defRPr sz="1600" b="1"/>
            </a:lvl5pPr>
            <a:lvl6pPr marL="2283254" indent="0">
              <a:buNone/>
              <a:defRPr sz="1600" b="1"/>
            </a:lvl6pPr>
            <a:lvl7pPr marL="2739866" indent="0">
              <a:buNone/>
              <a:defRPr sz="1600" b="1"/>
            </a:lvl7pPr>
            <a:lvl8pPr marL="3196480" indent="0">
              <a:buNone/>
              <a:defRPr sz="1600" b="1"/>
            </a:lvl8pPr>
            <a:lvl9pPr marL="365309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525"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592D770F-2CCD-4F26-84FA-AD4F5BFD8D1E}" type="slidenum">
              <a:rPr lang="en-US"/>
              <a:pPr>
                <a:defRPr/>
              </a:pPr>
              <a:t>‹#›</a:t>
            </a:fld>
            <a:endParaRPr lang="en-US"/>
          </a:p>
        </p:txBody>
      </p:sp>
    </p:spTree>
    <p:extLst>
      <p:ext uri="{BB962C8B-B14F-4D97-AF65-F5344CB8AC3E}">
        <p14:creationId xmlns:p14="http://schemas.microsoft.com/office/powerpoint/2010/main" val="45228403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B5D4346-0DE6-43E7-BA22-E9E7E9F386BB}" type="slidenum">
              <a:rPr lang="en-US"/>
              <a:pPr>
                <a:defRPr/>
              </a:pPr>
              <a:t>‹#›</a:t>
            </a:fld>
            <a:endParaRPr lang="en-US"/>
          </a:p>
        </p:txBody>
      </p:sp>
    </p:spTree>
    <p:extLst>
      <p:ext uri="{BB962C8B-B14F-4D97-AF65-F5344CB8AC3E}">
        <p14:creationId xmlns:p14="http://schemas.microsoft.com/office/powerpoint/2010/main" val="318246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C6CC05EB-7EA1-43C4-BCA6-13EC34FA62DA}" type="slidenum">
              <a:rPr lang="en-US"/>
              <a:pPr>
                <a:defRPr/>
              </a:pPr>
              <a:t>‹#›</a:t>
            </a:fld>
            <a:endParaRPr lang="en-US"/>
          </a:p>
        </p:txBody>
      </p:sp>
    </p:spTree>
    <p:extLst>
      <p:ext uri="{BB962C8B-B14F-4D97-AF65-F5344CB8AC3E}">
        <p14:creationId xmlns:p14="http://schemas.microsoft.com/office/powerpoint/2010/main" val="1982380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85"/>
            <a:ext cx="2743200" cy="4387851"/>
          </a:xfrm>
        </p:spPr>
        <p:txBody>
          <a:bodyPr vert="eaVert" lIns="91358" tIns="45718" rIns="91358" bIns="45718"/>
          <a:lstStyle/>
          <a:p>
            <a:r>
              <a:rPr lang="en-US"/>
              <a:t>Click to edit Master title style</a:t>
            </a:r>
          </a:p>
        </p:txBody>
      </p:sp>
      <p:sp>
        <p:nvSpPr>
          <p:cNvPr id="3" name="Vertical Text Placeholder 2"/>
          <p:cNvSpPr>
            <a:spLocks noGrp="1"/>
          </p:cNvSpPr>
          <p:nvPr>
            <p:ph type="body" orient="vert" idx="1"/>
          </p:nvPr>
        </p:nvSpPr>
        <p:spPr>
          <a:xfrm>
            <a:off x="609600" y="206385"/>
            <a:ext cx="8026400" cy="4387851"/>
          </a:xfrm>
        </p:spPr>
        <p:txBody>
          <a:bodyPr vert="eaVert"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2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B733A55-3409-46DA-8A93-DAFACB51A973}" type="slidenum">
              <a:rPr lang="en-US"/>
              <a:pPr>
                <a:defRPr/>
              </a:pPr>
              <a:t>‹#›</a:t>
            </a:fld>
            <a:endParaRPr lang="en-US"/>
          </a:p>
        </p:txBody>
      </p:sp>
    </p:spTree>
    <p:extLst>
      <p:ext uri="{BB962C8B-B14F-4D97-AF65-F5344CB8AC3E}">
        <p14:creationId xmlns:p14="http://schemas.microsoft.com/office/powerpoint/2010/main" val="139536001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615" indent="0">
              <a:buNone/>
              <a:defRPr sz="2800"/>
            </a:lvl2pPr>
            <a:lvl3pPr marL="913289" indent="0">
              <a:buNone/>
              <a:defRPr sz="2400"/>
            </a:lvl3pPr>
            <a:lvl4pPr marL="1369934" indent="0">
              <a:buNone/>
              <a:defRPr sz="2000"/>
            </a:lvl4pPr>
            <a:lvl5pPr marL="1826578" indent="0">
              <a:buNone/>
              <a:defRPr sz="2000"/>
            </a:lvl5pPr>
            <a:lvl6pPr marL="2283254" indent="0">
              <a:buNone/>
              <a:defRPr sz="2000"/>
            </a:lvl6pPr>
            <a:lvl7pPr marL="2739866" indent="0">
              <a:buNone/>
              <a:defRPr sz="2000"/>
            </a:lvl7pPr>
            <a:lvl8pPr marL="3196480" indent="0">
              <a:buNone/>
              <a:defRPr sz="2000"/>
            </a:lvl8pPr>
            <a:lvl9pPr marL="3653095" indent="0">
              <a:buNone/>
              <a:defRPr sz="2000"/>
            </a:lvl9pPr>
          </a:lstStyle>
          <a:p>
            <a:pPr lvl="0"/>
            <a:endParaRPr lang="en-US" noProof="0" smtClean="0"/>
          </a:p>
        </p:txBody>
      </p:sp>
      <p:sp>
        <p:nvSpPr>
          <p:cNvPr id="4" name="Text Placeholder 3"/>
          <p:cNvSpPr>
            <a:spLocks noGrp="1"/>
          </p:cNvSpPr>
          <p:nvPr>
            <p:ph type="body" sz="half" idx="2"/>
          </p:nvPr>
        </p:nvSpPr>
        <p:spPr>
          <a:xfrm>
            <a:off x="2389717" y="5367413"/>
            <a:ext cx="7315200" cy="804863"/>
          </a:xfrm>
        </p:spPr>
        <p:txBody>
          <a:bodyPr/>
          <a:lstStyle>
            <a:lvl1pPr marL="0" indent="0">
              <a:buNone/>
              <a:defRPr sz="1500"/>
            </a:lvl1pPr>
            <a:lvl2pPr marL="456615" indent="0">
              <a:buNone/>
              <a:defRPr sz="1200"/>
            </a:lvl2pPr>
            <a:lvl3pPr marL="913289" indent="0">
              <a:buNone/>
              <a:defRPr sz="1100"/>
            </a:lvl3pPr>
            <a:lvl4pPr marL="1369934" indent="0">
              <a:buNone/>
              <a:defRPr sz="900"/>
            </a:lvl4pPr>
            <a:lvl5pPr marL="1826578" indent="0">
              <a:buNone/>
              <a:defRPr sz="900"/>
            </a:lvl5pPr>
            <a:lvl6pPr marL="2283254" indent="0">
              <a:buNone/>
              <a:defRPr sz="900"/>
            </a:lvl6pPr>
            <a:lvl7pPr marL="2739866" indent="0">
              <a:buNone/>
              <a:defRPr sz="900"/>
            </a:lvl7pPr>
            <a:lvl8pPr marL="3196480" indent="0">
              <a:buNone/>
              <a:defRPr sz="900"/>
            </a:lvl8pPr>
            <a:lvl9pPr marL="365309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300A766-6250-4A49-A318-6B14510B7695}" type="slidenum">
              <a:rPr lang="en-US"/>
              <a:pPr>
                <a:defRPr/>
              </a:pPr>
              <a:t>‹#›</a:t>
            </a:fld>
            <a:endParaRPr lang="en-US"/>
          </a:p>
        </p:txBody>
      </p:sp>
    </p:spTree>
    <p:extLst>
      <p:ext uri="{BB962C8B-B14F-4D97-AF65-F5344CB8AC3E}">
        <p14:creationId xmlns:p14="http://schemas.microsoft.com/office/powerpoint/2010/main" val="65239607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66A808-FE52-4AC3-B388-29270E569B59}" type="slidenum">
              <a:rPr lang="en-US"/>
              <a:pPr>
                <a:defRPr/>
              </a:pPr>
              <a:t>‹#›</a:t>
            </a:fld>
            <a:endParaRPr lang="en-US"/>
          </a:p>
        </p:txBody>
      </p:sp>
    </p:spTree>
    <p:extLst>
      <p:ext uri="{BB962C8B-B14F-4D97-AF65-F5344CB8AC3E}">
        <p14:creationId xmlns:p14="http://schemas.microsoft.com/office/powerpoint/2010/main" val="384366266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76"/>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76"/>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33814D0-AD79-4D7E-96CE-C483CF7BECFB}" type="slidenum">
              <a:rPr lang="en-US"/>
              <a:pPr>
                <a:defRPr/>
              </a:pPr>
              <a:t>‹#›</a:t>
            </a:fld>
            <a:endParaRPr lang="en-US"/>
          </a:p>
        </p:txBody>
      </p:sp>
    </p:spTree>
    <p:extLst>
      <p:ext uri="{BB962C8B-B14F-4D97-AF65-F5344CB8AC3E}">
        <p14:creationId xmlns:p14="http://schemas.microsoft.com/office/powerpoint/2010/main" val="131919650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76"/>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60A23FD-1A85-40D1-9DB0-96631C3DA1DB}" type="slidenum">
              <a:rPr lang="en-US"/>
              <a:pPr>
                <a:defRPr/>
              </a:pPr>
              <a:t>‹#›</a:t>
            </a:fld>
            <a:endParaRPr lang="en-US"/>
          </a:p>
        </p:txBody>
      </p:sp>
    </p:spTree>
    <p:extLst>
      <p:ext uri="{BB962C8B-B14F-4D97-AF65-F5344CB8AC3E}">
        <p14:creationId xmlns:p14="http://schemas.microsoft.com/office/powerpoint/2010/main" val="365879799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68" indent="0" algn="ctr">
              <a:buNone/>
              <a:defRPr>
                <a:solidFill>
                  <a:schemeClr val="tx1">
                    <a:tint val="75000"/>
                  </a:schemeClr>
                </a:solidFill>
              </a:defRPr>
            </a:lvl2pPr>
            <a:lvl3pPr marL="609139" indent="0" algn="ctr">
              <a:buNone/>
              <a:defRPr>
                <a:solidFill>
                  <a:schemeClr val="tx1">
                    <a:tint val="75000"/>
                  </a:schemeClr>
                </a:solidFill>
              </a:defRPr>
            </a:lvl3pPr>
            <a:lvl4pPr marL="913742" indent="0" algn="ctr">
              <a:buNone/>
              <a:defRPr>
                <a:solidFill>
                  <a:schemeClr val="tx1">
                    <a:tint val="75000"/>
                  </a:schemeClr>
                </a:solidFill>
              </a:defRPr>
            </a:lvl4pPr>
            <a:lvl5pPr marL="1218330" indent="0" algn="ctr">
              <a:buNone/>
              <a:defRPr>
                <a:solidFill>
                  <a:schemeClr val="tx1">
                    <a:tint val="75000"/>
                  </a:schemeClr>
                </a:solidFill>
              </a:defRPr>
            </a:lvl5pPr>
            <a:lvl6pPr marL="1522899" indent="0" algn="ctr">
              <a:buNone/>
              <a:defRPr>
                <a:solidFill>
                  <a:schemeClr val="tx1">
                    <a:tint val="75000"/>
                  </a:schemeClr>
                </a:solidFill>
              </a:defRPr>
            </a:lvl6pPr>
            <a:lvl7pPr marL="1827485" indent="0" algn="ctr">
              <a:buNone/>
              <a:defRPr>
                <a:solidFill>
                  <a:schemeClr val="tx1">
                    <a:tint val="75000"/>
                  </a:schemeClr>
                </a:solidFill>
              </a:defRPr>
            </a:lvl7pPr>
            <a:lvl8pPr marL="2132053" indent="0" algn="ctr">
              <a:buNone/>
              <a:defRPr>
                <a:solidFill>
                  <a:schemeClr val="tx1">
                    <a:tint val="75000"/>
                  </a:schemeClr>
                </a:solidFill>
              </a:defRPr>
            </a:lvl8pPr>
            <a:lvl9pPr marL="24366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8007192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90546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68" indent="0">
              <a:buNone/>
              <a:defRPr sz="1200">
                <a:solidFill>
                  <a:schemeClr val="tx1">
                    <a:tint val="75000"/>
                  </a:schemeClr>
                </a:solidFill>
              </a:defRPr>
            </a:lvl2pPr>
            <a:lvl3pPr marL="609139" indent="0">
              <a:buNone/>
              <a:defRPr sz="1100">
                <a:solidFill>
                  <a:schemeClr val="tx1">
                    <a:tint val="75000"/>
                  </a:schemeClr>
                </a:solidFill>
              </a:defRPr>
            </a:lvl3pPr>
            <a:lvl4pPr marL="913742" indent="0">
              <a:buNone/>
              <a:defRPr sz="900">
                <a:solidFill>
                  <a:schemeClr val="tx1">
                    <a:tint val="75000"/>
                  </a:schemeClr>
                </a:solidFill>
              </a:defRPr>
            </a:lvl4pPr>
            <a:lvl5pPr marL="1218330" indent="0">
              <a:buNone/>
              <a:defRPr sz="900">
                <a:solidFill>
                  <a:schemeClr val="tx1">
                    <a:tint val="75000"/>
                  </a:schemeClr>
                </a:solidFill>
              </a:defRPr>
            </a:lvl5pPr>
            <a:lvl6pPr marL="1522899" indent="0">
              <a:buNone/>
              <a:defRPr sz="900">
                <a:solidFill>
                  <a:schemeClr val="tx1">
                    <a:tint val="75000"/>
                  </a:schemeClr>
                </a:solidFill>
              </a:defRPr>
            </a:lvl6pPr>
            <a:lvl7pPr marL="1827485" indent="0">
              <a:buNone/>
              <a:defRPr sz="900">
                <a:solidFill>
                  <a:schemeClr val="tx1">
                    <a:tint val="75000"/>
                  </a:schemeClr>
                </a:solidFill>
              </a:defRPr>
            </a:lvl7pPr>
            <a:lvl8pPr marL="2132053" indent="0">
              <a:buNone/>
              <a:defRPr sz="900">
                <a:solidFill>
                  <a:schemeClr val="tx1">
                    <a:tint val="75000"/>
                  </a:schemeClr>
                </a:solidFill>
              </a:defRPr>
            </a:lvl8pPr>
            <a:lvl9pPr marL="2436658"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915949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2020278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68" indent="0">
              <a:buNone/>
              <a:defRPr sz="1300" b="1"/>
            </a:lvl2pPr>
            <a:lvl3pPr marL="609139" indent="0">
              <a:buNone/>
              <a:defRPr sz="1200" b="1"/>
            </a:lvl3pPr>
            <a:lvl4pPr marL="913742" indent="0">
              <a:buNone/>
              <a:defRPr sz="1100" b="1"/>
            </a:lvl4pPr>
            <a:lvl5pPr marL="1218330" indent="0">
              <a:buNone/>
              <a:defRPr sz="1100" b="1"/>
            </a:lvl5pPr>
            <a:lvl6pPr marL="1522899" indent="0">
              <a:buNone/>
              <a:defRPr sz="1100" b="1"/>
            </a:lvl6pPr>
            <a:lvl7pPr marL="1827485" indent="0">
              <a:buNone/>
              <a:defRPr sz="1100" b="1"/>
            </a:lvl7pPr>
            <a:lvl8pPr marL="2132053" indent="0">
              <a:buNone/>
              <a:defRPr sz="1100" b="1"/>
            </a:lvl8pPr>
            <a:lvl9pPr marL="243665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391192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45"/>
            <a:ext cx="9144000" cy="1655763"/>
          </a:xfrm>
        </p:spPr>
        <p:txBody>
          <a:bodyPr/>
          <a:lstStyle>
            <a:lvl1pPr marL="0" indent="0" algn="ctr">
              <a:buNone/>
              <a:defRPr sz="3200"/>
            </a:lvl1pPr>
            <a:lvl2pPr marL="608931" indent="0" algn="ctr">
              <a:buNone/>
              <a:defRPr sz="2700"/>
            </a:lvl2pPr>
            <a:lvl3pPr marL="1217940" indent="0" algn="ctr">
              <a:buNone/>
              <a:defRPr sz="2400"/>
            </a:lvl3pPr>
            <a:lvl4pPr marL="1826896" indent="0" algn="ctr">
              <a:buNone/>
              <a:defRPr sz="2100"/>
            </a:lvl4pPr>
            <a:lvl5pPr marL="2435878" indent="0" algn="ctr">
              <a:buNone/>
              <a:defRPr sz="2100"/>
            </a:lvl5pPr>
            <a:lvl6pPr marL="3044808" indent="0" algn="ctr">
              <a:buNone/>
              <a:defRPr sz="2100"/>
            </a:lvl6pPr>
            <a:lvl7pPr marL="3653739" indent="0" algn="ctr">
              <a:buNone/>
              <a:defRPr sz="2100"/>
            </a:lvl7pPr>
            <a:lvl8pPr marL="4262720" indent="0" algn="ctr">
              <a:buNone/>
              <a:defRPr sz="2100"/>
            </a:lvl8pPr>
            <a:lvl9pPr marL="4871685" indent="0" algn="ctr">
              <a:buNone/>
              <a:defRPr sz="21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DF8655-E1C6-42D3-8CC6-0EE8755E7964}" type="slidenum">
              <a:rPr lang="en-US" altLang="zh-CN"/>
              <a:pPr>
                <a:defRPr/>
              </a:pPr>
              <a:t>‹#›</a:t>
            </a:fld>
            <a:endParaRPr lang="en-US" altLang="zh-CN"/>
          </a:p>
        </p:txBody>
      </p:sp>
    </p:spTree>
    <p:extLst>
      <p:ext uri="{BB962C8B-B14F-4D97-AF65-F5344CB8AC3E}">
        <p14:creationId xmlns:p14="http://schemas.microsoft.com/office/powerpoint/2010/main" val="144749435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0755539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40624191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46" y="182039"/>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413"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46" y="956733"/>
            <a:ext cx="2005543" cy="3127376"/>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6655693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49"/>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68" indent="0">
              <a:buNone/>
              <a:defRPr sz="1900"/>
            </a:lvl2pPr>
            <a:lvl3pPr marL="609139" indent="0">
              <a:buNone/>
              <a:defRPr sz="1600"/>
            </a:lvl3pPr>
            <a:lvl4pPr marL="913742" indent="0">
              <a:buNone/>
              <a:defRPr sz="1300"/>
            </a:lvl4pPr>
            <a:lvl5pPr marL="1218330" indent="0">
              <a:buNone/>
              <a:defRPr sz="1300"/>
            </a:lvl5pPr>
            <a:lvl6pPr marL="1522899" indent="0">
              <a:buNone/>
              <a:defRPr sz="1300"/>
            </a:lvl6pPr>
            <a:lvl7pPr marL="1827485" indent="0">
              <a:buNone/>
              <a:defRPr sz="1300"/>
            </a:lvl7pPr>
            <a:lvl8pPr marL="2132053" indent="0">
              <a:buNone/>
              <a:defRPr sz="1300"/>
            </a:lvl8pPr>
            <a:lvl9pPr marL="243665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68" indent="0">
              <a:buNone/>
              <a:defRPr sz="800"/>
            </a:lvl2pPr>
            <a:lvl3pPr marL="609139" indent="0">
              <a:buNone/>
              <a:defRPr sz="700"/>
            </a:lvl3pPr>
            <a:lvl4pPr marL="913742" indent="0">
              <a:buNone/>
              <a:defRPr sz="700"/>
            </a:lvl4pPr>
            <a:lvl5pPr marL="1218330" indent="0">
              <a:buNone/>
              <a:defRPr sz="700"/>
            </a:lvl5pPr>
            <a:lvl6pPr marL="1522899" indent="0">
              <a:buNone/>
              <a:defRPr sz="700"/>
            </a:lvl6pPr>
            <a:lvl7pPr marL="1827485" indent="0">
              <a:buNone/>
              <a:defRPr sz="700"/>
            </a:lvl7pPr>
            <a:lvl8pPr marL="2132053" indent="0">
              <a:buNone/>
              <a:defRPr sz="700"/>
            </a:lvl8pPr>
            <a:lvl9pPr marL="243665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452988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719423865"/>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41"/>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41"/>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7762516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p:cNvSpPr>
            <a:spLocks noGrp="1"/>
          </p:cNvSpPr>
          <p:nvPr>
            <p:ph type="ctrTitle"/>
          </p:nvPr>
        </p:nvSpPr>
        <p:spPr>
          <a:xfrm>
            <a:off x="1524000" y="1122363"/>
            <a:ext cx="9144000" cy="2387600"/>
          </a:xfrm>
        </p:spPr>
        <p:txBody>
          <a:bodyPr anchor="b"/>
          <a:lstStyle>
            <a:lvl1pPr algn="ctr">
              <a:defRPr sz="6000"/>
            </a:lvl1pPr>
          </a:lstStyle>
          <a:p>
            <a:r>
              <a:rPr lang="vi-VN" smtClean="0"/>
              <a:t>Bấm để sửa kiểu tiêu đề Bản cái</a:t>
            </a:r>
            <a:endParaRPr lang="vi-VN"/>
          </a:p>
        </p:txBody>
      </p:sp>
      <p:sp>
        <p:nvSpPr>
          <p:cNvPr id="3" name="Tiêu đề phụ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smtClean="0"/>
              <a:t>Bấm &amp; sửa kiểu phụ đề của Bản chính</a:t>
            </a:r>
            <a:endParaRPr lang="vi-VN"/>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8DD1433E-A106-4D27-845E-726D8EF37776}" type="slidenum">
              <a:rPr lang="en-US" altLang="en-US"/>
              <a:pPr>
                <a:defRPr/>
              </a:pPr>
              <a:t>‹#›</a:t>
            </a:fld>
            <a:endParaRPr lang="en-US" altLang="en-US"/>
          </a:p>
        </p:txBody>
      </p:sp>
    </p:spTree>
    <p:extLst>
      <p:ext uri="{BB962C8B-B14F-4D97-AF65-F5344CB8AC3E}">
        <p14:creationId xmlns:p14="http://schemas.microsoft.com/office/powerpoint/2010/main" val="356221181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ội dung 2"/>
          <p:cNvSpPr>
            <a:spLocks noGrp="1"/>
          </p:cNvSpPr>
          <p:nvPr>
            <p:ph idx="1"/>
          </p:nvPr>
        </p:nvSpPr>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1C9E624F-CCF2-4A66-B3E2-87AFC33ADB39}" type="slidenum">
              <a:rPr lang="en-US" altLang="en-US"/>
              <a:pPr>
                <a:defRPr/>
              </a:pPr>
              <a:t>‹#›</a:t>
            </a:fld>
            <a:endParaRPr lang="en-US" altLang="en-US"/>
          </a:p>
        </p:txBody>
      </p:sp>
    </p:spTree>
    <p:extLst>
      <p:ext uri="{BB962C8B-B14F-4D97-AF65-F5344CB8AC3E}">
        <p14:creationId xmlns:p14="http://schemas.microsoft.com/office/powerpoint/2010/main" val="409012328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p:cNvSpPr>
            <a:spLocks noGrp="1"/>
          </p:cNvSpPr>
          <p:nvPr>
            <p:ph type="title"/>
          </p:nvPr>
        </p:nvSpPr>
        <p:spPr>
          <a:xfrm>
            <a:off x="831851" y="1709739"/>
            <a:ext cx="10515600" cy="2852737"/>
          </a:xfrm>
        </p:spPr>
        <p:txBody>
          <a:bodyPr anchor="b"/>
          <a:lstStyle>
            <a:lvl1pPr>
              <a:defRPr sz="6000"/>
            </a:lvl1pPr>
          </a:lstStyle>
          <a:p>
            <a:r>
              <a:rPr lang="vi-VN" smtClean="0"/>
              <a:t>Bấm để sửa kiểu tiêu đề Bản cái</a:t>
            </a:r>
            <a:endParaRPr lang="vi-VN"/>
          </a:p>
        </p:txBody>
      </p:sp>
      <p:sp>
        <p:nvSpPr>
          <p:cNvPr id="3" name="Chỗ dành sẵn cho Văn bản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vi-VN" smtClean="0"/>
              <a:t>Bấm để sửa kiểu văn bản Bản cái</a:t>
            </a:r>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A69425F3-7009-42E7-B284-7DE7AF5BB9FC}" type="slidenum">
              <a:rPr lang="en-US" altLang="en-US"/>
              <a:pPr>
                <a:defRPr/>
              </a:pPr>
              <a:t>‹#›</a:t>
            </a:fld>
            <a:endParaRPr lang="en-US" altLang="en-US"/>
          </a:p>
        </p:txBody>
      </p:sp>
    </p:spTree>
    <p:extLst>
      <p:ext uri="{BB962C8B-B14F-4D97-AF65-F5344CB8AC3E}">
        <p14:creationId xmlns:p14="http://schemas.microsoft.com/office/powerpoint/2010/main" val="10597738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Nội dung 2"/>
          <p:cNvSpPr>
            <a:spLocks noGrp="1"/>
          </p:cNvSpPr>
          <p:nvPr>
            <p:ph sz="half" idx="1"/>
          </p:nvPr>
        </p:nvSpPr>
        <p:spPr>
          <a:xfrm>
            <a:off x="609600" y="1600201"/>
            <a:ext cx="5384800" cy="4525963"/>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Nội dung 3"/>
          <p:cNvSpPr>
            <a:spLocks noGrp="1"/>
          </p:cNvSpPr>
          <p:nvPr>
            <p:ph sz="half" idx="2"/>
          </p:nvPr>
        </p:nvSpPr>
        <p:spPr>
          <a:xfrm>
            <a:off x="6197600" y="1600201"/>
            <a:ext cx="5384800" cy="4525963"/>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5" name="Date Placeholder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VnTime" pitchFamily="34" charset="0"/>
              </a:defRPr>
            </a:lvl1pPr>
          </a:lstStyle>
          <a:p>
            <a:pPr>
              <a:defRPr/>
            </a:pPr>
            <a:fld id="{6DD1B04C-7103-4A51-A118-E544FE618B05}" type="slidenum">
              <a:rPr lang="en-US" altLang="en-US"/>
              <a:pPr>
                <a:defRPr/>
              </a:pPr>
              <a:t>‹#›</a:t>
            </a:fld>
            <a:endParaRPr lang="en-US" altLang="en-US"/>
          </a:p>
        </p:txBody>
      </p:sp>
    </p:spTree>
    <p:extLst>
      <p:ext uri="{BB962C8B-B14F-4D97-AF65-F5344CB8AC3E}">
        <p14:creationId xmlns:p14="http://schemas.microsoft.com/office/powerpoint/2010/main" val="28165803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61125B2B-F106-4FF8-8229-E7B4B371A355}" type="slidenum">
              <a:rPr lang="en-US" altLang="zh-CN"/>
              <a:pPr>
                <a:defRPr/>
              </a:pPr>
              <a:t>‹#›</a:t>
            </a:fld>
            <a:endParaRPr lang="en-US" altLang="zh-CN"/>
          </a:p>
        </p:txBody>
      </p:sp>
    </p:spTree>
    <p:extLst>
      <p:ext uri="{BB962C8B-B14F-4D97-AF65-F5344CB8AC3E}">
        <p14:creationId xmlns:p14="http://schemas.microsoft.com/office/powerpoint/2010/main" val="2053090341"/>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p:cNvSpPr>
            <a:spLocks noGrp="1"/>
          </p:cNvSpPr>
          <p:nvPr>
            <p:ph type="title"/>
          </p:nvPr>
        </p:nvSpPr>
        <p:spPr>
          <a:xfrm>
            <a:off x="840317" y="365126"/>
            <a:ext cx="10515600" cy="1325563"/>
          </a:xfrm>
        </p:spPr>
        <p:txBody>
          <a:bodyPr/>
          <a:lstStyle/>
          <a:p>
            <a:r>
              <a:rPr lang="vi-VN" smtClean="0"/>
              <a:t>Bấm để sửa kiểu tiêu đề Bản cái</a:t>
            </a:r>
            <a:endParaRPr lang="vi-VN"/>
          </a:p>
        </p:txBody>
      </p:sp>
      <p:sp>
        <p:nvSpPr>
          <p:cNvPr id="3" name="Chỗ dành sẵn cho Văn bản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4" name="Chỗ dành sẵn cho Nội dung 3"/>
          <p:cNvSpPr>
            <a:spLocks noGrp="1"/>
          </p:cNvSpPr>
          <p:nvPr>
            <p:ph sz="half" idx="2"/>
          </p:nvPr>
        </p:nvSpPr>
        <p:spPr>
          <a:xfrm>
            <a:off x="840318" y="2505075"/>
            <a:ext cx="5158316" cy="368458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5" name="Chỗ dành sẵn cho Văn bản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smtClean="0"/>
              <a:t>Bấm để sửa kiểu văn bản Bản cái</a:t>
            </a:r>
          </a:p>
        </p:txBody>
      </p:sp>
      <p:sp>
        <p:nvSpPr>
          <p:cNvPr id="6" name="Chỗ dành sẵn cho Nội dung 5"/>
          <p:cNvSpPr>
            <a:spLocks noGrp="1"/>
          </p:cNvSpPr>
          <p:nvPr>
            <p:ph sz="quarter" idx="4"/>
          </p:nvPr>
        </p:nvSpPr>
        <p:spPr>
          <a:xfrm>
            <a:off x="6172200" y="2505075"/>
            <a:ext cx="5183717" cy="3684588"/>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7"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VnTime" pitchFamily="34" charset="0"/>
              </a:defRPr>
            </a:lvl1pPr>
          </a:lstStyle>
          <a:p>
            <a:pPr>
              <a:defRPr/>
            </a:pPr>
            <a:fld id="{745AAC4D-CA10-4FF3-BCB3-E0C928A2ABA4}" type="slidenum">
              <a:rPr lang="en-US" altLang="en-US"/>
              <a:pPr>
                <a:defRPr/>
              </a:pPr>
              <a:t>‹#›</a:t>
            </a:fld>
            <a:endParaRPr lang="en-US" altLang="en-US"/>
          </a:p>
        </p:txBody>
      </p:sp>
    </p:spTree>
    <p:extLst>
      <p:ext uri="{BB962C8B-B14F-4D97-AF65-F5344CB8AC3E}">
        <p14:creationId xmlns:p14="http://schemas.microsoft.com/office/powerpoint/2010/main" val="261357513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B061F18D-A9D3-4082-AD3C-61E0C5F14495}" type="slidenum">
              <a:rPr lang="en-US" altLang="en-US"/>
              <a:pPr>
                <a:defRPr/>
              </a:pPr>
              <a:t>‹#›</a:t>
            </a:fld>
            <a:endParaRPr lang="en-US" altLang="en-US"/>
          </a:p>
        </p:txBody>
      </p:sp>
    </p:spTree>
    <p:extLst>
      <p:ext uri="{BB962C8B-B14F-4D97-AF65-F5344CB8AC3E}">
        <p14:creationId xmlns:p14="http://schemas.microsoft.com/office/powerpoint/2010/main" val="59579418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VnTime" pitchFamily="34" charset="0"/>
              </a:defRPr>
            </a:lvl1pPr>
          </a:lstStyle>
          <a:p>
            <a:pPr>
              <a:defRPr/>
            </a:pPr>
            <a:fld id="{EB9B5AFA-2752-4547-92D8-7E72B7798761}" type="slidenum">
              <a:rPr lang="en-US" altLang="en-US"/>
              <a:pPr>
                <a:defRPr/>
              </a:pPr>
              <a:t>‹#›</a:t>
            </a:fld>
            <a:endParaRPr lang="en-US" altLang="en-US"/>
          </a:p>
        </p:txBody>
      </p:sp>
    </p:spTree>
    <p:extLst>
      <p:ext uri="{BB962C8B-B14F-4D97-AF65-F5344CB8AC3E}">
        <p14:creationId xmlns:p14="http://schemas.microsoft.com/office/powerpoint/2010/main" val="99756016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40318" y="457200"/>
            <a:ext cx="3932767" cy="1600200"/>
          </a:xfrm>
        </p:spPr>
        <p:txBody>
          <a:bodyPr anchor="b"/>
          <a:lstStyle>
            <a:lvl1pPr>
              <a:defRPr sz="3200"/>
            </a:lvl1pPr>
          </a:lstStyle>
          <a:p>
            <a:r>
              <a:rPr lang="vi-VN" smtClean="0"/>
              <a:t>Bấm để sửa kiểu tiêu đề Bản cái</a:t>
            </a:r>
            <a:endParaRPr lang="vi-VN"/>
          </a:p>
        </p:txBody>
      </p:sp>
      <p:sp>
        <p:nvSpPr>
          <p:cNvPr id="3" name="Chỗ dành sẵn cho Nội dung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Chỗ dành sẵn cho Văn bản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smtClean="0"/>
              <a:t>Bấm để sửa kiểu văn bản Bản cái</a:t>
            </a:r>
          </a:p>
        </p:txBody>
      </p:sp>
      <p:sp>
        <p:nvSpPr>
          <p:cNvPr id="5" name="Date Placeholder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VnTime" pitchFamily="34" charset="0"/>
              </a:defRPr>
            </a:lvl1pPr>
          </a:lstStyle>
          <a:p>
            <a:pPr>
              <a:defRPr/>
            </a:pPr>
            <a:fld id="{A1B55DAA-792B-4530-B7FF-FBE187CBA184}" type="slidenum">
              <a:rPr lang="en-US" altLang="en-US"/>
              <a:pPr>
                <a:defRPr/>
              </a:pPr>
              <a:t>‹#›</a:t>
            </a:fld>
            <a:endParaRPr lang="en-US" altLang="en-US"/>
          </a:p>
        </p:txBody>
      </p:sp>
    </p:spTree>
    <p:extLst>
      <p:ext uri="{BB962C8B-B14F-4D97-AF65-F5344CB8AC3E}">
        <p14:creationId xmlns:p14="http://schemas.microsoft.com/office/powerpoint/2010/main" val="311470306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p:cNvSpPr>
            <a:spLocks noGrp="1"/>
          </p:cNvSpPr>
          <p:nvPr>
            <p:ph type="title"/>
          </p:nvPr>
        </p:nvSpPr>
        <p:spPr>
          <a:xfrm>
            <a:off x="840318" y="457200"/>
            <a:ext cx="3932767" cy="1600200"/>
          </a:xfrm>
        </p:spPr>
        <p:txBody>
          <a:bodyPr anchor="b"/>
          <a:lstStyle>
            <a:lvl1pPr>
              <a:defRPr sz="3200"/>
            </a:lvl1pPr>
          </a:lstStyle>
          <a:p>
            <a:r>
              <a:rPr lang="vi-VN" smtClean="0"/>
              <a:t>Bấm để sửa kiểu tiêu đề Bản cái</a:t>
            </a:r>
            <a:endParaRPr lang="vi-VN"/>
          </a:p>
        </p:txBody>
      </p:sp>
      <p:sp>
        <p:nvSpPr>
          <p:cNvPr id="3" name="Chỗ dành sẵn cho Hình ảnh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vi-VN" noProof="0" smtClean="0"/>
          </a:p>
        </p:txBody>
      </p:sp>
      <p:sp>
        <p:nvSpPr>
          <p:cNvPr id="4" name="Chỗ dành sẵn cho Văn bản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smtClean="0"/>
              <a:t>Bấm để sửa kiểu văn bản Bản cái</a:t>
            </a:r>
          </a:p>
        </p:txBody>
      </p:sp>
      <p:sp>
        <p:nvSpPr>
          <p:cNvPr id="5" name="Date Placeholder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6" name="Footer Placeholder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atin typeface=".VnTime" pitchFamily="34" charset="0"/>
              </a:defRPr>
            </a:lvl1pPr>
          </a:lstStyle>
          <a:p>
            <a:pPr>
              <a:defRPr/>
            </a:pPr>
            <a:fld id="{81DB7292-7AF4-41D1-A683-1B43CDC29317}" type="slidenum">
              <a:rPr lang="en-US" altLang="en-US"/>
              <a:pPr>
                <a:defRPr/>
              </a:pPr>
              <a:t>‹#›</a:t>
            </a:fld>
            <a:endParaRPr lang="en-US" altLang="en-US"/>
          </a:p>
        </p:txBody>
      </p:sp>
    </p:spTree>
    <p:extLst>
      <p:ext uri="{BB962C8B-B14F-4D97-AF65-F5344CB8AC3E}">
        <p14:creationId xmlns:p14="http://schemas.microsoft.com/office/powerpoint/2010/main" val="64012188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êu đề và Văn bản Dọc">
    <p:spTree>
      <p:nvGrpSpPr>
        <p:cNvPr id="1" name=""/>
        <p:cNvGrpSpPr/>
        <p:nvPr/>
      </p:nvGrpSpPr>
      <p:grpSpPr>
        <a:xfrm>
          <a:off x="0" y="0"/>
          <a:ext cx="0" cy="0"/>
          <a:chOff x="0" y="0"/>
          <a:chExt cx="0" cy="0"/>
        </a:xfrm>
      </p:grpSpPr>
      <p:sp>
        <p:nvSpPr>
          <p:cNvPr id="2" name="Tiêu đề 1"/>
          <p:cNvSpPr>
            <a:spLocks noGrp="1"/>
          </p:cNvSpPr>
          <p:nvPr>
            <p:ph type="title"/>
          </p:nvPr>
        </p:nvSpPr>
        <p:spPr/>
        <p:txBody>
          <a:bodyPr/>
          <a:lstStyle/>
          <a:p>
            <a:r>
              <a:rPr lang="vi-VN" smtClean="0"/>
              <a:t>Bấm để sửa kiểu tiêu đề Bản cái</a:t>
            </a:r>
            <a:endParaRPr lang="vi-VN"/>
          </a:p>
        </p:txBody>
      </p:sp>
      <p:sp>
        <p:nvSpPr>
          <p:cNvPr id="3" name="Chỗ dành sẵn cho Văn bản Dọc 2"/>
          <p:cNvSpPr>
            <a:spLocks noGrp="1"/>
          </p:cNvSpPr>
          <p:nvPr>
            <p:ph type="body" orient="vert" idx="1"/>
          </p:nvPr>
        </p:nvSpPr>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5C5DE2AE-1444-497A-8BA7-DCF5C3678B2B}" type="slidenum">
              <a:rPr lang="en-US" altLang="en-US"/>
              <a:pPr>
                <a:defRPr/>
              </a:pPr>
              <a:t>‹#›</a:t>
            </a:fld>
            <a:endParaRPr lang="en-US" altLang="en-US"/>
          </a:p>
        </p:txBody>
      </p:sp>
    </p:spTree>
    <p:extLst>
      <p:ext uri="{BB962C8B-B14F-4D97-AF65-F5344CB8AC3E}">
        <p14:creationId xmlns:p14="http://schemas.microsoft.com/office/powerpoint/2010/main" val="150503851"/>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Tiêu đề Dọc và Văn bản">
    <p:spTree>
      <p:nvGrpSpPr>
        <p:cNvPr id="1" name=""/>
        <p:cNvGrpSpPr/>
        <p:nvPr/>
      </p:nvGrpSpPr>
      <p:grpSpPr>
        <a:xfrm>
          <a:off x="0" y="0"/>
          <a:ext cx="0" cy="0"/>
          <a:chOff x="0" y="0"/>
          <a:chExt cx="0" cy="0"/>
        </a:xfrm>
      </p:grpSpPr>
      <p:sp>
        <p:nvSpPr>
          <p:cNvPr id="2" name="Tiêu đề Dọc 1"/>
          <p:cNvSpPr>
            <a:spLocks noGrp="1"/>
          </p:cNvSpPr>
          <p:nvPr>
            <p:ph type="title" orient="vert"/>
          </p:nvPr>
        </p:nvSpPr>
        <p:spPr>
          <a:xfrm>
            <a:off x="8839200" y="274639"/>
            <a:ext cx="2743200" cy="5851525"/>
          </a:xfrm>
        </p:spPr>
        <p:txBody>
          <a:bodyPr vert="eaVert"/>
          <a:lstStyle/>
          <a:p>
            <a:r>
              <a:rPr lang="vi-VN" smtClean="0"/>
              <a:t>Bấm để sửa kiểu tiêu đề Bản cái</a:t>
            </a:r>
            <a:endParaRPr lang="vi-VN"/>
          </a:p>
        </p:txBody>
      </p:sp>
      <p:sp>
        <p:nvSpPr>
          <p:cNvPr id="3" name="Chỗ dành sẵn cho Văn bản Dọc 2"/>
          <p:cNvSpPr>
            <a:spLocks noGrp="1"/>
          </p:cNvSpPr>
          <p:nvPr>
            <p:ph type="body" orient="vert" idx="1"/>
          </p:nvPr>
        </p:nvSpPr>
        <p:spPr>
          <a:xfrm>
            <a:off x="609600" y="274639"/>
            <a:ext cx="8026400" cy="5851525"/>
          </a:xfrm>
        </p:spPr>
        <p:txBody>
          <a:bodyPr vert="eaVert"/>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4"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VnTime" pitchFamily="34" charset="0"/>
              </a:defRPr>
            </a:lvl1pPr>
          </a:lstStyle>
          <a:p>
            <a:pPr>
              <a:defRPr/>
            </a:pPr>
            <a:fld id="{BCD478E0-C68E-464C-9DBD-2C03B9EA25FD}" type="slidenum">
              <a:rPr lang="en-US" altLang="en-US"/>
              <a:pPr>
                <a:defRPr/>
              </a:pPr>
              <a:t>‹#›</a:t>
            </a:fld>
            <a:endParaRPr lang="en-US" altLang="en-US"/>
          </a:p>
        </p:txBody>
      </p:sp>
    </p:spTree>
    <p:extLst>
      <p:ext uri="{BB962C8B-B14F-4D97-AF65-F5344CB8AC3E}">
        <p14:creationId xmlns:p14="http://schemas.microsoft.com/office/powerpoint/2010/main" val="30009455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Only" preserve="1">
  <p:cSld name="Nội dung">
    <p:spTree>
      <p:nvGrpSpPr>
        <p:cNvPr id="1" name=""/>
        <p:cNvGrpSpPr/>
        <p:nvPr/>
      </p:nvGrpSpPr>
      <p:grpSpPr>
        <a:xfrm>
          <a:off x="0" y="0"/>
          <a:ext cx="0" cy="0"/>
          <a:chOff x="0" y="0"/>
          <a:chExt cx="0" cy="0"/>
        </a:xfrm>
      </p:grpSpPr>
      <p:sp>
        <p:nvSpPr>
          <p:cNvPr id="2" name="Chỗ dành sẵn cho Nội dung 1"/>
          <p:cNvSpPr>
            <a:spLocks noGrp="1"/>
          </p:cNvSpPr>
          <p:nvPr>
            <p:ph/>
          </p:nvPr>
        </p:nvSpPr>
        <p:spPr>
          <a:xfrm>
            <a:off x="609600" y="274639"/>
            <a:ext cx="10972800" cy="5851525"/>
          </a:xfrm>
        </p:spPr>
        <p:txBody>
          <a:bodyPr/>
          <a:lstStyle/>
          <a:p>
            <a:pPr lvl="0"/>
            <a:r>
              <a:rPr lang="vi-VN" smtClean="0"/>
              <a:t>Bấm để sửa kiểu văn bản Bản cái</a:t>
            </a:r>
          </a:p>
          <a:p>
            <a:pPr lvl="1"/>
            <a:r>
              <a:rPr lang="vi-VN" smtClean="0"/>
              <a:t>Mức hai</a:t>
            </a:r>
          </a:p>
          <a:p>
            <a:pPr lvl="2"/>
            <a:r>
              <a:rPr lang="vi-VN" smtClean="0"/>
              <a:t>Mức ba</a:t>
            </a:r>
          </a:p>
          <a:p>
            <a:pPr lvl="3"/>
            <a:r>
              <a:rPr lang="vi-VN" smtClean="0"/>
              <a:t>Mức bốn</a:t>
            </a:r>
          </a:p>
          <a:p>
            <a:pPr lvl="4"/>
            <a:r>
              <a:rPr lang="vi-VN" smtClean="0"/>
              <a:t>Mức năm</a:t>
            </a:r>
            <a:endParaRPr lang="vi-VN"/>
          </a:p>
        </p:txBody>
      </p:sp>
      <p:sp>
        <p:nvSpPr>
          <p:cNvPr id="3" name="Rectangle 4"/>
          <p:cNvSpPr>
            <a:spLocks noGrp="1" noChangeArrowheads="1"/>
          </p:cNvSpPr>
          <p:nvPr>
            <p:ph type="dt" sz="half" idx="10"/>
          </p:nvPr>
        </p:nvSpPr>
        <p:spPr/>
        <p:txBody>
          <a:bodyPr/>
          <a:lstStyle>
            <a:lvl1pPr>
              <a:defRPr>
                <a:latin typeface=".VnTime" panose="020B7200000000000000"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VnTime" panose="020B7200000000000000"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VnTime" pitchFamily="34" charset="0"/>
              </a:defRPr>
            </a:lvl1pPr>
          </a:lstStyle>
          <a:p>
            <a:pPr>
              <a:defRPr/>
            </a:pPr>
            <a:fld id="{6B98F02D-7AAD-410B-9136-419F7CC6B95D}" type="slidenum">
              <a:rPr lang="en-US" altLang="en-US"/>
              <a:pPr>
                <a:defRPr/>
              </a:pPr>
              <a:t>‹#›</a:t>
            </a:fld>
            <a:endParaRPr lang="en-US" altLang="en-US"/>
          </a:p>
        </p:txBody>
      </p:sp>
    </p:spTree>
    <p:extLst>
      <p:ext uri="{BB962C8B-B14F-4D97-AF65-F5344CB8AC3E}">
        <p14:creationId xmlns:p14="http://schemas.microsoft.com/office/powerpoint/2010/main" val="13495774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Text Placeholder 2"/>
          <p:cNvSpPr>
            <a:spLocks noGrp="1"/>
          </p:cNvSpPr>
          <p:nvPr>
            <p:ph type="body"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6197600" y="1600200"/>
            <a:ext cx="53848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197600" y="3938589"/>
            <a:ext cx="53848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4BA6C3A8-AAD8-45AC-935C-078729C6474A}" type="slidenum">
              <a:rPr lang="en-US" altLang="en-US"/>
              <a:pPr>
                <a:defRPr/>
              </a:pPr>
              <a:t>‹#›</a:t>
            </a:fld>
            <a:endParaRPr lang="en-US" altLang="en-US"/>
          </a:p>
        </p:txBody>
      </p:sp>
    </p:spTree>
    <p:extLst>
      <p:ext uri="{BB962C8B-B14F-4D97-AF65-F5344CB8AC3E}">
        <p14:creationId xmlns:p14="http://schemas.microsoft.com/office/powerpoint/2010/main" val="42736043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10080"/>
            <a:ext cx="10515600" cy="2852737"/>
          </a:xfrm>
        </p:spPr>
        <p:txBody>
          <a:bodyPr anchor="b"/>
          <a:lstStyle>
            <a:lvl1pPr>
              <a:defRPr sz="8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745"/>
            <a:ext cx="10515600" cy="1500187"/>
          </a:xfrm>
        </p:spPr>
        <p:txBody>
          <a:bodyPr/>
          <a:lstStyle>
            <a:lvl1pPr marL="0" indent="0">
              <a:buNone/>
              <a:defRPr sz="3200">
                <a:solidFill>
                  <a:schemeClr val="tx1">
                    <a:tint val="75000"/>
                  </a:schemeClr>
                </a:solidFill>
              </a:defRPr>
            </a:lvl1pPr>
            <a:lvl2pPr marL="608931" indent="0">
              <a:buNone/>
              <a:defRPr sz="2700">
                <a:solidFill>
                  <a:schemeClr val="tx1">
                    <a:tint val="75000"/>
                  </a:schemeClr>
                </a:solidFill>
              </a:defRPr>
            </a:lvl2pPr>
            <a:lvl3pPr marL="1217940" indent="0">
              <a:buNone/>
              <a:defRPr sz="2400">
                <a:solidFill>
                  <a:schemeClr val="tx1">
                    <a:tint val="75000"/>
                  </a:schemeClr>
                </a:solidFill>
              </a:defRPr>
            </a:lvl3pPr>
            <a:lvl4pPr marL="1826896" indent="0">
              <a:buNone/>
              <a:defRPr sz="2100">
                <a:solidFill>
                  <a:schemeClr val="tx1">
                    <a:tint val="75000"/>
                  </a:schemeClr>
                </a:solidFill>
              </a:defRPr>
            </a:lvl4pPr>
            <a:lvl5pPr marL="2435878" indent="0">
              <a:buNone/>
              <a:defRPr sz="2100">
                <a:solidFill>
                  <a:schemeClr val="tx1">
                    <a:tint val="75000"/>
                  </a:schemeClr>
                </a:solidFill>
              </a:defRPr>
            </a:lvl5pPr>
            <a:lvl6pPr marL="3044808" indent="0">
              <a:buNone/>
              <a:defRPr sz="2100">
                <a:solidFill>
                  <a:schemeClr val="tx1">
                    <a:tint val="75000"/>
                  </a:schemeClr>
                </a:solidFill>
              </a:defRPr>
            </a:lvl6pPr>
            <a:lvl7pPr marL="3653739" indent="0">
              <a:buNone/>
              <a:defRPr sz="2100">
                <a:solidFill>
                  <a:schemeClr val="tx1">
                    <a:tint val="75000"/>
                  </a:schemeClr>
                </a:solidFill>
              </a:defRPr>
            </a:lvl7pPr>
            <a:lvl8pPr marL="4262720" indent="0">
              <a:buNone/>
              <a:defRPr sz="2100">
                <a:solidFill>
                  <a:schemeClr val="tx1">
                    <a:tint val="75000"/>
                  </a:schemeClr>
                </a:solidFill>
              </a:defRPr>
            </a:lvl8pPr>
            <a:lvl9pPr marL="4871685" indent="0">
              <a:buNone/>
              <a:defRPr sz="21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D130CC5F-0006-4CEB-B3E5-6B13D9392F67}" type="slidenum">
              <a:rPr lang="en-US" altLang="zh-CN"/>
              <a:pPr>
                <a:defRPr/>
              </a:pPr>
              <a:t>‹#›</a:t>
            </a:fld>
            <a:endParaRPr lang="en-US" altLang="zh-CN"/>
          </a:p>
        </p:txBody>
      </p:sp>
    </p:spTree>
    <p:extLst>
      <p:ext uri="{BB962C8B-B14F-4D97-AF65-F5344CB8AC3E}">
        <p14:creationId xmlns:p14="http://schemas.microsoft.com/office/powerpoint/2010/main" val="37473182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3"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929224F-3C8D-4E70-9095-48C87084BE57}" type="slidenum">
              <a:rPr lang="en-US" altLang="zh-CN"/>
              <a:pPr>
                <a:defRPr/>
              </a:pPr>
              <a:t>‹#›</a:t>
            </a:fld>
            <a:endParaRPr lang="en-US" altLang="zh-CN"/>
          </a:p>
        </p:txBody>
      </p:sp>
    </p:spTree>
    <p:extLst>
      <p:ext uri="{BB962C8B-B14F-4D97-AF65-F5344CB8AC3E}">
        <p14:creationId xmlns:p14="http://schemas.microsoft.com/office/powerpoint/2010/main" val="30569800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smtClean="0"/>
              <a:t>Edit Master text styles</a:t>
            </a:r>
          </a:p>
        </p:txBody>
      </p:sp>
      <p:sp>
        <p:nvSpPr>
          <p:cNvPr id="4" name="Content Placeholder 3"/>
          <p:cNvSpPr>
            <a:spLocks noGrp="1"/>
          </p:cNvSpPr>
          <p:nvPr>
            <p:ph sz="half" idx="2"/>
          </p:nvPr>
        </p:nvSpPr>
        <p:spPr>
          <a:xfrm>
            <a:off x="839789" y="2505079"/>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10" y="1681163"/>
            <a:ext cx="5183188" cy="823912"/>
          </a:xfrm>
        </p:spPr>
        <p:txBody>
          <a:bodyPr anchor="b"/>
          <a:lstStyle>
            <a:lvl1pPr marL="0" indent="0">
              <a:buNone/>
              <a:defRPr sz="3200" b="1"/>
            </a:lvl1pPr>
            <a:lvl2pPr marL="608931" indent="0">
              <a:buNone/>
              <a:defRPr sz="2700" b="1"/>
            </a:lvl2pPr>
            <a:lvl3pPr marL="1217940" indent="0">
              <a:buNone/>
              <a:defRPr sz="2400" b="1"/>
            </a:lvl3pPr>
            <a:lvl4pPr marL="1826896" indent="0">
              <a:buNone/>
              <a:defRPr sz="2100" b="1"/>
            </a:lvl4pPr>
            <a:lvl5pPr marL="2435878" indent="0">
              <a:buNone/>
              <a:defRPr sz="2100" b="1"/>
            </a:lvl5pPr>
            <a:lvl6pPr marL="3044808" indent="0">
              <a:buNone/>
              <a:defRPr sz="2100" b="1"/>
            </a:lvl6pPr>
            <a:lvl7pPr marL="3653739" indent="0">
              <a:buNone/>
              <a:defRPr sz="2100" b="1"/>
            </a:lvl7pPr>
            <a:lvl8pPr marL="4262720" indent="0">
              <a:buNone/>
              <a:defRPr sz="2100" b="1"/>
            </a:lvl8pPr>
            <a:lvl9pPr marL="4871685" indent="0">
              <a:buNone/>
              <a:defRPr sz="2100" b="1"/>
            </a:lvl9pPr>
          </a:lstStyle>
          <a:p>
            <a:pPr lvl="0"/>
            <a:r>
              <a:rPr lang="en-US" smtClean="0"/>
              <a:t>Edit Master text styles</a:t>
            </a:r>
          </a:p>
        </p:txBody>
      </p:sp>
      <p:sp>
        <p:nvSpPr>
          <p:cNvPr id="6" name="Content Placeholder 5"/>
          <p:cNvSpPr>
            <a:spLocks noGrp="1"/>
          </p:cNvSpPr>
          <p:nvPr>
            <p:ph sz="quarter" idx="4"/>
          </p:nvPr>
        </p:nvSpPr>
        <p:spPr>
          <a:xfrm>
            <a:off x="6172210" y="2505079"/>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8"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9" name="Slide Number Placeholder 5"/>
          <p:cNvSpPr>
            <a:spLocks noGrp="1"/>
          </p:cNvSpPr>
          <p:nvPr>
            <p:ph type="sldNum" sz="quarter" idx="12"/>
          </p:nvPr>
        </p:nvSpPr>
        <p:spPr/>
        <p:txBody>
          <a:bodyPr/>
          <a:lstStyle>
            <a:lvl1pPr>
              <a:defRPr>
                <a:latin typeface="VNI-Times" pitchFamily="2" charset="0"/>
              </a:defRPr>
            </a:lvl1pPr>
          </a:lstStyle>
          <a:p>
            <a:pPr>
              <a:defRPr/>
            </a:pPr>
            <a:fld id="{90CDBE7C-61F0-4C34-BAA1-A83C7B858B6C}" type="slidenum">
              <a:rPr lang="en-US" altLang="zh-CN"/>
              <a:pPr>
                <a:defRPr/>
              </a:pPr>
              <a:t>‹#›</a:t>
            </a:fld>
            <a:endParaRPr lang="en-US" altLang="zh-CN"/>
          </a:p>
        </p:txBody>
      </p:sp>
    </p:spTree>
    <p:extLst>
      <p:ext uri="{BB962C8B-B14F-4D97-AF65-F5344CB8AC3E}">
        <p14:creationId xmlns:p14="http://schemas.microsoft.com/office/powerpoint/2010/main" val="38966877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4"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5" name="Slide Number Placeholder 5"/>
          <p:cNvSpPr>
            <a:spLocks noGrp="1"/>
          </p:cNvSpPr>
          <p:nvPr>
            <p:ph type="sldNum" sz="quarter" idx="12"/>
          </p:nvPr>
        </p:nvSpPr>
        <p:spPr/>
        <p:txBody>
          <a:bodyPr/>
          <a:lstStyle>
            <a:lvl1pPr>
              <a:defRPr>
                <a:latin typeface="VNI-Times" pitchFamily="2" charset="0"/>
              </a:defRPr>
            </a:lvl1pPr>
          </a:lstStyle>
          <a:p>
            <a:pPr>
              <a:defRPr/>
            </a:pPr>
            <a:fld id="{073EE646-AD3D-4BAD-BEA1-1EC77612191C}" type="slidenum">
              <a:rPr lang="en-US" altLang="zh-CN"/>
              <a:pPr>
                <a:defRPr/>
              </a:pPr>
              <a:t>‹#›</a:t>
            </a:fld>
            <a:endParaRPr lang="en-US" altLang="zh-CN"/>
          </a:p>
        </p:txBody>
      </p:sp>
    </p:spTree>
    <p:extLst>
      <p:ext uri="{BB962C8B-B14F-4D97-AF65-F5344CB8AC3E}">
        <p14:creationId xmlns:p14="http://schemas.microsoft.com/office/powerpoint/2010/main" val="3855671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3"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4" name="Slide Number Placeholder 5"/>
          <p:cNvSpPr>
            <a:spLocks noGrp="1"/>
          </p:cNvSpPr>
          <p:nvPr>
            <p:ph type="sldNum" sz="quarter" idx="12"/>
          </p:nvPr>
        </p:nvSpPr>
        <p:spPr/>
        <p:txBody>
          <a:bodyPr/>
          <a:lstStyle>
            <a:lvl1pPr>
              <a:defRPr>
                <a:latin typeface="VNI-Times" pitchFamily="2" charset="0"/>
              </a:defRPr>
            </a:lvl1pPr>
          </a:lstStyle>
          <a:p>
            <a:pPr>
              <a:defRPr/>
            </a:pPr>
            <a:fld id="{1E5EF8D9-1319-4862-AB67-1A3C8C2AD6C6}" type="slidenum">
              <a:rPr lang="en-US" altLang="zh-CN"/>
              <a:pPr>
                <a:defRPr/>
              </a:pPr>
              <a:t>‹#›</a:t>
            </a:fld>
            <a:endParaRPr lang="en-US" altLang="zh-CN"/>
          </a:p>
        </p:txBody>
      </p:sp>
    </p:spTree>
    <p:extLst>
      <p:ext uri="{BB962C8B-B14F-4D97-AF65-F5344CB8AC3E}">
        <p14:creationId xmlns:p14="http://schemas.microsoft.com/office/powerpoint/2010/main" val="22660211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dirty="0"/>
          </a:p>
        </p:txBody>
      </p:sp>
      <p:sp>
        <p:nvSpPr>
          <p:cNvPr id="3" name="Content Placeholder 2"/>
          <p:cNvSpPr>
            <a:spLocks noGrp="1"/>
          </p:cNvSpPr>
          <p:nvPr>
            <p:ph idx="1"/>
          </p:nvPr>
        </p:nvSpPr>
        <p:spPr>
          <a:xfrm>
            <a:off x="5183188" y="987766"/>
            <a:ext cx="6172200" cy="4873625"/>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9D900248-E9D0-49AA-B32F-286FF98F1F3B}" type="slidenum">
              <a:rPr lang="en-US" altLang="zh-CN"/>
              <a:pPr>
                <a:defRPr/>
              </a:pPr>
              <a:t>‹#›</a:t>
            </a:fld>
            <a:endParaRPr lang="en-US" altLang="zh-CN"/>
          </a:p>
        </p:txBody>
      </p:sp>
    </p:spTree>
    <p:extLst>
      <p:ext uri="{BB962C8B-B14F-4D97-AF65-F5344CB8AC3E}">
        <p14:creationId xmlns:p14="http://schemas.microsoft.com/office/powerpoint/2010/main" val="29952417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idx="1"/>
          </p:nvPr>
        </p:nvSpPr>
        <p:spPr/>
        <p:txBody>
          <a:bodyPr lIns="91358" tIns="45718" rIns="91358" bIns="4571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43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766"/>
            <a:ext cx="6172200" cy="4873625"/>
          </a:xfrm>
        </p:spPr>
        <p:txBody>
          <a:bodyPr rtlCol="0">
            <a:normAutofit/>
          </a:bodyPr>
          <a:lstStyle>
            <a:lvl1pPr marL="0" indent="0">
              <a:buNone/>
              <a:defRPr sz="4300"/>
            </a:lvl1pPr>
            <a:lvl2pPr marL="608931" indent="0">
              <a:buNone/>
              <a:defRPr sz="3700"/>
            </a:lvl2pPr>
            <a:lvl3pPr marL="1217940" indent="0">
              <a:buNone/>
              <a:defRPr sz="3200"/>
            </a:lvl3pPr>
            <a:lvl4pPr marL="1826896" indent="0">
              <a:buNone/>
              <a:defRPr sz="2700"/>
            </a:lvl4pPr>
            <a:lvl5pPr marL="2435878" indent="0">
              <a:buNone/>
              <a:defRPr sz="2700"/>
            </a:lvl5pPr>
            <a:lvl6pPr marL="3044808" indent="0">
              <a:buNone/>
              <a:defRPr sz="2700"/>
            </a:lvl6pPr>
            <a:lvl7pPr marL="3653739" indent="0">
              <a:buNone/>
              <a:defRPr sz="2700"/>
            </a:lvl7pPr>
            <a:lvl8pPr marL="4262720" indent="0">
              <a:buNone/>
              <a:defRPr sz="2700"/>
            </a:lvl8pPr>
            <a:lvl9pPr marL="4871685" indent="0">
              <a:buNone/>
              <a:defRPr sz="27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839788" y="2057407"/>
            <a:ext cx="3932237" cy="3811588"/>
          </a:xfrm>
        </p:spPr>
        <p:txBody>
          <a:bodyPr/>
          <a:lstStyle>
            <a:lvl1pPr marL="0" indent="0">
              <a:buNone/>
              <a:defRPr sz="2100"/>
            </a:lvl1pPr>
            <a:lvl2pPr marL="608931" indent="0">
              <a:buNone/>
              <a:defRPr sz="1900"/>
            </a:lvl2pPr>
            <a:lvl3pPr marL="1217940" indent="0">
              <a:buNone/>
              <a:defRPr sz="1600"/>
            </a:lvl3pPr>
            <a:lvl4pPr marL="1826896" indent="0">
              <a:buNone/>
              <a:defRPr sz="1300"/>
            </a:lvl4pPr>
            <a:lvl5pPr marL="2435878" indent="0">
              <a:buNone/>
              <a:defRPr sz="1300"/>
            </a:lvl5pPr>
            <a:lvl6pPr marL="3044808" indent="0">
              <a:buNone/>
              <a:defRPr sz="1300"/>
            </a:lvl6pPr>
            <a:lvl7pPr marL="3653739" indent="0">
              <a:buNone/>
              <a:defRPr sz="1300"/>
            </a:lvl7pPr>
            <a:lvl8pPr marL="4262720" indent="0">
              <a:buNone/>
              <a:defRPr sz="1300"/>
            </a:lvl8pPr>
            <a:lvl9pPr marL="4871685" indent="0">
              <a:buNone/>
              <a:defRPr sz="1300"/>
            </a:lvl9pPr>
          </a:lstStyle>
          <a:p>
            <a:pPr lvl="0"/>
            <a:r>
              <a:rPr lang="en-US" smtClean="0"/>
              <a:t>Edit Master text styles</a:t>
            </a:r>
          </a:p>
        </p:txBody>
      </p:sp>
      <p:sp>
        <p:nvSpPr>
          <p:cNvPr id="5"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6"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7" name="Slide Number Placeholder 5"/>
          <p:cNvSpPr>
            <a:spLocks noGrp="1"/>
          </p:cNvSpPr>
          <p:nvPr>
            <p:ph type="sldNum" sz="quarter" idx="12"/>
          </p:nvPr>
        </p:nvSpPr>
        <p:spPr/>
        <p:txBody>
          <a:bodyPr/>
          <a:lstStyle>
            <a:lvl1pPr>
              <a:defRPr>
                <a:latin typeface="VNI-Times" pitchFamily="2" charset="0"/>
              </a:defRPr>
            </a:lvl1pPr>
          </a:lstStyle>
          <a:p>
            <a:pPr>
              <a:defRPr/>
            </a:pPr>
            <a:fld id="{B646CDAD-18E5-48FE-B07B-A975F45329DC}" type="slidenum">
              <a:rPr lang="en-US" altLang="zh-CN"/>
              <a:pPr>
                <a:defRPr/>
              </a:pPr>
              <a:t>‹#›</a:t>
            </a:fld>
            <a:endParaRPr lang="en-US" altLang="zh-CN"/>
          </a:p>
        </p:txBody>
      </p:sp>
    </p:spTree>
    <p:extLst>
      <p:ext uri="{BB962C8B-B14F-4D97-AF65-F5344CB8AC3E}">
        <p14:creationId xmlns:p14="http://schemas.microsoft.com/office/powerpoint/2010/main" val="16859396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2F7AFB8F-BDF0-4E95-B7FA-FB905188F833}" type="slidenum">
              <a:rPr lang="en-US" altLang="zh-CN"/>
              <a:pPr>
                <a:defRPr/>
              </a:pPr>
              <a:t>‹#›</a:t>
            </a:fld>
            <a:endParaRPr lang="en-US" altLang="zh-CN"/>
          </a:p>
        </p:txBody>
      </p:sp>
    </p:spTree>
    <p:extLst>
      <p:ext uri="{BB962C8B-B14F-4D97-AF65-F5344CB8AC3E}">
        <p14:creationId xmlns:p14="http://schemas.microsoft.com/office/powerpoint/2010/main" val="35491470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11" y="365193"/>
            <a:ext cx="2628900" cy="5811839"/>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15" y="365193"/>
            <a:ext cx="7734300" cy="581183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atin typeface="VNI-Times" pitchFamily="2" charset="0"/>
                <a:cs typeface="+mn-cs"/>
              </a:defRPr>
            </a:lvl1pPr>
          </a:lstStyle>
          <a:p>
            <a:pPr>
              <a:defRPr/>
            </a:pPr>
            <a:endParaRPr lang="en-US"/>
          </a:p>
        </p:txBody>
      </p:sp>
      <p:sp>
        <p:nvSpPr>
          <p:cNvPr id="5" name="Footer Placeholder 4"/>
          <p:cNvSpPr>
            <a:spLocks noGrp="1"/>
          </p:cNvSpPr>
          <p:nvPr>
            <p:ph type="ftr" sz="quarter" idx="11"/>
          </p:nvPr>
        </p:nvSpPr>
        <p:spPr/>
        <p:txBody>
          <a:bodyPr/>
          <a:lstStyle>
            <a:lvl1pPr>
              <a:defRPr>
                <a:latin typeface="VNI-Times" pitchFamily="2" charset="0"/>
                <a:cs typeface="+mn-cs"/>
              </a:defRPr>
            </a:lvl1pPr>
          </a:lstStyle>
          <a:p>
            <a:pPr>
              <a:defRPr/>
            </a:pPr>
            <a:endParaRPr lang="en-US"/>
          </a:p>
        </p:txBody>
      </p:sp>
      <p:sp>
        <p:nvSpPr>
          <p:cNvPr id="6" name="Slide Number Placeholder 5"/>
          <p:cNvSpPr>
            <a:spLocks noGrp="1"/>
          </p:cNvSpPr>
          <p:nvPr>
            <p:ph type="sldNum" sz="quarter" idx="12"/>
          </p:nvPr>
        </p:nvSpPr>
        <p:spPr/>
        <p:txBody>
          <a:bodyPr/>
          <a:lstStyle>
            <a:lvl1pPr>
              <a:defRPr>
                <a:latin typeface="VNI-Times" pitchFamily="2" charset="0"/>
              </a:defRPr>
            </a:lvl1pPr>
          </a:lstStyle>
          <a:p>
            <a:pPr>
              <a:defRPr/>
            </a:pPr>
            <a:fld id="{5A9EC462-0BA0-458D-B999-9517940E036A}" type="slidenum">
              <a:rPr lang="en-US" altLang="zh-CN"/>
              <a:pPr>
                <a:defRPr/>
              </a:pPr>
              <a:t>‹#›</a:t>
            </a:fld>
            <a:endParaRPr lang="en-US" altLang="zh-CN"/>
          </a:p>
        </p:txBody>
      </p:sp>
    </p:spTree>
    <p:extLst>
      <p:ext uri="{BB962C8B-B14F-4D97-AF65-F5344CB8AC3E}">
        <p14:creationId xmlns:p14="http://schemas.microsoft.com/office/powerpoint/2010/main" val="3622579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504" indent="0" algn="ctr">
              <a:buNone/>
              <a:defRPr>
                <a:solidFill>
                  <a:schemeClr val="tx1">
                    <a:tint val="75000"/>
                  </a:schemeClr>
                </a:solidFill>
              </a:defRPr>
            </a:lvl2pPr>
            <a:lvl3pPr marL="609011" indent="0" algn="ctr">
              <a:buNone/>
              <a:defRPr>
                <a:solidFill>
                  <a:schemeClr val="tx1">
                    <a:tint val="75000"/>
                  </a:schemeClr>
                </a:solidFill>
              </a:defRPr>
            </a:lvl3pPr>
            <a:lvl4pPr marL="913561" indent="0" algn="ctr">
              <a:buNone/>
              <a:defRPr>
                <a:solidFill>
                  <a:schemeClr val="tx1">
                    <a:tint val="75000"/>
                  </a:schemeClr>
                </a:solidFill>
              </a:defRPr>
            </a:lvl4pPr>
            <a:lvl5pPr marL="1218090" indent="0" algn="ctr">
              <a:buNone/>
              <a:defRPr>
                <a:solidFill>
                  <a:schemeClr val="tx1">
                    <a:tint val="75000"/>
                  </a:schemeClr>
                </a:solidFill>
              </a:defRPr>
            </a:lvl5pPr>
            <a:lvl6pPr marL="1522595" indent="0" algn="ctr">
              <a:buNone/>
              <a:defRPr>
                <a:solidFill>
                  <a:schemeClr val="tx1">
                    <a:tint val="75000"/>
                  </a:schemeClr>
                </a:solidFill>
              </a:defRPr>
            </a:lvl6pPr>
            <a:lvl7pPr marL="1827122" indent="0" algn="ctr">
              <a:buNone/>
              <a:defRPr>
                <a:solidFill>
                  <a:schemeClr val="tx1">
                    <a:tint val="75000"/>
                  </a:schemeClr>
                </a:solidFill>
              </a:defRPr>
            </a:lvl7pPr>
            <a:lvl8pPr marL="2131627" indent="0" algn="ctr">
              <a:buNone/>
              <a:defRPr>
                <a:solidFill>
                  <a:schemeClr val="tx1">
                    <a:tint val="75000"/>
                  </a:schemeClr>
                </a:solidFill>
              </a:defRPr>
            </a:lvl8pPr>
            <a:lvl9pPr marL="24361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2471509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2470195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20"/>
            <a:ext cx="5181600" cy="1000125"/>
          </a:xfrm>
        </p:spPr>
        <p:txBody>
          <a:bodyPr anchor="b"/>
          <a:lstStyle>
            <a:lvl1pPr marL="0" indent="0">
              <a:buNone/>
              <a:defRPr sz="1300">
                <a:solidFill>
                  <a:schemeClr val="tx1">
                    <a:tint val="75000"/>
                  </a:schemeClr>
                </a:solidFill>
              </a:defRPr>
            </a:lvl1pPr>
            <a:lvl2pPr marL="304504" indent="0">
              <a:buNone/>
              <a:defRPr sz="1200">
                <a:solidFill>
                  <a:schemeClr val="tx1">
                    <a:tint val="75000"/>
                  </a:schemeClr>
                </a:solidFill>
              </a:defRPr>
            </a:lvl2pPr>
            <a:lvl3pPr marL="609011" indent="0">
              <a:buNone/>
              <a:defRPr sz="1100">
                <a:solidFill>
                  <a:schemeClr val="tx1">
                    <a:tint val="75000"/>
                  </a:schemeClr>
                </a:solidFill>
              </a:defRPr>
            </a:lvl3pPr>
            <a:lvl4pPr marL="913561" indent="0">
              <a:buNone/>
              <a:defRPr sz="900">
                <a:solidFill>
                  <a:schemeClr val="tx1">
                    <a:tint val="75000"/>
                  </a:schemeClr>
                </a:solidFill>
              </a:defRPr>
            </a:lvl4pPr>
            <a:lvl5pPr marL="1218090" indent="0">
              <a:buNone/>
              <a:defRPr sz="900">
                <a:solidFill>
                  <a:schemeClr val="tx1">
                    <a:tint val="75000"/>
                  </a:schemeClr>
                </a:solidFill>
              </a:defRPr>
            </a:lvl5pPr>
            <a:lvl6pPr marL="1522595" indent="0">
              <a:buNone/>
              <a:defRPr sz="900">
                <a:solidFill>
                  <a:schemeClr val="tx1">
                    <a:tint val="75000"/>
                  </a:schemeClr>
                </a:solidFill>
              </a:defRPr>
            </a:lvl6pPr>
            <a:lvl7pPr marL="1827122" indent="0">
              <a:buNone/>
              <a:defRPr sz="900">
                <a:solidFill>
                  <a:schemeClr val="tx1">
                    <a:tint val="75000"/>
                  </a:schemeClr>
                </a:solidFill>
              </a:defRPr>
            </a:lvl7pPr>
            <a:lvl8pPr marL="2131627" indent="0">
              <a:buNone/>
              <a:defRPr sz="900">
                <a:solidFill>
                  <a:schemeClr val="tx1">
                    <a:tint val="75000"/>
                  </a:schemeClr>
                </a:solidFill>
              </a:defRPr>
            </a:lvl8pPr>
            <a:lvl9pPr marL="2436178"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66237401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8458539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11"/>
            <a:ext cx="2693459"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11"/>
            <a:ext cx="2694517" cy="426508"/>
          </a:xfrm>
        </p:spPr>
        <p:txBody>
          <a:bodyPr anchor="b"/>
          <a:lstStyle>
            <a:lvl1pPr marL="0" indent="0">
              <a:buNone/>
              <a:defRPr sz="1600" b="1"/>
            </a:lvl1pPr>
            <a:lvl2pPr marL="304504" indent="0">
              <a:buNone/>
              <a:defRPr sz="1300" b="1"/>
            </a:lvl2pPr>
            <a:lvl3pPr marL="609011" indent="0">
              <a:buNone/>
              <a:defRPr sz="1200" b="1"/>
            </a:lvl3pPr>
            <a:lvl4pPr marL="913561" indent="0">
              <a:buNone/>
              <a:defRPr sz="1100" b="1"/>
            </a:lvl4pPr>
            <a:lvl5pPr marL="1218090" indent="0">
              <a:buNone/>
              <a:defRPr sz="1100" b="1"/>
            </a:lvl5pPr>
            <a:lvl6pPr marL="1522595" indent="0">
              <a:buNone/>
              <a:defRPr sz="1100" b="1"/>
            </a:lvl6pPr>
            <a:lvl7pPr marL="1827122" indent="0">
              <a:buNone/>
              <a:defRPr sz="1100" b="1"/>
            </a:lvl7pPr>
            <a:lvl8pPr marL="2131627" indent="0">
              <a:buNone/>
              <a:defRPr sz="1100" b="1"/>
            </a:lvl8pPr>
            <a:lvl9pPr marL="2436178"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460389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52705582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6843378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lIns="91358" tIns="45718" rIns="91358" bIns="45718"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lIns="91358" tIns="45718" rIns="91358" bIns="45718" anchor="b"/>
          <a:lstStyle>
            <a:lvl1pPr marL="0" indent="0">
              <a:buNone/>
              <a:defRPr sz="2700">
                <a:solidFill>
                  <a:schemeClr val="tx1">
                    <a:tint val="75000"/>
                  </a:schemeClr>
                </a:solidFill>
              </a:defRPr>
            </a:lvl1pPr>
            <a:lvl2pPr marL="608947" indent="0">
              <a:buNone/>
              <a:defRPr sz="2400">
                <a:solidFill>
                  <a:schemeClr val="tx1">
                    <a:tint val="75000"/>
                  </a:schemeClr>
                </a:solidFill>
              </a:defRPr>
            </a:lvl2pPr>
            <a:lvl3pPr marL="1217970" indent="0">
              <a:buNone/>
              <a:defRPr sz="2100">
                <a:solidFill>
                  <a:schemeClr val="tx1">
                    <a:tint val="75000"/>
                  </a:schemeClr>
                </a:solidFill>
              </a:defRPr>
            </a:lvl3pPr>
            <a:lvl4pPr marL="1826941" indent="0">
              <a:buNone/>
              <a:defRPr sz="1900">
                <a:solidFill>
                  <a:schemeClr val="tx1">
                    <a:tint val="75000"/>
                  </a:schemeClr>
                </a:solidFill>
              </a:defRPr>
            </a:lvl4pPr>
            <a:lvl5pPr marL="2435938" indent="0">
              <a:buNone/>
              <a:defRPr sz="1900">
                <a:solidFill>
                  <a:schemeClr val="tx1">
                    <a:tint val="75000"/>
                  </a:schemeClr>
                </a:solidFill>
              </a:defRPr>
            </a:lvl5pPr>
            <a:lvl6pPr marL="3044884" indent="0">
              <a:buNone/>
              <a:defRPr sz="1900">
                <a:solidFill>
                  <a:schemeClr val="tx1">
                    <a:tint val="75000"/>
                  </a:schemeClr>
                </a:solidFill>
              </a:defRPr>
            </a:lvl6pPr>
            <a:lvl7pPr marL="3653831" indent="0">
              <a:buNone/>
              <a:defRPr sz="1900">
                <a:solidFill>
                  <a:schemeClr val="tx1">
                    <a:tint val="75000"/>
                  </a:schemeClr>
                </a:solidFill>
              </a:defRPr>
            </a:lvl7pPr>
            <a:lvl8pPr marL="4262827" indent="0">
              <a:buNone/>
              <a:defRPr sz="1900">
                <a:solidFill>
                  <a:schemeClr val="tx1">
                    <a:tint val="75000"/>
                  </a:schemeClr>
                </a:solidFill>
              </a:defRPr>
            </a:lvl8pPr>
            <a:lvl9pPr marL="4871806" indent="0">
              <a:buNone/>
              <a:defRPr sz="1900">
                <a:solidFill>
                  <a:schemeClr val="tx1">
                    <a:tint val="75000"/>
                  </a:schemeClr>
                </a:solidFill>
              </a:defRPr>
            </a:lvl9pPr>
          </a:lstStyle>
          <a:p>
            <a:pPr lvl="0"/>
            <a:r>
              <a:rPr lang="en-US"/>
              <a:t>Click to edit Master text styles</a:t>
            </a:r>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57" y="182039"/>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419" y="182039"/>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57" y="956733"/>
            <a:ext cx="2005543" cy="3127376"/>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729999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60"/>
            <a:ext cx="3657600" cy="377825"/>
          </a:xfrm>
        </p:spPr>
        <p:txBody>
          <a:bodyPr anchor="b"/>
          <a:lstStyle>
            <a:lvl1pPr algn="l">
              <a:defRPr sz="1300" b="1"/>
            </a:lvl1pPr>
          </a:lstStyle>
          <a:p>
            <a:r>
              <a:rPr lang="en-US" smtClean="0"/>
              <a:t>Click to edit Master title style</a:t>
            </a:r>
            <a:endParaRPr lang="en-US"/>
          </a:p>
        </p:txBody>
      </p:sp>
      <p:sp>
        <p:nvSpPr>
          <p:cNvPr id="3" name="Picture Placeholder 2"/>
          <p:cNvSpPr>
            <a:spLocks noGrp="1"/>
          </p:cNvSpPr>
          <p:nvPr>
            <p:ph type="pic" idx="1"/>
          </p:nvPr>
        </p:nvSpPr>
        <p:spPr>
          <a:xfrm>
            <a:off x="1194859" y="408517"/>
            <a:ext cx="3657600" cy="2743200"/>
          </a:xfrm>
        </p:spPr>
        <p:txBody>
          <a:bodyPr rtlCol="0">
            <a:normAutofit/>
          </a:bodyPr>
          <a:lstStyle>
            <a:lvl1pPr marL="0" indent="0">
              <a:buNone/>
              <a:defRPr sz="2100"/>
            </a:lvl1pPr>
            <a:lvl2pPr marL="304504" indent="0">
              <a:buNone/>
              <a:defRPr sz="1900"/>
            </a:lvl2pPr>
            <a:lvl3pPr marL="609011" indent="0">
              <a:buNone/>
              <a:defRPr sz="1600"/>
            </a:lvl3pPr>
            <a:lvl4pPr marL="913561" indent="0">
              <a:buNone/>
              <a:defRPr sz="1300"/>
            </a:lvl4pPr>
            <a:lvl5pPr marL="1218090" indent="0">
              <a:buNone/>
              <a:defRPr sz="1300"/>
            </a:lvl5pPr>
            <a:lvl6pPr marL="1522595" indent="0">
              <a:buNone/>
              <a:defRPr sz="1300"/>
            </a:lvl6pPr>
            <a:lvl7pPr marL="1827122" indent="0">
              <a:buNone/>
              <a:defRPr sz="1300"/>
            </a:lvl7pPr>
            <a:lvl8pPr marL="2131627" indent="0">
              <a:buNone/>
              <a:defRPr sz="1300"/>
            </a:lvl8pPr>
            <a:lvl9pPr marL="2436178" indent="0">
              <a:buNone/>
              <a:defRPr sz="1300"/>
            </a:lvl9pPr>
          </a:lstStyle>
          <a:p>
            <a:pPr lvl="0"/>
            <a:endParaRPr lang="en-US" noProof="0"/>
          </a:p>
        </p:txBody>
      </p:sp>
      <p:sp>
        <p:nvSpPr>
          <p:cNvPr id="4" name="Text Placeholder 3"/>
          <p:cNvSpPr>
            <a:spLocks noGrp="1"/>
          </p:cNvSpPr>
          <p:nvPr>
            <p:ph type="body" sz="half" idx="2"/>
          </p:nvPr>
        </p:nvSpPr>
        <p:spPr>
          <a:xfrm>
            <a:off x="1194859" y="3578252"/>
            <a:ext cx="3657600" cy="536575"/>
          </a:xfrm>
        </p:spPr>
        <p:txBody>
          <a:bodyPr/>
          <a:lstStyle>
            <a:lvl1pPr marL="0" indent="0">
              <a:buNone/>
              <a:defRPr sz="900"/>
            </a:lvl1pPr>
            <a:lvl2pPr marL="304504" indent="0">
              <a:buNone/>
              <a:defRPr sz="800"/>
            </a:lvl2pPr>
            <a:lvl3pPr marL="609011" indent="0">
              <a:buNone/>
              <a:defRPr sz="700"/>
            </a:lvl3pPr>
            <a:lvl4pPr marL="913561" indent="0">
              <a:buNone/>
              <a:defRPr sz="700"/>
            </a:lvl4pPr>
            <a:lvl5pPr marL="1218090" indent="0">
              <a:buNone/>
              <a:defRPr sz="700"/>
            </a:lvl5pPr>
            <a:lvl6pPr marL="1522595" indent="0">
              <a:buNone/>
              <a:defRPr sz="700"/>
            </a:lvl6pPr>
            <a:lvl7pPr marL="1827122" indent="0">
              <a:buNone/>
              <a:defRPr sz="700"/>
            </a:lvl7pPr>
            <a:lvl8pPr marL="2131627" indent="0">
              <a:buNone/>
              <a:defRPr sz="700"/>
            </a:lvl8pPr>
            <a:lvl9pPr marL="2436178"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B13D8754-1337-48F3-BECD-BCF705377524}"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FCCBAEE7-5544-4A57-A4B2-78FB926060B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935845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6736AD2-6C38-4485-83F3-E058AE1EA0AF}"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881ED68-9B0B-401F-B464-85C2D739F31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541059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152"/>
            <a:ext cx="1371600" cy="3901017"/>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04800" y="183152"/>
            <a:ext cx="4013200" cy="390101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D7B84A32-E614-44DB-B629-946BDF1C3773}"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D74F9DB-8092-4CFC-ADB8-4FFAC6B0D9A8}"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4693727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66"/>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771" indent="0" algn="ctr">
              <a:buNone/>
              <a:defRPr/>
            </a:lvl2pPr>
            <a:lvl3pPr marL="913584" indent="0" algn="ctr">
              <a:buNone/>
              <a:defRPr/>
            </a:lvl3pPr>
            <a:lvl4pPr marL="1370376" indent="0" algn="ctr">
              <a:buNone/>
              <a:defRPr/>
            </a:lvl4pPr>
            <a:lvl5pPr marL="1827168" indent="0" algn="ctr">
              <a:buNone/>
              <a:defRPr/>
            </a:lvl5pPr>
            <a:lvl6pPr marL="2283982" indent="0" algn="ctr">
              <a:buNone/>
              <a:defRPr/>
            </a:lvl6pPr>
            <a:lvl7pPr marL="2740750" indent="0" algn="ctr">
              <a:buNone/>
              <a:defRPr/>
            </a:lvl7pPr>
            <a:lvl8pPr marL="3197520" indent="0" algn="ctr">
              <a:buNone/>
              <a:defRPr/>
            </a:lvl8pPr>
            <a:lvl9pPr marL="3654291"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058A2CB-B08A-425C-8B2F-FEFE32704F6B}" type="slidenum">
              <a:rPr lang="en-US"/>
              <a:pPr>
                <a:defRPr/>
              </a:pPr>
              <a:t>‹#›</a:t>
            </a:fld>
            <a:endParaRPr lang="en-US"/>
          </a:p>
        </p:txBody>
      </p:sp>
    </p:spTree>
    <p:extLst>
      <p:ext uri="{BB962C8B-B14F-4D97-AF65-F5344CB8AC3E}">
        <p14:creationId xmlns:p14="http://schemas.microsoft.com/office/powerpoint/2010/main" val="3847691841"/>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E616C2B9-8D85-4CC2-A830-FA8F5A1B7A07}" type="slidenum">
              <a:rPr lang="en-US"/>
              <a:pPr>
                <a:defRPr/>
              </a:pPr>
              <a:t>‹#›</a:t>
            </a:fld>
            <a:endParaRPr lang="en-US"/>
          </a:p>
        </p:txBody>
      </p:sp>
    </p:spTree>
    <p:extLst>
      <p:ext uri="{BB962C8B-B14F-4D97-AF65-F5344CB8AC3E}">
        <p14:creationId xmlns:p14="http://schemas.microsoft.com/office/powerpoint/2010/main" val="240897223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93"/>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771" indent="0">
              <a:buNone/>
              <a:defRPr sz="1900"/>
            </a:lvl2pPr>
            <a:lvl3pPr marL="913584" indent="0">
              <a:buNone/>
              <a:defRPr sz="1600"/>
            </a:lvl3pPr>
            <a:lvl4pPr marL="1370376" indent="0">
              <a:buNone/>
              <a:defRPr sz="1500"/>
            </a:lvl4pPr>
            <a:lvl5pPr marL="1827168" indent="0">
              <a:buNone/>
              <a:defRPr sz="1500"/>
            </a:lvl5pPr>
            <a:lvl6pPr marL="2283982" indent="0">
              <a:buNone/>
              <a:defRPr sz="1500"/>
            </a:lvl6pPr>
            <a:lvl7pPr marL="2740750" indent="0">
              <a:buNone/>
              <a:defRPr sz="1500"/>
            </a:lvl7pPr>
            <a:lvl8pPr marL="3197520" indent="0">
              <a:buNone/>
              <a:defRPr sz="1500"/>
            </a:lvl8pPr>
            <a:lvl9pPr marL="3654291"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D5BAA076-15E3-4921-A72E-7DC666E02D81}" type="slidenum">
              <a:rPr lang="en-US"/>
              <a:pPr>
                <a:defRPr/>
              </a:pPr>
              <a:t>‹#›</a:t>
            </a:fld>
            <a:endParaRPr lang="en-US"/>
          </a:p>
        </p:txBody>
      </p:sp>
    </p:spTree>
    <p:extLst>
      <p:ext uri="{BB962C8B-B14F-4D97-AF65-F5344CB8AC3E}">
        <p14:creationId xmlns:p14="http://schemas.microsoft.com/office/powerpoint/2010/main" val="175421978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A935DB69-CD15-4F23-A22F-E95F0E50A6A7}" type="slidenum">
              <a:rPr lang="en-US"/>
              <a:pPr>
                <a:defRPr/>
              </a:pPr>
              <a:t>‹#›</a:t>
            </a:fld>
            <a:endParaRPr lang="en-US"/>
          </a:p>
        </p:txBody>
      </p:sp>
    </p:spTree>
    <p:extLst>
      <p:ext uri="{BB962C8B-B14F-4D97-AF65-F5344CB8AC3E}">
        <p14:creationId xmlns:p14="http://schemas.microsoft.com/office/powerpoint/2010/main" val="273170202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78" y="1535117"/>
            <a:ext cx="5389033" cy="639763"/>
          </a:xfrm>
        </p:spPr>
        <p:txBody>
          <a:bodyPr anchor="b"/>
          <a:lstStyle>
            <a:lvl1pPr marL="0" indent="0">
              <a:buNone/>
              <a:defRPr sz="2400" b="1"/>
            </a:lvl1pPr>
            <a:lvl2pPr marL="456771" indent="0">
              <a:buNone/>
              <a:defRPr sz="2000" b="1"/>
            </a:lvl2pPr>
            <a:lvl3pPr marL="913584" indent="0">
              <a:buNone/>
              <a:defRPr sz="1900" b="1"/>
            </a:lvl3pPr>
            <a:lvl4pPr marL="1370376" indent="0">
              <a:buNone/>
              <a:defRPr sz="1600" b="1"/>
            </a:lvl4pPr>
            <a:lvl5pPr marL="1827168" indent="0">
              <a:buNone/>
              <a:defRPr sz="1600" b="1"/>
            </a:lvl5pPr>
            <a:lvl6pPr marL="2283982" indent="0">
              <a:buNone/>
              <a:defRPr sz="1600" b="1"/>
            </a:lvl6pPr>
            <a:lvl7pPr marL="2740750" indent="0">
              <a:buNone/>
              <a:defRPr sz="1600" b="1"/>
            </a:lvl7pPr>
            <a:lvl8pPr marL="3197520" indent="0">
              <a:buNone/>
              <a:defRPr sz="1600" b="1"/>
            </a:lvl8pPr>
            <a:lvl9pPr marL="3654291"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78"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6425A382-0D10-4FFF-8DF1-3400828D6CCE}" type="slidenum">
              <a:rPr lang="en-US"/>
              <a:pPr>
                <a:defRPr/>
              </a:pPr>
              <a:t>‹#›</a:t>
            </a:fld>
            <a:endParaRPr lang="en-US"/>
          </a:p>
        </p:txBody>
      </p:sp>
    </p:spTree>
    <p:extLst>
      <p:ext uri="{BB962C8B-B14F-4D97-AF65-F5344CB8AC3E}">
        <p14:creationId xmlns:p14="http://schemas.microsoft.com/office/powerpoint/2010/main" val="1581872094"/>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96EA3266-D31D-40AF-A20B-8DE2A59DC4F4}" type="slidenum">
              <a:rPr lang="en-US"/>
              <a:pPr>
                <a:defRPr/>
              </a:pPr>
              <a:t>‹#›</a:t>
            </a:fld>
            <a:endParaRPr lang="en-US"/>
          </a:p>
        </p:txBody>
      </p:sp>
    </p:spTree>
    <p:extLst>
      <p:ext uri="{BB962C8B-B14F-4D97-AF65-F5344CB8AC3E}">
        <p14:creationId xmlns:p14="http://schemas.microsoft.com/office/powerpoint/2010/main" val="639000387"/>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
        <p:nvSpPr>
          <p:cNvPr id="3" name="Content Placeholder 2"/>
          <p:cNvSpPr>
            <a:spLocks noGrp="1"/>
          </p:cNvSpPr>
          <p:nvPr>
            <p:ph sz="half" idx="1"/>
          </p:nvPr>
        </p:nvSpPr>
        <p:spPr>
          <a:xfrm>
            <a:off x="609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61"/>
            <a:ext cx="5384800" cy="3394075"/>
          </a:xfrm>
        </p:spPr>
        <p:txBody>
          <a:bodyPr lIns="91358" tIns="45718" rIns="91358" bIns="45718"/>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44FA0ED-2719-4E52-97AD-261E0EC51B4D}" type="slidenum">
              <a:rPr lang="en-US"/>
              <a:pPr>
                <a:defRPr/>
              </a:pPr>
              <a:t>‹#›</a:t>
            </a:fld>
            <a:endParaRPr lang="en-US"/>
          </a:p>
        </p:txBody>
      </p:sp>
    </p:spTree>
    <p:extLst>
      <p:ext uri="{BB962C8B-B14F-4D97-AF65-F5344CB8AC3E}">
        <p14:creationId xmlns:p14="http://schemas.microsoft.com/office/powerpoint/2010/main" val="137786504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9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8A9114D4-9271-4642-8369-44D0458470C3}" type="slidenum">
              <a:rPr lang="en-US"/>
              <a:pPr>
                <a:defRPr/>
              </a:pPr>
              <a:t>‹#›</a:t>
            </a:fld>
            <a:endParaRPr lang="en-US"/>
          </a:p>
        </p:txBody>
      </p:sp>
    </p:spTree>
    <p:extLst>
      <p:ext uri="{BB962C8B-B14F-4D97-AF65-F5344CB8AC3E}">
        <p14:creationId xmlns:p14="http://schemas.microsoft.com/office/powerpoint/2010/main" val="1841890202"/>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771" indent="0">
              <a:buNone/>
              <a:defRPr sz="2800"/>
            </a:lvl2pPr>
            <a:lvl3pPr marL="913584" indent="0">
              <a:buNone/>
              <a:defRPr sz="2400"/>
            </a:lvl3pPr>
            <a:lvl4pPr marL="1370376" indent="0">
              <a:buNone/>
              <a:defRPr sz="2000"/>
            </a:lvl4pPr>
            <a:lvl5pPr marL="1827168" indent="0">
              <a:buNone/>
              <a:defRPr sz="2000"/>
            </a:lvl5pPr>
            <a:lvl6pPr marL="2283982" indent="0">
              <a:buNone/>
              <a:defRPr sz="2000"/>
            </a:lvl6pPr>
            <a:lvl7pPr marL="2740750" indent="0">
              <a:buNone/>
              <a:defRPr sz="2000"/>
            </a:lvl7pPr>
            <a:lvl8pPr marL="3197520" indent="0">
              <a:buNone/>
              <a:defRPr sz="2000"/>
            </a:lvl8pPr>
            <a:lvl9pPr marL="3654291" indent="0">
              <a:buNone/>
              <a:defRPr sz="2000"/>
            </a:lvl9pPr>
          </a:lstStyle>
          <a:p>
            <a:pPr lvl="0"/>
            <a:endParaRPr lang="en-US" noProof="0" smtClean="0"/>
          </a:p>
        </p:txBody>
      </p:sp>
      <p:sp>
        <p:nvSpPr>
          <p:cNvPr id="4" name="Text Placeholder 3"/>
          <p:cNvSpPr>
            <a:spLocks noGrp="1"/>
          </p:cNvSpPr>
          <p:nvPr>
            <p:ph type="body" sz="half" idx="2"/>
          </p:nvPr>
        </p:nvSpPr>
        <p:spPr>
          <a:xfrm>
            <a:off x="2389717" y="5367395"/>
            <a:ext cx="7315200" cy="804863"/>
          </a:xfrm>
        </p:spPr>
        <p:txBody>
          <a:bodyPr/>
          <a:lstStyle>
            <a:lvl1pPr marL="0" indent="0">
              <a:buNone/>
              <a:defRPr sz="1500"/>
            </a:lvl1pPr>
            <a:lvl2pPr marL="456771" indent="0">
              <a:buNone/>
              <a:defRPr sz="1200"/>
            </a:lvl2pPr>
            <a:lvl3pPr marL="913584" indent="0">
              <a:buNone/>
              <a:defRPr sz="1100"/>
            </a:lvl3pPr>
            <a:lvl4pPr marL="1370376" indent="0">
              <a:buNone/>
              <a:defRPr sz="900"/>
            </a:lvl4pPr>
            <a:lvl5pPr marL="1827168" indent="0">
              <a:buNone/>
              <a:defRPr sz="900"/>
            </a:lvl5pPr>
            <a:lvl6pPr marL="2283982" indent="0">
              <a:buNone/>
              <a:defRPr sz="900"/>
            </a:lvl6pPr>
            <a:lvl7pPr marL="2740750" indent="0">
              <a:buNone/>
              <a:defRPr sz="900"/>
            </a:lvl7pPr>
            <a:lvl8pPr marL="3197520" indent="0">
              <a:buNone/>
              <a:defRPr sz="900"/>
            </a:lvl8pPr>
            <a:lvl9pPr marL="3654291"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C40B1962-C74D-4A56-B299-C83CE320AD35}" type="slidenum">
              <a:rPr lang="en-US"/>
              <a:pPr>
                <a:defRPr/>
              </a:pPr>
              <a:t>‹#›</a:t>
            </a:fld>
            <a:endParaRPr lang="en-US"/>
          </a:p>
        </p:txBody>
      </p:sp>
    </p:spTree>
    <p:extLst>
      <p:ext uri="{BB962C8B-B14F-4D97-AF65-F5344CB8AC3E}">
        <p14:creationId xmlns:p14="http://schemas.microsoft.com/office/powerpoint/2010/main" val="190885480"/>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6929E6E-DBBB-4CE8-B899-C1D1F22A62CF}" type="slidenum">
              <a:rPr lang="en-US"/>
              <a:pPr>
                <a:defRPr/>
              </a:pPr>
              <a:t>‹#›</a:t>
            </a:fld>
            <a:endParaRPr lang="en-US"/>
          </a:p>
        </p:txBody>
      </p:sp>
    </p:spTree>
    <p:extLst>
      <p:ext uri="{BB962C8B-B14F-4D97-AF65-F5344CB8AC3E}">
        <p14:creationId xmlns:p14="http://schemas.microsoft.com/office/powerpoint/2010/main" val="1529123129"/>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32"/>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32"/>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4A480A89-3A9E-45F5-B94D-C18450FD3B2C}" type="slidenum">
              <a:rPr lang="en-US"/>
              <a:pPr>
                <a:defRPr/>
              </a:pPr>
              <a:t>‹#›</a:t>
            </a:fld>
            <a:endParaRPr lang="en-US"/>
          </a:p>
        </p:txBody>
      </p:sp>
    </p:spTree>
    <p:extLst>
      <p:ext uri="{BB962C8B-B14F-4D97-AF65-F5344CB8AC3E}">
        <p14:creationId xmlns:p14="http://schemas.microsoft.com/office/powerpoint/2010/main" val="220490269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32"/>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Arial" pitchFamily="34" charset="0"/>
                <a:cs typeface="Arial" pitchFamily="34" charset="0"/>
              </a:defRPr>
            </a:lvl1pPr>
          </a:lstStyle>
          <a:p>
            <a:pPr>
              <a:defRPr/>
            </a:pPr>
            <a:fld id="{2F2C259D-0913-4BCF-9086-BEE0B2B97F18}" type="slidenum">
              <a:rPr lang="en-US"/>
              <a:pPr>
                <a:defRPr/>
              </a:pPr>
              <a:t>‹#›</a:t>
            </a:fld>
            <a:endParaRPr lang="en-US"/>
          </a:p>
        </p:txBody>
      </p:sp>
    </p:spTree>
    <p:extLst>
      <p:ext uri="{BB962C8B-B14F-4D97-AF65-F5344CB8AC3E}">
        <p14:creationId xmlns:p14="http://schemas.microsoft.com/office/powerpoint/2010/main" val="163530129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8"/>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783" indent="0" algn="ctr">
              <a:buNone/>
            </a:lvl2pPr>
            <a:lvl3pPr marL="1215616" indent="0" algn="ctr">
              <a:buNone/>
            </a:lvl3pPr>
            <a:lvl4pPr marL="1823418" indent="0" algn="ctr">
              <a:buNone/>
            </a:lvl4pPr>
            <a:lvl5pPr marL="2431238" indent="0" algn="ctr">
              <a:buNone/>
            </a:lvl5pPr>
            <a:lvl6pPr marL="3039025" indent="0" algn="ctr">
              <a:buNone/>
            </a:lvl6pPr>
            <a:lvl7pPr marL="3646807" indent="0" algn="ctr">
              <a:buNone/>
            </a:lvl7pPr>
            <a:lvl8pPr marL="4254642" indent="0" algn="ctr">
              <a:buNone/>
            </a:lvl8pPr>
            <a:lvl9pPr marL="4862448"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204958326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10/27/2024</a:t>
            </a:fld>
            <a:endParaRPr lang="en-US"/>
          </a:p>
        </p:txBody>
      </p:sp>
      <p:sp>
        <p:nvSpPr>
          <p:cNvPr id="5" name="Footer Placeholder 18"/>
          <p:cNvSpPr>
            <a:spLocks noGrp="1"/>
          </p:cNvSpPr>
          <p:nvPr>
            <p:ph type="ftr" sz="quarter" idx="11"/>
          </p:nvPr>
        </p:nvSpPr>
        <p:spPr>
          <a:xfrm>
            <a:off x="4775200" y="76241"/>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45"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281419698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48493266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10/27/2024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73188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lIns="91358" tIns="45718" rIns="91358" bIns="45718"/>
          <a:lstStyle>
            <a:lvl1pPr>
              <a:defRPr/>
            </a:lvl1pPr>
          </a:lstStyle>
          <a:p>
            <a:r>
              <a:rPr lang="en-US"/>
              <a:t>Click to edit Master title style</a:t>
            </a:r>
          </a:p>
        </p:txBody>
      </p:sp>
      <p:sp>
        <p:nvSpPr>
          <p:cNvPr id="3" name="Text Placeholder 2"/>
          <p:cNvSpPr>
            <a:spLocks noGrp="1"/>
          </p:cNvSpPr>
          <p:nvPr>
            <p:ph type="body" idx="1"/>
          </p:nvPr>
        </p:nvSpPr>
        <p:spPr>
          <a:xfrm>
            <a:off x="609600" y="1535117"/>
            <a:ext cx="5386917"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428" y="1535117"/>
            <a:ext cx="5389033" cy="639763"/>
          </a:xfrm>
        </p:spPr>
        <p:txBody>
          <a:bodyPr lIns="91358" tIns="45718" rIns="91358" bIns="45718" anchor="b"/>
          <a:lstStyle>
            <a:lvl1pPr marL="0" indent="0">
              <a:buNone/>
              <a:defRPr sz="3200" b="1"/>
            </a:lvl1pPr>
            <a:lvl2pPr marL="608947" indent="0">
              <a:buNone/>
              <a:defRPr sz="2700" b="1"/>
            </a:lvl2pPr>
            <a:lvl3pPr marL="1217970" indent="0">
              <a:buNone/>
              <a:defRPr sz="2400" b="1"/>
            </a:lvl3pPr>
            <a:lvl4pPr marL="1826941" indent="0">
              <a:buNone/>
              <a:defRPr sz="2100" b="1"/>
            </a:lvl4pPr>
            <a:lvl5pPr marL="2435938" indent="0">
              <a:buNone/>
              <a:defRPr sz="2100" b="1"/>
            </a:lvl5pPr>
            <a:lvl6pPr marL="3044884" indent="0">
              <a:buNone/>
              <a:defRPr sz="2100" b="1"/>
            </a:lvl6pPr>
            <a:lvl7pPr marL="3653831" indent="0">
              <a:buNone/>
              <a:defRPr sz="2100" b="1"/>
            </a:lvl7pPr>
            <a:lvl8pPr marL="4262827" indent="0">
              <a:buNone/>
              <a:defRPr sz="2100" b="1"/>
            </a:lvl8pPr>
            <a:lvl9pPr marL="4871806"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428" y="2174875"/>
            <a:ext cx="5389033" cy="3951288"/>
          </a:xfrm>
        </p:spPr>
        <p:txBody>
          <a:bodyPr lIns="91358" tIns="45718" rIns="91358" bIns="45718"/>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10/27/2024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99708028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10/27/2024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8924289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10/27/2024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2677882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smtClean="0"/>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10/27/2024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272757967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smtClean="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4" y="5533398"/>
            <a:ext cx="7823200" cy="768351"/>
          </a:xfrm>
        </p:spPr>
        <p:txBody>
          <a:bodyPr lIns="145871" tIns="0"/>
          <a:lstStyle>
            <a:lvl1pPr marL="0" indent="0">
              <a:buNone/>
              <a:defRPr sz="1900"/>
            </a:lvl1pPr>
            <a:lvl2pPr>
              <a:defRPr sz="1600"/>
            </a:lvl2pPr>
            <a:lvl3pPr>
              <a:defRPr sz="1300"/>
            </a:lvl3pPr>
            <a:lvl4pPr>
              <a:defRPr sz="1200"/>
            </a:lvl4pPr>
            <a:lvl5pPr>
              <a:defRPr sz="12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394201917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3583728065"/>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381846373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533"/>
            <a:ext cx="103632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6855" indent="0" algn="ctr">
              <a:buNone/>
              <a:defRPr/>
            </a:lvl2pPr>
            <a:lvl3pPr marL="913742" indent="0" algn="ctr">
              <a:buNone/>
              <a:defRPr/>
            </a:lvl3pPr>
            <a:lvl4pPr marL="1370614" indent="0" algn="ctr">
              <a:buNone/>
              <a:defRPr/>
            </a:lvl4pPr>
            <a:lvl5pPr marL="1827485" indent="0" algn="ctr">
              <a:buNone/>
              <a:defRPr/>
            </a:lvl5pPr>
            <a:lvl6pPr marL="2284374" indent="0" algn="ctr">
              <a:buNone/>
              <a:defRPr/>
            </a:lvl6pPr>
            <a:lvl7pPr marL="2741226" indent="0" algn="ctr">
              <a:buNone/>
              <a:defRPr/>
            </a:lvl7pPr>
            <a:lvl8pPr marL="3198080" indent="0" algn="ctr">
              <a:buNone/>
              <a:defRPr/>
            </a:lvl8pPr>
            <a:lvl9pPr marL="3654935"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2F7FC303-D00B-4B0C-A122-F72C1A22D760}" type="slidenum">
              <a:rPr lang="en-US"/>
              <a:pPr>
                <a:defRPr/>
              </a:pPr>
              <a:t>‹#›</a:t>
            </a:fld>
            <a:endParaRPr lang="en-US"/>
          </a:p>
        </p:txBody>
      </p:sp>
    </p:spTree>
    <p:extLst>
      <p:ext uri="{BB962C8B-B14F-4D97-AF65-F5344CB8AC3E}">
        <p14:creationId xmlns:p14="http://schemas.microsoft.com/office/powerpoint/2010/main" val="467457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B8B71BA2-A022-4305-B4BC-374DCB5A40DC}" type="slidenum">
              <a:rPr lang="en-US"/>
              <a:pPr>
                <a:defRPr/>
              </a:pPr>
              <a:t>‹#›</a:t>
            </a:fld>
            <a:endParaRPr lang="en-US"/>
          </a:p>
        </p:txBody>
      </p:sp>
    </p:spTree>
    <p:extLst>
      <p:ext uri="{BB962C8B-B14F-4D97-AF65-F5344CB8AC3E}">
        <p14:creationId xmlns:p14="http://schemas.microsoft.com/office/powerpoint/2010/main" val="313172724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69"/>
            <a:ext cx="103632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6855" indent="0">
              <a:buNone/>
              <a:defRPr sz="1900"/>
            </a:lvl2pPr>
            <a:lvl3pPr marL="913742" indent="0">
              <a:buNone/>
              <a:defRPr sz="1600"/>
            </a:lvl3pPr>
            <a:lvl4pPr marL="1370614" indent="0">
              <a:buNone/>
              <a:defRPr sz="1500"/>
            </a:lvl4pPr>
            <a:lvl5pPr marL="1827485" indent="0">
              <a:buNone/>
              <a:defRPr sz="1500"/>
            </a:lvl5pPr>
            <a:lvl6pPr marL="2284374" indent="0">
              <a:buNone/>
              <a:defRPr sz="1500"/>
            </a:lvl6pPr>
            <a:lvl7pPr marL="2741226" indent="0">
              <a:buNone/>
              <a:defRPr sz="1500"/>
            </a:lvl7pPr>
            <a:lvl8pPr marL="3198080" indent="0">
              <a:buNone/>
              <a:defRPr sz="1500"/>
            </a:lvl8pPr>
            <a:lvl9pPr marL="3654935" indent="0">
              <a:buNone/>
              <a:defRPr sz="15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4B227DC1-694C-4292-B4B7-0C0E546B2928}" type="slidenum">
              <a:rPr lang="en-US"/>
              <a:pPr>
                <a:defRPr/>
              </a:pPr>
              <a:t>‹#›</a:t>
            </a:fld>
            <a:endParaRPr lang="en-US"/>
          </a:p>
        </p:txBody>
      </p:sp>
    </p:spTree>
    <p:extLst>
      <p:ext uri="{BB962C8B-B14F-4D97-AF65-F5344CB8AC3E}">
        <p14:creationId xmlns:p14="http://schemas.microsoft.com/office/powerpoint/2010/main" val="38294866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lIns="91358" tIns="45718" rIns="91358" bIns="45718"/>
          <a:lstStyle/>
          <a:p>
            <a:r>
              <a:rPr lang="en-US"/>
              <a:t>Click to edit Master title style</a:t>
            </a:r>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900"/>
            </a:lvl4pPr>
            <a:lvl5pPr>
              <a:defRPr sz="1900"/>
            </a:lvl5pPr>
            <a:lvl6pPr>
              <a:defRPr sz="1900"/>
            </a:lvl6pPr>
            <a:lvl7pPr>
              <a:defRPr sz="1900"/>
            </a:lvl7pPr>
            <a:lvl8pPr>
              <a:defRPr sz="1900"/>
            </a:lvl8pPr>
            <a:lvl9pPr>
              <a:defRPr sz="19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F8BF98B8-3F1E-4FDB-B4D9-35E6180D01F2}" type="slidenum">
              <a:rPr lang="en-US"/>
              <a:pPr>
                <a:defRPr/>
              </a:pPr>
              <a:t>‹#›</a:t>
            </a:fld>
            <a:endParaRPr lang="en-US"/>
          </a:p>
        </p:txBody>
      </p:sp>
    </p:spTree>
    <p:extLst>
      <p:ext uri="{BB962C8B-B14F-4D97-AF65-F5344CB8AC3E}">
        <p14:creationId xmlns:p14="http://schemas.microsoft.com/office/powerpoint/2010/main" val="199046348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9600" y="1535117"/>
            <a:ext cx="5386917"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93453" y="1535117"/>
            <a:ext cx="5389033" cy="639763"/>
          </a:xfrm>
        </p:spPr>
        <p:txBody>
          <a:bodyPr anchor="b"/>
          <a:lstStyle>
            <a:lvl1pPr marL="0" indent="0">
              <a:buNone/>
              <a:defRPr sz="2400" b="1"/>
            </a:lvl1pPr>
            <a:lvl2pPr marL="456855" indent="0">
              <a:buNone/>
              <a:defRPr sz="2000" b="1"/>
            </a:lvl2pPr>
            <a:lvl3pPr marL="913742" indent="0">
              <a:buNone/>
              <a:defRPr sz="1900" b="1"/>
            </a:lvl3pPr>
            <a:lvl4pPr marL="1370614" indent="0">
              <a:buNone/>
              <a:defRPr sz="1600" b="1"/>
            </a:lvl4pPr>
            <a:lvl5pPr marL="1827485" indent="0">
              <a:buNone/>
              <a:defRPr sz="1600" b="1"/>
            </a:lvl5pPr>
            <a:lvl6pPr marL="2284374" indent="0">
              <a:buNone/>
              <a:defRPr sz="1600" b="1"/>
            </a:lvl6pPr>
            <a:lvl7pPr marL="2741226" indent="0">
              <a:buNone/>
              <a:defRPr sz="1600" b="1"/>
            </a:lvl7pPr>
            <a:lvl8pPr marL="3198080" indent="0">
              <a:buNone/>
              <a:defRPr sz="1600" b="1"/>
            </a:lvl8pPr>
            <a:lvl9pPr marL="3654935"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3453" y="2174875"/>
            <a:ext cx="5389033" cy="3951288"/>
          </a:xfrm>
        </p:spPr>
        <p:txBody>
          <a:bodyPr/>
          <a:lstStyle>
            <a:lvl1pPr>
              <a:defRPr sz="2400"/>
            </a:lvl1pPr>
            <a:lvl2pPr>
              <a:defRPr sz="2000"/>
            </a:lvl2pPr>
            <a:lvl3pPr>
              <a:defRPr sz="19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68326EB-EF2A-4D76-845C-3B5DB4EEBDF5}" type="slidenum">
              <a:rPr lang="en-US"/>
              <a:pPr>
                <a:defRPr/>
              </a:pPr>
              <a:t>‹#›</a:t>
            </a:fld>
            <a:endParaRPr lang="en-US"/>
          </a:p>
        </p:txBody>
      </p:sp>
    </p:spTree>
    <p:extLst>
      <p:ext uri="{BB962C8B-B14F-4D97-AF65-F5344CB8AC3E}">
        <p14:creationId xmlns:p14="http://schemas.microsoft.com/office/powerpoint/2010/main" val="344874822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919733CB-2805-4EC5-BA0E-DD2D756725D8}" type="slidenum">
              <a:rPr lang="en-US"/>
              <a:pPr>
                <a:defRPr/>
              </a:pPr>
              <a:t>‹#›</a:t>
            </a:fld>
            <a:endParaRPr lang="en-US"/>
          </a:p>
        </p:txBody>
      </p:sp>
    </p:spTree>
    <p:extLst>
      <p:ext uri="{BB962C8B-B14F-4D97-AF65-F5344CB8AC3E}">
        <p14:creationId xmlns:p14="http://schemas.microsoft.com/office/powerpoint/2010/main" val="5335694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E5E1F31-9296-403B-B292-98BB9156D1C0}" type="slidenum">
              <a:rPr lang="en-US"/>
              <a:pPr>
                <a:defRPr/>
              </a:pPr>
              <a:t>‹#›</a:t>
            </a:fld>
            <a:endParaRPr lang="en-US"/>
          </a:p>
        </p:txBody>
      </p:sp>
    </p:spTree>
    <p:extLst>
      <p:ext uri="{BB962C8B-B14F-4D97-AF65-F5344CB8AC3E}">
        <p14:creationId xmlns:p14="http://schemas.microsoft.com/office/powerpoint/2010/main" val="61729270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66733" y="2731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15B5DCED-548A-4963-99C0-193397868D89}" type="slidenum">
              <a:rPr lang="en-US"/>
              <a:pPr>
                <a:defRPr/>
              </a:pPr>
              <a:t>‹#›</a:t>
            </a:fld>
            <a:endParaRPr lang="en-US"/>
          </a:p>
        </p:txBody>
      </p:sp>
    </p:spTree>
    <p:extLst>
      <p:ext uri="{BB962C8B-B14F-4D97-AF65-F5344CB8AC3E}">
        <p14:creationId xmlns:p14="http://schemas.microsoft.com/office/powerpoint/2010/main" val="30398043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55" indent="0">
              <a:buNone/>
              <a:defRPr sz="2800"/>
            </a:lvl2pPr>
            <a:lvl3pPr marL="913742" indent="0">
              <a:buNone/>
              <a:defRPr sz="2400"/>
            </a:lvl3pPr>
            <a:lvl4pPr marL="1370614" indent="0">
              <a:buNone/>
              <a:defRPr sz="2000"/>
            </a:lvl4pPr>
            <a:lvl5pPr marL="1827485" indent="0">
              <a:buNone/>
              <a:defRPr sz="2000"/>
            </a:lvl5pPr>
            <a:lvl6pPr marL="2284374" indent="0">
              <a:buNone/>
              <a:defRPr sz="2000"/>
            </a:lvl6pPr>
            <a:lvl7pPr marL="2741226" indent="0">
              <a:buNone/>
              <a:defRPr sz="2000"/>
            </a:lvl7pPr>
            <a:lvl8pPr marL="3198080" indent="0">
              <a:buNone/>
              <a:defRPr sz="2000"/>
            </a:lvl8pPr>
            <a:lvl9pPr marL="3654935" indent="0">
              <a:buNone/>
              <a:defRPr sz="2000"/>
            </a:lvl9pPr>
          </a:lstStyle>
          <a:p>
            <a:pPr lvl="0"/>
            <a:endParaRPr lang="en-US" noProof="0" smtClean="0"/>
          </a:p>
        </p:txBody>
      </p:sp>
      <p:sp>
        <p:nvSpPr>
          <p:cNvPr id="4" name="Text Placeholder 3"/>
          <p:cNvSpPr>
            <a:spLocks noGrp="1"/>
          </p:cNvSpPr>
          <p:nvPr>
            <p:ph type="body" sz="half" idx="2"/>
          </p:nvPr>
        </p:nvSpPr>
        <p:spPr>
          <a:xfrm>
            <a:off x="2389717" y="5367386"/>
            <a:ext cx="7315200" cy="804863"/>
          </a:xfrm>
        </p:spPr>
        <p:txBody>
          <a:bodyPr/>
          <a:lstStyle>
            <a:lvl1pPr marL="0" indent="0">
              <a:buNone/>
              <a:defRPr sz="1500"/>
            </a:lvl1pPr>
            <a:lvl2pPr marL="456855" indent="0">
              <a:buNone/>
              <a:defRPr sz="1200"/>
            </a:lvl2pPr>
            <a:lvl3pPr marL="913742" indent="0">
              <a:buNone/>
              <a:defRPr sz="1100"/>
            </a:lvl3pPr>
            <a:lvl4pPr marL="1370614" indent="0">
              <a:buNone/>
              <a:defRPr sz="900"/>
            </a:lvl4pPr>
            <a:lvl5pPr marL="1827485" indent="0">
              <a:buNone/>
              <a:defRPr sz="900"/>
            </a:lvl5pPr>
            <a:lvl6pPr marL="2284374" indent="0">
              <a:buNone/>
              <a:defRPr sz="900"/>
            </a:lvl6pPr>
            <a:lvl7pPr marL="2741226" indent="0">
              <a:buNone/>
              <a:defRPr sz="900"/>
            </a:lvl7pPr>
            <a:lvl8pPr marL="3198080" indent="0">
              <a:buNone/>
              <a:defRPr sz="900"/>
            </a:lvl8pPr>
            <a:lvl9pPr marL="3654935"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71221BF8-DC0E-4B83-A096-814DAF0A4294}" type="slidenum">
              <a:rPr lang="en-US"/>
              <a:pPr>
                <a:defRPr/>
              </a:pPr>
              <a:t>‹#›</a:t>
            </a:fld>
            <a:endParaRPr lang="en-US"/>
          </a:p>
        </p:txBody>
      </p:sp>
    </p:spTree>
    <p:extLst>
      <p:ext uri="{BB962C8B-B14F-4D97-AF65-F5344CB8AC3E}">
        <p14:creationId xmlns:p14="http://schemas.microsoft.com/office/powerpoint/2010/main" val="314492634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DE9C5177-F53E-46D9-84CE-204D5E91B06E}" type="slidenum">
              <a:rPr lang="en-US"/>
              <a:pPr>
                <a:defRPr/>
              </a:pPr>
              <a:t>‹#›</a:t>
            </a:fld>
            <a:endParaRPr lang="en-US"/>
          </a:p>
        </p:txBody>
      </p:sp>
    </p:spTree>
    <p:extLst>
      <p:ext uri="{BB962C8B-B14F-4D97-AF65-F5344CB8AC3E}">
        <p14:creationId xmlns:p14="http://schemas.microsoft.com/office/powerpoint/2010/main" val="6487972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708"/>
            <a:ext cx="27432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27470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AEB4DE48-E418-4F11-8F3A-9E0DC3AE41EA}" type="slidenum">
              <a:rPr lang="en-US"/>
              <a:pPr>
                <a:defRPr/>
              </a:pPr>
              <a:t>‹#›</a:t>
            </a:fld>
            <a:endParaRPr lang="en-US"/>
          </a:p>
        </p:txBody>
      </p:sp>
    </p:spTree>
    <p:extLst>
      <p:ext uri="{BB962C8B-B14F-4D97-AF65-F5344CB8AC3E}">
        <p14:creationId xmlns:p14="http://schemas.microsoft.com/office/powerpoint/2010/main" val="245136826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708"/>
            <a:ext cx="1097280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
          <p:cNvSpPr>
            <a:spLocks noGrp="1" noChangeArrowheads="1"/>
          </p:cNvSpPr>
          <p:nvPr>
            <p:ph type="dt" sz="half" idx="10"/>
          </p:nvPr>
        </p:nvSpPr>
        <p:spPr/>
        <p:txBody>
          <a:bodyPr/>
          <a:lstStyle>
            <a:lvl1pPr eaLnBrk="0" hangingPunct="0">
              <a:defRPr>
                <a:latin typeface="Arial" pitchFamily="34" charset="0"/>
                <a:cs typeface="Arial"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Arial" pitchFamily="34" charset="0"/>
                <a:cs typeface="Arial"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Arial" pitchFamily="34" charset="0"/>
                <a:cs typeface="Arial" pitchFamily="34" charset="0"/>
              </a:defRPr>
            </a:lvl1pPr>
          </a:lstStyle>
          <a:p>
            <a:pPr>
              <a:defRPr/>
            </a:pPr>
            <a:fld id="{E5B6721B-6C07-4AEB-A014-7C85356D05B7}" type="slidenum">
              <a:rPr lang="en-US"/>
              <a:pPr>
                <a:defRPr/>
              </a:pPr>
              <a:t>‹#›</a:t>
            </a:fld>
            <a:endParaRPr lang="en-US"/>
          </a:p>
        </p:txBody>
      </p:sp>
    </p:spTree>
    <p:extLst>
      <p:ext uri="{BB962C8B-B14F-4D97-AF65-F5344CB8AC3E}">
        <p14:creationId xmlns:p14="http://schemas.microsoft.com/office/powerpoint/2010/main" val="186132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53499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ctrTitle"/>
          </p:nvPr>
        </p:nvSpPr>
        <p:spPr>
          <a:xfrm>
            <a:off x="508004" y="4853591"/>
            <a:ext cx="11277600" cy="1222375"/>
          </a:xfrm>
        </p:spPr>
        <p:txBody>
          <a:bodyPr anchor="t"/>
          <a:lstStyle/>
          <a:p>
            <a:r>
              <a:rPr lang="en-US" smtClean="0"/>
              <a:t>Click to edit Master title style</a:t>
            </a:r>
            <a:endParaRPr lang="en-US"/>
          </a:p>
        </p:txBody>
      </p:sp>
      <p:sp>
        <p:nvSpPr>
          <p:cNvPr id="9" name="Subtitle 8"/>
          <p:cNvSpPr>
            <a:spLocks noGrp="1"/>
          </p:cNvSpPr>
          <p:nvPr>
            <p:ph type="subTitle" idx="1"/>
          </p:nvPr>
        </p:nvSpPr>
        <p:spPr>
          <a:xfrm>
            <a:off x="508004" y="3886200"/>
            <a:ext cx="11277600" cy="914400"/>
          </a:xfrm>
        </p:spPr>
        <p:txBody>
          <a:bodyPr anchor="b"/>
          <a:lstStyle>
            <a:lvl1pPr marL="0" indent="0" algn="l">
              <a:buNone/>
              <a:defRPr sz="3200">
                <a:solidFill>
                  <a:schemeClr val="tx2">
                    <a:shade val="75000"/>
                  </a:schemeClr>
                </a:solidFill>
              </a:defRPr>
            </a:lvl1pPr>
            <a:lvl2pPr marL="607863" indent="0" algn="ctr">
              <a:buNone/>
            </a:lvl2pPr>
            <a:lvl3pPr marL="1215766" indent="0" algn="ctr">
              <a:buNone/>
            </a:lvl3pPr>
            <a:lvl4pPr marL="1823645" indent="0" algn="ctr">
              <a:buNone/>
            </a:lvl4pPr>
            <a:lvl5pPr marL="2431538" indent="0" algn="ctr">
              <a:buNone/>
            </a:lvl5pPr>
            <a:lvl6pPr marL="3039405" indent="0" algn="ctr">
              <a:buNone/>
            </a:lvl6pPr>
            <a:lvl7pPr marL="3647267" indent="0" algn="ctr">
              <a:buNone/>
            </a:lvl7pPr>
            <a:lvl8pPr marL="4255172" indent="0" algn="ctr">
              <a:buNone/>
            </a:lvl8pPr>
            <a:lvl9pPr marL="4863054" indent="0" algn="ctr">
              <a:buNone/>
            </a:lvl9pPr>
          </a:lstStyle>
          <a:p>
            <a:r>
              <a:rPr lang="en-US" smtClean="0"/>
              <a:t>Click to edit Master subtitle style</a:t>
            </a:r>
            <a:endParaRPr lang="en-US"/>
          </a:p>
        </p:txBody>
      </p:sp>
      <p:sp>
        <p:nvSpPr>
          <p:cNvPr id="5" name="Date Placeholder 15"/>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1"/>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14"/>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0DAC8AA8-BC4A-405B-B1AE-1B3974EC520D}" type="slidenum">
              <a:rPr lang="en-US" altLang="zh-CN"/>
              <a:pPr>
                <a:defRPr/>
              </a:pPr>
              <a:t>‹#›</a:t>
            </a:fld>
            <a:endParaRPr lang="en-US" altLang="zh-CN"/>
          </a:p>
        </p:txBody>
      </p:sp>
    </p:spTree>
    <p:extLst>
      <p:ext uri="{BB962C8B-B14F-4D97-AF65-F5344CB8AC3E}">
        <p14:creationId xmlns:p14="http://schemas.microsoft.com/office/powerpoint/2010/main" val="39634160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2" name="Title 21"/>
          <p:cNvSpPr>
            <a:spLocks noGrp="1"/>
          </p:cNvSpPr>
          <p:nvPr>
            <p:ph type="title"/>
          </p:nvPr>
        </p:nvSpPr>
        <p:spPr/>
        <p:txBody>
          <a:bodyPr/>
          <a:lstStyle/>
          <a:p>
            <a:r>
              <a:rPr lang="en-US" smtClean="0"/>
              <a:t>Click to edit Master title style</a:t>
            </a:r>
            <a:endParaRPr lang="en-US"/>
          </a:p>
        </p:txBody>
      </p:sp>
      <p:sp>
        <p:nvSpPr>
          <p:cNvPr id="27" name="Content Placeholder 26"/>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D646993B-0EF9-49D8-8BAC-B97AE3DC375D}" type="datetimeFigureOut">
              <a:rPr lang="en-US"/>
              <a:pPr>
                <a:defRPr/>
              </a:pPr>
              <a:t>10/27/2024</a:t>
            </a:fld>
            <a:endParaRPr lang="en-US"/>
          </a:p>
        </p:txBody>
      </p:sp>
      <p:sp>
        <p:nvSpPr>
          <p:cNvPr id="5" name="Footer Placeholder 18"/>
          <p:cNvSpPr>
            <a:spLocks noGrp="1"/>
          </p:cNvSpPr>
          <p:nvPr>
            <p:ph type="ftr" sz="quarter" idx="11"/>
          </p:nvPr>
        </p:nvSpPr>
        <p:spPr>
          <a:xfrm>
            <a:off x="4775200" y="76233"/>
            <a:ext cx="3860800" cy="290513"/>
          </a:xfrm>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15"/>
          <p:cNvSpPr>
            <a:spLocks noGrp="1"/>
          </p:cNvSpPr>
          <p:nvPr>
            <p:ph type="sldNum" sz="quarter" idx="12"/>
          </p:nvPr>
        </p:nvSpPr>
        <p:spPr>
          <a:xfrm>
            <a:off x="10972838" y="6475421"/>
            <a:ext cx="1011767" cy="247651"/>
          </a:xfrm>
        </p:spPr>
        <p:txBody>
          <a:bodyPr/>
          <a:lstStyle>
            <a:lvl1pPr fontAlgn="base">
              <a:spcBef>
                <a:spcPct val="0"/>
              </a:spcBef>
              <a:spcAft>
                <a:spcPct val="0"/>
              </a:spcAft>
              <a:defRPr b="1">
                <a:latin typeface="Arial" charset="0"/>
              </a:defRPr>
            </a:lvl1pPr>
          </a:lstStyle>
          <a:p>
            <a:pPr>
              <a:defRPr/>
            </a:pPr>
            <a:fld id="{59C54D3F-2FDB-45FF-9E74-80D4078DD766}" type="slidenum">
              <a:rPr lang="en-US"/>
              <a:pPr>
                <a:defRPr/>
              </a:pPr>
              <a:t>‹#›</a:t>
            </a:fld>
            <a:endParaRPr lang="en-US" dirty="0"/>
          </a:p>
        </p:txBody>
      </p:sp>
    </p:spTree>
    <p:extLst>
      <p:ext uri="{BB962C8B-B14F-4D97-AF65-F5344CB8AC3E}">
        <p14:creationId xmlns:p14="http://schemas.microsoft.com/office/powerpoint/2010/main" val="330350658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Straight Connector 3"/>
          <p:cNvSpPr>
            <a:spLocks noChangeShapeType="1"/>
          </p:cNvSpPr>
          <p:nvPr/>
        </p:nvSpPr>
        <p:spPr bwMode="auto">
          <a:xfrm>
            <a:off x="685800" y="3444904"/>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white"/>
              </a:solidFill>
              <a:cs typeface="Arial" pitchFamily="34" charset="0"/>
              <a:sym typeface="Arial"/>
            </a:endParaRPr>
          </a:p>
        </p:txBody>
      </p:sp>
      <p:sp>
        <p:nvSpPr>
          <p:cNvPr id="6" name="Text Placeholder 5"/>
          <p:cNvSpPr>
            <a:spLocks noGrp="1"/>
          </p:cNvSpPr>
          <p:nvPr>
            <p:ph type="body" idx="1"/>
          </p:nvPr>
        </p:nvSpPr>
        <p:spPr>
          <a:xfrm>
            <a:off x="508004" y="1676400"/>
            <a:ext cx="11277600" cy="1219200"/>
          </a:xfrm>
        </p:spPr>
        <p:txBody>
          <a:bodyPr anchor="b"/>
          <a:lstStyle>
            <a:lvl1pPr marL="0" indent="0" algn="r">
              <a:buNone/>
              <a:defRPr sz="2700">
                <a:solidFill>
                  <a:schemeClr val="tx2">
                    <a:shade val="75000"/>
                  </a:schemeClr>
                </a:solidFill>
              </a:defRPr>
            </a:lvl1pPr>
            <a:lvl2pPr>
              <a:buNone/>
              <a:defRPr sz="2400">
                <a:solidFill>
                  <a:schemeClr val="tx1">
                    <a:tint val="75000"/>
                  </a:schemeClr>
                </a:solidFill>
              </a:defRPr>
            </a:lvl2pPr>
            <a:lvl3pPr>
              <a:buNone/>
              <a:defRPr sz="2100">
                <a:solidFill>
                  <a:schemeClr val="tx1">
                    <a:tint val="75000"/>
                  </a:schemeClr>
                </a:solidFill>
              </a:defRPr>
            </a:lvl3pPr>
            <a:lvl4pPr>
              <a:buNone/>
              <a:defRPr sz="1900">
                <a:solidFill>
                  <a:schemeClr val="tx1">
                    <a:tint val="75000"/>
                  </a:schemeClr>
                </a:solidFill>
              </a:defRPr>
            </a:lvl4pPr>
            <a:lvl5pPr>
              <a:buNone/>
              <a:defRPr sz="1900">
                <a:solidFill>
                  <a:schemeClr val="tx1">
                    <a:tint val="75000"/>
                  </a:schemeClr>
                </a:solidFill>
              </a:defRPr>
            </a:lvl5pPr>
          </a:lstStyle>
          <a:p>
            <a:pPr lvl="0"/>
            <a:r>
              <a:rPr lang="en-US" smtClean="0"/>
              <a:t>Click to edit Master text styles</a:t>
            </a:r>
          </a:p>
        </p:txBody>
      </p:sp>
      <p:sp>
        <p:nvSpPr>
          <p:cNvPr id="8" name="Title 7"/>
          <p:cNvSpPr>
            <a:spLocks noGrp="1"/>
          </p:cNvSpPr>
          <p:nvPr>
            <p:ph type="title"/>
          </p:nvPr>
        </p:nvSpPr>
        <p:spPr>
          <a:xfrm>
            <a:off x="240635" y="2947147"/>
            <a:ext cx="11582400" cy="1184825"/>
          </a:xfrm>
        </p:spPr>
        <p:txBody>
          <a:bodyPr rtlCol="0" anchor="t"/>
          <a:lstStyle>
            <a:lvl1pPr algn="r">
              <a:defRPr/>
            </a:lvl1pPr>
          </a:lstStyle>
          <a:p>
            <a:r>
              <a:rPr lang="en-US" smtClean="0"/>
              <a:t>Click to edit Master title style</a:t>
            </a:r>
            <a:endParaRPr lang="en-US"/>
          </a:p>
        </p:txBody>
      </p:sp>
      <p:sp>
        <p:nvSpPr>
          <p:cNvPr id="5" name="Date Placeholder 18"/>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Footer Placeholder 1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9" name="Slide Number Placeholder 1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082D37FE-507A-4FE0-9C44-608F569B861F}" type="slidenum">
              <a:rPr lang="en-US" altLang="zh-CN"/>
              <a:pPr>
                <a:defRPr/>
              </a:pPr>
              <a:t>‹#›</a:t>
            </a:fld>
            <a:endParaRPr lang="en-US" altLang="zh-CN"/>
          </a:p>
        </p:txBody>
      </p:sp>
    </p:spTree>
    <p:extLst>
      <p:ext uri="{BB962C8B-B14F-4D97-AF65-F5344CB8AC3E}">
        <p14:creationId xmlns:p14="http://schemas.microsoft.com/office/powerpoint/2010/main" val="3904054530"/>
      </p:ext>
    </p:extLst>
  </p:cSld>
  <p:clrMapOvr>
    <a:overrideClrMapping bg1="dk1" tx1="lt1" bg2="dk2" tx2="lt2" accent1="accent1" accent2="accent2" accent3="accent3" accent4="accent4" accent5="accent5" accent6="accent6" hlink="hlink" folHlink="folHlink"/>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0" name="Title 1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14" name="Content Placeholder 13"/>
          <p:cNvSpPr>
            <a:spLocks noGrp="1"/>
          </p:cNvSpPr>
          <p:nvPr>
            <p:ph sz="half" idx="1"/>
          </p:nvPr>
        </p:nvSpPr>
        <p:spPr>
          <a:xfrm>
            <a:off x="406400" y="1600200"/>
            <a:ext cx="55880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half" idx="2"/>
          </p:nvPr>
        </p:nvSpPr>
        <p:spPr>
          <a:xfrm>
            <a:off x="6197600" y="1600200"/>
            <a:ext cx="5791200" cy="4724400"/>
          </a:xfrm>
        </p:spPr>
        <p:txBody>
          <a:bodyPr/>
          <a:lstStyle>
            <a:lvl1pPr>
              <a:defRPr sz="3700"/>
            </a:lvl1pPr>
            <a:lvl2pPr>
              <a:defRPr sz="3200"/>
            </a:lvl2pPr>
            <a:lvl3pPr>
              <a:defRPr sz="2700"/>
            </a:lvl3pPr>
            <a:lvl4pPr>
              <a:defRPr sz="2400"/>
            </a:lvl4pPr>
            <a:lvl5pPr>
              <a:defRPr sz="24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20"/>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11AFAA9D-F228-4093-92E6-3B2579C28FFD}" type="datetimeFigureOut">
              <a:rPr lang="en-US"/>
              <a:pPr>
                <a:defRPr/>
              </a:pPr>
              <a:t>10/27/2024</a:t>
            </a:fld>
            <a:endParaRPr lang="en-US"/>
          </a:p>
        </p:txBody>
      </p:sp>
      <p:sp>
        <p:nvSpPr>
          <p:cNvPr id="6" name="Footer Placeholder 9"/>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B0C1BA83-53E3-47FA-A996-CE786A9ED1AB}" type="slidenum">
              <a:rPr lang="en-US"/>
              <a:pPr>
                <a:defRPr/>
              </a:pPr>
              <a:t>‹#›</a:t>
            </a:fld>
            <a:endParaRPr lang="en-US"/>
          </a:p>
        </p:txBody>
      </p:sp>
    </p:spTree>
    <p:extLst>
      <p:ext uri="{BB962C8B-B14F-4D97-AF65-F5344CB8AC3E}">
        <p14:creationId xmlns:p14="http://schemas.microsoft.com/office/powerpoint/2010/main" val="411760279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6019876"/>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29" name="Title 28"/>
          <p:cNvSpPr>
            <a:spLocks noGrp="1"/>
          </p:cNvSpPr>
          <p:nvPr>
            <p:ph type="title"/>
          </p:nvPr>
        </p:nvSpPr>
        <p:spPr>
          <a:xfrm>
            <a:off x="406404" y="5410269"/>
            <a:ext cx="11480800" cy="882651"/>
          </a:xfrm>
        </p:spPr>
        <p:txBody>
          <a:bodyPr/>
          <a:lstStyle>
            <a:lvl1pPr>
              <a:defRPr/>
            </a:lvl1pPr>
          </a:lstStyle>
          <a:p>
            <a:r>
              <a:rPr lang="en-US" smtClean="0"/>
              <a:t>Click to edit Master title style</a:t>
            </a:r>
            <a:endParaRPr lang="en-US"/>
          </a:p>
        </p:txBody>
      </p:sp>
      <p:sp>
        <p:nvSpPr>
          <p:cNvPr id="13" name="Text Placeholder 12"/>
          <p:cNvSpPr>
            <a:spLocks noGrp="1"/>
          </p:cNvSpPr>
          <p:nvPr>
            <p:ph type="body" idx="1"/>
          </p:nvPr>
        </p:nvSpPr>
        <p:spPr>
          <a:xfrm>
            <a:off x="375260" y="666750"/>
            <a:ext cx="5720741"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25" name="Text Placeholder 24"/>
          <p:cNvSpPr>
            <a:spLocks noGrp="1"/>
          </p:cNvSpPr>
          <p:nvPr>
            <p:ph type="body" sz="half" idx="3"/>
          </p:nvPr>
        </p:nvSpPr>
        <p:spPr>
          <a:xfrm>
            <a:off x="6193399" y="666750"/>
            <a:ext cx="5722988" cy="639763"/>
          </a:xfrm>
        </p:spPr>
        <p:txBody>
          <a:bodyPr anchor="ctr"/>
          <a:lstStyle>
            <a:lvl1pPr marL="0" indent="0">
              <a:buNone/>
              <a:defRPr sz="2400" b="0" cap="all" baseline="0">
                <a:solidFill>
                  <a:schemeClr val="accent1">
                    <a:shade val="50000"/>
                  </a:schemeClr>
                </a:solidFill>
                <a:latin typeface="+mj-lt"/>
                <a:ea typeface="+mj-ea"/>
                <a:cs typeface="+mj-cs"/>
              </a:defRPr>
            </a:lvl1pPr>
            <a:lvl2pPr>
              <a:buNone/>
              <a:defRPr sz="2700" b="1"/>
            </a:lvl2pPr>
            <a:lvl3pPr>
              <a:buNone/>
              <a:defRPr sz="2400" b="1"/>
            </a:lvl3pPr>
            <a:lvl4pPr>
              <a:buNone/>
              <a:defRPr sz="2100" b="1"/>
            </a:lvl4pPr>
            <a:lvl5pPr>
              <a:buNone/>
              <a:defRPr sz="2100" b="1"/>
            </a:lvl5pPr>
          </a:lstStyle>
          <a:p>
            <a:pPr lvl="0"/>
            <a:r>
              <a:rPr lang="en-US" smtClean="0"/>
              <a:t>Click to edit Master text styles</a:t>
            </a:r>
          </a:p>
        </p:txBody>
      </p:sp>
      <p:sp>
        <p:nvSpPr>
          <p:cNvPr id="4" name="Content Placeholder 3"/>
          <p:cNvSpPr>
            <a:spLocks noGrp="1"/>
          </p:cNvSpPr>
          <p:nvPr>
            <p:ph sz="quarter" idx="2"/>
          </p:nvPr>
        </p:nvSpPr>
        <p:spPr>
          <a:xfrm>
            <a:off x="375260" y="1316113"/>
            <a:ext cx="5720741"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28" name="Content Placeholder 27"/>
          <p:cNvSpPr>
            <a:spLocks noGrp="1"/>
          </p:cNvSpPr>
          <p:nvPr>
            <p:ph sz="quarter" idx="4"/>
          </p:nvPr>
        </p:nvSpPr>
        <p:spPr>
          <a:xfrm>
            <a:off x="6198309" y="1316113"/>
            <a:ext cx="5718048" cy="3941763"/>
          </a:xfrm>
        </p:spPr>
        <p:txBody>
          <a:bodyPr/>
          <a:lstStyle>
            <a:lvl1pPr>
              <a:defRPr sz="3200"/>
            </a:lvl1pPr>
            <a:lvl2pPr>
              <a:defRPr sz="2700"/>
            </a:lvl2pPr>
            <a:lvl3pPr>
              <a:defRPr sz="2400"/>
            </a:lvl3pPr>
            <a:lvl4pPr>
              <a:defRPr sz="2100"/>
            </a:lvl4pPr>
            <a:lvl5pPr>
              <a:defRPr sz="21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9"/>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8BE61252-0545-45CD-B233-99905D759514}" type="datetimeFigureOut">
              <a:rPr lang="en-US"/>
              <a:pPr>
                <a:defRPr/>
              </a:pPr>
              <a:t>10/27/2024</a:t>
            </a:fld>
            <a:endParaRPr lang="en-US"/>
          </a:p>
        </p:txBody>
      </p:sp>
      <p:sp>
        <p:nvSpPr>
          <p:cNvPr id="9" name="Footer Placeholder 5"/>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10" name="Slide Number Placeholder 6"/>
          <p:cNvSpPr>
            <a:spLocks noGrp="1"/>
          </p:cNvSpPr>
          <p:nvPr>
            <p:ph type="sldNum" sz="quarter" idx="12"/>
          </p:nvPr>
        </p:nvSpPr>
        <p:spPr>
          <a:xfrm>
            <a:off x="10972800" y="6477009"/>
            <a:ext cx="1016000" cy="247651"/>
          </a:xfrm>
        </p:spPr>
        <p:txBody>
          <a:bodyPr/>
          <a:lstStyle>
            <a:lvl1pPr fontAlgn="base">
              <a:spcBef>
                <a:spcPct val="0"/>
              </a:spcBef>
              <a:spcAft>
                <a:spcPct val="0"/>
              </a:spcAft>
              <a:defRPr b="1">
                <a:latin typeface="Arial" charset="0"/>
              </a:defRPr>
            </a:lvl1pPr>
          </a:lstStyle>
          <a:p>
            <a:pPr>
              <a:defRPr/>
            </a:pPr>
            <a:fld id="{A3358FB4-B9D8-4B01-89D7-77D17D15028B}" type="slidenum">
              <a:rPr lang="en-US"/>
              <a:pPr>
                <a:defRPr/>
              </a:pPr>
              <a:t>‹#›</a:t>
            </a:fld>
            <a:endParaRPr lang="en-US" dirty="0"/>
          </a:p>
        </p:txBody>
      </p:sp>
    </p:spTree>
    <p:extLst>
      <p:ext uri="{BB962C8B-B14F-4D97-AF65-F5344CB8AC3E}">
        <p14:creationId xmlns:p14="http://schemas.microsoft.com/office/powerpoint/2010/main" val="104412612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0" name="Title 29"/>
          <p:cNvSpPr>
            <a:spLocks noGrp="1"/>
          </p:cNvSpPr>
          <p:nvPr>
            <p:ph type="title"/>
          </p:nvPr>
        </p:nvSpPr>
        <p:spPr>
          <a:xfrm>
            <a:off x="402336" y="457200"/>
            <a:ext cx="11582400" cy="841248"/>
          </a:xfrm>
        </p:spPr>
        <p:txBody>
          <a:bodyPr/>
          <a:lstStyle/>
          <a:p>
            <a:r>
              <a:rPr lang="en-US" smtClean="0"/>
              <a:t>Click to edit Master title style</a:t>
            </a:r>
            <a:endParaRPr lang="en-US"/>
          </a:p>
        </p:txBody>
      </p:sp>
      <p:sp>
        <p:nvSpPr>
          <p:cNvPr id="3" name="Date Placeholder 11"/>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7B34934-4A94-4B4C-AF59-7365788C66E2}" type="datetimeFigureOut">
              <a:rPr lang="en-US"/>
              <a:pPr>
                <a:defRPr/>
              </a:pPr>
              <a:t>10/27/2024</a:t>
            </a:fld>
            <a:endParaRPr lang="en-US"/>
          </a:p>
        </p:txBody>
      </p:sp>
      <p:sp>
        <p:nvSpPr>
          <p:cNvPr id="4" name="Footer Placeholder 20"/>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5"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CAE56B15-9791-43B6-9F3D-02E18220988B}" type="slidenum">
              <a:rPr lang="en-US"/>
              <a:pPr>
                <a:defRPr/>
              </a:pPr>
              <a:t>‹#›</a:t>
            </a:fld>
            <a:endParaRPr lang="en-US"/>
          </a:p>
        </p:txBody>
      </p:sp>
    </p:spTree>
    <p:extLst>
      <p:ext uri="{BB962C8B-B14F-4D97-AF65-F5344CB8AC3E}">
        <p14:creationId xmlns:p14="http://schemas.microsoft.com/office/powerpoint/2010/main" val="25340211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2"/>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5D2C044-484B-457D-A9C7-50A1F9A05C2D}" type="datetimeFigureOut">
              <a:rPr lang="en-US"/>
              <a:pPr>
                <a:defRPr/>
              </a:pPr>
              <a:t>10/27/2024</a:t>
            </a:fld>
            <a:endParaRPr lang="en-US"/>
          </a:p>
        </p:txBody>
      </p:sp>
      <p:sp>
        <p:nvSpPr>
          <p:cNvPr id="3" name="Footer Placeholder 23"/>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4"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2AB3AEEF-A6B9-4968-938B-79461037D92E}" type="slidenum">
              <a:rPr lang="en-US"/>
              <a:pPr>
                <a:defRPr/>
              </a:pPr>
              <a:t>‹#›</a:t>
            </a:fld>
            <a:endParaRPr lang="en-US"/>
          </a:p>
        </p:txBody>
      </p:sp>
    </p:spTree>
    <p:extLst>
      <p:ext uri="{BB962C8B-B14F-4D97-AF65-F5344CB8AC3E}">
        <p14:creationId xmlns:p14="http://schemas.microsoft.com/office/powerpoint/2010/main" val="12920741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Straight Connector 4"/>
          <p:cNvSpPr>
            <a:spLocks noChangeShapeType="1"/>
          </p:cNvSpPr>
          <p:nvPr/>
        </p:nvSpPr>
        <p:spPr bwMode="auto">
          <a:xfrm>
            <a:off x="685800" y="584919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Title 11"/>
          <p:cNvSpPr>
            <a:spLocks noGrp="1"/>
          </p:cNvSpPr>
          <p:nvPr>
            <p:ph type="title"/>
          </p:nvPr>
        </p:nvSpPr>
        <p:spPr>
          <a:xfrm>
            <a:off x="609600" y="5486407"/>
            <a:ext cx="11277600" cy="520700"/>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idx="2"/>
          </p:nvPr>
        </p:nvSpPr>
        <p:spPr>
          <a:xfrm>
            <a:off x="609635" y="609600"/>
            <a:ext cx="4011084" cy="4800600"/>
          </a:xfrm>
        </p:spPr>
        <p:txBody>
          <a:bodyPr/>
          <a:lstStyle>
            <a:lvl1pPr marL="0" indent="0">
              <a:buNone/>
              <a:defRPr sz="1900"/>
            </a:lvl1pPr>
            <a:lvl2pPr>
              <a:buNone/>
              <a:defRPr sz="1600"/>
            </a:lvl2pPr>
            <a:lvl3pPr>
              <a:buNone/>
              <a:defRPr sz="1300"/>
            </a:lvl3pPr>
            <a:lvl4pPr>
              <a:buNone/>
              <a:defRPr sz="1200"/>
            </a:lvl4pPr>
            <a:lvl5pPr>
              <a:buNone/>
              <a:defRPr sz="1200"/>
            </a:lvl5pPr>
          </a:lstStyle>
          <a:p>
            <a:pPr lvl="0"/>
            <a:r>
              <a:rPr lang="en-US" smtClean="0"/>
              <a:t>Click to edit Master text styles</a:t>
            </a:r>
          </a:p>
        </p:txBody>
      </p:sp>
      <p:sp>
        <p:nvSpPr>
          <p:cNvPr id="14" name="Content Placeholder 13"/>
          <p:cNvSpPr>
            <a:spLocks noGrp="1"/>
          </p:cNvSpPr>
          <p:nvPr>
            <p:ph sz="half" idx="1"/>
          </p:nvPr>
        </p:nvSpPr>
        <p:spPr>
          <a:xfrm>
            <a:off x="4766741" y="609600"/>
            <a:ext cx="7120467" cy="4800600"/>
          </a:xfrm>
        </p:spPr>
        <p:txBody>
          <a:bodyPr/>
          <a:lstStyle>
            <a:lvl1pPr>
              <a:defRPr sz="4300"/>
            </a:lvl1pPr>
            <a:lvl2pPr>
              <a:defRPr sz="3700"/>
            </a:lvl2pPr>
            <a:lvl3pPr>
              <a:defRPr sz="3200"/>
            </a:lvl3pPr>
            <a:lvl4pPr>
              <a:defRPr sz="2700"/>
            </a:lvl4pPr>
            <a:lvl5pPr>
              <a:defRPr sz="27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24"/>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4B2C22E-50A3-459C-89A1-D0CD7AAE9365}" type="datetimeFigureOut">
              <a:rPr lang="en-US"/>
              <a:pPr>
                <a:defRPr/>
              </a:pPr>
              <a:t>10/27/2024</a:t>
            </a:fld>
            <a:endParaRPr lang="en-US"/>
          </a:p>
        </p:txBody>
      </p:sp>
      <p:sp>
        <p:nvSpPr>
          <p:cNvPr id="7" name="Footer Placeholder 28"/>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8" name="Slide Number Placeholder 6"/>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3660D24C-3AC1-4CED-9990-486BFAD269B4}" type="slidenum">
              <a:rPr lang="en-US"/>
              <a:pPr>
                <a:defRPr/>
              </a:pPr>
              <a:t>‹#›</a:t>
            </a:fld>
            <a:endParaRPr lang="en-US"/>
          </a:p>
        </p:txBody>
      </p:sp>
    </p:spTree>
    <p:extLst>
      <p:ext uri="{BB962C8B-B14F-4D97-AF65-F5344CB8AC3E}">
        <p14:creationId xmlns:p14="http://schemas.microsoft.com/office/powerpoint/2010/main" val="110910508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3" name="Picture Placeholder 12"/>
          <p:cNvSpPr>
            <a:spLocks noGrp="1"/>
          </p:cNvSpPr>
          <p:nvPr>
            <p:ph type="pic" idx="1"/>
          </p:nvPr>
        </p:nvSpPr>
        <p:spPr>
          <a:xfrm>
            <a:off x="4673600" y="616635"/>
            <a:ext cx="6705600" cy="3657600"/>
          </a:xfrm>
          <a:solidFill>
            <a:schemeClr val="bg1"/>
          </a:solidFill>
          <a:ln w="6350">
            <a:solidFill>
              <a:schemeClr val="accent1"/>
            </a:solidFill>
          </a:ln>
          <a:effectLst>
            <a:reflection blurRad="1000" stA="49000" endA="500" endPos="10000" dist="900" dir="5400000" sy="-90000" algn="bl" rotWithShape="0"/>
          </a:effectLst>
        </p:spPr>
        <p:txBody>
          <a:bodyPr>
            <a:normAutofit/>
          </a:bodyPr>
          <a:lstStyle>
            <a:lvl1pPr marL="0" indent="0">
              <a:buNone/>
              <a:defRPr sz="4300"/>
            </a:lvl1pPr>
          </a:lstStyle>
          <a:p>
            <a:pPr lvl="0"/>
            <a:r>
              <a:rPr lang="en-US" noProof="0" smtClean="0"/>
              <a:t>Click icon to add picture</a:t>
            </a:r>
            <a:endParaRPr lang="en-US" noProof="0" dirty="0"/>
          </a:p>
        </p:txBody>
      </p:sp>
      <p:sp>
        <p:nvSpPr>
          <p:cNvPr id="17" name="Title 16"/>
          <p:cNvSpPr>
            <a:spLocks noGrp="1"/>
          </p:cNvSpPr>
          <p:nvPr>
            <p:ph type="title"/>
          </p:nvPr>
        </p:nvSpPr>
        <p:spPr>
          <a:xfrm>
            <a:off x="508004" y="4993760"/>
            <a:ext cx="7823200" cy="522288"/>
          </a:xfrm>
        </p:spPr>
        <p:txBody>
          <a:bodyPr/>
          <a:lstStyle>
            <a:lvl1pPr algn="l">
              <a:buNone/>
              <a:defRPr sz="2700" b="1"/>
            </a:lvl1pPr>
          </a:lstStyle>
          <a:p>
            <a:r>
              <a:rPr lang="en-US" smtClean="0"/>
              <a:t>Click to edit Master title style</a:t>
            </a:r>
            <a:endParaRPr lang="en-US"/>
          </a:p>
        </p:txBody>
      </p:sp>
      <p:sp>
        <p:nvSpPr>
          <p:cNvPr id="26" name="Text Placeholder 25"/>
          <p:cNvSpPr>
            <a:spLocks noGrp="1"/>
          </p:cNvSpPr>
          <p:nvPr>
            <p:ph type="body" sz="half" idx="2"/>
          </p:nvPr>
        </p:nvSpPr>
        <p:spPr>
          <a:xfrm>
            <a:off x="508004" y="5533391"/>
            <a:ext cx="7823200" cy="768351"/>
          </a:xfrm>
        </p:spPr>
        <p:txBody>
          <a:bodyPr lIns="145891" tIns="0"/>
          <a:lstStyle>
            <a:lvl1pPr marL="0" indent="0">
              <a:buNone/>
              <a:defRPr sz="1900"/>
            </a:lvl1pPr>
            <a:lvl2pPr>
              <a:defRPr sz="1600"/>
            </a:lvl2pPr>
            <a:lvl3pPr>
              <a:defRPr sz="1300"/>
            </a:lvl3pPr>
            <a:lvl4pPr>
              <a:defRPr sz="1200"/>
            </a:lvl4pPr>
            <a:lvl5pPr>
              <a:defRPr sz="1200"/>
            </a:lvl5pPr>
          </a:lstStyle>
          <a:p>
            <a:pPr lvl="0"/>
            <a:r>
              <a:rPr lang="en-US" smtClean="0"/>
              <a:t>Click to edit Master text styles</a:t>
            </a:r>
          </a:p>
        </p:txBody>
      </p:sp>
      <p:sp>
        <p:nvSpPr>
          <p:cNvPr id="5" name="Date Placeholder 6"/>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6"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ltLang="zh-CN"/>
          </a:p>
        </p:txBody>
      </p:sp>
      <p:sp>
        <p:nvSpPr>
          <p:cNvPr id="7" name="Slide Number Placeholder 30"/>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E142EAB-5237-4C5A-A412-50553DBA014B}" type="slidenum">
              <a:rPr lang="en-US" altLang="zh-CN"/>
              <a:pPr>
                <a:defRPr/>
              </a:pPr>
              <a:t>‹#›</a:t>
            </a:fld>
            <a:endParaRPr lang="en-US" altLang="zh-CN"/>
          </a:p>
        </p:txBody>
      </p:sp>
    </p:spTree>
    <p:extLst>
      <p:ext uri="{BB962C8B-B14F-4D97-AF65-F5344CB8AC3E}">
        <p14:creationId xmlns:p14="http://schemas.microsoft.com/office/powerpoint/2010/main" val="160121073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6B66F995-E4DC-4516-AE58-FEAAFC584487}"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8BCADEE3-0BC6-4D62-B342-1435F63643B0}" type="slidenum">
              <a:rPr lang="en-US"/>
              <a:pPr>
                <a:defRPr/>
              </a:pPr>
              <a:t>‹#›</a:t>
            </a:fld>
            <a:endParaRPr lang="en-US"/>
          </a:p>
        </p:txBody>
      </p:sp>
    </p:spTree>
    <p:extLst>
      <p:ext uri="{BB962C8B-B14F-4D97-AF65-F5344CB8AC3E}">
        <p14:creationId xmlns:p14="http://schemas.microsoft.com/office/powerpoint/2010/main" val="200715958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44000" y="549280"/>
            <a:ext cx="2438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549280"/>
            <a:ext cx="83312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b="1">
                <a:latin typeface="Arial" charset="0"/>
              </a:defRPr>
            </a:lvl1pPr>
          </a:lstStyle>
          <a:p>
            <a:pPr>
              <a:defRPr/>
            </a:pPr>
            <a:fld id="{05FD097C-916C-47FE-9B25-7BCD71AF070D}" type="datetimeFigureOut">
              <a:rPr lang="en-US"/>
              <a:pPr>
                <a:defRPr/>
              </a:pPr>
              <a:t>10/27/2024</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b="1">
                <a:latin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b="1">
                <a:latin typeface="Arial" charset="0"/>
              </a:defRPr>
            </a:lvl1pPr>
          </a:lstStyle>
          <a:p>
            <a:pPr>
              <a:defRPr/>
            </a:pPr>
            <a:fld id="{60D82D74-B4D1-4A24-BF81-83CD1D10F3B3}" type="slidenum">
              <a:rPr lang="en-US"/>
              <a:pPr>
                <a:defRPr/>
              </a:pPr>
              <a:t>‹#›</a:t>
            </a:fld>
            <a:endParaRPr lang="en-US"/>
          </a:p>
        </p:txBody>
      </p:sp>
    </p:spTree>
    <p:extLst>
      <p:ext uri="{BB962C8B-B14F-4D97-AF65-F5344CB8AC3E}">
        <p14:creationId xmlns:p14="http://schemas.microsoft.com/office/powerpoint/2010/main" val="1621890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7"/>
            <a:ext cx="4011084" cy="1162051"/>
          </a:xfrm>
        </p:spPr>
        <p:txBody>
          <a:bodyPr lIns="91358" tIns="45718" rIns="91358" bIns="45718"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3" y="273114"/>
            <a:ext cx="6815667" cy="5853113"/>
          </a:xfrm>
        </p:spPr>
        <p:txBody>
          <a:bodyPr lIns="91358" tIns="45718" rIns="91358" bIns="45718"/>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58"/>
            <a:ext cx="103632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347" indent="0" algn="ctr">
              <a:buNone/>
              <a:defRPr>
                <a:solidFill>
                  <a:schemeClr val="tx1">
                    <a:tint val="75000"/>
                  </a:schemeClr>
                </a:solidFill>
              </a:defRPr>
            </a:lvl2pPr>
            <a:lvl3pPr marL="1218720" indent="0" algn="ctr">
              <a:buNone/>
              <a:defRPr>
                <a:solidFill>
                  <a:schemeClr val="tx1">
                    <a:tint val="75000"/>
                  </a:schemeClr>
                </a:solidFill>
              </a:defRPr>
            </a:lvl3pPr>
            <a:lvl4pPr marL="1828074" indent="0" algn="ctr">
              <a:buNone/>
              <a:defRPr>
                <a:solidFill>
                  <a:schemeClr val="tx1">
                    <a:tint val="75000"/>
                  </a:schemeClr>
                </a:solidFill>
              </a:defRPr>
            </a:lvl4pPr>
            <a:lvl5pPr marL="2437438" indent="0" algn="ctr">
              <a:buNone/>
              <a:defRPr>
                <a:solidFill>
                  <a:schemeClr val="tx1">
                    <a:tint val="75000"/>
                  </a:schemeClr>
                </a:solidFill>
              </a:defRPr>
            </a:lvl5pPr>
            <a:lvl6pPr marL="3046784" indent="0" algn="ctr">
              <a:buNone/>
              <a:defRPr>
                <a:solidFill>
                  <a:schemeClr val="tx1">
                    <a:tint val="75000"/>
                  </a:schemeClr>
                </a:solidFill>
              </a:defRPr>
            </a:lvl6pPr>
            <a:lvl7pPr marL="3656131" indent="0" algn="ctr">
              <a:buNone/>
              <a:defRPr>
                <a:solidFill>
                  <a:schemeClr val="tx1">
                    <a:tint val="75000"/>
                  </a:schemeClr>
                </a:solidFill>
              </a:defRPr>
            </a:lvl7pPr>
            <a:lvl8pPr marL="4265493" indent="0" algn="ctr">
              <a:buNone/>
              <a:defRPr>
                <a:solidFill>
                  <a:schemeClr val="tx1">
                    <a:tint val="75000"/>
                  </a:schemeClr>
                </a:solidFill>
              </a:defRPr>
            </a:lvl8pPr>
            <a:lvl9pPr marL="4874849"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lvl1pPr>
              <a:defRPr/>
            </a:lvl1pPr>
          </a:lstStyle>
          <a:p>
            <a:pPr>
              <a:defRPr/>
            </a:pPr>
            <a:fld id="{F16AF851-E469-4693-A0AC-419DDA7AB4D6}"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2pPr lvl="1">
              <a:defRPr/>
            </a:lvl2pPr>
          </a:lstStyle>
          <a:p>
            <a:pPr lvl="1">
              <a:defRPr/>
            </a:pPr>
            <a:fld id="{4A96B87D-E1A6-4C1B-AF1F-114C9E9B8D3D}" type="slidenum">
              <a:rPr lang="en-US" altLang="en-US">
                <a:solidFill>
                  <a:prstClr val="black"/>
                </a:solidFill>
              </a:rPr>
              <a:pPr lvl="1">
                <a:defRPr/>
              </a:pPr>
              <a:t>‹#›</a:t>
            </a:fld>
            <a:endParaRPr lang="en-US" altLang="en-US">
              <a:solidFill>
                <a:prstClr val="black"/>
              </a:solidFill>
            </a:endParaRPr>
          </a:p>
        </p:txBody>
      </p:sp>
    </p:spTree>
    <p:extLst>
      <p:ext uri="{BB962C8B-B14F-4D97-AF65-F5344CB8AC3E}">
        <p14:creationId xmlns:p14="http://schemas.microsoft.com/office/powerpoint/2010/main" val="2323795127"/>
      </p:ext>
    </p:extLst>
  </p:cSld>
  <p:clrMapOvr>
    <a:masterClrMapping/>
  </p:clrMapOvr>
  <p:transition>
    <p:blinds/>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F0D96189-CA90-419F-ACAA-62783586D461}" type="datetimeFigureOut">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BC0B1C8-A0CE-4F77-99A1-D96F6A7D2B1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605655878"/>
      </p:ext>
    </p:extLst>
  </p:cSld>
  <p:clrMapOvr>
    <a:masterClrMapping/>
  </p:clrMapOvr>
  <p:transition>
    <p:blinds/>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9"/>
            <a:ext cx="10363200" cy="1362075"/>
          </a:xfrm>
        </p:spPr>
        <p:txBody>
          <a:bodyPr anchor="t"/>
          <a:lstStyle>
            <a:lvl1pPr algn="l">
              <a:defRPr sz="5300" b="1" cap="all"/>
            </a:lvl1pPr>
          </a:lstStyle>
          <a:p>
            <a:r>
              <a:rPr lang="en-US" smtClean="0"/>
              <a:t>Click to edit Master title style</a:t>
            </a:r>
            <a:endParaRPr lang="vi-VN"/>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9347" indent="0">
              <a:buNone/>
              <a:defRPr sz="2400">
                <a:solidFill>
                  <a:schemeClr val="tx1">
                    <a:tint val="75000"/>
                  </a:schemeClr>
                </a:solidFill>
              </a:defRPr>
            </a:lvl2pPr>
            <a:lvl3pPr marL="1218720" indent="0">
              <a:buNone/>
              <a:defRPr sz="2100">
                <a:solidFill>
                  <a:schemeClr val="tx1">
                    <a:tint val="75000"/>
                  </a:schemeClr>
                </a:solidFill>
              </a:defRPr>
            </a:lvl3pPr>
            <a:lvl4pPr marL="1828074" indent="0">
              <a:buNone/>
              <a:defRPr sz="1900">
                <a:solidFill>
                  <a:schemeClr val="tx1">
                    <a:tint val="75000"/>
                  </a:schemeClr>
                </a:solidFill>
              </a:defRPr>
            </a:lvl4pPr>
            <a:lvl5pPr marL="2437438" indent="0">
              <a:buNone/>
              <a:defRPr sz="1900">
                <a:solidFill>
                  <a:schemeClr val="tx1">
                    <a:tint val="75000"/>
                  </a:schemeClr>
                </a:solidFill>
              </a:defRPr>
            </a:lvl5pPr>
            <a:lvl6pPr marL="3046784" indent="0">
              <a:buNone/>
              <a:defRPr sz="1900">
                <a:solidFill>
                  <a:schemeClr val="tx1">
                    <a:tint val="75000"/>
                  </a:schemeClr>
                </a:solidFill>
              </a:defRPr>
            </a:lvl6pPr>
            <a:lvl7pPr marL="3656131" indent="0">
              <a:buNone/>
              <a:defRPr sz="1900">
                <a:solidFill>
                  <a:schemeClr val="tx1">
                    <a:tint val="75000"/>
                  </a:schemeClr>
                </a:solidFill>
              </a:defRPr>
            </a:lvl7pPr>
            <a:lvl8pPr marL="4265493" indent="0">
              <a:buNone/>
              <a:defRPr sz="1900">
                <a:solidFill>
                  <a:schemeClr val="tx1">
                    <a:tint val="75000"/>
                  </a:schemeClr>
                </a:solidFill>
              </a:defRPr>
            </a:lvl8pPr>
            <a:lvl9pPr marL="4874849"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6319754-FB42-4C7F-80EA-4A44BD8685AC}" type="datetimeFigureOut">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E75A9C0-5856-4837-AB3F-E0E8ADAA659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389378582"/>
      </p:ext>
    </p:extLst>
  </p:cSld>
  <p:clrMapOvr>
    <a:masterClrMapping/>
  </p:clrMapOvr>
  <p:transition>
    <p:blinds/>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609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6197600" y="1600206"/>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3"/>
          <p:cNvSpPr>
            <a:spLocks noGrp="1"/>
          </p:cNvSpPr>
          <p:nvPr>
            <p:ph type="dt" sz="half" idx="10"/>
          </p:nvPr>
        </p:nvSpPr>
        <p:spPr/>
        <p:txBody>
          <a:bodyPr/>
          <a:lstStyle>
            <a:lvl1pPr>
              <a:defRPr/>
            </a:lvl1pPr>
          </a:lstStyle>
          <a:p>
            <a:pPr>
              <a:defRPr/>
            </a:pPr>
            <a:fld id="{AE2712D0-A68F-4995-816E-6BD726C49FF4}" type="datetimeFigureOut">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49588E0-8C37-41F8-AA58-DEE71F1387CC}"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970271427"/>
      </p:ext>
    </p:extLst>
  </p:cSld>
  <p:clrMapOvr>
    <a:masterClrMapping/>
  </p:clrMapOvr>
  <p:transition>
    <p:blinds/>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609600" y="1535117"/>
            <a:ext cx="5386917"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6193398" y="1535117"/>
            <a:ext cx="5389033" cy="639763"/>
          </a:xfrm>
        </p:spPr>
        <p:txBody>
          <a:bodyPr anchor="b"/>
          <a:lstStyle>
            <a:lvl1pPr marL="0" indent="0">
              <a:buNone/>
              <a:defRPr sz="3200" b="1"/>
            </a:lvl1pPr>
            <a:lvl2pPr marL="609347" indent="0">
              <a:buNone/>
              <a:defRPr sz="2700" b="1"/>
            </a:lvl2pPr>
            <a:lvl3pPr marL="1218720" indent="0">
              <a:buNone/>
              <a:defRPr sz="2400" b="1"/>
            </a:lvl3pPr>
            <a:lvl4pPr marL="1828074" indent="0">
              <a:buNone/>
              <a:defRPr sz="2100" b="1"/>
            </a:lvl4pPr>
            <a:lvl5pPr marL="2437438" indent="0">
              <a:buNone/>
              <a:defRPr sz="2100" b="1"/>
            </a:lvl5pPr>
            <a:lvl6pPr marL="3046784" indent="0">
              <a:buNone/>
              <a:defRPr sz="2100" b="1"/>
            </a:lvl6pPr>
            <a:lvl7pPr marL="3656131" indent="0">
              <a:buNone/>
              <a:defRPr sz="2100" b="1"/>
            </a:lvl7pPr>
            <a:lvl8pPr marL="4265493" indent="0">
              <a:buNone/>
              <a:defRPr sz="2100" b="1"/>
            </a:lvl8pPr>
            <a:lvl9pPr marL="4874849"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93398"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3"/>
          <p:cNvSpPr>
            <a:spLocks noGrp="1"/>
          </p:cNvSpPr>
          <p:nvPr>
            <p:ph type="dt" sz="half" idx="10"/>
          </p:nvPr>
        </p:nvSpPr>
        <p:spPr/>
        <p:txBody>
          <a:bodyPr/>
          <a:lstStyle>
            <a:lvl1pPr>
              <a:defRPr/>
            </a:lvl1pPr>
          </a:lstStyle>
          <a:p>
            <a:pPr>
              <a:defRPr/>
            </a:pPr>
            <a:fld id="{DB78EFD6-42C8-4B40-A171-E3A0BF6F1F69}" type="datetimeFigureOut">
              <a:rPr lang="en-US">
                <a:solidFill>
                  <a:prstClr val="black">
                    <a:tint val="75000"/>
                  </a:prstClr>
                </a:solidFill>
              </a:rPr>
              <a:pPr>
                <a:defRPr/>
              </a:pPr>
              <a:t>10/27/2024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E0A85FC1-7DA5-41DF-9BE9-657771D8D53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196340735"/>
      </p:ext>
    </p:extLst>
  </p:cSld>
  <p:clrMapOvr>
    <a:masterClrMapping/>
  </p:clrMapOvr>
  <p:transition>
    <p:blinds/>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3"/>
          <p:cNvSpPr>
            <a:spLocks noGrp="1"/>
          </p:cNvSpPr>
          <p:nvPr>
            <p:ph type="dt" sz="half" idx="10"/>
          </p:nvPr>
        </p:nvSpPr>
        <p:spPr/>
        <p:txBody>
          <a:bodyPr/>
          <a:lstStyle>
            <a:lvl1pPr>
              <a:defRPr/>
            </a:lvl1pPr>
          </a:lstStyle>
          <a:p>
            <a:pPr>
              <a:defRPr/>
            </a:pPr>
            <a:fld id="{510F8999-4D69-4824-9E5F-991A3DBA3E0D}" type="datetimeFigureOut">
              <a:rPr lang="en-US">
                <a:solidFill>
                  <a:prstClr val="black">
                    <a:tint val="75000"/>
                  </a:prstClr>
                </a:solidFill>
              </a:rPr>
              <a:pPr>
                <a:defRPr/>
              </a:pPr>
              <a:t>10/27/2024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E3C9EA99-4EE9-4262-9296-479EDC36313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47235765"/>
      </p:ext>
    </p:extLst>
  </p:cSld>
  <p:clrMapOvr>
    <a:masterClrMapping/>
  </p:clrMapOvr>
  <p:transition>
    <p:blinds/>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97770FE-A4AA-4A01-901B-736FF4BBBE6F}" type="datetimeFigureOut">
              <a:rPr lang="en-US">
                <a:solidFill>
                  <a:prstClr val="black">
                    <a:tint val="75000"/>
                  </a:prstClr>
                </a:solidFill>
              </a:rPr>
              <a:pPr>
                <a:defRPr/>
              </a:pPr>
              <a:t>10/27/2024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4AF15D6C-CACE-4B21-B799-F6F3BA370C0F}"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619816511"/>
      </p:ext>
    </p:extLst>
  </p:cSld>
  <p:clrMapOvr>
    <a:masterClrMapping/>
  </p:clrMapOvr>
  <p:transition>
    <p:blinds/>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7" y="273057"/>
            <a:ext cx="4011084" cy="1162051"/>
          </a:xfrm>
        </p:spPr>
        <p:txBody>
          <a:bodyPr anchor="b"/>
          <a:lstStyle>
            <a:lvl1pPr algn="l">
              <a:defRPr sz="2700" b="1"/>
            </a:lvl1pPr>
          </a:lstStyle>
          <a:p>
            <a:r>
              <a:rPr lang="en-US" smtClean="0"/>
              <a:t>Click to edit Master title style</a:t>
            </a:r>
            <a:endParaRPr lang="vi-VN"/>
          </a:p>
        </p:txBody>
      </p:sp>
      <p:sp>
        <p:nvSpPr>
          <p:cNvPr id="3" name="Content Placeholder 2"/>
          <p:cNvSpPr>
            <a:spLocks noGrp="1"/>
          </p:cNvSpPr>
          <p:nvPr>
            <p:ph idx="1"/>
          </p:nvPr>
        </p:nvSpPr>
        <p:spPr>
          <a:xfrm>
            <a:off x="4766733" y="273084"/>
            <a:ext cx="6815667"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609607" y="1435104"/>
            <a:ext cx="4011084" cy="46910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917F640-DE2E-46B9-A0DA-43772784BE25}" type="datetimeFigureOut">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BAE9CB3F-A940-4A89-BFE5-74C5843F0388}"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489294821"/>
      </p:ext>
    </p:extLst>
  </p:cSld>
  <p:clrMapOvr>
    <a:masterClrMapping/>
  </p:clrMapOvr>
  <p:transition>
    <p:blinds/>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anchor="b"/>
          <a:lstStyle>
            <a:lvl1pPr algn="l">
              <a:defRPr sz="2700" b="1"/>
            </a:lvl1pPr>
          </a:lstStyle>
          <a:p>
            <a:r>
              <a:rPr lang="en-US" smtClean="0"/>
              <a:t>Click to edit Master title style</a:t>
            </a:r>
            <a:endParaRPr lang="vi-VN"/>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4300"/>
            </a:lvl1pPr>
            <a:lvl2pPr marL="609347" indent="0">
              <a:buNone/>
              <a:defRPr sz="3700"/>
            </a:lvl2pPr>
            <a:lvl3pPr marL="1218720" indent="0">
              <a:buNone/>
              <a:defRPr sz="3200"/>
            </a:lvl3pPr>
            <a:lvl4pPr marL="1828074" indent="0">
              <a:buNone/>
              <a:defRPr sz="2700"/>
            </a:lvl4pPr>
            <a:lvl5pPr marL="2437438" indent="0">
              <a:buNone/>
              <a:defRPr sz="2700"/>
            </a:lvl5pPr>
            <a:lvl6pPr marL="3046784" indent="0">
              <a:buNone/>
              <a:defRPr sz="2700"/>
            </a:lvl6pPr>
            <a:lvl7pPr marL="3656131" indent="0">
              <a:buNone/>
              <a:defRPr sz="2700"/>
            </a:lvl7pPr>
            <a:lvl8pPr marL="4265493" indent="0">
              <a:buNone/>
              <a:defRPr sz="2700"/>
            </a:lvl8pPr>
            <a:lvl9pPr marL="4874849" indent="0">
              <a:buNone/>
              <a:defRPr sz="2700"/>
            </a:lvl9pPr>
          </a:lstStyle>
          <a:p>
            <a:pPr lvl="0"/>
            <a:endParaRPr lang="vi-VN" noProof="0" smtClean="0"/>
          </a:p>
        </p:txBody>
      </p:sp>
      <p:sp>
        <p:nvSpPr>
          <p:cNvPr id="4" name="Text Placeholder 3"/>
          <p:cNvSpPr>
            <a:spLocks noGrp="1"/>
          </p:cNvSpPr>
          <p:nvPr>
            <p:ph type="body" sz="half" idx="2"/>
          </p:nvPr>
        </p:nvSpPr>
        <p:spPr>
          <a:xfrm>
            <a:off x="2389717" y="5367370"/>
            <a:ext cx="7315200" cy="804863"/>
          </a:xfrm>
        </p:spPr>
        <p:txBody>
          <a:bodyPr/>
          <a:lstStyle>
            <a:lvl1pPr marL="0" indent="0">
              <a:buNone/>
              <a:defRPr sz="1900"/>
            </a:lvl1pPr>
            <a:lvl2pPr marL="609347" indent="0">
              <a:buNone/>
              <a:defRPr sz="1600"/>
            </a:lvl2pPr>
            <a:lvl3pPr marL="1218720" indent="0">
              <a:buNone/>
              <a:defRPr sz="1300"/>
            </a:lvl3pPr>
            <a:lvl4pPr marL="1828074" indent="0">
              <a:buNone/>
              <a:defRPr sz="1200"/>
            </a:lvl4pPr>
            <a:lvl5pPr marL="2437438" indent="0">
              <a:buNone/>
              <a:defRPr sz="1200"/>
            </a:lvl5pPr>
            <a:lvl6pPr marL="3046784" indent="0">
              <a:buNone/>
              <a:defRPr sz="1200"/>
            </a:lvl6pPr>
            <a:lvl7pPr marL="3656131" indent="0">
              <a:buNone/>
              <a:defRPr sz="1200"/>
            </a:lvl7pPr>
            <a:lvl8pPr marL="4265493" indent="0">
              <a:buNone/>
              <a:defRPr sz="1200"/>
            </a:lvl8pPr>
            <a:lvl9pPr marL="4874849" indent="0">
              <a:buNone/>
              <a:defRPr sz="12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4B8E82C-0DD3-41C1-B339-FB6B9A02E98D}" type="datetimeFigureOut">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CA13D2B-5F07-4A43-BE80-ED8F838E491D}"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3090324147"/>
      </p:ext>
    </p:extLst>
  </p:cSld>
  <p:clrMapOvr>
    <a:masterClrMapping/>
  </p:clrMapOvr>
  <p:transition>
    <p:blinds/>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52AADFAD-0ADC-4B15-AFE0-655214A50F0C}" type="datetimeFigureOut">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09A478C9-1CBA-4681-A605-283136E031D3}"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99647976"/>
      </p:ext>
    </p:extLst>
  </p:cSld>
  <p:clrMapOvr>
    <a:masterClrMapping/>
  </p:clrMapOvr>
  <p:transition>
    <p:blinds/>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9"/>
            <a:ext cx="7315200" cy="566739"/>
          </a:xfrm>
        </p:spPr>
        <p:txBody>
          <a:bodyPr lIns="91358" tIns="45718" rIns="91358" bIns="45718"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vert="horz" lIns="91358" tIns="45718" rIns="91358" bIns="45718" rtlCol="0">
            <a:normAutofit/>
          </a:bodyPr>
          <a:lstStyle>
            <a:lvl1pPr marL="0" indent="0">
              <a:buNone/>
              <a:defRPr sz="4300"/>
            </a:lvl1pPr>
            <a:lvl2pPr marL="608947" indent="0">
              <a:buNone/>
              <a:defRPr sz="3700"/>
            </a:lvl2pPr>
            <a:lvl3pPr marL="1217970" indent="0">
              <a:buNone/>
              <a:defRPr sz="3200"/>
            </a:lvl3pPr>
            <a:lvl4pPr marL="1826941" indent="0">
              <a:buNone/>
              <a:defRPr sz="2700"/>
            </a:lvl4pPr>
            <a:lvl5pPr marL="2435938" indent="0">
              <a:buNone/>
              <a:defRPr sz="2700"/>
            </a:lvl5pPr>
            <a:lvl6pPr marL="3044884" indent="0">
              <a:buNone/>
              <a:defRPr sz="2700"/>
            </a:lvl6pPr>
            <a:lvl7pPr marL="3653831" indent="0">
              <a:buNone/>
              <a:defRPr sz="2700"/>
            </a:lvl7pPr>
            <a:lvl8pPr marL="4262827" indent="0">
              <a:buNone/>
              <a:defRPr sz="2700"/>
            </a:lvl8pPr>
            <a:lvl9pPr marL="4871806" indent="0">
              <a:buNone/>
              <a:defRPr sz="2700"/>
            </a:lvl9pPr>
          </a:lstStyle>
          <a:p>
            <a:pPr marL="0" marR="0" lvl="0" indent="0" algn="l" defTabSz="913470" rtl="0" eaLnBrk="0" fontAlgn="base" latinLnBrk="0" hangingPunct="0">
              <a:lnSpc>
                <a:spcPct val="100000"/>
              </a:lnSpc>
              <a:spcBef>
                <a:spcPct val="20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2389717" y="5367399"/>
            <a:ext cx="7315200" cy="804863"/>
          </a:xfrm>
        </p:spPr>
        <p:txBody>
          <a:bodyPr lIns="91358" tIns="45718" rIns="91358" bIns="45718"/>
          <a:lstStyle>
            <a:lvl1pPr marL="0" indent="0">
              <a:buNone/>
              <a:defRPr sz="1900"/>
            </a:lvl1pPr>
            <a:lvl2pPr marL="608947" indent="0">
              <a:buNone/>
              <a:defRPr sz="1600"/>
            </a:lvl2pPr>
            <a:lvl3pPr marL="1217970" indent="0">
              <a:buNone/>
              <a:defRPr sz="1300"/>
            </a:lvl3pPr>
            <a:lvl4pPr marL="1826941" indent="0">
              <a:buNone/>
              <a:defRPr sz="1200"/>
            </a:lvl4pPr>
            <a:lvl5pPr marL="2435938" indent="0">
              <a:buNone/>
              <a:defRPr sz="1200"/>
            </a:lvl5pPr>
            <a:lvl6pPr marL="3044884" indent="0">
              <a:buNone/>
              <a:defRPr sz="1200"/>
            </a:lvl6pPr>
            <a:lvl7pPr marL="3653831" indent="0">
              <a:buNone/>
              <a:defRPr sz="1200"/>
            </a:lvl7pPr>
            <a:lvl8pPr marL="4262827" indent="0">
              <a:buNone/>
              <a:defRPr sz="1200"/>
            </a:lvl8pPr>
            <a:lvl9pPr marL="4871806" indent="0">
              <a:buNone/>
              <a:defRPr sz="1200"/>
            </a:lvl9pPr>
          </a:lstStyle>
          <a:p>
            <a:pPr lvl="0"/>
            <a:r>
              <a:rPr lang="en-US"/>
              <a:t>Click to edit Master text styles</a:t>
            </a:r>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8"/>
            <a:ext cx="27432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lvl1pPr>
              <a:defRPr/>
            </a:lvl1pPr>
          </a:lstStyle>
          <a:p>
            <a:pPr>
              <a:defRPr/>
            </a:pPr>
            <a:fld id="{17F34077-6F1E-44D4-AB01-CFC017D0452B}" type="datetimeFigureOut">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82D02AE-6502-4272-A838-CD87A83D72B7}"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1573115276"/>
      </p:ext>
    </p:extLst>
  </p:cSld>
  <p:clrMapOvr>
    <a:masterClrMapping/>
  </p:clrMapOvr>
  <p:transition>
    <p:blinds/>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92107"/>
            <a:ext cx="10972800" cy="5727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extLst>
          </p:cNvPr>
          <p:cNvSpPr>
            <a:spLocks noGrp="1" noChangeArrowheads="1"/>
          </p:cNvSpPr>
          <p:nvPr>
            <p:ph type="dt" sz="half" idx="10"/>
          </p:nvPr>
        </p:nvSpPr>
        <p:spPr/>
        <p:txBody>
          <a:bodyPr/>
          <a:lstStyle>
            <a:lvl1pPr>
              <a:defRPr/>
            </a:lvl1pPr>
          </a:lstStyle>
          <a:p>
            <a:pPr>
              <a:defRPr/>
            </a:pPr>
            <a:endParaRPr lang="en-US">
              <a:solidFill>
                <a:prstClr val="black">
                  <a:tint val="75000"/>
                </a:prstClr>
              </a:solidFill>
            </a:endParaRPr>
          </a:p>
        </p:txBody>
      </p:sp>
      <p:sp>
        <p:nvSpPr>
          <p:cNvPr id="4" name="Rectangle 5">
            <a:extLst>
              <a:ext uri="{FF2B5EF4-FFF2-40B4-BE49-F238E27FC236}"/>
            </a:extLst>
          </p:cNvPr>
          <p:cNvSpPr>
            <a:spLocks noGrp="1" noChangeArrowheads="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Rectangle 6">
            <a:extLst>
              <a:ext uri="{FF2B5EF4-FFF2-40B4-BE49-F238E27FC236}"/>
            </a:extLst>
          </p:cNvPr>
          <p:cNvSpPr>
            <a:spLocks noGrp="1" noChangeArrowheads="1"/>
          </p:cNvSpPr>
          <p:nvPr>
            <p:ph type="sldNum" sz="quarter" idx="12"/>
          </p:nvPr>
        </p:nvSpPr>
        <p:spPr/>
        <p:txBody>
          <a:bodyPr/>
          <a:lstStyle>
            <a:lvl1pPr>
              <a:defRPr/>
            </a:lvl1pPr>
          </a:lstStyle>
          <a:p>
            <a:pPr>
              <a:defRPr/>
            </a:pPr>
            <a:fld id="{317BA496-556A-40F0-A86A-0EA361E1F34B}"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531612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smtClean="0"/>
              <a:t>Click to edit Master title style</a:t>
            </a:r>
            <a:endParaRPr lang="en-US"/>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792" indent="0" algn="ctr">
              <a:buNone/>
              <a:defRPr>
                <a:solidFill>
                  <a:schemeClr val="tx1">
                    <a:tint val="75000"/>
                  </a:schemeClr>
                </a:solidFill>
              </a:defRPr>
            </a:lvl2pPr>
            <a:lvl3pPr marL="609585" indent="0" algn="ctr">
              <a:buNone/>
              <a:defRPr>
                <a:solidFill>
                  <a:schemeClr val="tx1">
                    <a:tint val="75000"/>
                  </a:schemeClr>
                </a:solidFill>
              </a:defRPr>
            </a:lvl3pPr>
            <a:lvl4pPr marL="914377" indent="0" algn="ctr">
              <a:buNone/>
              <a:defRPr>
                <a:solidFill>
                  <a:schemeClr val="tx1">
                    <a:tint val="75000"/>
                  </a:schemeClr>
                </a:solidFill>
              </a:defRPr>
            </a:lvl4pPr>
            <a:lvl5pPr marL="1219170" indent="0" algn="ctr">
              <a:buNone/>
              <a:defRPr>
                <a:solidFill>
                  <a:schemeClr val="tx1">
                    <a:tint val="75000"/>
                  </a:schemeClr>
                </a:solidFill>
              </a:defRPr>
            </a:lvl5pPr>
            <a:lvl6pPr marL="1523962" indent="0" algn="ctr">
              <a:buNone/>
              <a:defRPr>
                <a:solidFill>
                  <a:schemeClr val="tx1">
                    <a:tint val="75000"/>
                  </a:schemeClr>
                </a:solidFill>
              </a:defRPr>
            </a:lvl6pPr>
            <a:lvl7pPr marL="1828754" indent="0" algn="ctr">
              <a:buNone/>
              <a:defRPr>
                <a:solidFill>
                  <a:schemeClr val="tx1">
                    <a:tint val="75000"/>
                  </a:schemeClr>
                </a:solidFill>
              </a:defRPr>
            </a:lvl7pPr>
            <a:lvl8pPr marL="2133547" indent="0" algn="ctr">
              <a:buNone/>
              <a:defRPr>
                <a:solidFill>
                  <a:schemeClr val="tx1">
                    <a:tint val="75000"/>
                  </a:schemeClr>
                </a:solidFill>
              </a:defRPr>
            </a:lvl8pPr>
            <a:lvl9pPr marL="243833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D0887F8C-FCE5-4B75-ABBB-C9E06F8E7F2D}"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2599AFB-8084-448D-92C7-3A31D0E4AF8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53728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A912D986-E629-4698-98E0-A9C0558B4379}"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F3D1FEB1-4BB3-4992-8EC9-59753315FDA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30248802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3" y="2937941"/>
            <a:ext cx="5181600" cy="908051"/>
          </a:xfrm>
        </p:spPr>
        <p:txBody>
          <a:bodyPr anchor="t"/>
          <a:lstStyle>
            <a:lvl1pPr algn="l">
              <a:defRPr sz="2700" b="1" cap="all"/>
            </a:lvl1pPr>
          </a:lstStyle>
          <a:p>
            <a:r>
              <a:rPr lang="en-US" smtClean="0"/>
              <a:t>Click to edit Master title style</a:t>
            </a:r>
            <a:endParaRPr lang="en-US"/>
          </a:p>
        </p:txBody>
      </p:sp>
      <p:sp>
        <p:nvSpPr>
          <p:cNvPr id="3" name="Text Placeholder 2"/>
          <p:cNvSpPr>
            <a:spLocks noGrp="1"/>
          </p:cNvSpPr>
          <p:nvPr>
            <p:ph type="body" idx="1"/>
          </p:nvPr>
        </p:nvSpPr>
        <p:spPr>
          <a:xfrm>
            <a:off x="481543" y="1937818"/>
            <a:ext cx="5181600" cy="1000125"/>
          </a:xfrm>
        </p:spPr>
        <p:txBody>
          <a:bodyPr anchor="b"/>
          <a:lstStyle>
            <a:lvl1pPr marL="0" indent="0">
              <a:buNone/>
              <a:defRPr sz="1300">
                <a:solidFill>
                  <a:schemeClr val="tx1">
                    <a:tint val="75000"/>
                  </a:schemeClr>
                </a:solidFill>
              </a:defRPr>
            </a:lvl1pPr>
            <a:lvl2pPr marL="304792" indent="0">
              <a:buNone/>
              <a:defRPr sz="1200">
                <a:solidFill>
                  <a:schemeClr val="tx1">
                    <a:tint val="75000"/>
                  </a:schemeClr>
                </a:solidFill>
              </a:defRPr>
            </a:lvl2pPr>
            <a:lvl3pPr marL="609585" indent="0">
              <a:buNone/>
              <a:defRPr sz="1100">
                <a:solidFill>
                  <a:schemeClr val="tx1">
                    <a:tint val="75000"/>
                  </a:schemeClr>
                </a:solidFill>
              </a:defRPr>
            </a:lvl3pPr>
            <a:lvl4pPr marL="914377" indent="0">
              <a:buNone/>
              <a:defRPr sz="900">
                <a:solidFill>
                  <a:schemeClr val="tx1">
                    <a:tint val="75000"/>
                  </a:schemeClr>
                </a:solidFill>
              </a:defRPr>
            </a:lvl4pPr>
            <a:lvl5pPr marL="1219170" indent="0">
              <a:buNone/>
              <a:defRPr sz="900">
                <a:solidFill>
                  <a:schemeClr val="tx1">
                    <a:tint val="75000"/>
                  </a:schemeClr>
                </a:solidFill>
              </a:defRPr>
            </a:lvl5pPr>
            <a:lvl6pPr marL="1523962" indent="0">
              <a:buNone/>
              <a:defRPr sz="900">
                <a:solidFill>
                  <a:schemeClr val="tx1">
                    <a:tint val="75000"/>
                  </a:schemeClr>
                </a:solidFill>
              </a:defRPr>
            </a:lvl6pPr>
            <a:lvl7pPr marL="1828754" indent="0">
              <a:buNone/>
              <a:defRPr sz="900">
                <a:solidFill>
                  <a:schemeClr val="tx1">
                    <a:tint val="75000"/>
                  </a:schemeClr>
                </a:solidFill>
              </a:defRPr>
            </a:lvl7pPr>
            <a:lvl8pPr marL="2133547" indent="0">
              <a:buNone/>
              <a:defRPr sz="900">
                <a:solidFill>
                  <a:schemeClr val="tx1">
                    <a:tint val="75000"/>
                  </a:schemeClr>
                </a:solidFill>
              </a:defRPr>
            </a:lvl8pPr>
            <a:lvl9pPr marL="2438339" indent="0">
              <a:buNone/>
              <a:defRPr sz="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78A3D46D-053D-4268-B5D8-73A399F5E41B}" type="datetime1">
              <a:rPr lang="en-US">
                <a:solidFill>
                  <a:prstClr val="black">
                    <a:tint val="75000"/>
                  </a:prstClr>
                </a:solidFill>
              </a:rPr>
              <a:pPr>
                <a:defRPr/>
              </a:pPr>
              <a:t>10/27/2024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8E39B135-A411-420D-97E5-FEB8CD1DD78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5222387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304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098800" y="1066808"/>
            <a:ext cx="2692400" cy="3017309"/>
          </a:xfrm>
        </p:spPr>
        <p:txBody>
          <a:bodyPr/>
          <a:lstStyle>
            <a:lvl1pPr>
              <a:defRPr sz="1900"/>
            </a:lvl1pPr>
            <a:lvl2pPr>
              <a:defRPr sz="1600"/>
            </a:lvl2pPr>
            <a:lvl3pPr>
              <a:defRPr sz="13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87F5D5BF-E4C2-438E-A2C6-4A3A703EDF8D}"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E74CA90-FF03-49D7-8EBF-34F3800DAC8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623836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04801" y="1023409"/>
            <a:ext cx="2693459"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304801" y="1449917"/>
            <a:ext cx="2693459"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792" indent="0">
              <a:buNone/>
              <a:defRPr sz="1300" b="1"/>
            </a:lvl2pPr>
            <a:lvl3pPr marL="609585" indent="0">
              <a:buNone/>
              <a:defRPr sz="1200" b="1"/>
            </a:lvl3pPr>
            <a:lvl4pPr marL="914377" indent="0">
              <a:buNone/>
              <a:defRPr sz="1100" b="1"/>
            </a:lvl4pPr>
            <a:lvl5pPr marL="1219170" indent="0">
              <a:buNone/>
              <a:defRPr sz="1100" b="1"/>
            </a:lvl5pPr>
            <a:lvl6pPr marL="1523962" indent="0">
              <a:buNone/>
              <a:defRPr sz="1100" b="1"/>
            </a:lvl6pPr>
            <a:lvl7pPr marL="1828754" indent="0">
              <a:buNone/>
              <a:defRPr sz="1100" b="1"/>
            </a:lvl7pPr>
            <a:lvl8pPr marL="2133547" indent="0">
              <a:buNone/>
              <a:defRPr sz="1100" b="1"/>
            </a:lvl8pPr>
            <a:lvl9pPr marL="2438339"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00"/>
            </a:lvl2pPr>
            <a:lvl3pPr>
              <a:defRPr sz="12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384B15BA-D1FF-4C87-B8C2-6944E3C8485E}" type="datetime1">
              <a:rPr lang="en-US">
                <a:solidFill>
                  <a:prstClr val="black">
                    <a:tint val="75000"/>
                  </a:prstClr>
                </a:solidFill>
              </a:rPr>
              <a:pPr>
                <a:defRPr/>
              </a:pPr>
              <a:t>10/27/2024</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4BB8FAA-3A74-460C-94AC-EA08CF8E05AE}"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011796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752878A4-9582-4343-9F13-0E69453E0D61}" type="datetime1">
              <a:rPr lang="en-US">
                <a:solidFill>
                  <a:prstClr val="black">
                    <a:tint val="75000"/>
                  </a:prstClr>
                </a:solidFill>
              </a:rPr>
              <a:pPr>
                <a:defRPr/>
              </a:pPr>
              <a:t>10/27/2024</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C84D74A8-2A79-4A93-9515-9B45AE3DD33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71806375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FC31FF3-8A89-47B5-835D-16076AD1B09A}" type="datetime1">
              <a:rPr lang="en-US">
                <a:solidFill>
                  <a:prstClr val="black">
                    <a:tint val="75000"/>
                  </a:prstClr>
                </a:solidFill>
              </a:rPr>
              <a:pPr>
                <a:defRPr/>
              </a:pPr>
              <a:t>10/27/2024</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4E72EAC-97C2-4147-94D9-121755979103}"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84747229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9" y="182037"/>
            <a:ext cx="2005543" cy="774700"/>
          </a:xfrm>
        </p:spPr>
        <p:txBody>
          <a:bodyPr anchor="b"/>
          <a:lstStyle>
            <a:lvl1pPr algn="l">
              <a:defRPr sz="1300" b="1"/>
            </a:lvl1pPr>
          </a:lstStyle>
          <a:p>
            <a:r>
              <a:rPr lang="en-US" smtClean="0"/>
              <a:t>Click to edit Master title style</a:t>
            </a:r>
            <a:endParaRPr lang="en-US"/>
          </a:p>
        </p:txBody>
      </p:sp>
      <p:sp>
        <p:nvSpPr>
          <p:cNvPr id="3" name="Content Placeholder 2"/>
          <p:cNvSpPr>
            <a:spLocks noGrp="1"/>
          </p:cNvSpPr>
          <p:nvPr>
            <p:ph idx="1"/>
          </p:nvPr>
        </p:nvSpPr>
        <p:spPr>
          <a:xfrm>
            <a:off x="2383375" y="182037"/>
            <a:ext cx="3407833" cy="3902076"/>
          </a:xfrm>
        </p:spPr>
        <p:txBody>
          <a:bodyPr/>
          <a:lstStyle>
            <a:lvl1pPr>
              <a:defRPr sz="2100"/>
            </a:lvl1pPr>
            <a:lvl2pPr>
              <a:defRPr sz="1900"/>
            </a:lvl2pPr>
            <a:lvl3pPr>
              <a:defRPr sz="16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04809" y="956733"/>
            <a:ext cx="2005543" cy="3127376"/>
          </a:xfrm>
        </p:spPr>
        <p:txBody>
          <a:bodyPr/>
          <a:lstStyle>
            <a:lvl1pPr marL="0" indent="0">
              <a:buNone/>
              <a:defRPr sz="900"/>
            </a:lvl1pPr>
            <a:lvl2pPr marL="304792" indent="0">
              <a:buNone/>
              <a:defRPr sz="800"/>
            </a:lvl2pPr>
            <a:lvl3pPr marL="609585" indent="0">
              <a:buNone/>
              <a:defRPr sz="700"/>
            </a:lvl3pPr>
            <a:lvl4pPr marL="914377" indent="0">
              <a:buNone/>
              <a:defRPr sz="700"/>
            </a:lvl4pPr>
            <a:lvl5pPr marL="1219170" indent="0">
              <a:buNone/>
              <a:defRPr sz="700"/>
            </a:lvl5pPr>
            <a:lvl6pPr marL="1523962" indent="0">
              <a:buNone/>
              <a:defRPr sz="700"/>
            </a:lvl6pPr>
            <a:lvl7pPr marL="1828754" indent="0">
              <a:buNone/>
              <a:defRPr sz="700"/>
            </a:lvl7pPr>
            <a:lvl8pPr marL="2133547" indent="0">
              <a:buNone/>
              <a:defRPr sz="700"/>
            </a:lvl8pPr>
            <a:lvl9pPr marL="2438339" indent="0">
              <a:buNone/>
              <a:defRPr sz="7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34722701-BA68-4165-B94E-37A1D9A87E4B}" type="datetime1">
              <a:rPr lang="en-US">
                <a:solidFill>
                  <a:prstClr val="black">
                    <a:tint val="75000"/>
                  </a:prstClr>
                </a:solidFill>
              </a:rPr>
              <a:pPr>
                <a:defRPr/>
              </a:pPr>
              <a:t>10/27/2024</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014C1E-C8B0-4E3B-90AE-273448B510B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4082266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theme" Target="../theme/theme10.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1.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theme" Target="../theme/theme1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4.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theme" Target="../theme/theme8.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slideLayout" Target="../slideLayouts/slideLayout91.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26" name="Picture 7" descr="100+ Hình nền Slide đẹp 2020"/>
          <p:cNvPicPr>
            <a:picLocks noChangeAspect="1"/>
          </p:cNvPicPr>
          <p:nvPr userDrawn="1"/>
        </p:nvPicPr>
        <p:blipFill>
          <a:blip r:embed="rId13"/>
          <a:stretch>
            <a:fillRect/>
          </a:stretch>
        </p:blipFill>
        <p:spPr>
          <a:xfrm>
            <a:off x="0" y="0"/>
            <a:ext cx="12192000" cy="685800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transition/>
  <p:hf sldNum="0" hdr="0" ftr="0" dt="0"/>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charset="0"/>
        </a:defRPr>
      </a:lvl2pPr>
      <a:lvl3pPr algn="ctr" rtl="0" eaLnBrk="0" fontAlgn="base" hangingPunct="0">
        <a:spcBef>
          <a:spcPct val="0"/>
        </a:spcBef>
        <a:spcAft>
          <a:spcPct val="0"/>
        </a:spcAft>
        <a:defRPr sz="4400">
          <a:solidFill>
            <a:schemeClr val="tx1"/>
          </a:solidFill>
          <a:latin typeface="Calibri" panose="020F0502020204030204" charset="0"/>
        </a:defRPr>
      </a:lvl3pPr>
      <a:lvl4pPr algn="ctr" rtl="0" eaLnBrk="0" fontAlgn="base" hangingPunct="0">
        <a:spcBef>
          <a:spcPct val="0"/>
        </a:spcBef>
        <a:spcAft>
          <a:spcPct val="0"/>
        </a:spcAft>
        <a:defRPr sz="4400">
          <a:solidFill>
            <a:schemeClr val="tx1"/>
          </a:solidFill>
          <a:latin typeface="Calibri" panose="020F0502020204030204" charset="0"/>
        </a:defRPr>
      </a:lvl4pPr>
      <a:lvl5pPr algn="ctr" rtl="0" eaLnBrk="0" fontAlgn="base" hangingPunct="0">
        <a:spcBef>
          <a:spcPct val="0"/>
        </a:spcBef>
        <a:spcAft>
          <a:spcPct val="0"/>
        </a:spcAft>
        <a:defRPr sz="4400">
          <a:solidFill>
            <a:schemeClr val="tx1"/>
          </a:solidFill>
          <a:latin typeface="Calibri" panose="020F0502020204030204" charset="0"/>
        </a:defRPr>
      </a:lvl5pPr>
      <a:lvl6pPr marL="456711" algn="ctr" rtl="0" fontAlgn="base">
        <a:spcBef>
          <a:spcPct val="0"/>
        </a:spcBef>
        <a:spcAft>
          <a:spcPct val="0"/>
        </a:spcAft>
        <a:defRPr sz="4400">
          <a:solidFill>
            <a:schemeClr val="tx1"/>
          </a:solidFill>
          <a:latin typeface="Calibri" panose="020F0502020204030204" charset="0"/>
        </a:defRPr>
      </a:lvl6pPr>
      <a:lvl7pPr marL="913470" algn="ctr" rtl="0" fontAlgn="base">
        <a:spcBef>
          <a:spcPct val="0"/>
        </a:spcBef>
        <a:spcAft>
          <a:spcPct val="0"/>
        </a:spcAft>
        <a:defRPr sz="4400">
          <a:solidFill>
            <a:schemeClr val="tx1"/>
          </a:solidFill>
          <a:latin typeface="Calibri" panose="020F0502020204030204" charset="0"/>
        </a:defRPr>
      </a:lvl7pPr>
      <a:lvl8pPr marL="1370206" algn="ctr" rtl="0" fontAlgn="base">
        <a:spcBef>
          <a:spcPct val="0"/>
        </a:spcBef>
        <a:spcAft>
          <a:spcPct val="0"/>
        </a:spcAft>
        <a:defRPr sz="4400">
          <a:solidFill>
            <a:schemeClr val="tx1"/>
          </a:solidFill>
          <a:latin typeface="Calibri" panose="020F0502020204030204" charset="0"/>
        </a:defRPr>
      </a:lvl8pPr>
      <a:lvl9pPr marL="1826941" algn="ctr" rtl="0" fontAlgn="base">
        <a:spcBef>
          <a:spcPct val="0"/>
        </a:spcBef>
        <a:spcAft>
          <a:spcPct val="0"/>
        </a:spcAft>
        <a:defRPr sz="4400">
          <a:solidFill>
            <a:schemeClr val="tx1"/>
          </a:solidFill>
          <a:latin typeface="Calibri" panose="020F0502020204030204" charset="0"/>
        </a:defRPr>
      </a:lvl9pPr>
    </p:titleStyle>
    <p:bodyStyle>
      <a:lvl1pPr marL="456711" indent="-456711" algn="l" rtl="0" eaLnBrk="0" fontAlgn="base" hangingPunct="0">
        <a:spcBef>
          <a:spcPts val="131"/>
        </a:spcBef>
        <a:spcAft>
          <a:spcPct val="0"/>
        </a:spcAft>
        <a:buFont typeface="Arial" panose="020B0604020202020204" pitchFamily="34" charset="0"/>
        <a:buChar char="•"/>
        <a:defRPr sz="4300" kern="1200">
          <a:solidFill>
            <a:schemeClr val="tx1"/>
          </a:solidFill>
          <a:latin typeface="+mn-lt"/>
          <a:ea typeface="+mn-ea"/>
          <a:cs typeface="+mn-cs"/>
        </a:defRPr>
      </a:lvl1pPr>
      <a:lvl2pPr marL="989614" indent="-380617" algn="l" rtl="0" eaLnBrk="0" fontAlgn="base" hangingPunct="0">
        <a:spcBef>
          <a:spcPts val="131"/>
        </a:spcBef>
        <a:spcAft>
          <a:spcPct val="0"/>
        </a:spcAft>
        <a:buFont typeface="Arial" panose="020B0604020202020204" pitchFamily="34" charset="0"/>
        <a:buChar char="–"/>
        <a:defRPr sz="3700" kern="1200">
          <a:solidFill>
            <a:schemeClr val="tx1"/>
          </a:solidFill>
          <a:latin typeface="+mn-lt"/>
          <a:ea typeface="+mn-ea"/>
          <a:cs typeface="+mn-cs"/>
        </a:defRPr>
      </a:lvl2pPr>
      <a:lvl3pPr marL="1522443" indent="-304472" algn="l" rtl="0" eaLnBrk="0" fontAlgn="base" hangingPunct="0">
        <a:spcBef>
          <a:spcPts val="131"/>
        </a:spcBef>
        <a:spcAft>
          <a:spcPct val="0"/>
        </a:spcAft>
        <a:buFont typeface="Arial" panose="020B0604020202020204" pitchFamily="34" charset="0"/>
        <a:buChar char="•"/>
        <a:defRPr sz="3200" kern="1200">
          <a:solidFill>
            <a:schemeClr val="tx1"/>
          </a:solidFill>
          <a:latin typeface="+mn-lt"/>
          <a:ea typeface="+mn-ea"/>
          <a:cs typeface="+mn-cs"/>
        </a:defRPr>
      </a:lvl3pPr>
      <a:lvl4pPr marL="2131413"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4pPr>
      <a:lvl5pPr marL="2740410" indent="-304472" algn="l" rtl="0" eaLnBrk="0" fontAlgn="base" hangingPunct="0">
        <a:spcBef>
          <a:spcPts val="131"/>
        </a:spcBef>
        <a:spcAft>
          <a:spcPct val="0"/>
        </a:spcAft>
        <a:buFont typeface="Arial" panose="020B0604020202020204" pitchFamily="34" charset="0"/>
        <a:buChar char="»"/>
        <a:defRPr sz="2700" kern="1200">
          <a:solidFill>
            <a:schemeClr val="tx1"/>
          </a:solidFill>
          <a:latin typeface="+mn-lt"/>
          <a:ea typeface="+mn-ea"/>
          <a:cs typeface="+mn-cs"/>
        </a:defRPr>
      </a:lvl5pPr>
      <a:lvl6pPr marL="334935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6pPr>
      <a:lvl7pPr marL="3958354"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7pPr>
      <a:lvl8pPr marL="4567326"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8pPr>
      <a:lvl9pPr marL="5176297" indent="-304472" algn="l" defTabSz="1217970" rtl="0" eaLnBrk="1" latinLnBrk="0" hangingPunct="1">
        <a:spcBef>
          <a:spcPts val="131"/>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970" rtl="0" eaLnBrk="1" latinLnBrk="0" hangingPunct="1">
        <a:defRPr sz="2400" kern="1200">
          <a:solidFill>
            <a:schemeClr val="tx1"/>
          </a:solidFill>
          <a:latin typeface="+mn-lt"/>
          <a:ea typeface="+mn-ea"/>
          <a:cs typeface="+mn-cs"/>
        </a:defRPr>
      </a:lvl1pPr>
      <a:lvl2pPr marL="608947" algn="l" defTabSz="1217970" rtl="0" eaLnBrk="1" latinLnBrk="0" hangingPunct="1">
        <a:defRPr sz="2400" kern="1200">
          <a:solidFill>
            <a:schemeClr val="tx1"/>
          </a:solidFill>
          <a:latin typeface="+mn-lt"/>
          <a:ea typeface="+mn-ea"/>
          <a:cs typeface="+mn-cs"/>
        </a:defRPr>
      </a:lvl2pPr>
      <a:lvl3pPr marL="1217970" algn="l" defTabSz="1217970" rtl="0" eaLnBrk="1" latinLnBrk="0" hangingPunct="1">
        <a:defRPr sz="2400" kern="1200">
          <a:solidFill>
            <a:schemeClr val="tx1"/>
          </a:solidFill>
          <a:latin typeface="+mn-lt"/>
          <a:ea typeface="+mn-ea"/>
          <a:cs typeface="+mn-cs"/>
        </a:defRPr>
      </a:lvl3pPr>
      <a:lvl4pPr marL="1826941" algn="l" defTabSz="1217970" rtl="0" eaLnBrk="1" latinLnBrk="0" hangingPunct="1">
        <a:defRPr sz="2400" kern="1200">
          <a:solidFill>
            <a:schemeClr val="tx1"/>
          </a:solidFill>
          <a:latin typeface="+mn-lt"/>
          <a:ea typeface="+mn-ea"/>
          <a:cs typeface="+mn-cs"/>
        </a:defRPr>
      </a:lvl4pPr>
      <a:lvl5pPr marL="2435938" algn="l" defTabSz="1217970" rtl="0" eaLnBrk="1" latinLnBrk="0" hangingPunct="1">
        <a:defRPr sz="2400" kern="1200">
          <a:solidFill>
            <a:schemeClr val="tx1"/>
          </a:solidFill>
          <a:latin typeface="+mn-lt"/>
          <a:ea typeface="+mn-ea"/>
          <a:cs typeface="+mn-cs"/>
        </a:defRPr>
      </a:lvl5pPr>
      <a:lvl6pPr marL="3044884" algn="l" defTabSz="1217970" rtl="0" eaLnBrk="1" latinLnBrk="0" hangingPunct="1">
        <a:defRPr sz="2400" kern="1200">
          <a:solidFill>
            <a:schemeClr val="tx1"/>
          </a:solidFill>
          <a:latin typeface="+mn-lt"/>
          <a:ea typeface="+mn-ea"/>
          <a:cs typeface="+mn-cs"/>
        </a:defRPr>
      </a:lvl6pPr>
      <a:lvl7pPr marL="3653831" algn="l" defTabSz="1217970" rtl="0" eaLnBrk="1" latinLnBrk="0" hangingPunct="1">
        <a:defRPr sz="2400" kern="1200">
          <a:solidFill>
            <a:schemeClr val="tx1"/>
          </a:solidFill>
          <a:latin typeface="+mn-lt"/>
          <a:ea typeface="+mn-ea"/>
          <a:cs typeface="+mn-cs"/>
        </a:defRPr>
      </a:lvl7pPr>
      <a:lvl8pPr marL="4262827" algn="l" defTabSz="1217970" rtl="0" eaLnBrk="1" latinLnBrk="0" hangingPunct="1">
        <a:defRPr sz="2400" kern="1200">
          <a:solidFill>
            <a:schemeClr val="tx1"/>
          </a:solidFill>
          <a:latin typeface="+mn-lt"/>
          <a:ea typeface="+mn-ea"/>
          <a:cs typeface="+mn-cs"/>
        </a:defRPr>
      </a:lvl8pPr>
      <a:lvl9pPr marL="4871806" algn="l" defTabSz="1217970"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ctr" anchorCtr="0" compatLnSpc="1">
            <a:prstTxWarp prst="textNoShape">
              <a:avLst/>
            </a:prstTxWarp>
          </a:bodyPr>
          <a:lstStyle/>
          <a:p>
            <a:pPr lvl="0"/>
            <a:r>
              <a:rPr lang="en-US" smtClean="0"/>
              <a:t>Click to edit Master title style</a:t>
            </a:r>
          </a:p>
        </p:txBody>
      </p:sp>
      <p:sp>
        <p:nvSpPr>
          <p:cNvPr id="10243"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606"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42" tIns="45718" rIns="9134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606" fontAlgn="base">
              <a:spcBef>
                <a:spcPct val="0"/>
              </a:spcBef>
              <a:spcAft>
                <a:spcPct val="0"/>
              </a:spcAft>
              <a:defRPr/>
            </a:pPr>
            <a:fld id="{25DB9D67-35CD-4A4E-A958-DA5F43668F56}" type="slidenum">
              <a:rPr lang="en-US" smtClean="0">
                <a:sym typeface="Arial"/>
              </a:rPr>
              <a:pPr defTabSz="913606"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2973374418"/>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 id="2147483917"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615" algn="ctr" rtl="0" fontAlgn="base">
        <a:spcBef>
          <a:spcPct val="0"/>
        </a:spcBef>
        <a:spcAft>
          <a:spcPct val="0"/>
        </a:spcAft>
        <a:defRPr sz="4400">
          <a:solidFill>
            <a:schemeClr val="tx2"/>
          </a:solidFill>
          <a:latin typeface="Arial" charset="0"/>
        </a:defRPr>
      </a:lvl6pPr>
      <a:lvl7pPr marL="913289" algn="ctr" rtl="0" fontAlgn="base">
        <a:spcBef>
          <a:spcPct val="0"/>
        </a:spcBef>
        <a:spcAft>
          <a:spcPct val="0"/>
        </a:spcAft>
        <a:defRPr sz="4400">
          <a:solidFill>
            <a:schemeClr val="tx2"/>
          </a:solidFill>
          <a:latin typeface="Arial" charset="0"/>
        </a:defRPr>
      </a:lvl7pPr>
      <a:lvl8pPr marL="1369934" algn="ctr" rtl="0" fontAlgn="base">
        <a:spcBef>
          <a:spcPct val="0"/>
        </a:spcBef>
        <a:spcAft>
          <a:spcPct val="0"/>
        </a:spcAft>
        <a:defRPr sz="4400">
          <a:solidFill>
            <a:schemeClr val="tx2"/>
          </a:solidFill>
          <a:latin typeface="Arial" charset="0"/>
        </a:defRPr>
      </a:lvl8pPr>
      <a:lvl9pPr marL="1826578" algn="ctr" rtl="0" fontAlgn="base">
        <a:spcBef>
          <a:spcPct val="0"/>
        </a:spcBef>
        <a:spcAft>
          <a:spcPct val="0"/>
        </a:spcAft>
        <a:defRPr sz="4400">
          <a:solidFill>
            <a:schemeClr val="tx2"/>
          </a:solidFill>
          <a:latin typeface="Arial" charset="0"/>
        </a:defRPr>
      </a:lvl9pPr>
    </p:titleStyle>
    <p:bodyStyle>
      <a:lvl1pPr marL="342506" indent="-342506" algn="l" rtl="0" eaLnBrk="0" fontAlgn="base" hangingPunct="0">
        <a:spcBef>
          <a:spcPct val="20000"/>
        </a:spcBef>
        <a:spcAft>
          <a:spcPct val="0"/>
        </a:spcAft>
        <a:buChar char="•"/>
        <a:defRPr sz="3200">
          <a:solidFill>
            <a:schemeClr val="tx1"/>
          </a:solidFill>
          <a:latin typeface="+mn-lt"/>
          <a:ea typeface="+mn-ea"/>
          <a:cs typeface="+mn-cs"/>
        </a:defRPr>
      </a:lvl1pPr>
      <a:lvl2pPr marL="742036" indent="-285424" algn="l" rtl="0" eaLnBrk="0" fontAlgn="base" hangingPunct="0">
        <a:spcBef>
          <a:spcPct val="20000"/>
        </a:spcBef>
        <a:spcAft>
          <a:spcPct val="0"/>
        </a:spcAft>
        <a:buChar char="–"/>
        <a:defRPr sz="2800">
          <a:solidFill>
            <a:schemeClr val="tx1"/>
          </a:solidFill>
          <a:latin typeface="+mn-lt"/>
        </a:defRPr>
      </a:lvl2pPr>
      <a:lvl3pPr marL="1141626" indent="-228338" algn="l" rtl="0" eaLnBrk="0" fontAlgn="base" hangingPunct="0">
        <a:spcBef>
          <a:spcPct val="20000"/>
        </a:spcBef>
        <a:spcAft>
          <a:spcPct val="0"/>
        </a:spcAft>
        <a:buChar char="•"/>
        <a:defRPr sz="2400">
          <a:solidFill>
            <a:schemeClr val="tx1"/>
          </a:solidFill>
          <a:latin typeface="+mn-lt"/>
        </a:defRPr>
      </a:lvl3pPr>
      <a:lvl4pPr marL="1598240" indent="-228338" algn="l" rtl="0" eaLnBrk="0" fontAlgn="base" hangingPunct="0">
        <a:spcBef>
          <a:spcPct val="20000"/>
        </a:spcBef>
        <a:spcAft>
          <a:spcPct val="0"/>
        </a:spcAft>
        <a:buChar char="–"/>
        <a:defRPr sz="2000">
          <a:solidFill>
            <a:schemeClr val="tx1"/>
          </a:solidFill>
          <a:latin typeface="+mn-lt"/>
        </a:defRPr>
      </a:lvl4pPr>
      <a:lvl5pPr marL="2054855" indent="-228338" algn="l" rtl="0" eaLnBrk="0" fontAlgn="base" hangingPunct="0">
        <a:spcBef>
          <a:spcPct val="20000"/>
        </a:spcBef>
        <a:spcAft>
          <a:spcPct val="0"/>
        </a:spcAft>
        <a:buChar char="»"/>
        <a:defRPr sz="2000">
          <a:solidFill>
            <a:schemeClr val="tx1"/>
          </a:solidFill>
          <a:latin typeface="+mn-lt"/>
        </a:defRPr>
      </a:lvl5pPr>
      <a:lvl6pPr marL="2511529" indent="-228338" algn="l" rtl="0" fontAlgn="base">
        <a:spcBef>
          <a:spcPct val="20000"/>
        </a:spcBef>
        <a:spcAft>
          <a:spcPct val="0"/>
        </a:spcAft>
        <a:buChar char="»"/>
        <a:defRPr sz="2000">
          <a:solidFill>
            <a:schemeClr val="tx1"/>
          </a:solidFill>
          <a:latin typeface="+mn-lt"/>
        </a:defRPr>
      </a:lvl6pPr>
      <a:lvl7pPr marL="2968174" indent="-228338" algn="l" rtl="0" fontAlgn="base">
        <a:spcBef>
          <a:spcPct val="20000"/>
        </a:spcBef>
        <a:spcAft>
          <a:spcPct val="0"/>
        </a:spcAft>
        <a:buChar char="»"/>
        <a:defRPr sz="2000">
          <a:solidFill>
            <a:schemeClr val="tx1"/>
          </a:solidFill>
          <a:latin typeface="+mn-lt"/>
        </a:defRPr>
      </a:lvl7pPr>
      <a:lvl8pPr marL="3424818" indent="-228338" algn="l" rtl="0" fontAlgn="base">
        <a:spcBef>
          <a:spcPct val="20000"/>
        </a:spcBef>
        <a:spcAft>
          <a:spcPct val="0"/>
        </a:spcAft>
        <a:buChar char="»"/>
        <a:defRPr sz="2000">
          <a:solidFill>
            <a:schemeClr val="tx1"/>
          </a:solidFill>
          <a:latin typeface="+mn-lt"/>
        </a:defRPr>
      </a:lvl8pPr>
      <a:lvl9pPr marL="3881494" indent="-228338"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289" rtl="0" eaLnBrk="1" latinLnBrk="0" hangingPunct="1">
        <a:defRPr sz="1900" kern="1200">
          <a:solidFill>
            <a:schemeClr val="tx1"/>
          </a:solidFill>
          <a:latin typeface="+mn-lt"/>
          <a:ea typeface="+mn-ea"/>
          <a:cs typeface="+mn-cs"/>
        </a:defRPr>
      </a:lvl1pPr>
      <a:lvl2pPr marL="456615" algn="l" defTabSz="913289" rtl="0" eaLnBrk="1" latinLnBrk="0" hangingPunct="1">
        <a:defRPr sz="1900" kern="1200">
          <a:solidFill>
            <a:schemeClr val="tx1"/>
          </a:solidFill>
          <a:latin typeface="+mn-lt"/>
          <a:ea typeface="+mn-ea"/>
          <a:cs typeface="+mn-cs"/>
        </a:defRPr>
      </a:lvl2pPr>
      <a:lvl3pPr marL="913289" algn="l" defTabSz="913289" rtl="0" eaLnBrk="1" latinLnBrk="0" hangingPunct="1">
        <a:defRPr sz="1900" kern="1200">
          <a:solidFill>
            <a:schemeClr val="tx1"/>
          </a:solidFill>
          <a:latin typeface="+mn-lt"/>
          <a:ea typeface="+mn-ea"/>
          <a:cs typeface="+mn-cs"/>
        </a:defRPr>
      </a:lvl3pPr>
      <a:lvl4pPr marL="1369934" algn="l" defTabSz="913289" rtl="0" eaLnBrk="1" latinLnBrk="0" hangingPunct="1">
        <a:defRPr sz="1900" kern="1200">
          <a:solidFill>
            <a:schemeClr val="tx1"/>
          </a:solidFill>
          <a:latin typeface="+mn-lt"/>
          <a:ea typeface="+mn-ea"/>
          <a:cs typeface="+mn-cs"/>
        </a:defRPr>
      </a:lvl4pPr>
      <a:lvl5pPr marL="1826578" algn="l" defTabSz="913289" rtl="0" eaLnBrk="1" latinLnBrk="0" hangingPunct="1">
        <a:defRPr sz="1900" kern="1200">
          <a:solidFill>
            <a:schemeClr val="tx1"/>
          </a:solidFill>
          <a:latin typeface="+mn-lt"/>
          <a:ea typeface="+mn-ea"/>
          <a:cs typeface="+mn-cs"/>
        </a:defRPr>
      </a:lvl5pPr>
      <a:lvl6pPr marL="2283254" algn="l" defTabSz="913289" rtl="0" eaLnBrk="1" latinLnBrk="0" hangingPunct="1">
        <a:defRPr sz="1900" kern="1200">
          <a:solidFill>
            <a:schemeClr val="tx1"/>
          </a:solidFill>
          <a:latin typeface="+mn-lt"/>
          <a:ea typeface="+mn-ea"/>
          <a:cs typeface="+mn-cs"/>
        </a:defRPr>
      </a:lvl6pPr>
      <a:lvl7pPr marL="2739866" algn="l" defTabSz="913289" rtl="0" eaLnBrk="1" latinLnBrk="0" hangingPunct="1">
        <a:defRPr sz="1900" kern="1200">
          <a:solidFill>
            <a:schemeClr val="tx1"/>
          </a:solidFill>
          <a:latin typeface="+mn-lt"/>
          <a:ea typeface="+mn-ea"/>
          <a:cs typeface="+mn-cs"/>
        </a:defRPr>
      </a:lvl7pPr>
      <a:lvl8pPr marL="3196480" algn="l" defTabSz="913289" rtl="0" eaLnBrk="1" latinLnBrk="0" hangingPunct="1">
        <a:defRPr sz="1900" kern="1200">
          <a:solidFill>
            <a:schemeClr val="tx1"/>
          </a:solidFill>
          <a:latin typeface="+mn-lt"/>
          <a:ea typeface="+mn-ea"/>
          <a:cs typeface="+mn-cs"/>
        </a:defRPr>
      </a:lvl8pPr>
      <a:lvl9pPr marL="3653095" algn="l" defTabSz="913289" rtl="0" eaLnBrk="1" latinLnBrk="0" hangingPunct="1">
        <a:defRPr sz="19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21" tIns="30478" rIns="60921" bIns="3047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21" tIns="30478" rIns="60921" bIns="304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616"/>
            <a:ext cx="1422400" cy="243417"/>
          </a:xfrm>
          <a:prstGeom prst="rect">
            <a:avLst/>
          </a:prstGeom>
        </p:spPr>
        <p:txBody>
          <a:bodyPr vert="horz" lIns="60921" tIns="30478" rIns="60921"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765">
              <a:defRPr/>
            </a:pPr>
            <a:fld id="{4DAE1B52-766F-45D0-B862-0E6E60724C0C}" type="datetime1">
              <a:rPr lang="en-US" smtClean="0">
                <a:solidFill>
                  <a:prstClr val="black">
                    <a:tint val="75000"/>
                  </a:prstClr>
                </a:solidFill>
                <a:sym typeface="Arial"/>
              </a:rPr>
              <a:pPr defTabSz="913765">
                <a:defRPr/>
              </a:pPr>
              <a:t>10/27/2024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16"/>
            <a:ext cx="1930400" cy="243417"/>
          </a:xfrm>
          <a:prstGeom prst="rect">
            <a:avLst/>
          </a:prstGeom>
        </p:spPr>
        <p:txBody>
          <a:bodyPr vert="horz" lIns="60921" tIns="30478" rIns="60921"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765">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16"/>
            <a:ext cx="1422400" cy="243417"/>
          </a:xfrm>
          <a:prstGeom prst="rect">
            <a:avLst/>
          </a:prstGeom>
        </p:spPr>
        <p:txBody>
          <a:bodyPr vert="horz" lIns="60921" tIns="30478" rIns="60921"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765">
              <a:defRPr/>
            </a:pPr>
            <a:fld id="{6D4A0E8B-C645-4CE7-95A8-CC974E38AA65}" type="slidenum">
              <a:rPr lang="en-US" smtClean="0">
                <a:solidFill>
                  <a:prstClr val="black">
                    <a:tint val="75000"/>
                  </a:prstClr>
                </a:solidFill>
                <a:sym typeface="Arial"/>
              </a:rPr>
              <a:pPr defTabSz="913765">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1688235564"/>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68" algn="ctr" rtl="0" fontAlgn="base">
        <a:spcBef>
          <a:spcPct val="0"/>
        </a:spcBef>
        <a:spcAft>
          <a:spcPct val="0"/>
        </a:spcAft>
        <a:defRPr sz="2900">
          <a:solidFill>
            <a:schemeClr val="tx1"/>
          </a:solidFill>
          <a:latin typeface="Calibri" pitchFamily="34" charset="0"/>
        </a:defRPr>
      </a:lvl6pPr>
      <a:lvl7pPr marL="609139" algn="ctr" rtl="0" fontAlgn="base">
        <a:spcBef>
          <a:spcPct val="0"/>
        </a:spcBef>
        <a:spcAft>
          <a:spcPct val="0"/>
        </a:spcAft>
        <a:defRPr sz="2900">
          <a:solidFill>
            <a:schemeClr val="tx1"/>
          </a:solidFill>
          <a:latin typeface="Calibri" pitchFamily="34" charset="0"/>
        </a:defRPr>
      </a:lvl7pPr>
      <a:lvl8pPr marL="913742" algn="ctr" rtl="0" fontAlgn="base">
        <a:spcBef>
          <a:spcPct val="0"/>
        </a:spcBef>
        <a:spcAft>
          <a:spcPct val="0"/>
        </a:spcAft>
        <a:defRPr sz="2900">
          <a:solidFill>
            <a:schemeClr val="tx1"/>
          </a:solidFill>
          <a:latin typeface="Calibri" pitchFamily="34" charset="0"/>
        </a:defRPr>
      </a:lvl8pPr>
      <a:lvl9pPr marL="1218330" algn="ctr" rtl="0" fontAlgn="base">
        <a:spcBef>
          <a:spcPct val="0"/>
        </a:spcBef>
        <a:spcAft>
          <a:spcPct val="0"/>
        </a:spcAft>
        <a:defRPr sz="2900">
          <a:solidFill>
            <a:schemeClr val="tx1"/>
          </a:solidFill>
          <a:latin typeface="Calibri" pitchFamily="34" charset="0"/>
        </a:defRPr>
      </a:lvl9pPr>
    </p:titleStyle>
    <p:bodyStyle>
      <a:lvl1pPr marL="228445" indent="-228445"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952" indent="-190382"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458" indent="-152284"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027"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614" indent="-152284"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5183"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769"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4374"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942" indent="-152284" algn="l" defTabSz="609139"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139" rtl="0" eaLnBrk="1" latinLnBrk="0" hangingPunct="1">
        <a:defRPr sz="1200" kern="1200">
          <a:solidFill>
            <a:schemeClr val="tx1"/>
          </a:solidFill>
          <a:latin typeface="+mn-lt"/>
          <a:ea typeface="+mn-ea"/>
          <a:cs typeface="+mn-cs"/>
        </a:defRPr>
      </a:lvl1pPr>
      <a:lvl2pPr marL="304568" algn="l" defTabSz="609139" rtl="0" eaLnBrk="1" latinLnBrk="0" hangingPunct="1">
        <a:defRPr sz="1200" kern="1200">
          <a:solidFill>
            <a:schemeClr val="tx1"/>
          </a:solidFill>
          <a:latin typeface="+mn-lt"/>
          <a:ea typeface="+mn-ea"/>
          <a:cs typeface="+mn-cs"/>
        </a:defRPr>
      </a:lvl2pPr>
      <a:lvl3pPr marL="609139" algn="l" defTabSz="609139" rtl="0" eaLnBrk="1" latinLnBrk="0" hangingPunct="1">
        <a:defRPr sz="1200" kern="1200">
          <a:solidFill>
            <a:schemeClr val="tx1"/>
          </a:solidFill>
          <a:latin typeface="+mn-lt"/>
          <a:ea typeface="+mn-ea"/>
          <a:cs typeface="+mn-cs"/>
        </a:defRPr>
      </a:lvl3pPr>
      <a:lvl4pPr marL="913742" algn="l" defTabSz="609139" rtl="0" eaLnBrk="1" latinLnBrk="0" hangingPunct="1">
        <a:defRPr sz="1200" kern="1200">
          <a:solidFill>
            <a:schemeClr val="tx1"/>
          </a:solidFill>
          <a:latin typeface="+mn-lt"/>
          <a:ea typeface="+mn-ea"/>
          <a:cs typeface="+mn-cs"/>
        </a:defRPr>
      </a:lvl4pPr>
      <a:lvl5pPr marL="1218330" algn="l" defTabSz="609139" rtl="0" eaLnBrk="1" latinLnBrk="0" hangingPunct="1">
        <a:defRPr sz="1200" kern="1200">
          <a:solidFill>
            <a:schemeClr val="tx1"/>
          </a:solidFill>
          <a:latin typeface="+mn-lt"/>
          <a:ea typeface="+mn-ea"/>
          <a:cs typeface="+mn-cs"/>
        </a:defRPr>
      </a:lvl5pPr>
      <a:lvl6pPr marL="1522899" algn="l" defTabSz="609139" rtl="0" eaLnBrk="1" latinLnBrk="0" hangingPunct="1">
        <a:defRPr sz="1200" kern="1200">
          <a:solidFill>
            <a:schemeClr val="tx1"/>
          </a:solidFill>
          <a:latin typeface="+mn-lt"/>
          <a:ea typeface="+mn-ea"/>
          <a:cs typeface="+mn-cs"/>
        </a:defRPr>
      </a:lvl6pPr>
      <a:lvl7pPr marL="1827485" algn="l" defTabSz="609139" rtl="0" eaLnBrk="1" latinLnBrk="0" hangingPunct="1">
        <a:defRPr sz="1200" kern="1200">
          <a:solidFill>
            <a:schemeClr val="tx1"/>
          </a:solidFill>
          <a:latin typeface="+mn-lt"/>
          <a:ea typeface="+mn-ea"/>
          <a:cs typeface="+mn-cs"/>
        </a:defRPr>
      </a:lvl7pPr>
      <a:lvl8pPr marL="2132053" algn="l" defTabSz="609139" rtl="0" eaLnBrk="1" latinLnBrk="0" hangingPunct="1">
        <a:defRPr sz="1200" kern="1200">
          <a:solidFill>
            <a:schemeClr val="tx1"/>
          </a:solidFill>
          <a:latin typeface="+mn-lt"/>
          <a:ea typeface="+mn-ea"/>
          <a:cs typeface="+mn-cs"/>
        </a:defRPr>
      </a:lvl8pPr>
      <a:lvl9pPr marL="2436658" algn="l" defTabSz="609139" rtl="0" eaLnBrk="1" latinLnBrk="0" hangingPunct="1">
        <a:defRPr sz="1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75" name="Rectangle 3"/>
          <p:cNvSpPr>
            <a:spLocks noGrp="1" noChangeArrowheads="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anose="020B0604020202020204" pitchFamily="34" charset="0"/>
              </a:defRPr>
            </a:lvl1pPr>
          </a:lstStyle>
          <a:p>
            <a:pPr defTabSz="914400" fontAlgn="base">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anose="020B0604020202020204" pitchFamily="34" charset="0"/>
              </a:defRPr>
            </a:lvl1pPr>
          </a:lstStyle>
          <a:p>
            <a:pPr defTabSz="914400" fontAlgn="base">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defTabSz="914400" fontAlgn="base">
              <a:spcBef>
                <a:spcPct val="0"/>
              </a:spcBef>
              <a:spcAft>
                <a:spcPct val="0"/>
              </a:spcAft>
              <a:defRPr/>
            </a:pPr>
            <a:fld id="{9A0975FA-D9C7-4575-9707-72815303BEC3}" type="slidenum">
              <a:rPr lang="en-US" altLang="en-US"/>
              <a:pPr defTabSz="914400" fontAlgn="base">
                <a:spcBef>
                  <a:spcPct val="0"/>
                </a:spcBef>
                <a:spcAft>
                  <a:spcPct val="0"/>
                </a:spcAft>
                <a:defRPr/>
              </a:pPr>
              <a:t>‹#›</a:t>
            </a:fld>
            <a:endParaRPr lang="en-US" altLang="en-US"/>
          </a:p>
        </p:txBody>
      </p:sp>
    </p:spTree>
    <p:extLst>
      <p:ext uri="{BB962C8B-B14F-4D97-AF65-F5344CB8AC3E}">
        <p14:creationId xmlns:p14="http://schemas.microsoft.com/office/powerpoint/2010/main" val="2233327253"/>
      </p:ext>
    </p:extLst>
  </p:cSld>
  <p:clrMap bg1="lt1" tx1="dk1" bg2="lt2" tx2="dk2" accent1="accent1" accent2="accent2" accent3="accent3" accent4="accent4" accent5="accent5" accent6="accent6" hlink="hlink" folHlink="folHlink"/>
  <p:sldLayoutIdLst>
    <p:sldLayoutId id="2147483931" r:id="rId1"/>
    <p:sldLayoutId id="2147483932" r:id="rId2"/>
    <p:sldLayoutId id="2147483933" r:id="rId3"/>
    <p:sldLayoutId id="2147483934" r:id="rId4"/>
    <p:sldLayoutId id="2147483935" r:id="rId5"/>
    <p:sldLayoutId id="2147483936" r:id="rId6"/>
    <p:sldLayoutId id="2147483937" r:id="rId7"/>
    <p:sldLayoutId id="2147483938" r:id="rId8"/>
    <p:sldLayoutId id="2147483939" r:id="rId9"/>
    <p:sldLayoutId id="2147483940" r:id="rId10"/>
    <p:sldLayoutId id="2147483941" r:id="rId11"/>
    <p:sldLayoutId id="2147483942" r:id="rId12"/>
    <p:sldLayoutId id="2147483943" r:id="rId13"/>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anose="02020603050405020304" pitchFamily="18" charset="0"/>
        </a:defRPr>
      </a:lvl2pPr>
      <a:lvl3pPr algn="ctr" rtl="0" eaLnBrk="0" fontAlgn="base" hangingPunct="0">
        <a:spcBef>
          <a:spcPct val="0"/>
        </a:spcBef>
        <a:spcAft>
          <a:spcPct val="0"/>
        </a:spcAft>
        <a:defRPr sz="4400">
          <a:solidFill>
            <a:schemeClr val="tx2"/>
          </a:solidFill>
          <a:latin typeface="Times New Roman" panose="02020603050405020304" pitchFamily="18" charset="0"/>
        </a:defRPr>
      </a:lvl3pPr>
      <a:lvl4pPr algn="ctr" rtl="0" eaLnBrk="0" fontAlgn="base" hangingPunct="0">
        <a:spcBef>
          <a:spcPct val="0"/>
        </a:spcBef>
        <a:spcAft>
          <a:spcPct val="0"/>
        </a:spcAft>
        <a:defRPr sz="4400">
          <a:solidFill>
            <a:schemeClr val="tx2"/>
          </a:solidFill>
          <a:latin typeface="Times New Roman" panose="02020603050405020304" pitchFamily="18" charset="0"/>
        </a:defRPr>
      </a:lvl4pPr>
      <a:lvl5pPr algn="ctr" rtl="0" eaLnBrk="0" fontAlgn="base" hangingPunct="0">
        <a:spcBef>
          <a:spcPct val="0"/>
        </a:spcBef>
        <a:spcAft>
          <a:spcPct val="0"/>
        </a:spcAft>
        <a:defRPr sz="4400">
          <a:solidFill>
            <a:schemeClr val="tx2"/>
          </a:solidFill>
          <a:latin typeface="Times New Roman" panose="02020603050405020304" pitchFamily="18"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838200" y="1825625"/>
            <a:ext cx="10515600" cy="4351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08" tIns="60904" rIns="121808" bIns="60904" numCol="1" anchor="t" anchorCtr="0" compatLnSpc="1">
            <a:prstTxWarp prst="textNoShape">
              <a:avLst/>
            </a:prstTxWarp>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838200" y="6356360"/>
            <a:ext cx="2743200" cy="365125"/>
          </a:xfrm>
          <a:prstGeom prst="rect">
            <a:avLst/>
          </a:prstGeom>
        </p:spPr>
        <p:txBody>
          <a:bodyPr vert="horz" lIns="121808" tIns="60904" rIns="121808" bIns="60904" rtlCol="0" anchor="ctr"/>
          <a:lstStyle>
            <a:lvl1pPr algn="l"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5" name="Footer Placeholder 4"/>
          <p:cNvSpPr>
            <a:spLocks noGrp="1"/>
          </p:cNvSpPr>
          <p:nvPr>
            <p:ph type="ftr" sz="quarter" idx="3"/>
          </p:nvPr>
        </p:nvSpPr>
        <p:spPr>
          <a:xfrm>
            <a:off x="4038600" y="6356360"/>
            <a:ext cx="4114800" cy="365125"/>
          </a:xfrm>
          <a:prstGeom prst="rect">
            <a:avLst/>
          </a:prstGeom>
        </p:spPr>
        <p:txBody>
          <a:bodyPr vert="horz" lIns="121808" tIns="60904" rIns="121808" bIns="60904" rtlCol="0" anchor="ctr"/>
          <a:lstStyle>
            <a:lvl1pPr algn="ctr" eaLnBrk="1" hangingPunct="1">
              <a:defRPr sz="1600">
                <a:solidFill>
                  <a:prstClr val="black">
                    <a:tint val="75000"/>
                  </a:prstClr>
                </a:solidFill>
                <a:latin typeface="Arial" pitchFamily="34" charset="0"/>
                <a:cs typeface="Arial" pitchFamily="34" charset="0"/>
              </a:defRPr>
            </a:lvl1pPr>
          </a:lstStyle>
          <a:p>
            <a:pPr fontAlgn="base">
              <a:spcBef>
                <a:spcPct val="0"/>
              </a:spcBef>
              <a:spcAft>
                <a:spcPct val="0"/>
              </a:spcAft>
              <a:defRPr/>
            </a:pPr>
            <a:endParaRPr lang="en-US">
              <a:sym typeface="Arial"/>
            </a:endParaRPr>
          </a:p>
        </p:txBody>
      </p:sp>
      <p:sp>
        <p:nvSpPr>
          <p:cNvPr id="6" name="Slide Number Placeholder 5"/>
          <p:cNvSpPr>
            <a:spLocks noGrp="1"/>
          </p:cNvSpPr>
          <p:nvPr>
            <p:ph type="sldNum" sz="quarter" idx="4"/>
          </p:nvPr>
        </p:nvSpPr>
        <p:spPr>
          <a:xfrm>
            <a:off x="8610600" y="6356360"/>
            <a:ext cx="2743200" cy="365125"/>
          </a:xfrm>
          <a:prstGeom prst="rect">
            <a:avLst/>
          </a:prstGeom>
        </p:spPr>
        <p:txBody>
          <a:bodyPr vert="horz" wrap="square" lIns="121808" tIns="60904" rIns="121808" bIns="60904" numCol="1" anchor="ctr" anchorCtr="0" compatLnSpc="1">
            <a:prstTxWarp prst="textNoShape">
              <a:avLst/>
            </a:prstTxWarp>
          </a:bodyPr>
          <a:lstStyle>
            <a:lvl1pPr algn="r" eaLnBrk="1" hangingPunct="1">
              <a:defRPr sz="1600">
                <a:solidFill>
                  <a:srgbClr val="898989"/>
                </a:solidFill>
                <a:latin typeface="Arial" pitchFamily="34" charset="0"/>
                <a:cs typeface="等线"/>
              </a:defRPr>
            </a:lvl1pPr>
          </a:lstStyle>
          <a:p>
            <a:pPr fontAlgn="base">
              <a:spcBef>
                <a:spcPct val="0"/>
              </a:spcBef>
              <a:spcAft>
                <a:spcPct val="0"/>
              </a:spcAft>
              <a:defRPr/>
            </a:pPr>
            <a:fld id="{24670C40-3131-47FA-AFDA-BF3391C7380D}" type="slidenum">
              <a:rPr lang="en-US" altLang="zh-CN">
                <a:sym typeface="Arial"/>
              </a:rPr>
              <a:pPr fontAlgn="base">
                <a:spcBef>
                  <a:spcPct val="0"/>
                </a:spcBef>
                <a:spcAft>
                  <a:spcPct val="0"/>
                </a:spcAft>
                <a:defRPr/>
              </a:pPr>
              <a:t>‹#›</a:t>
            </a:fld>
            <a:endParaRPr lang="en-US" altLang="zh-CN">
              <a:sym typeface="Arial"/>
            </a:endParaRPr>
          </a:p>
        </p:txBody>
      </p:sp>
    </p:spTree>
    <p:extLst>
      <p:ext uri="{BB962C8B-B14F-4D97-AF65-F5344CB8AC3E}">
        <p14:creationId xmlns:p14="http://schemas.microsoft.com/office/powerpoint/2010/main" val="741585596"/>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lnSpc>
          <a:spcPct val="90000"/>
        </a:lnSpc>
        <a:spcBef>
          <a:spcPct val="0"/>
        </a:spcBef>
        <a:spcAft>
          <a:spcPct val="0"/>
        </a:spcAft>
        <a:defRPr sz="5900" kern="1200">
          <a:solidFill>
            <a:schemeClr val="tx1"/>
          </a:solidFill>
          <a:latin typeface="+mj-lt"/>
          <a:ea typeface="+mj-ea"/>
          <a:cs typeface="+mj-cs"/>
        </a:defRPr>
      </a:lvl1pPr>
      <a:lvl2pPr algn="l" rtl="0" eaLnBrk="0" fontAlgn="base" hangingPunct="0">
        <a:lnSpc>
          <a:spcPct val="90000"/>
        </a:lnSpc>
        <a:spcBef>
          <a:spcPct val="0"/>
        </a:spcBef>
        <a:spcAft>
          <a:spcPct val="0"/>
        </a:spcAft>
        <a:defRPr sz="5900">
          <a:solidFill>
            <a:schemeClr val="tx1"/>
          </a:solidFill>
          <a:latin typeface="Calibri Light" pitchFamily="34" charset="0"/>
        </a:defRPr>
      </a:lvl2pPr>
      <a:lvl3pPr algn="l" rtl="0" eaLnBrk="0" fontAlgn="base" hangingPunct="0">
        <a:lnSpc>
          <a:spcPct val="90000"/>
        </a:lnSpc>
        <a:spcBef>
          <a:spcPct val="0"/>
        </a:spcBef>
        <a:spcAft>
          <a:spcPct val="0"/>
        </a:spcAft>
        <a:defRPr sz="5900">
          <a:solidFill>
            <a:schemeClr val="tx1"/>
          </a:solidFill>
          <a:latin typeface="Calibri Light" pitchFamily="34" charset="0"/>
        </a:defRPr>
      </a:lvl3pPr>
      <a:lvl4pPr algn="l" rtl="0" eaLnBrk="0" fontAlgn="base" hangingPunct="0">
        <a:lnSpc>
          <a:spcPct val="90000"/>
        </a:lnSpc>
        <a:spcBef>
          <a:spcPct val="0"/>
        </a:spcBef>
        <a:spcAft>
          <a:spcPct val="0"/>
        </a:spcAft>
        <a:defRPr sz="5900">
          <a:solidFill>
            <a:schemeClr val="tx1"/>
          </a:solidFill>
          <a:latin typeface="Calibri Light" pitchFamily="34" charset="0"/>
        </a:defRPr>
      </a:lvl4pPr>
      <a:lvl5pPr algn="l" rtl="0" eaLnBrk="0" fontAlgn="base" hangingPunct="0">
        <a:lnSpc>
          <a:spcPct val="90000"/>
        </a:lnSpc>
        <a:spcBef>
          <a:spcPct val="0"/>
        </a:spcBef>
        <a:spcAft>
          <a:spcPct val="0"/>
        </a:spcAft>
        <a:defRPr sz="5900">
          <a:solidFill>
            <a:schemeClr val="tx1"/>
          </a:solidFill>
          <a:latin typeface="Calibri Light" pitchFamily="34" charset="0"/>
        </a:defRPr>
      </a:lvl5pPr>
      <a:lvl6pPr marL="608931" algn="l" rtl="0" fontAlgn="base">
        <a:lnSpc>
          <a:spcPct val="90000"/>
        </a:lnSpc>
        <a:spcBef>
          <a:spcPct val="0"/>
        </a:spcBef>
        <a:spcAft>
          <a:spcPct val="0"/>
        </a:spcAft>
        <a:defRPr sz="5900">
          <a:solidFill>
            <a:schemeClr val="tx1"/>
          </a:solidFill>
          <a:latin typeface="Calibri Light" pitchFamily="34" charset="0"/>
        </a:defRPr>
      </a:lvl6pPr>
      <a:lvl7pPr marL="1217940" algn="l" rtl="0" fontAlgn="base">
        <a:lnSpc>
          <a:spcPct val="90000"/>
        </a:lnSpc>
        <a:spcBef>
          <a:spcPct val="0"/>
        </a:spcBef>
        <a:spcAft>
          <a:spcPct val="0"/>
        </a:spcAft>
        <a:defRPr sz="5900">
          <a:solidFill>
            <a:schemeClr val="tx1"/>
          </a:solidFill>
          <a:latin typeface="Calibri Light" pitchFamily="34" charset="0"/>
        </a:defRPr>
      </a:lvl7pPr>
      <a:lvl8pPr marL="1826896" algn="l" rtl="0" fontAlgn="base">
        <a:lnSpc>
          <a:spcPct val="90000"/>
        </a:lnSpc>
        <a:spcBef>
          <a:spcPct val="0"/>
        </a:spcBef>
        <a:spcAft>
          <a:spcPct val="0"/>
        </a:spcAft>
        <a:defRPr sz="5900">
          <a:solidFill>
            <a:schemeClr val="tx1"/>
          </a:solidFill>
          <a:latin typeface="Calibri Light" pitchFamily="34" charset="0"/>
        </a:defRPr>
      </a:lvl8pPr>
      <a:lvl9pPr marL="2435878" algn="l" rtl="0" fontAlgn="base">
        <a:lnSpc>
          <a:spcPct val="90000"/>
        </a:lnSpc>
        <a:spcBef>
          <a:spcPct val="0"/>
        </a:spcBef>
        <a:spcAft>
          <a:spcPct val="0"/>
        </a:spcAft>
        <a:defRPr sz="5900">
          <a:solidFill>
            <a:schemeClr val="tx1"/>
          </a:solidFill>
          <a:latin typeface="Calibri Light" pitchFamily="34" charset="0"/>
        </a:defRPr>
      </a:lvl9pPr>
    </p:titleStyle>
    <p:bodyStyle>
      <a:lvl1pPr marL="304464" indent="-304464" algn="l" rtl="0" eaLnBrk="0" fontAlgn="base" hangingPunct="0">
        <a:lnSpc>
          <a:spcPct val="90000"/>
        </a:lnSpc>
        <a:spcBef>
          <a:spcPts val="1333"/>
        </a:spcBef>
        <a:spcAft>
          <a:spcPct val="0"/>
        </a:spcAft>
        <a:buFont typeface="Arial" pitchFamily="34" charset="0"/>
        <a:buChar char="•"/>
        <a:defRPr sz="3700" kern="1200">
          <a:solidFill>
            <a:schemeClr val="tx1"/>
          </a:solidFill>
          <a:latin typeface="+mn-lt"/>
          <a:ea typeface="+mn-ea"/>
          <a:cs typeface="+mn-cs"/>
        </a:defRPr>
      </a:lvl1pPr>
      <a:lvl2pPr marL="913448" indent="-304464" algn="l" rtl="0" eaLnBrk="0" fontAlgn="base" hangingPunct="0">
        <a:lnSpc>
          <a:spcPct val="90000"/>
        </a:lnSpc>
        <a:spcBef>
          <a:spcPts val="667"/>
        </a:spcBef>
        <a:spcAft>
          <a:spcPct val="0"/>
        </a:spcAft>
        <a:buFont typeface="Arial" pitchFamily="34" charset="0"/>
        <a:buChar char="•"/>
        <a:defRPr sz="3200" kern="1200">
          <a:solidFill>
            <a:schemeClr val="tx1"/>
          </a:solidFill>
          <a:latin typeface="+mn-lt"/>
          <a:ea typeface="+mn-ea"/>
          <a:cs typeface="+mn-cs"/>
        </a:defRPr>
      </a:lvl2pPr>
      <a:lvl3pPr marL="1522405" indent="-304464" algn="l" rtl="0" eaLnBrk="0" fontAlgn="base" hangingPunct="0">
        <a:lnSpc>
          <a:spcPct val="90000"/>
        </a:lnSpc>
        <a:spcBef>
          <a:spcPts val="667"/>
        </a:spcBef>
        <a:spcAft>
          <a:spcPct val="0"/>
        </a:spcAft>
        <a:buFont typeface="Arial" pitchFamily="34" charset="0"/>
        <a:buChar char="•"/>
        <a:defRPr sz="2700" kern="1200">
          <a:solidFill>
            <a:schemeClr val="tx1"/>
          </a:solidFill>
          <a:latin typeface="+mn-lt"/>
          <a:ea typeface="+mn-ea"/>
          <a:cs typeface="+mn-cs"/>
        </a:defRPr>
      </a:lvl3pPr>
      <a:lvl4pPr marL="2131360"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4pPr>
      <a:lvl5pPr marL="2740342" indent="-304464" algn="l" rtl="0" eaLnBrk="0" fontAlgn="base" hangingPunct="0">
        <a:lnSpc>
          <a:spcPct val="90000"/>
        </a:lnSpc>
        <a:spcBef>
          <a:spcPts val="667"/>
        </a:spcBef>
        <a:spcAft>
          <a:spcPct val="0"/>
        </a:spcAft>
        <a:buFont typeface="Arial" pitchFamily="34" charset="0"/>
        <a:buChar char="•"/>
        <a:defRPr kern="1200">
          <a:solidFill>
            <a:schemeClr val="tx1"/>
          </a:solidFill>
          <a:latin typeface="+mn-lt"/>
          <a:ea typeface="+mn-ea"/>
          <a:cs typeface="+mn-cs"/>
        </a:defRPr>
      </a:lvl5pPr>
      <a:lvl6pPr marL="334927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6pPr>
      <a:lvl7pPr marL="3958256"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7pPr>
      <a:lvl8pPr marL="4567212"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8pPr>
      <a:lvl9pPr marL="5176168" indent="-304464" algn="l" defTabSz="1217940" rtl="0" eaLnBrk="1" latinLnBrk="0" hangingPunct="1">
        <a:lnSpc>
          <a:spcPct val="90000"/>
        </a:lnSpc>
        <a:spcBef>
          <a:spcPts val="667"/>
        </a:spcBef>
        <a:buFont typeface="Arial" panose="020B0604020202020204" pitchFamily="34" charset="0"/>
        <a:buChar char="•"/>
        <a:defRPr sz="2400" kern="1200">
          <a:solidFill>
            <a:schemeClr val="tx1"/>
          </a:solidFill>
          <a:latin typeface="+mn-lt"/>
          <a:ea typeface="+mn-ea"/>
          <a:cs typeface="+mn-cs"/>
        </a:defRPr>
      </a:lvl9pPr>
    </p:bodyStyle>
    <p:otherStyle>
      <a:defPPr>
        <a:defRPr lang="en-US"/>
      </a:defPPr>
      <a:lvl1pPr marL="0" algn="l" defTabSz="1217940" rtl="0" eaLnBrk="1" latinLnBrk="0" hangingPunct="1">
        <a:defRPr sz="2400" kern="1200">
          <a:solidFill>
            <a:schemeClr val="tx1"/>
          </a:solidFill>
          <a:latin typeface="+mn-lt"/>
          <a:ea typeface="+mn-ea"/>
          <a:cs typeface="+mn-cs"/>
        </a:defRPr>
      </a:lvl1pPr>
      <a:lvl2pPr marL="608931" algn="l" defTabSz="1217940" rtl="0" eaLnBrk="1" latinLnBrk="0" hangingPunct="1">
        <a:defRPr sz="2400" kern="1200">
          <a:solidFill>
            <a:schemeClr val="tx1"/>
          </a:solidFill>
          <a:latin typeface="+mn-lt"/>
          <a:ea typeface="+mn-ea"/>
          <a:cs typeface="+mn-cs"/>
        </a:defRPr>
      </a:lvl2pPr>
      <a:lvl3pPr marL="1217940" algn="l" defTabSz="1217940" rtl="0" eaLnBrk="1" latinLnBrk="0" hangingPunct="1">
        <a:defRPr sz="2400" kern="1200">
          <a:solidFill>
            <a:schemeClr val="tx1"/>
          </a:solidFill>
          <a:latin typeface="+mn-lt"/>
          <a:ea typeface="+mn-ea"/>
          <a:cs typeface="+mn-cs"/>
        </a:defRPr>
      </a:lvl3pPr>
      <a:lvl4pPr marL="1826896" algn="l" defTabSz="1217940" rtl="0" eaLnBrk="1" latinLnBrk="0" hangingPunct="1">
        <a:defRPr sz="2400" kern="1200">
          <a:solidFill>
            <a:schemeClr val="tx1"/>
          </a:solidFill>
          <a:latin typeface="+mn-lt"/>
          <a:ea typeface="+mn-ea"/>
          <a:cs typeface="+mn-cs"/>
        </a:defRPr>
      </a:lvl4pPr>
      <a:lvl5pPr marL="2435878" algn="l" defTabSz="1217940" rtl="0" eaLnBrk="1" latinLnBrk="0" hangingPunct="1">
        <a:defRPr sz="2400" kern="1200">
          <a:solidFill>
            <a:schemeClr val="tx1"/>
          </a:solidFill>
          <a:latin typeface="+mn-lt"/>
          <a:ea typeface="+mn-ea"/>
          <a:cs typeface="+mn-cs"/>
        </a:defRPr>
      </a:lvl5pPr>
      <a:lvl6pPr marL="3044808" algn="l" defTabSz="1217940" rtl="0" eaLnBrk="1" latinLnBrk="0" hangingPunct="1">
        <a:defRPr sz="2400" kern="1200">
          <a:solidFill>
            <a:schemeClr val="tx1"/>
          </a:solidFill>
          <a:latin typeface="+mn-lt"/>
          <a:ea typeface="+mn-ea"/>
          <a:cs typeface="+mn-cs"/>
        </a:defRPr>
      </a:lvl6pPr>
      <a:lvl7pPr marL="3653739" algn="l" defTabSz="1217940" rtl="0" eaLnBrk="1" latinLnBrk="0" hangingPunct="1">
        <a:defRPr sz="2400" kern="1200">
          <a:solidFill>
            <a:schemeClr val="tx1"/>
          </a:solidFill>
          <a:latin typeface="+mn-lt"/>
          <a:ea typeface="+mn-ea"/>
          <a:cs typeface="+mn-cs"/>
        </a:defRPr>
      </a:lvl7pPr>
      <a:lvl8pPr marL="4262720" algn="l" defTabSz="1217940" rtl="0" eaLnBrk="1" latinLnBrk="0" hangingPunct="1">
        <a:defRPr sz="2400" kern="1200">
          <a:solidFill>
            <a:schemeClr val="tx1"/>
          </a:solidFill>
          <a:latin typeface="+mn-lt"/>
          <a:ea typeface="+mn-ea"/>
          <a:cs typeface="+mn-cs"/>
        </a:defRPr>
      </a:lvl8pPr>
      <a:lvl9pPr marL="4871685" algn="l" defTabSz="121794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10" tIns="30478" rIns="60910" bIns="30478"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10" tIns="30478" rIns="60910" bIns="3047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626"/>
            <a:ext cx="1422400" cy="243417"/>
          </a:xfrm>
          <a:prstGeom prst="rect">
            <a:avLst/>
          </a:prstGeom>
        </p:spPr>
        <p:txBody>
          <a:bodyPr vert="horz" lIns="60910" tIns="30478" rIns="60910" bIns="30478" rtlCol="0" anchor="ctr"/>
          <a:lstStyle>
            <a:lvl1pPr algn="l" fontAlgn="auto">
              <a:spcBef>
                <a:spcPts val="0"/>
              </a:spcBef>
              <a:spcAft>
                <a:spcPts val="0"/>
              </a:spcAft>
              <a:defRPr sz="800">
                <a:solidFill>
                  <a:schemeClr val="tx1">
                    <a:tint val="75000"/>
                  </a:schemeClr>
                </a:solidFill>
                <a:latin typeface="+mn-lt"/>
                <a:cs typeface="+mn-cs"/>
              </a:defRPr>
            </a:lvl1pPr>
          </a:lstStyle>
          <a:p>
            <a:pPr defTabSz="913584">
              <a:defRPr/>
            </a:pPr>
            <a:fld id="{4DAE1B52-766F-45D0-B862-0E6E60724C0C}" type="datetime1">
              <a:rPr lang="en-US" smtClean="0">
                <a:solidFill>
                  <a:prstClr val="black">
                    <a:tint val="75000"/>
                  </a:prstClr>
                </a:solidFill>
                <a:sym typeface="Arial"/>
              </a:rPr>
              <a:pPr defTabSz="913584">
                <a:defRPr/>
              </a:pPr>
              <a:t>10/27/2024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626"/>
            <a:ext cx="1930400" cy="243417"/>
          </a:xfrm>
          <a:prstGeom prst="rect">
            <a:avLst/>
          </a:prstGeom>
        </p:spPr>
        <p:txBody>
          <a:bodyPr vert="horz" lIns="60910" tIns="30478" rIns="60910" bIns="30478" rtlCol="0" anchor="ctr"/>
          <a:lstStyle>
            <a:lvl1pPr algn="ctr" fontAlgn="auto">
              <a:spcBef>
                <a:spcPts val="0"/>
              </a:spcBef>
              <a:spcAft>
                <a:spcPts val="0"/>
              </a:spcAft>
              <a:defRPr sz="800">
                <a:solidFill>
                  <a:schemeClr val="tx1">
                    <a:tint val="75000"/>
                  </a:schemeClr>
                </a:solidFill>
                <a:latin typeface="+mn-lt"/>
                <a:cs typeface="+mn-cs"/>
              </a:defRPr>
            </a:lvl1pPr>
          </a:lstStyle>
          <a:p>
            <a:pPr defTabSz="913584">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626"/>
            <a:ext cx="1422400" cy="243417"/>
          </a:xfrm>
          <a:prstGeom prst="rect">
            <a:avLst/>
          </a:prstGeom>
        </p:spPr>
        <p:txBody>
          <a:bodyPr vert="horz" lIns="60910" tIns="30478" rIns="60910" bIns="30478" rtlCol="0" anchor="ctr"/>
          <a:lstStyle>
            <a:lvl1pPr algn="r" fontAlgn="auto">
              <a:spcBef>
                <a:spcPts val="0"/>
              </a:spcBef>
              <a:spcAft>
                <a:spcPts val="0"/>
              </a:spcAft>
              <a:defRPr sz="800">
                <a:solidFill>
                  <a:schemeClr val="tx1">
                    <a:tint val="75000"/>
                  </a:schemeClr>
                </a:solidFill>
                <a:latin typeface="+mn-lt"/>
                <a:cs typeface="+mn-cs"/>
              </a:defRPr>
            </a:lvl1pPr>
          </a:lstStyle>
          <a:p>
            <a:pPr defTabSz="913584">
              <a:defRPr/>
            </a:pPr>
            <a:fld id="{6D4A0E8B-C645-4CE7-95A8-CC974E38AA65}" type="slidenum">
              <a:rPr lang="en-US" smtClean="0">
                <a:solidFill>
                  <a:prstClr val="black">
                    <a:tint val="75000"/>
                  </a:prstClr>
                </a:solidFill>
                <a:sym typeface="Arial"/>
              </a:rPr>
              <a:pPr defTabSz="913584">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74845684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504" algn="ctr" rtl="0" fontAlgn="base">
        <a:spcBef>
          <a:spcPct val="0"/>
        </a:spcBef>
        <a:spcAft>
          <a:spcPct val="0"/>
        </a:spcAft>
        <a:defRPr sz="2900">
          <a:solidFill>
            <a:schemeClr val="tx1"/>
          </a:solidFill>
          <a:latin typeface="Calibri" pitchFamily="34" charset="0"/>
        </a:defRPr>
      </a:lvl6pPr>
      <a:lvl7pPr marL="609011" algn="ctr" rtl="0" fontAlgn="base">
        <a:spcBef>
          <a:spcPct val="0"/>
        </a:spcBef>
        <a:spcAft>
          <a:spcPct val="0"/>
        </a:spcAft>
        <a:defRPr sz="2900">
          <a:solidFill>
            <a:schemeClr val="tx1"/>
          </a:solidFill>
          <a:latin typeface="Calibri" pitchFamily="34" charset="0"/>
        </a:defRPr>
      </a:lvl7pPr>
      <a:lvl8pPr marL="913561" algn="ctr" rtl="0" fontAlgn="base">
        <a:spcBef>
          <a:spcPct val="0"/>
        </a:spcBef>
        <a:spcAft>
          <a:spcPct val="0"/>
        </a:spcAft>
        <a:defRPr sz="2900">
          <a:solidFill>
            <a:schemeClr val="tx1"/>
          </a:solidFill>
          <a:latin typeface="Calibri" pitchFamily="34" charset="0"/>
        </a:defRPr>
      </a:lvl8pPr>
      <a:lvl9pPr marL="1218090" algn="ctr" rtl="0" fontAlgn="base">
        <a:spcBef>
          <a:spcPct val="0"/>
        </a:spcBef>
        <a:spcAft>
          <a:spcPct val="0"/>
        </a:spcAft>
        <a:defRPr sz="2900">
          <a:solidFill>
            <a:schemeClr val="tx1"/>
          </a:solidFill>
          <a:latin typeface="Calibri" pitchFamily="34" charset="0"/>
        </a:defRPr>
      </a:lvl9pPr>
    </p:titleStyle>
    <p:bodyStyle>
      <a:lvl1pPr marL="228402" indent="-228402"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4856" indent="-190350"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309" indent="-152252"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5813"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0342" indent="-152252"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4847"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79375"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3926"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88430" indent="-152252" algn="l" defTabSz="609011"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011" rtl="0" eaLnBrk="1" latinLnBrk="0" hangingPunct="1">
        <a:defRPr sz="1200" kern="1200">
          <a:solidFill>
            <a:schemeClr val="tx1"/>
          </a:solidFill>
          <a:latin typeface="+mn-lt"/>
          <a:ea typeface="+mn-ea"/>
          <a:cs typeface="+mn-cs"/>
        </a:defRPr>
      </a:lvl1pPr>
      <a:lvl2pPr marL="304504" algn="l" defTabSz="609011" rtl="0" eaLnBrk="1" latinLnBrk="0" hangingPunct="1">
        <a:defRPr sz="1200" kern="1200">
          <a:solidFill>
            <a:schemeClr val="tx1"/>
          </a:solidFill>
          <a:latin typeface="+mn-lt"/>
          <a:ea typeface="+mn-ea"/>
          <a:cs typeface="+mn-cs"/>
        </a:defRPr>
      </a:lvl2pPr>
      <a:lvl3pPr marL="609011" algn="l" defTabSz="609011" rtl="0" eaLnBrk="1" latinLnBrk="0" hangingPunct="1">
        <a:defRPr sz="1200" kern="1200">
          <a:solidFill>
            <a:schemeClr val="tx1"/>
          </a:solidFill>
          <a:latin typeface="+mn-lt"/>
          <a:ea typeface="+mn-ea"/>
          <a:cs typeface="+mn-cs"/>
        </a:defRPr>
      </a:lvl3pPr>
      <a:lvl4pPr marL="913561" algn="l" defTabSz="609011" rtl="0" eaLnBrk="1" latinLnBrk="0" hangingPunct="1">
        <a:defRPr sz="1200" kern="1200">
          <a:solidFill>
            <a:schemeClr val="tx1"/>
          </a:solidFill>
          <a:latin typeface="+mn-lt"/>
          <a:ea typeface="+mn-ea"/>
          <a:cs typeface="+mn-cs"/>
        </a:defRPr>
      </a:lvl4pPr>
      <a:lvl5pPr marL="1218090" algn="l" defTabSz="609011" rtl="0" eaLnBrk="1" latinLnBrk="0" hangingPunct="1">
        <a:defRPr sz="1200" kern="1200">
          <a:solidFill>
            <a:schemeClr val="tx1"/>
          </a:solidFill>
          <a:latin typeface="+mn-lt"/>
          <a:ea typeface="+mn-ea"/>
          <a:cs typeface="+mn-cs"/>
        </a:defRPr>
      </a:lvl5pPr>
      <a:lvl6pPr marL="1522595" algn="l" defTabSz="609011" rtl="0" eaLnBrk="1" latinLnBrk="0" hangingPunct="1">
        <a:defRPr sz="1200" kern="1200">
          <a:solidFill>
            <a:schemeClr val="tx1"/>
          </a:solidFill>
          <a:latin typeface="+mn-lt"/>
          <a:ea typeface="+mn-ea"/>
          <a:cs typeface="+mn-cs"/>
        </a:defRPr>
      </a:lvl6pPr>
      <a:lvl7pPr marL="1827122" algn="l" defTabSz="609011" rtl="0" eaLnBrk="1" latinLnBrk="0" hangingPunct="1">
        <a:defRPr sz="1200" kern="1200">
          <a:solidFill>
            <a:schemeClr val="tx1"/>
          </a:solidFill>
          <a:latin typeface="+mn-lt"/>
          <a:ea typeface="+mn-ea"/>
          <a:cs typeface="+mn-cs"/>
        </a:defRPr>
      </a:lvl7pPr>
      <a:lvl8pPr marL="2131627" algn="l" defTabSz="609011" rtl="0" eaLnBrk="1" latinLnBrk="0" hangingPunct="1">
        <a:defRPr sz="1200" kern="1200">
          <a:solidFill>
            <a:schemeClr val="tx1"/>
          </a:solidFill>
          <a:latin typeface="+mn-lt"/>
          <a:ea typeface="+mn-ea"/>
          <a:cs typeface="+mn-cs"/>
        </a:defRPr>
      </a:lvl8pPr>
      <a:lvl9pPr marL="2436178" algn="l" defTabSz="609011"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ctr" anchorCtr="0" compatLnSpc="1">
            <a:prstTxWarp prst="textNoShape">
              <a:avLst/>
            </a:prstTxWarp>
          </a:bodyPr>
          <a:lstStyle/>
          <a:p>
            <a:pPr lvl="0"/>
            <a:r>
              <a:rPr lang="en-US" smtClean="0"/>
              <a:t>Click to edit Master title style</a:t>
            </a:r>
          </a:p>
        </p:txBody>
      </p:sp>
      <p:sp>
        <p:nvSpPr>
          <p:cNvPr id="24579" name="Rectangle 3"/>
          <p:cNvSpPr>
            <a:spLocks noGrp="1" noChangeArrowheads="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368" tIns="45718" rIns="91368"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580" name="Rectangle 4"/>
          <p:cNvSpPr>
            <a:spLocks noGrp="1" noChangeArrowheads="1"/>
          </p:cNvSpPr>
          <p:nvPr>
            <p:ph type="dt" sz="half" idx="2"/>
          </p:nvPr>
        </p:nvSpPr>
        <p:spPr bwMode="auto">
          <a:xfrm>
            <a:off x="609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1" name="Rectangle 5"/>
          <p:cNvSpPr>
            <a:spLocks noGrp="1" noChangeArrowheads="1"/>
          </p:cNvSpPr>
          <p:nvPr>
            <p:ph type="ftr" sz="quarter" idx="3"/>
          </p:nvPr>
        </p:nvSpPr>
        <p:spPr bwMode="auto">
          <a:xfrm>
            <a:off x="4165600" y="6245233"/>
            <a:ext cx="3860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ctr" eaLnBrk="1" hangingPunct="1">
              <a:defRPr sz="1500">
                <a:solidFill>
                  <a:srgbClr val="000000"/>
                </a:solidFill>
                <a:latin typeface="Arial" charset="0"/>
                <a:cs typeface="Arial" charset="0"/>
              </a:defRPr>
            </a:lvl1pPr>
          </a:lstStyle>
          <a:p>
            <a:pPr defTabSz="913810" fontAlgn="base">
              <a:spcBef>
                <a:spcPct val="0"/>
              </a:spcBef>
              <a:spcAft>
                <a:spcPct val="0"/>
              </a:spcAft>
              <a:defRPr/>
            </a:pPr>
            <a:endParaRPr lang="en-US">
              <a:sym typeface="Arial"/>
            </a:endParaRPr>
          </a:p>
        </p:txBody>
      </p:sp>
      <p:sp>
        <p:nvSpPr>
          <p:cNvPr id="24582" name="Rectangle 6"/>
          <p:cNvSpPr>
            <a:spLocks noGrp="1" noChangeArrowheads="1"/>
          </p:cNvSpPr>
          <p:nvPr>
            <p:ph type="sldNum" sz="quarter" idx="4"/>
          </p:nvPr>
        </p:nvSpPr>
        <p:spPr bwMode="auto">
          <a:xfrm>
            <a:off x="8737600" y="6245233"/>
            <a:ext cx="2844800" cy="476251"/>
          </a:xfrm>
          <a:prstGeom prst="rect">
            <a:avLst/>
          </a:prstGeom>
          <a:noFill/>
          <a:ln w="9525">
            <a:noFill/>
            <a:miter lim="800000"/>
            <a:headEnd/>
            <a:tailEnd/>
          </a:ln>
          <a:effectLst/>
        </p:spPr>
        <p:txBody>
          <a:bodyPr vert="horz" wrap="square" lIns="91368" tIns="45718" rIns="91368" bIns="45718" numCol="1" anchor="t" anchorCtr="0" compatLnSpc="1">
            <a:prstTxWarp prst="textNoShape">
              <a:avLst/>
            </a:prstTxWarp>
          </a:bodyPr>
          <a:lstStyle>
            <a:lvl1pPr algn="r" eaLnBrk="1" hangingPunct="1">
              <a:defRPr sz="1500">
                <a:solidFill>
                  <a:srgbClr val="000000"/>
                </a:solidFill>
                <a:latin typeface="Arial" charset="0"/>
                <a:cs typeface="Arial" charset="0"/>
              </a:defRPr>
            </a:lvl1pPr>
          </a:lstStyle>
          <a:p>
            <a:pPr defTabSz="913810" fontAlgn="base">
              <a:spcBef>
                <a:spcPct val="0"/>
              </a:spcBef>
              <a:spcAft>
                <a:spcPct val="0"/>
              </a:spcAft>
              <a:defRPr/>
            </a:pPr>
            <a:fld id="{88F91732-BEE9-4B59-9A29-5F29C45A4693}" type="slidenum">
              <a:rPr lang="en-US" smtClean="0">
                <a:sym typeface="Arial"/>
              </a:rPr>
              <a:pPr defTabSz="913810"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989142041"/>
      </p:ext>
    </p:extLst>
  </p:cSld>
  <p:clrMap bg1="lt1" tx1="dk1" bg2="lt2" tx2="dk2" accent1="accent1" accent2="accent2" accent3="accent3" accent4="accent4" accent5="accent5" accent6="accent6" hlink="hlink" folHlink="folHlink"/>
  <p:sldLayoutIdLst>
    <p:sldLayoutId id="2147483819" r:id="rId1"/>
    <p:sldLayoutId id="2147483820" r:id="rId2"/>
    <p:sldLayoutId id="2147483821" r:id="rId3"/>
    <p:sldLayoutId id="2147483822" r:id="rId4"/>
    <p:sldLayoutId id="2147483823" r:id="rId5"/>
    <p:sldLayoutId id="2147483824" r:id="rId6"/>
    <p:sldLayoutId id="2147483825" r:id="rId7"/>
    <p:sldLayoutId id="2147483826" r:id="rId8"/>
    <p:sldLayoutId id="2147483827" r:id="rId9"/>
    <p:sldLayoutId id="2147483828" r:id="rId10"/>
    <p:sldLayoutId id="2147483829" r:id="rId11"/>
    <p:sldLayoutId id="2147483830" r:id="rId12"/>
  </p:sldLayoutIdLs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9" presetClass="entr" presetSubtype="0" accel="100000" fill="hold" grpId="0" nodeType="withEffect">
                                  <p:stCondLst>
                                    <p:cond delay="0"/>
                                  </p:stCondLst>
                                  <p:childTnLst>
                                    <p:set>
                                      <p:cBhvr>
                                        <p:cTn id="6" dur="1" fill="hold">
                                          <p:stCondLst>
                                            <p:cond delay="0"/>
                                          </p:stCondLst>
                                        </p:cTn>
                                        <p:tgtEl>
                                          <p:spTgt spid="24578"/>
                                        </p:tgtEl>
                                        <p:attrNameLst>
                                          <p:attrName>style.visibility</p:attrName>
                                        </p:attrNameLst>
                                      </p:cBhvr>
                                      <p:to>
                                        <p:strVal val="visible"/>
                                      </p:to>
                                    </p:set>
                                    <p:anim calcmode="lin" valueType="num">
                                      <p:cBhvr>
                                        <p:cTn id="7" dur="500" fill="hold"/>
                                        <p:tgtEl>
                                          <p:spTgt spid="24578"/>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24578"/>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24578"/>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24578"/>
                                        </p:tgtEl>
                                        <p:attrNameLst>
                                          <p:attrName>ppt_y</p:attrName>
                                        </p:attrNameLst>
                                      </p:cBhvr>
                                      <p:tavLst>
                                        <p:tav tm="0">
                                          <p:val>
                                            <p:strVal val="#ppt_y"/>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24579">
                                            <p:txEl>
                                              <p:pRg st="0" end="0"/>
                                            </p:txEl>
                                          </p:spTgt>
                                        </p:tgtEl>
                                        <p:attrNameLst>
                                          <p:attrName>style.visibility</p:attrName>
                                        </p:attrNameLst>
                                      </p:cBhvr>
                                      <p:to>
                                        <p:strVal val="visible"/>
                                      </p:to>
                                    </p:set>
                                    <p:anim calcmode="lin" valueType="num">
                                      <p:cBhvr>
                                        <p:cTn id="15" dur="500" fill="hold"/>
                                        <p:tgtEl>
                                          <p:spTgt spid="24579">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24579">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24579">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24579">
                                            <p:txEl>
                                              <p:pRg st="0" end="0"/>
                                            </p:txEl>
                                          </p:spTgt>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0"/>
                                  </p:stCondLst>
                                  <p:childTnLst>
                                    <p:set>
                                      <p:cBhvr>
                                        <p:cTn id="20" dur="1" fill="hold">
                                          <p:stCondLst>
                                            <p:cond delay="0"/>
                                          </p:stCondLst>
                                        </p:cTn>
                                        <p:tgtEl>
                                          <p:spTgt spid="24579">
                                            <p:txEl>
                                              <p:pRg st="1" end="1"/>
                                            </p:txEl>
                                          </p:spTgt>
                                        </p:tgtEl>
                                        <p:attrNameLst>
                                          <p:attrName>style.visibility</p:attrName>
                                        </p:attrNameLst>
                                      </p:cBhvr>
                                      <p:to>
                                        <p:strVal val="visible"/>
                                      </p:to>
                                    </p:set>
                                    <p:anim calcmode="lin" valueType="num">
                                      <p:cBhvr>
                                        <p:cTn id="21" dur="500" fill="hold"/>
                                        <p:tgtEl>
                                          <p:spTgt spid="24579">
                                            <p:txEl>
                                              <p:pRg st="1" end="1"/>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24579">
                                            <p:txEl>
                                              <p:pRg st="1" end="1"/>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24579">
                                            <p:txEl>
                                              <p:pRg st="1" end="1"/>
                                            </p:txEl>
                                          </p:spTgt>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24579">
                                            <p:txEl>
                                              <p:pRg st="1" end="1"/>
                                            </p:txEl>
                                          </p:spTgt>
                                        </p:tgtEl>
                                        <p:attrNameLst>
                                          <p:attrName>ppt_y</p:attrName>
                                        </p:attrNameLst>
                                      </p:cBhvr>
                                      <p:tavLst>
                                        <p:tav tm="0">
                                          <p:val>
                                            <p:strVal val="#ppt_y"/>
                                          </p:val>
                                        </p:tav>
                                        <p:tav tm="100000">
                                          <p:val>
                                            <p:strVal val="#ppt_y"/>
                                          </p:val>
                                        </p:tav>
                                      </p:tavLst>
                                    </p:anim>
                                  </p:childTnLst>
                                </p:cTn>
                              </p:par>
                              <p:par>
                                <p:cTn id="25" presetID="39" presetClass="entr" presetSubtype="0" accel="100000" fill="hold" grpId="0" nodeType="withEffect">
                                  <p:stCondLst>
                                    <p:cond delay="0"/>
                                  </p:stCondLst>
                                  <p:childTnLst>
                                    <p:set>
                                      <p:cBhvr>
                                        <p:cTn id="26" dur="1" fill="hold">
                                          <p:stCondLst>
                                            <p:cond delay="0"/>
                                          </p:stCondLst>
                                        </p:cTn>
                                        <p:tgtEl>
                                          <p:spTgt spid="24579">
                                            <p:txEl>
                                              <p:pRg st="2" end="2"/>
                                            </p:txEl>
                                          </p:spTgt>
                                        </p:tgtEl>
                                        <p:attrNameLst>
                                          <p:attrName>style.visibility</p:attrName>
                                        </p:attrNameLst>
                                      </p:cBhvr>
                                      <p:to>
                                        <p:strVal val="visible"/>
                                      </p:to>
                                    </p:set>
                                    <p:anim calcmode="lin" valueType="num">
                                      <p:cBhvr>
                                        <p:cTn id="27" dur="500" fill="hold"/>
                                        <p:tgtEl>
                                          <p:spTgt spid="24579">
                                            <p:txEl>
                                              <p:pRg st="2" end="2"/>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8" dur="500" fill="hold"/>
                                        <p:tgtEl>
                                          <p:spTgt spid="24579">
                                            <p:txEl>
                                              <p:pRg st="2" end="2"/>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9" dur="500" fill="hold"/>
                                        <p:tgtEl>
                                          <p:spTgt spid="24579">
                                            <p:txEl>
                                              <p:pRg st="2" end="2"/>
                                            </p:txEl>
                                          </p:spTgt>
                                        </p:tgtEl>
                                        <p:attrNameLst>
                                          <p:attrName>ppt_x</p:attrName>
                                        </p:attrNameLst>
                                      </p:cBhvr>
                                      <p:tavLst>
                                        <p:tav tm="0">
                                          <p:val>
                                            <p:strVal val="#ppt_x-.3"/>
                                          </p:val>
                                        </p:tav>
                                        <p:tav tm="50000">
                                          <p:val>
                                            <p:strVal val="#ppt_x"/>
                                          </p:val>
                                        </p:tav>
                                        <p:tav tm="100000">
                                          <p:val>
                                            <p:strVal val="#ppt_x"/>
                                          </p:val>
                                        </p:tav>
                                      </p:tavLst>
                                    </p:anim>
                                    <p:anim calcmode="lin" valueType="num">
                                      <p:cBhvr>
                                        <p:cTn id="30" dur="500" fill="hold"/>
                                        <p:tgtEl>
                                          <p:spTgt spid="24579">
                                            <p:txEl>
                                              <p:pRg st="2" end="2"/>
                                            </p:txEl>
                                          </p:spTgt>
                                        </p:tgtEl>
                                        <p:attrNameLst>
                                          <p:attrName>ppt_y</p:attrName>
                                        </p:attrNameLst>
                                      </p:cBhvr>
                                      <p:tavLst>
                                        <p:tav tm="0">
                                          <p:val>
                                            <p:strVal val="#ppt_y"/>
                                          </p:val>
                                        </p:tav>
                                        <p:tav tm="100000">
                                          <p:val>
                                            <p:strVal val="#ppt_y"/>
                                          </p:val>
                                        </p:tav>
                                      </p:tavLst>
                                    </p:anim>
                                  </p:childTnLst>
                                </p:cTn>
                              </p:par>
                              <p:par>
                                <p:cTn id="31" presetID="39" presetClass="entr" presetSubtype="0" accel="100000" fill="hold" grpId="0" nodeType="withEffect">
                                  <p:stCondLst>
                                    <p:cond delay="0"/>
                                  </p:stCondLst>
                                  <p:childTnLst>
                                    <p:set>
                                      <p:cBhvr>
                                        <p:cTn id="32" dur="1" fill="hold">
                                          <p:stCondLst>
                                            <p:cond delay="0"/>
                                          </p:stCondLst>
                                        </p:cTn>
                                        <p:tgtEl>
                                          <p:spTgt spid="24579">
                                            <p:txEl>
                                              <p:pRg st="3" end="3"/>
                                            </p:txEl>
                                          </p:spTgt>
                                        </p:tgtEl>
                                        <p:attrNameLst>
                                          <p:attrName>style.visibility</p:attrName>
                                        </p:attrNameLst>
                                      </p:cBhvr>
                                      <p:to>
                                        <p:strVal val="visible"/>
                                      </p:to>
                                    </p:set>
                                    <p:anim calcmode="lin" valueType="num">
                                      <p:cBhvr>
                                        <p:cTn id="33" dur="500" fill="hold"/>
                                        <p:tgtEl>
                                          <p:spTgt spid="24579">
                                            <p:txEl>
                                              <p:pRg st="3" end="3"/>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34" dur="500" fill="hold"/>
                                        <p:tgtEl>
                                          <p:spTgt spid="24579">
                                            <p:txEl>
                                              <p:pRg st="3" end="3"/>
                                            </p:txEl>
                                          </p:spTgt>
                                        </p:tgtEl>
                                        <p:attrNameLst>
                                          <p:attrName>ppt_w</p:attrName>
                                        </p:attrNameLst>
                                      </p:cBhvr>
                                      <p:tavLst>
                                        <p:tav tm="0">
                                          <p:val>
                                            <p:strVal val="#ppt_w+.3"/>
                                          </p:val>
                                        </p:tav>
                                        <p:tav tm="50000">
                                          <p:val>
                                            <p:strVal val="#ppt_w+.3"/>
                                          </p:val>
                                        </p:tav>
                                        <p:tav tm="100000">
                                          <p:val>
                                            <p:strVal val="#ppt_w"/>
                                          </p:val>
                                        </p:tav>
                                      </p:tavLst>
                                    </p:anim>
                                    <p:anim calcmode="lin" valueType="num">
                                      <p:cBhvr>
                                        <p:cTn id="35" dur="500" fill="hold"/>
                                        <p:tgtEl>
                                          <p:spTgt spid="24579">
                                            <p:txEl>
                                              <p:pRg st="3" end="3"/>
                                            </p:txEl>
                                          </p:spTgt>
                                        </p:tgtEl>
                                        <p:attrNameLst>
                                          <p:attrName>ppt_x</p:attrName>
                                        </p:attrNameLst>
                                      </p:cBhvr>
                                      <p:tavLst>
                                        <p:tav tm="0">
                                          <p:val>
                                            <p:strVal val="#ppt_x-.3"/>
                                          </p:val>
                                        </p:tav>
                                        <p:tav tm="50000">
                                          <p:val>
                                            <p:strVal val="#ppt_x"/>
                                          </p:val>
                                        </p:tav>
                                        <p:tav tm="100000">
                                          <p:val>
                                            <p:strVal val="#ppt_x"/>
                                          </p:val>
                                        </p:tav>
                                      </p:tavLst>
                                    </p:anim>
                                    <p:anim calcmode="lin" valueType="num">
                                      <p:cBhvr>
                                        <p:cTn id="36" dur="500" fill="hold"/>
                                        <p:tgtEl>
                                          <p:spTgt spid="24579">
                                            <p:txEl>
                                              <p:pRg st="3" end="3"/>
                                            </p:txEl>
                                          </p:spTgt>
                                        </p:tgtEl>
                                        <p:attrNameLst>
                                          <p:attrName>ppt_y</p:attrName>
                                        </p:attrNameLst>
                                      </p:cBhvr>
                                      <p:tavLst>
                                        <p:tav tm="0">
                                          <p:val>
                                            <p:strVal val="#ppt_y"/>
                                          </p:val>
                                        </p:tav>
                                        <p:tav tm="100000">
                                          <p:val>
                                            <p:strVal val="#ppt_y"/>
                                          </p:val>
                                        </p:tav>
                                      </p:tavLst>
                                    </p:anim>
                                  </p:childTnLst>
                                </p:cTn>
                              </p:par>
                              <p:par>
                                <p:cTn id="37" presetID="39" presetClass="entr" presetSubtype="0" accel="100000" fill="hold" grpId="0" nodeType="withEffect">
                                  <p:stCondLst>
                                    <p:cond delay="0"/>
                                  </p:stCondLst>
                                  <p:childTnLst>
                                    <p:set>
                                      <p:cBhvr>
                                        <p:cTn id="38" dur="1" fill="hold">
                                          <p:stCondLst>
                                            <p:cond delay="0"/>
                                          </p:stCondLst>
                                        </p:cTn>
                                        <p:tgtEl>
                                          <p:spTgt spid="24579">
                                            <p:txEl>
                                              <p:pRg st="4" end="4"/>
                                            </p:txEl>
                                          </p:spTgt>
                                        </p:tgtEl>
                                        <p:attrNameLst>
                                          <p:attrName>style.visibility</p:attrName>
                                        </p:attrNameLst>
                                      </p:cBhvr>
                                      <p:to>
                                        <p:strVal val="visible"/>
                                      </p:to>
                                    </p:set>
                                    <p:anim calcmode="lin" valueType="num">
                                      <p:cBhvr>
                                        <p:cTn id="39" dur="500" fill="hold"/>
                                        <p:tgtEl>
                                          <p:spTgt spid="24579">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40" dur="500" fill="hold"/>
                                        <p:tgtEl>
                                          <p:spTgt spid="24579">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41" dur="500" fill="hold"/>
                                        <p:tgtEl>
                                          <p:spTgt spid="24579">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42" dur="500" fill="hold"/>
                                        <p:tgtEl>
                                          <p:spTgt spid="24579">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39" presetClass="exit" presetSubtype="0" decel="100000" fill="hold" grpId="1" nodeType="clickEffect">
                                  <p:stCondLst>
                                    <p:cond delay="0"/>
                                  </p:stCondLst>
                                  <p:childTnLst>
                                    <p:anim calcmode="lin" valueType="num">
                                      <p:cBhvr>
                                        <p:cTn id="46" dur="500" fill="hold"/>
                                        <p:tgtEl>
                                          <p:spTgt spid="24578"/>
                                        </p:tgtEl>
                                        <p:attrNameLst>
                                          <p:attrName>ppt_h</p:attrName>
                                        </p:attrNameLst>
                                      </p:cBhvr>
                                      <p:tavLst>
                                        <p:tav tm="0">
                                          <p:val>
                                            <p:strVal val="ppt_h"/>
                                          </p:val>
                                        </p:tav>
                                        <p:tav tm="50000">
                                          <p:val>
                                            <p:strVal val="ppt_h/20"/>
                                          </p:val>
                                        </p:tav>
                                        <p:tav tm="100000">
                                          <p:val>
                                            <p:strVal val="ppt_h/20"/>
                                          </p:val>
                                        </p:tav>
                                      </p:tavLst>
                                    </p:anim>
                                    <p:anim calcmode="lin" valueType="num">
                                      <p:cBhvr>
                                        <p:cTn id="47" dur="500" fill="hold"/>
                                        <p:tgtEl>
                                          <p:spTgt spid="24578"/>
                                        </p:tgtEl>
                                        <p:attrNameLst>
                                          <p:attrName>ppt_w</p:attrName>
                                        </p:attrNameLst>
                                      </p:cBhvr>
                                      <p:tavLst>
                                        <p:tav tm="0">
                                          <p:val>
                                            <p:strVal val="ppt_w"/>
                                          </p:val>
                                        </p:tav>
                                        <p:tav tm="50000">
                                          <p:val>
                                            <p:strVal val="ppt_w+.3"/>
                                          </p:val>
                                        </p:tav>
                                        <p:tav tm="100000">
                                          <p:val>
                                            <p:strVal val="ppt_w+.3"/>
                                          </p:val>
                                        </p:tav>
                                      </p:tavLst>
                                    </p:anim>
                                    <p:anim calcmode="lin" valueType="num">
                                      <p:cBhvr>
                                        <p:cTn id="48" dur="500" fill="hold"/>
                                        <p:tgtEl>
                                          <p:spTgt spid="24578"/>
                                        </p:tgtEl>
                                        <p:attrNameLst>
                                          <p:attrName>ppt_x</p:attrName>
                                        </p:attrNameLst>
                                      </p:cBhvr>
                                      <p:tavLst>
                                        <p:tav tm="0">
                                          <p:val>
                                            <p:strVal val="ppt_x"/>
                                          </p:val>
                                        </p:tav>
                                        <p:tav tm="50000">
                                          <p:val>
                                            <p:strVal val="ppt_x"/>
                                          </p:val>
                                        </p:tav>
                                        <p:tav tm="100000">
                                          <p:val>
                                            <p:strVal val="ppt_x-.3"/>
                                          </p:val>
                                        </p:tav>
                                      </p:tavLst>
                                    </p:anim>
                                    <p:anim calcmode="lin" valueType="num">
                                      <p:cBhvr>
                                        <p:cTn id="49" dur="500" fill="hold"/>
                                        <p:tgtEl>
                                          <p:spTgt spid="24578"/>
                                        </p:tgtEl>
                                        <p:attrNameLst>
                                          <p:attrName>ppt_y</p:attrName>
                                        </p:attrNameLst>
                                      </p:cBhvr>
                                      <p:tavLst>
                                        <p:tav tm="0">
                                          <p:val>
                                            <p:strVal val="ppt_y"/>
                                          </p:val>
                                        </p:tav>
                                        <p:tav tm="100000">
                                          <p:val>
                                            <p:strVal val="ppt_y"/>
                                          </p:val>
                                        </p:tav>
                                      </p:tavLst>
                                    </p:anim>
                                    <p:set>
                                      <p:cBhvr>
                                        <p:cTn id="50" dur="1" fill="hold">
                                          <p:stCondLst>
                                            <p:cond delay="499"/>
                                          </p:stCondLst>
                                        </p:cTn>
                                        <p:tgtEl>
                                          <p:spTgt spid="24578"/>
                                        </p:tgtEl>
                                        <p:attrNameLst>
                                          <p:attrName>style.visibility</p:attrName>
                                        </p:attrNameLst>
                                      </p:cBhvr>
                                      <p:to>
                                        <p:strVal val="hidden"/>
                                      </p:to>
                                    </p:set>
                                  </p:childTnLst>
                                </p:cTn>
                              </p:par>
                              <p:par>
                                <p:cTn id="51" presetID="39" presetClass="exit" presetSubtype="0" decel="100000" fill="hold" grpId="1" nodeType="withEffect">
                                  <p:stCondLst>
                                    <p:cond delay="0"/>
                                  </p:stCondLst>
                                  <p:childTnLst>
                                    <p:anim calcmode="lin" valueType="num">
                                      <p:cBhvr>
                                        <p:cTn id="52" dur="500" fill="hold"/>
                                        <p:tgtEl>
                                          <p:spTgt spid="24579">
                                            <p:txEl>
                                              <p:pRg st="0" end="0"/>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3" dur="500" fill="hold"/>
                                        <p:tgtEl>
                                          <p:spTgt spid="24579">
                                            <p:txEl>
                                              <p:pRg st="0" end="0"/>
                                            </p:txEl>
                                          </p:spTgt>
                                        </p:tgtEl>
                                        <p:attrNameLst>
                                          <p:attrName>ppt_w</p:attrName>
                                        </p:attrNameLst>
                                      </p:cBhvr>
                                      <p:tavLst>
                                        <p:tav tm="0">
                                          <p:val>
                                            <p:strVal val="ppt_w"/>
                                          </p:val>
                                        </p:tav>
                                        <p:tav tm="50000">
                                          <p:val>
                                            <p:strVal val="ppt_w+.3"/>
                                          </p:val>
                                        </p:tav>
                                        <p:tav tm="100000">
                                          <p:val>
                                            <p:strVal val="ppt_w+.3"/>
                                          </p:val>
                                        </p:tav>
                                      </p:tavLst>
                                    </p:anim>
                                    <p:anim calcmode="lin" valueType="num">
                                      <p:cBhvr>
                                        <p:cTn id="54" dur="500" fill="hold"/>
                                        <p:tgtEl>
                                          <p:spTgt spid="24579">
                                            <p:txEl>
                                              <p:pRg st="0" end="0"/>
                                            </p:txEl>
                                          </p:spTgt>
                                        </p:tgtEl>
                                        <p:attrNameLst>
                                          <p:attrName>ppt_x</p:attrName>
                                        </p:attrNameLst>
                                      </p:cBhvr>
                                      <p:tavLst>
                                        <p:tav tm="0">
                                          <p:val>
                                            <p:strVal val="ppt_x"/>
                                          </p:val>
                                        </p:tav>
                                        <p:tav tm="50000">
                                          <p:val>
                                            <p:strVal val="ppt_x"/>
                                          </p:val>
                                        </p:tav>
                                        <p:tav tm="100000">
                                          <p:val>
                                            <p:strVal val="ppt_x-.3"/>
                                          </p:val>
                                        </p:tav>
                                      </p:tavLst>
                                    </p:anim>
                                    <p:anim calcmode="lin" valueType="num">
                                      <p:cBhvr>
                                        <p:cTn id="55" dur="500" fill="hold"/>
                                        <p:tgtEl>
                                          <p:spTgt spid="24579">
                                            <p:txEl>
                                              <p:pRg st="0" end="0"/>
                                            </p:txEl>
                                          </p:spTgt>
                                        </p:tgtEl>
                                        <p:attrNameLst>
                                          <p:attrName>ppt_y</p:attrName>
                                        </p:attrNameLst>
                                      </p:cBhvr>
                                      <p:tavLst>
                                        <p:tav tm="0">
                                          <p:val>
                                            <p:strVal val="ppt_y"/>
                                          </p:val>
                                        </p:tav>
                                        <p:tav tm="100000">
                                          <p:val>
                                            <p:strVal val="ppt_y"/>
                                          </p:val>
                                        </p:tav>
                                      </p:tavLst>
                                    </p:anim>
                                    <p:set>
                                      <p:cBhvr>
                                        <p:cTn id="56" dur="1" fill="hold">
                                          <p:stCondLst>
                                            <p:cond delay="499"/>
                                          </p:stCondLst>
                                        </p:cTn>
                                        <p:tgtEl>
                                          <p:spTgt spid="24579">
                                            <p:txEl>
                                              <p:pRg st="0" end="0"/>
                                            </p:txEl>
                                          </p:spTgt>
                                        </p:tgtEl>
                                        <p:attrNameLst>
                                          <p:attrName>style.visibility</p:attrName>
                                        </p:attrNameLst>
                                      </p:cBhvr>
                                      <p:to>
                                        <p:strVal val="hidden"/>
                                      </p:to>
                                    </p:set>
                                  </p:childTnLst>
                                </p:cTn>
                              </p:par>
                              <p:par>
                                <p:cTn id="57" presetID="39" presetClass="exit" presetSubtype="0" decel="100000" fill="hold" grpId="1" nodeType="withEffect">
                                  <p:stCondLst>
                                    <p:cond delay="0"/>
                                  </p:stCondLst>
                                  <p:childTnLst>
                                    <p:anim calcmode="lin" valueType="num">
                                      <p:cBhvr>
                                        <p:cTn id="58" dur="500" fill="hold"/>
                                        <p:tgtEl>
                                          <p:spTgt spid="24579">
                                            <p:txEl>
                                              <p:pRg st="1" end="1"/>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59" dur="500" fill="hold"/>
                                        <p:tgtEl>
                                          <p:spTgt spid="24579">
                                            <p:txEl>
                                              <p:pRg st="1" end="1"/>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0" dur="500" fill="hold"/>
                                        <p:tgtEl>
                                          <p:spTgt spid="24579">
                                            <p:txEl>
                                              <p:pRg st="1" end="1"/>
                                            </p:txEl>
                                          </p:spTgt>
                                        </p:tgtEl>
                                        <p:attrNameLst>
                                          <p:attrName>ppt_x</p:attrName>
                                        </p:attrNameLst>
                                      </p:cBhvr>
                                      <p:tavLst>
                                        <p:tav tm="0">
                                          <p:val>
                                            <p:strVal val="ppt_x"/>
                                          </p:val>
                                        </p:tav>
                                        <p:tav tm="50000">
                                          <p:val>
                                            <p:strVal val="ppt_x"/>
                                          </p:val>
                                        </p:tav>
                                        <p:tav tm="100000">
                                          <p:val>
                                            <p:strVal val="ppt_x-.3"/>
                                          </p:val>
                                        </p:tav>
                                      </p:tavLst>
                                    </p:anim>
                                    <p:anim calcmode="lin" valueType="num">
                                      <p:cBhvr>
                                        <p:cTn id="61" dur="500" fill="hold"/>
                                        <p:tgtEl>
                                          <p:spTgt spid="24579">
                                            <p:txEl>
                                              <p:pRg st="1" end="1"/>
                                            </p:txEl>
                                          </p:spTgt>
                                        </p:tgtEl>
                                        <p:attrNameLst>
                                          <p:attrName>ppt_y</p:attrName>
                                        </p:attrNameLst>
                                      </p:cBhvr>
                                      <p:tavLst>
                                        <p:tav tm="0">
                                          <p:val>
                                            <p:strVal val="ppt_y"/>
                                          </p:val>
                                        </p:tav>
                                        <p:tav tm="100000">
                                          <p:val>
                                            <p:strVal val="ppt_y"/>
                                          </p:val>
                                        </p:tav>
                                      </p:tavLst>
                                    </p:anim>
                                    <p:set>
                                      <p:cBhvr>
                                        <p:cTn id="62" dur="1" fill="hold">
                                          <p:stCondLst>
                                            <p:cond delay="499"/>
                                          </p:stCondLst>
                                        </p:cTn>
                                        <p:tgtEl>
                                          <p:spTgt spid="24579">
                                            <p:txEl>
                                              <p:pRg st="1" end="1"/>
                                            </p:txEl>
                                          </p:spTgt>
                                        </p:tgtEl>
                                        <p:attrNameLst>
                                          <p:attrName>style.visibility</p:attrName>
                                        </p:attrNameLst>
                                      </p:cBhvr>
                                      <p:to>
                                        <p:strVal val="hidden"/>
                                      </p:to>
                                    </p:set>
                                  </p:childTnLst>
                                </p:cTn>
                              </p:par>
                              <p:par>
                                <p:cTn id="63" presetID="39" presetClass="exit" presetSubtype="0" decel="100000" fill="hold" grpId="1" nodeType="withEffect">
                                  <p:stCondLst>
                                    <p:cond delay="0"/>
                                  </p:stCondLst>
                                  <p:childTnLst>
                                    <p:anim calcmode="lin" valueType="num">
                                      <p:cBhvr>
                                        <p:cTn id="64" dur="500" fill="hold"/>
                                        <p:tgtEl>
                                          <p:spTgt spid="24579">
                                            <p:txEl>
                                              <p:pRg st="2" end="2"/>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65" dur="500" fill="hold"/>
                                        <p:tgtEl>
                                          <p:spTgt spid="24579">
                                            <p:txEl>
                                              <p:pRg st="2" end="2"/>
                                            </p:txEl>
                                          </p:spTgt>
                                        </p:tgtEl>
                                        <p:attrNameLst>
                                          <p:attrName>ppt_w</p:attrName>
                                        </p:attrNameLst>
                                      </p:cBhvr>
                                      <p:tavLst>
                                        <p:tav tm="0">
                                          <p:val>
                                            <p:strVal val="ppt_w"/>
                                          </p:val>
                                        </p:tav>
                                        <p:tav tm="50000">
                                          <p:val>
                                            <p:strVal val="ppt_w+.3"/>
                                          </p:val>
                                        </p:tav>
                                        <p:tav tm="100000">
                                          <p:val>
                                            <p:strVal val="ppt_w+.3"/>
                                          </p:val>
                                        </p:tav>
                                      </p:tavLst>
                                    </p:anim>
                                    <p:anim calcmode="lin" valueType="num">
                                      <p:cBhvr>
                                        <p:cTn id="66" dur="500" fill="hold"/>
                                        <p:tgtEl>
                                          <p:spTgt spid="24579">
                                            <p:txEl>
                                              <p:pRg st="2" end="2"/>
                                            </p:txEl>
                                          </p:spTgt>
                                        </p:tgtEl>
                                        <p:attrNameLst>
                                          <p:attrName>ppt_x</p:attrName>
                                        </p:attrNameLst>
                                      </p:cBhvr>
                                      <p:tavLst>
                                        <p:tav tm="0">
                                          <p:val>
                                            <p:strVal val="ppt_x"/>
                                          </p:val>
                                        </p:tav>
                                        <p:tav tm="50000">
                                          <p:val>
                                            <p:strVal val="ppt_x"/>
                                          </p:val>
                                        </p:tav>
                                        <p:tav tm="100000">
                                          <p:val>
                                            <p:strVal val="ppt_x-.3"/>
                                          </p:val>
                                        </p:tav>
                                      </p:tavLst>
                                    </p:anim>
                                    <p:anim calcmode="lin" valueType="num">
                                      <p:cBhvr>
                                        <p:cTn id="67" dur="500" fill="hold"/>
                                        <p:tgtEl>
                                          <p:spTgt spid="24579">
                                            <p:txEl>
                                              <p:pRg st="2" end="2"/>
                                            </p:txEl>
                                          </p:spTgt>
                                        </p:tgtEl>
                                        <p:attrNameLst>
                                          <p:attrName>ppt_y</p:attrName>
                                        </p:attrNameLst>
                                      </p:cBhvr>
                                      <p:tavLst>
                                        <p:tav tm="0">
                                          <p:val>
                                            <p:strVal val="ppt_y"/>
                                          </p:val>
                                        </p:tav>
                                        <p:tav tm="100000">
                                          <p:val>
                                            <p:strVal val="ppt_y"/>
                                          </p:val>
                                        </p:tav>
                                      </p:tavLst>
                                    </p:anim>
                                    <p:set>
                                      <p:cBhvr>
                                        <p:cTn id="68" dur="1" fill="hold">
                                          <p:stCondLst>
                                            <p:cond delay="499"/>
                                          </p:stCondLst>
                                        </p:cTn>
                                        <p:tgtEl>
                                          <p:spTgt spid="24579">
                                            <p:txEl>
                                              <p:pRg st="2" end="2"/>
                                            </p:txEl>
                                          </p:spTgt>
                                        </p:tgtEl>
                                        <p:attrNameLst>
                                          <p:attrName>style.visibility</p:attrName>
                                        </p:attrNameLst>
                                      </p:cBhvr>
                                      <p:to>
                                        <p:strVal val="hidden"/>
                                      </p:to>
                                    </p:set>
                                  </p:childTnLst>
                                </p:cTn>
                              </p:par>
                              <p:par>
                                <p:cTn id="69" presetID="39" presetClass="exit" presetSubtype="0" decel="100000" fill="hold" grpId="1" nodeType="withEffect">
                                  <p:stCondLst>
                                    <p:cond delay="0"/>
                                  </p:stCondLst>
                                  <p:childTnLst>
                                    <p:anim calcmode="lin" valueType="num">
                                      <p:cBhvr>
                                        <p:cTn id="70" dur="500" fill="hold"/>
                                        <p:tgtEl>
                                          <p:spTgt spid="24579">
                                            <p:txEl>
                                              <p:pRg st="3" end="3"/>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1" dur="500" fill="hold"/>
                                        <p:tgtEl>
                                          <p:spTgt spid="24579">
                                            <p:txEl>
                                              <p:pRg st="3" end="3"/>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2" dur="500" fill="hold"/>
                                        <p:tgtEl>
                                          <p:spTgt spid="24579">
                                            <p:txEl>
                                              <p:pRg st="3" end="3"/>
                                            </p:txEl>
                                          </p:spTgt>
                                        </p:tgtEl>
                                        <p:attrNameLst>
                                          <p:attrName>ppt_x</p:attrName>
                                        </p:attrNameLst>
                                      </p:cBhvr>
                                      <p:tavLst>
                                        <p:tav tm="0">
                                          <p:val>
                                            <p:strVal val="ppt_x"/>
                                          </p:val>
                                        </p:tav>
                                        <p:tav tm="50000">
                                          <p:val>
                                            <p:strVal val="ppt_x"/>
                                          </p:val>
                                        </p:tav>
                                        <p:tav tm="100000">
                                          <p:val>
                                            <p:strVal val="ppt_x-.3"/>
                                          </p:val>
                                        </p:tav>
                                      </p:tavLst>
                                    </p:anim>
                                    <p:anim calcmode="lin" valueType="num">
                                      <p:cBhvr>
                                        <p:cTn id="73" dur="500" fill="hold"/>
                                        <p:tgtEl>
                                          <p:spTgt spid="24579">
                                            <p:txEl>
                                              <p:pRg st="3" end="3"/>
                                            </p:txEl>
                                          </p:spTgt>
                                        </p:tgtEl>
                                        <p:attrNameLst>
                                          <p:attrName>ppt_y</p:attrName>
                                        </p:attrNameLst>
                                      </p:cBhvr>
                                      <p:tavLst>
                                        <p:tav tm="0">
                                          <p:val>
                                            <p:strVal val="ppt_y"/>
                                          </p:val>
                                        </p:tav>
                                        <p:tav tm="100000">
                                          <p:val>
                                            <p:strVal val="ppt_y"/>
                                          </p:val>
                                        </p:tav>
                                      </p:tavLst>
                                    </p:anim>
                                    <p:set>
                                      <p:cBhvr>
                                        <p:cTn id="74" dur="1" fill="hold">
                                          <p:stCondLst>
                                            <p:cond delay="499"/>
                                          </p:stCondLst>
                                        </p:cTn>
                                        <p:tgtEl>
                                          <p:spTgt spid="24579">
                                            <p:txEl>
                                              <p:pRg st="3" end="3"/>
                                            </p:txEl>
                                          </p:spTgt>
                                        </p:tgtEl>
                                        <p:attrNameLst>
                                          <p:attrName>style.visibility</p:attrName>
                                        </p:attrNameLst>
                                      </p:cBhvr>
                                      <p:to>
                                        <p:strVal val="hidden"/>
                                      </p:to>
                                    </p:set>
                                  </p:childTnLst>
                                </p:cTn>
                              </p:par>
                              <p:par>
                                <p:cTn id="75" presetID="39" presetClass="exit" presetSubtype="0" decel="100000" fill="hold" grpId="1" nodeType="withEffect">
                                  <p:stCondLst>
                                    <p:cond delay="0"/>
                                  </p:stCondLst>
                                  <p:childTnLst>
                                    <p:anim calcmode="lin" valueType="num">
                                      <p:cBhvr>
                                        <p:cTn id="76" dur="500" fill="hold"/>
                                        <p:tgtEl>
                                          <p:spTgt spid="24579">
                                            <p:txEl>
                                              <p:pRg st="4" end="4"/>
                                            </p:txEl>
                                          </p:spTgt>
                                        </p:tgtEl>
                                        <p:attrNameLst>
                                          <p:attrName>ppt_h</p:attrName>
                                        </p:attrNameLst>
                                      </p:cBhvr>
                                      <p:tavLst>
                                        <p:tav tm="0">
                                          <p:val>
                                            <p:strVal val="ppt_h"/>
                                          </p:val>
                                        </p:tav>
                                        <p:tav tm="50000">
                                          <p:val>
                                            <p:strVal val="ppt_h/20"/>
                                          </p:val>
                                        </p:tav>
                                        <p:tav tm="100000">
                                          <p:val>
                                            <p:strVal val="ppt_h/20"/>
                                          </p:val>
                                        </p:tav>
                                      </p:tavLst>
                                    </p:anim>
                                    <p:anim calcmode="lin" valueType="num">
                                      <p:cBhvr>
                                        <p:cTn id="77" dur="500" fill="hold"/>
                                        <p:tgtEl>
                                          <p:spTgt spid="24579">
                                            <p:txEl>
                                              <p:pRg st="4" end="4"/>
                                            </p:txEl>
                                          </p:spTgt>
                                        </p:tgtEl>
                                        <p:attrNameLst>
                                          <p:attrName>ppt_w</p:attrName>
                                        </p:attrNameLst>
                                      </p:cBhvr>
                                      <p:tavLst>
                                        <p:tav tm="0">
                                          <p:val>
                                            <p:strVal val="ppt_w"/>
                                          </p:val>
                                        </p:tav>
                                        <p:tav tm="50000">
                                          <p:val>
                                            <p:strVal val="ppt_w+.3"/>
                                          </p:val>
                                        </p:tav>
                                        <p:tav tm="100000">
                                          <p:val>
                                            <p:strVal val="ppt_w+.3"/>
                                          </p:val>
                                        </p:tav>
                                      </p:tavLst>
                                    </p:anim>
                                    <p:anim calcmode="lin" valueType="num">
                                      <p:cBhvr>
                                        <p:cTn id="78" dur="500" fill="hold"/>
                                        <p:tgtEl>
                                          <p:spTgt spid="24579">
                                            <p:txEl>
                                              <p:pRg st="4" end="4"/>
                                            </p:txEl>
                                          </p:spTgt>
                                        </p:tgtEl>
                                        <p:attrNameLst>
                                          <p:attrName>ppt_x</p:attrName>
                                        </p:attrNameLst>
                                      </p:cBhvr>
                                      <p:tavLst>
                                        <p:tav tm="0">
                                          <p:val>
                                            <p:strVal val="ppt_x"/>
                                          </p:val>
                                        </p:tav>
                                        <p:tav tm="50000">
                                          <p:val>
                                            <p:strVal val="ppt_x"/>
                                          </p:val>
                                        </p:tav>
                                        <p:tav tm="100000">
                                          <p:val>
                                            <p:strVal val="ppt_x-.3"/>
                                          </p:val>
                                        </p:tav>
                                      </p:tavLst>
                                    </p:anim>
                                    <p:anim calcmode="lin" valueType="num">
                                      <p:cBhvr>
                                        <p:cTn id="79" dur="500" fill="hold"/>
                                        <p:tgtEl>
                                          <p:spTgt spid="24579">
                                            <p:txEl>
                                              <p:pRg st="4" end="4"/>
                                            </p:txEl>
                                          </p:spTgt>
                                        </p:tgtEl>
                                        <p:attrNameLst>
                                          <p:attrName>ppt_y</p:attrName>
                                        </p:attrNameLst>
                                      </p:cBhvr>
                                      <p:tavLst>
                                        <p:tav tm="0">
                                          <p:val>
                                            <p:strVal val="ppt_y"/>
                                          </p:val>
                                        </p:tav>
                                        <p:tav tm="100000">
                                          <p:val>
                                            <p:strVal val="ppt_y"/>
                                          </p:val>
                                        </p:tav>
                                      </p:tavLst>
                                    </p:anim>
                                    <p:set>
                                      <p:cBhvr>
                                        <p:cTn id="80" dur="1" fill="hold">
                                          <p:stCondLst>
                                            <p:cond delay="499"/>
                                          </p:stCondLst>
                                        </p:cTn>
                                        <p:tgtEl>
                                          <p:spTgt spid="24579">
                                            <p:txEl>
                                              <p:pRg st="4" end="4"/>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p:bldP spid="24578" grpId="1"/>
      <p:bldP spid="24579" grpId="0" build="p">
        <p:tmplLst>
          <p:tmpl lvl="1">
            <p:tnLst>
              <p:par>
                <p:cTn presetID="39" presetClass="entr" presetSubtype="0" accel="100000" fill="hold" nodeType="click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2">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3">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4">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 lvl="5">
            <p:tnLst>
              <p:par>
                <p:cTn presetID="39" presetClass="entr" presetSubtype="0" accel="100000" fill="hold" nodeType="withEffect">
                  <p:stCondLst>
                    <p:cond delay="0"/>
                  </p:stCondLst>
                  <p:childTnLst>
                    <p:set>
                      <p:cBhvr>
                        <p:cTn dur="1" fill="hold">
                          <p:stCondLst>
                            <p:cond delay="0"/>
                          </p:stCondLst>
                        </p:cTn>
                        <p:tgtEl>
                          <p:spTgt spid="24579"/>
                        </p:tgtEl>
                        <p:attrNameLst>
                          <p:attrName>style.visibility</p:attrName>
                        </p:attrNameLst>
                      </p:cBhvr>
                      <p:to>
                        <p:strVal val="visible"/>
                      </p:to>
                    </p:set>
                    <p:anim calcmode="lin" valueType="num">
                      <p:cBhvr>
                        <p:cTn dur="500" fill="hold"/>
                        <p:tgtEl>
                          <p:spTgt spid="24579"/>
                        </p:tgtEl>
                        <p:attrNameLst>
                          <p:attrName>ppt_h</p:attrName>
                        </p:attrNameLst>
                      </p:cBhvr>
                      <p:tavLst>
                        <p:tav tm="0">
                          <p:val>
                            <p:strVal val="#ppt_h/20"/>
                          </p:val>
                        </p:tav>
                        <p:tav tm="50000">
                          <p:val>
                            <p:strVal val="#ppt_h/20"/>
                          </p:val>
                        </p:tav>
                        <p:tav tm="100000">
                          <p:val>
                            <p:strVal val="#ppt_h"/>
                          </p:val>
                        </p:tav>
                      </p:tavLst>
                    </p:anim>
                    <p:anim calcmode="lin" valueType="num">
                      <p:cBhvr>
                        <p:cTn dur="500" fill="hold"/>
                        <p:tgtEl>
                          <p:spTgt spid="24579"/>
                        </p:tgtEl>
                        <p:attrNameLst>
                          <p:attrName>ppt_w</p:attrName>
                        </p:attrNameLst>
                      </p:cBhvr>
                      <p:tavLst>
                        <p:tav tm="0">
                          <p:val>
                            <p:strVal val="#ppt_w+.3"/>
                          </p:val>
                        </p:tav>
                        <p:tav tm="50000">
                          <p:val>
                            <p:strVal val="#ppt_w+.3"/>
                          </p:val>
                        </p:tav>
                        <p:tav tm="100000">
                          <p:val>
                            <p:strVal val="#ppt_w"/>
                          </p:val>
                        </p:tav>
                      </p:tavLst>
                    </p:anim>
                    <p:anim calcmode="lin" valueType="num">
                      <p:cBhvr>
                        <p:cTn dur="500" fill="hold"/>
                        <p:tgtEl>
                          <p:spTgt spid="24579"/>
                        </p:tgtEl>
                        <p:attrNameLst>
                          <p:attrName>ppt_x</p:attrName>
                        </p:attrNameLst>
                      </p:cBhvr>
                      <p:tavLst>
                        <p:tav tm="0">
                          <p:val>
                            <p:strVal val="#ppt_x-.3"/>
                          </p:val>
                        </p:tav>
                        <p:tav tm="50000">
                          <p:val>
                            <p:strVal val="#ppt_x"/>
                          </p:val>
                        </p:tav>
                        <p:tav tm="100000">
                          <p:val>
                            <p:strVal val="#ppt_x"/>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childTnLst>
                </p:cTn>
              </p:par>
            </p:tnLst>
          </p:tmpl>
        </p:tmplLst>
      </p:bldP>
      <p:bldP spid="24579" grpId="1" build="allAtOnce">
        <p:tmplLst>
          <p:tmpl lvl="1">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2">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3">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4">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 lvl="5">
            <p:tnLst>
              <p:par>
                <p:cTn presetID="39" presetClass="exit" presetSubtype="0" decel="100000" fill="hold" nodeType="withEffect">
                  <p:stCondLst>
                    <p:cond delay="0"/>
                  </p:stCondLst>
                  <p:childTnLst>
                    <p:anim calcmode="lin" valueType="num">
                      <p:cBhvr>
                        <p:cTn dur="500" fill="hold"/>
                        <p:tgtEl>
                          <p:spTgt spid="24579"/>
                        </p:tgtEl>
                        <p:attrNameLst>
                          <p:attrName>ppt_h</p:attrName>
                        </p:attrNameLst>
                      </p:cBhvr>
                      <p:tavLst>
                        <p:tav tm="0">
                          <p:val>
                            <p:strVal val="ppt_h"/>
                          </p:val>
                        </p:tav>
                        <p:tav tm="50000">
                          <p:val>
                            <p:strVal val="ppt_h/20"/>
                          </p:val>
                        </p:tav>
                        <p:tav tm="100000">
                          <p:val>
                            <p:strVal val="ppt_h/20"/>
                          </p:val>
                        </p:tav>
                      </p:tavLst>
                    </p:anim>
                    <p:anim calcmode="lin" valueType="num">
                      <p:cBhvr>
                        <p:cTn dur="500" fill="hold"/>
                        <p:tgtEl>
                          <p:spTgt spid="24579"/>
                        </p:tgtEl>
                        <p:attrNameLst>
                          <p:attrName>ppt_w</p:attrName>
                        </p:attrNameLst>
                      </p:cBhvr>
                      <p:tavLst>
                        <p:tav tm="0">
                          <p:val>
                            <p:strVal val="ppt_w"/>
                          </p:val>
                        </p:tav>
                        <p:tav tm="50000">
                          <p:val>
                            <p:strVal val="ppt_w+.3"/>
                          </p:val>
                        </p:tav>
                        <p:tav tm="100000">
                          <p:val>
                            <p:strVal val="ppt_w+.3"/>
                          </p:val>
                        </p:tav>
                      </p:tavLst>
                    </p:anim>
                    <p:anim calcmode="lin" valueType="num">
                      <p:cBhvr>
                        <p:cTn dur="500" fill="hold"/>
                        <p:tgtEl>
                          <p:spTgt spid="24579"/>
                        </p:tgtEl>
                        <p:attrNameLst>
                          <p:attrName>ppt_x</p:attrName>
                        </p:attrNameLst>
                      </p:cBhvr>
                      <p:tavLst>
                        <p:tav tm="0">
                          <p:val>
                            <p:strVal val="ppt_x"/>
                          </p:val>
                        </p:tav>
                        <p:tav tm="50000">
                          <p:val>
                            <p:strVal val="ppt_x"/>
                          </p:val>
                        </p:tav>
                        <p:tav tm="100000">
                          <p:val>
                            <p:strVal val="ppt_x-.3"/>
                          </p:val>
                        </p:tav>
                      </p:tavLst>
                    </p:anim>
                    <p:anim calcmode="lin" valueType="num">
                      <p:cBhvr>
                        <p:cTn dur="500" fill="hold"/>
                        <p:tgtEl>
                          <p:spTgt spid="24579"/>
                        </p:tgtEl>
                        <p:attrNameLst>
                          <p:attrName>ppt_y</p:attrName>
                        </p:attrNameLst>
                      </p:cBhvr>
                      <p:tavLst>
                        <p:tav tm="0">
                          <p:val>
                            <p:strVal val="ppt_y"/>
                          </p:val>
                        </p:tav>
                        <p:tav tm="100000">
                          <p:val>
                            <p:strVal val="ppt_y"/>
                          </p:val>
                        </p:tav>
                      </p:tavLst>
                    </p:anim>
                    <p:set>
                      <p:cBhvr>
                        <p:cTn dur="1" fill="hold">
                          <p:stCondLst>
                            <p:cond delay="499"/>
                          </p:stCondLst>
                        </p:cTn>
                        <p:tgtEl>
                          <p:spTgt spid="24579"/>
                        </p:tgtEl>
                        <p:attrNameLst>
                          <p:attrName>style.visibility</p:attrName>
                        </p:attrNameLst>
                      </p:cBhvr>
                      <p:to>
                        <p:strVal val="hidden"/>
                      </p:to>
                    </p:se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cs typeface="Arial" charset="0"/>
        </a:defRPr>
      </a:lvl2pPr>
      <a:lvl3pPr algn="ctr" rtl="0" eaLnBrk="0" fontAlgn="base" hangingPunct="0">
        <a:spcBef>
          <a:spcPct val="0"/>
        </a:spcBef>
        <a:spcAft>
          <a:spcPct val="0"/>
        </a:spcAft>
        <a:defRPr sz="4400">
          <a:solidFill>
            <a:schemeClr val="tx2"/>
          </a:solidFill>
          <a:latin typeface="Arial" charset="0"/>
          <a:cs typeface="Arial" charset="0"/>
        </a:defRPr>
      </a:lvl3pPr>
      <a:lvl4pPr algn="ctr" rtl="0" eaLnBrk="0" fontAlgn="base" hangingPunct="0">
        <a:spcBef>
          <a:spcPct val="0"/>
        </a:spcBef>
        <a:spcAft>
          <a:spcPct val="0"/>
        </a:spcAft>
        <a:defRPr sz="4400">
          <a:solidFill>
            <a:schemeClr val="tx2"/>
          </a:solidFill>
          <a:latin typeface="Arial" charset="0"/>
          <a:cs typeface="Arial" charset="0"/>
        </a:defRPr>
      </a:lvl4pPr>
      <a:lvl5pPr algn="ctr" rtl="0" eaLnBrk="0" fontAlgn="base" hangingPunct="0">
        <a:spcBef>
          <a:spcPct val="0"/>
        </a:spcBef>
        <a:spcAft>
          <a:spcPct val="0"/>
        </a:spcAft>
        <a:defRPr sz="4400">
          <a:solidFill>
            <a:schemeClr val="tx2"/>
          </a:solidFill>
          <a:latin typeface="Arial" charset="0"/>
          <a:cs typeface="Arial" charset="0"/>
        </a:defRPr>
      </a:lvl5pPr>
      <a:lvl6pPr marL="456771" algn="ctr" rtl="0" fontAlgn="base">
        <a:spcBef>
          <a:spcPct val="0"/>
        </a:spcBef>
        <a:spcAft>
          <a:spcPct val="0"/>
        </a:spcAft>
        <a:defRPr sz="4400">
          <a:solidFill>
            <a:schemeClr val="tx2"/>
          </a:solidFill>
          <a:latin typeface="Arial" charset="0"/>
          <a:cs typeface="Arial" charset="0"/>
        </a:defRPr>
      </a:lvl6pPr>
      <a:lvl7pPr marL="913584" algn="ctr" rtl="0" fontAlgn="base">
        <a:spcBef>
          <a:spcPct val="0"/>
        </a:spcBef>
        <a:spcAft>
          <a:spcPct val="0"/>
        </a:spcAft>
        <a:defRPr sz="4400">
          <a:solidFill>
            <a:schemeClr val="tx2"/>
          </a:solidFill>
          <a:latin typeface="Arial" charset="0"/>
          <a:cs typeface="Arial" charset="0"/>
        </a:defRPr>
      </a:lvl7pPr>
      <a:lvl8pPr marL="1370376" algn="ctr" rtl="0" fontAlgn="base">
        <a:spcBef>
          <a:spcPct val="0"/>
        </a:spcBef>
        <a:spcAft>
          <a:spcPct val="0"/>
        </a:spcAft>
        <a:defRPr sz="4400">
          <a:solidFill>
            <a:schemeClr val="tx2"/>
          </a:solidFill>
          <a:latin typeface="Arial" charset="0"/>
          <a:cs typeface="Arial" charset="0"/>
        </a:defRPr>
      </a:lvl8pPr>
      <a:lvl9pPr marL="1827168" algn="ctr" rtl="0" fontAlgn="base">
        <a:spcBef>
          <a:spcPct val="0"/>
        </a:spcBef>
        <a:spcAft>
          <a:spcPct val="0"/>
        </a:spcAft>
        <a:defRPr sz="4400">
          <a:solidFill>
            <a:schemeClr val="tx2"/>
          </a:solidFill>
          <a:latin typeface="Arial" charset="0"/>
          <a:cs typeface="Arial" charset="0"/>
        </a:defRPr>
      </a:lvl9pPr>
    </p:titleStyle>
    <p:bodyStyle>
      <a:lvl1pPr marL="342610" indent="-342610" algn="l" rtl="0" eaLnBrk="0" fontAlgn="base" hangingPunct="0">
        <a:spcBef>
          <a:spcPct val="20000"/>
        </a:spcBef>
        <a:spcAft>
          <a:spcPct val="0"/>
        </a:spcAft>
        <a:buChar char="•"/>
        <a:defRPr sz="3200">
          <a:solidFill>
            <a:schemeClr val="tx1"/>
          </a:solidFill>
          <a:latin typeface="+mn-lt"/>
          <a:ea typeface="+mn-ea"/>
          <a:cs typeface="+mn-cs"/>
        </a:defRPr>
      </a:lvl1pPr>
      <a:lvl2pPr marL="742279" indent="-285510" algn="l" rtl="0" eaLnBrk="0" fontAlgn="base" hangingPunct="0">
        <a:spcBef>
          <a:spcPct val="20000"/>
        </a:spcBef>
        <a:spcAft>
          <a:spcPct val="0"/>
        </a:spcAft>
        <a:buChar char="–"/>
        <a:defRPr sz="2800">
          <a:solidFill>
            <a:schemeClr val="tx1"/>
          </a:solidFill>
          <a:latin typeface="+mn-lt"/>
          <a:cs typeface="+mn-cs"/>
        </a:defRPr>
      </a:lvl2pPr>
      <a:lvl3pPr marL="1141990" indent="-228408" algn="l" rtl="0" eaLnBrk="0" fontAlgn="base" hangingPunct="0">
        <a:spcBef>
          <a:spcPct val="20000"/>
        </a:spcBef>
        <a:spcAft>
          <a:spcPct val="0"/>
        </a:spcAft>
        <a:buChar char="•"/>
        <a:defRPr sz="2400">
          <a:solidFill>
            <a:schemeClr val="tx1"/>
          </a:solidFill>
          <a:latin typeface="+mn-lt"/>
          <a:cs typeface="+mn-cs"/>
        </a:defRPr>
      </a:lvl3pPr>
      <a:lvl4pPr marL="1598760" indent="-228408" algn="l" rtl="0" eaLnBrk="0" fontAlgn="base" hangingPunct="0">
        <a:spcBef>
          <a:spcPct val="20000"/>
        </a:spcBef>
        <a:spcAft>
          <a:spcPct val="0"/>
        </a:spcAft>
        <a:buChar char="–"/>
        <a:defRPr sz="2000">
          <a:solidFill>
            <a:schemeClr val="tx1"/>
          </a:solidFill>
          <a:latin typeface="+mn-lt"/>
          <a:cs typeface="+mn-cs"/>
        </a:defRPr>
      </a:lvl4pPr>
      <a:lvl5pPr marL="2055531" indent="-228408" algn="l" rtl="0" eaLnBrk="0" fontAlgn="base" hangingPunct="0">
        <a:spcBef>
          <a:spcPct val="20000"/>
        </a:spcBef>
        <a:spcAft>
          <a:spcPct val="0"/>
        </a:spcAft>
        <a:buChar char="»"/>
        <a:defRPr sz="2000">
          <a:solidFill>
            <a:schemeClr val="tx1"/>
          </a:solidFill>
          <a:latin typeface="+mn-lt"/>
          <a:cs typeface="+mn-cs"/>
        </a:defRPr>
      </a:lvl5pPr>
      <a:lvl6pPr marL="2512344" indent="-228408" algn="l" rtl="0" fontAlgn="base">
        <a:spcBef>
          <a:spcPct val="20000"/>
        </a:spcBef>
        <a:spcAft>
          <a:spcPct val="0"/>
        </a:spcAft>
        <a:buChar char="»"/>
        <a:defRPr sz="2000">
          <a:solidFill>
            <a:schemeClr val="tx1"/>
          </a:solidFill>
          <a:latin typeface="+mn-lt"/>
          <a:cs typeface="+mn-cs"/>
        </a:defRPr>
      </a:lvl6pPr>
      <a:lvl7pPr marL="2969136" indent="-228408" algn="l" rtl="0" fontAlgn="base">
        <a:spcBef>
          <a:spcPct val="20000"/>
        </a:spcBef>
        <a:spcAft>
          <a:spcPct val="0"/>
        </a:spcAft>
        <a:buChar char="»"/>
        <a:defRPr sz="2000">
          <a:solidFill>
            <a:schemeClr val="tx1"/>
          </a:solidFill>
          <a:latin typeface="+mn-lt"/>
          <a:cs typeface="+mn-cs"/>
        </a:defRPr>
      </a:lvl7pPr>
      <a:lvl8pPr marL="3425928" indent="-228408" algn="l" rtl="0" fontAlgn="base">
        <a:spcBef>
          <a:spcPct val="20000"/>
        </a:spcBef>
        <a:spcAft>
          <a:spcPct val="0"/>
        </a:spcAft>
        <a:buChar char="»"/>
        <a:defRPr sz="2000">
          <a:solidFill>
            <a:schemeClr val="tx1"/>
          </a:solidFill>
          <a:latin typeface="+mn-lt"/>
          <a:cs typeface="+mn-cs"/>
        </a:defRPr>
      </a:lvl8pPr>
      <a:lvl9pPr marL="3882742" indent="-228408"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3584" rtl="0" eaLnBrk="1" latinLnBrk="0" hangingPunct="1">
        <a:defRPr sz="1900" kern="1200">
          <a:solidFill>
            <a:schemeClr val="tx1"/>
          </a:solidFill>
          <a:latin typeface="+mn-lt"/>
          <a:ea typeface="+mn-ea"/>
          <a:cs typeface="+mn-cs"/>
        </a:defRPr>
      </a:lvl1pPr>
      <a:lvl2pPr marL="456771" algn="l" defTabSz="913584" rtl="0" eaLnBrk="1" latinLnBrk="0" hangingPunct="1">
        <a:defRPr sz="1900" kern="1200">
          <a:solidFill>
            <a:schemeClr val="tx1"/>
          </a:solidFill>
          <a:latin typeface="+mn-lt"/>
          <a:ea typeface="+mn-ea"/>
          <a:cs typeface="+mn-cs"/>
        </a:defRPr>
      </a:lvl2pPr>
      <a:lvl3pPr marL="913584" algn="l" defTabSz="913584" rtl="0" eaLnBrk="1" latinLnBrk="0" hangingPunct="1">
        <a:defRPr sz="1900" kern="1200">
          <a:solidFill>
            <a:schemeClr val="tx1"/>
          </a:solidFill>
          <a:latin typeface="+mn-lt"/>
          <a:ea typeface="+mn-ea"/>
          <a:cs typeface="+mn-cs"/>
        </a:defRPr>
      </a:lvl3pPr>
      <a:lvl4pPr marL="1370376" algn="l" defTabSz="913584" rtl="0" eaLnBrk="1" latinLnBrk="0" hangingPunct="1">
        <a:defRPr sz="1900" kern="1200">
          <a:solidFill>
            <a:schemeClr val="tx1"/>
          </a:solidFill>
          <a:latin typeface="+mn-lt"/>
          <a:ea typeface="+mn-ea"/>
          <a:cs typeface="+mn-cs"/>
        </a:defRPr>
      </a:lvl4pPr>
      <a:lvl5pPr marL="1827168" algn="l" defTabSz="913584" rtl="0" eaLnBrk="1" latinLnBrk="0" hangingPunct="1">
        <a:defRPr sz="1900" kern="1200">
          <a:solidFill>
            <a:schemeClr val="tx1"/>
          </a:solidFill>
          <a:latin typeface="+mn-lt"/>
          <a:ea typeface="+mn-ea"/>
          <a:cs typeface="+mn-cs"/>
        </a:defRPr>
      </a:lvl5pPr>
      <a:lvl6pPr marL="2283982" algn="l" defTabSz="913584" rtl="0" eaLnBrk="1" latinLnBrk="0" hangingPunct="1">
        <a:defRPr sz="1900" kern="1200">
          <a:solidFill>
            <a:schemeClr val="tx1"/>
          </a:solidFill>
          <a:latin typeface="+mn-lt"/>
          <a:ea typeface="+mn-ea"/>
          <a:cs typeface="+mn-cs"/>
        </a:defRPr>
      </a:lvl6pPr>
      <a:lvl7pPr marL="2740750" algn="l" defTabSz="913584" rtl="0" eaLnBrk="1" latinLnBrk="0" hangingPunct="1">
        <a:defRPr sz="1900" kern="1200">
          <a:solidFill>
            <a:schemeClr val="tx1"/>
          </a:solidFill>
          <a:latin typeface="+mn-lt"/>
          <a:ea typeface="+mn-ea"/>
          <a:cs typeface="+mn-cs"/>
        </a:defRPr>
      </a:lvl7pPr>
      <a:lvl8pPr marL="3197520" algn="l" defTabSz="913584" rtl="0" eaLnBrk="1" latinLnBrk="0" hangingPunct="1">
        <a:defRPr sz="1900" kern="1200">
          <a:solidFill>
            <a:schemeClr val="tx1"/>
          </a:solidFill>
          <a:latin typeface="+mn-lt"/>
          <a:ea typeface="+mn-ea"/>
          <a:cs typeface="+mn-cs"/>
        </a:defRPr>
      </a:lvl8pPr>
      <a:lvl9pPr marL="3654291" algn="l" defTabSz="913584" rtl="0" eaLnBrk="1" latinLnBrk="0" hangingPunct="1">
        <a:defRPr sz="1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70" tIns="60770" rIns="121570" bIns="6077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8636000" y="76241"/>
            <a:ext cx="3352800" cy="290513"/>
          </a:xfrm>
          <a:prstGeom prst="rect">
            <a:avLst/>
          </a:prstGeom>
        </p:spPr>
        <p:txBody>
          <a:bodyPr vert="horz" lIns="121570" tIns="60770" rIns="121570" bIns="60770"/>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BF79CE7E-1867-4639-8355-90C60CFF4C44}" type="datetimeFigureOut">
              <a:rPr lang="en-US" smtClean="0">
                <a:sym typeface="Arial"/>
              </a:rPr>
              <a:pPr defTabSz="913810">
                <a:defRPr/>
              </a:pPr>
              <a:t>10/27/2024</a:t>
            </a:fld>
            <a:endParaRPr lang="en-US">
              <a:sym typeface="Arial"/>
            </a:endParaRPr>
          </a:p>
        </p:txBody>
      </p:sp>
      <p:sp>
        <p:nvSpPr>
          <p:cNvPr id="28" name="Footer Placeholder 27"/>
          <p:cNvSpPr>
            <a:spLocks noGrp="1"/>
          </p:cNvSpPr>
          <p:nvPr>
            <p:ph type="ftr" sz="quarter" idx="3"/>
          </p:nvPr>
        </p:nvSpPr>
        <p:spPr>
          <a:xfrm>
            <a:off x="4165600" y="76241"/>
            <a:ext cx="4470400" cy="29051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endParaRPr lang="en-US">
              <a:sym typeface="Arial"/>
            </a:endParaRPr>
          </a:p>
        </p:txBody>
      </p:sp>
      <p:sp>
        <p:nvSpPr>
          <p:cNvPr id="5" name="Slide Number Placeholder 4"/>
          <p:cNvSpPr>
            <a:spLocks noGrp="1"/>
          </p:cNvSpPr>
          <p:nvPr>
            <p:ph type="sldNum" sz="quarter" idx="4"/>
          </p:nvPr>
        </p:nvSpPr>
        <p:spPr>
          <a:xfrm>
            <a:off x="10972800" y="6477047"/>
            <a:ext cx="1016000" cy="246063"/>
          </a:xfrm>
          <a:prstGeom prst="rect">
            <a:avLst/>
          </a:prstGeom>
        </p:spPr>
        <p:txBody>
          <a:bodyPr vert="horz" lIns="121570" tIns="60770" rIns="121570" bIns="60770"/>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810">
              <a:defRPr/>
            </a:pPr>
            <a:fld id="{8E72FDC0-54DF-40BE-9ED6-A76B34EEE167}" type="slidenum">
              <a:rPr lang="en-US" smtClean="0">
                <a:sym typeface="Arial"/>
              </a:rPr>
              <a:pPr defTabSz="913810">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70" tIns="60770" rIns="121570" bIns="60770"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70" tIns="60770" rIns="121570" bIns="60770"/>
          <a:lstStyle/>
          <a:p>
            <a:pPr defTabSz="913810">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344338921"/>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783" algn="l" rtl="0" fontAlgn="base">
        <a:spcBef>
          <a:spcPct val="0"/>
        </a:spcBef>
        <a:spcAft>
          <a:spcPct val="0"/>
        </a:spcAft>
        <a:defRPr sz="4800">
          <a:solidFill>
            <a:schemeClr val="tx2"/>
          </a:solidFill>
          <a:latin typeface="Franklin Gothic Medium" pitchFamily="34" charset="0"/>
        </a:defRPr>
      </a:lvl6pPr>
      <a:lvl7pPr marL="1215616" algn="l" rtl="0" fontAlgn="base">
        <a:spcBef>
          <a:spcPct val="0"/>
        </a:spcBef>
        <a:spcAft>
          <a:spcPct val="0"/>
        </a:spcAft>
        <a:defRPr sz="4800">
          <a:solidFill>
            <a:schemeClr val="tx2"/>
          </a:solidFill>
          <a:latin typeface="Franklin Gothic Medium" pitchFamily="34" charset="0"/>
        </a:defRPr>
      </a:lvl7pPr>
      <a:lvl8pPr marL="1823418" algn="l" rtl="0" fontAlgn="base">
        <a:spcBef>
          <a:spcPct val="0"/>
        </a:spcBef>
        <a:spcAft>
          <a:spcPct val="0"/>
        </a:spcAft>
        <a:defRPr sz="4800">
          <a:solidFill>
            <a:schemeClr val="tx2"/>
          </a:solidFill>
          <a:latin typeface="Franklin Gothic Medium" pitchFamily="34" charset="0"/>
        </a:defRPr>
      </a:lvl8pPr>
      <a:lvl9pPr marL="2431238" algn="l" rtl="0" fontAlgn="base">
        <a:spcBef>
          <a:spcPct val="0"/>
        </a:spcBef>
        <a:spcAft>
          <a:spcPct val="0"/>
        </a:spcAft>
        <a:defRPr sz="4800">
          <a:solidFill>
            <a:schemeClr val="tx2"/>
          </a:solidFill>
          <a:latin typeface="Franklin Gothic Medium" pitchFamily="34" charset="0"/>
        </a:defRPr>
      </a:lvl9pPr>
    </p:titleStyle>
    <p:bodyStyle>
      <a:lvl1pPr marL="454763" indent="-45476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718" indent="-378632"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741" indent="-30246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5830" indent="-30246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014" indent="-30246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2915" indent="-30389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0731" indent="-30389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8533" indent="-30389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334" indent="-30389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783" algn="l" rtl="0" eaLnBrk="1" latinLnBrk="0" hangingPunct="1">
        <a:defRPr kumimoji="0" kern="1200">
          <a:solidFill>
            <a:schemeClr val="tx1"/>
          </a:solidFill>
          <a:latin typeface="+mn-lt"/>
          <a:ea typeface="+mn-ea"/>
          <a:cs typeface="+mn-cs"/>
        </a:defRPr>
      </a:lvl2pPr>
      <a:lvl3pPr marL="1215616" algn="l" rtl="0" eaLnBrk="1" latinLnBrk="0" hangingPunct="1">
        <a:defRPr kumimoji="0" kern="1200">
          <a:solidFill>
            <a:schemeClr val="tx1"/>
          </a:solidFill>
          <a:latin typeface="+mn-lt"/>
          <a:ea typeface="+mn-ea"/>
          <a:cs typeface="+mn-cs"/>
        </a:defRPr>
      </a:lvl3pPr>
      <a:lvl4pPr marL="1823418" algn="l" rtl="0" eaLnBrk="1" latinLnBrk="0" hangingPunct="1">
        <a:defRPr kumimoji="0" kern="1200">
          <a:solidFill>
            <a:schemeClr val="tx1"/>
          </a:solidFill>
          <a:latin typeface="+mn-lt"/>
          <a:ea typeface="+mn-ea"/>
          <a:cs typeface="+mn-cs"/>
        </a:defRPr>
      </a:lvl4pPr>
      <a:lvl5pPr marL="2431238" algn="l" rtl="0" eaLnBrk="1" latinLnBrk="0" hangingPunct="1">
        <a:defRPr kumimoji="0" kern="1200">
          <a:solidFill>
            <a:schemeClr val="tx1"/>
          </a:solidFill>
          <a:latin typeface="+mn-lt"/>
          <a:ea typeface="+mn-ea"/>
          <a:cs typeface="+mn-cs"/>
        </a:defRPr>
      </a:lvl5pPr>
      <a:lvl6pPr marL="3039025" algn="l" rtl="0" eaLnBrk="1" latinLnBrk="0" hangingPunct="1">
        <a:defRPr kumimoji="0" kern="1200">
          <a:solidFill>
            <a:schemeClr val="tx1"/>
          </a:solidFill>
          <a:latin typeface="+mn-lt"/>
          <a:ea typeface="+mn-ea"/>
          <a:cs typeface="+mn-cs"/>
        </a:defRPr>
      </a:lvl6pPr>
      <a:lvl7pPr marL="3646807" algn="l" rtl="0" eaLnBrk="1" latinLnBrk="0" hangingPunct="1">
        <a:defRPr kumimoji="0" kern="1200">
          <a:solidFill>
            <a:schemeClr val="tx1"/>
          </a:solidFill>
          <a:latin typeface="+mn-lt"/>
          <a:ea typeface="+mn-ea"/>
          <a:cs typeface="+mn-cs"/>
        </a:defRPr>
      </a:lvl7pPr>
      <a:lvl8pPr marL="4254642" algn="l" rtl="0" eaLnBrk="1" latinLnBrk="0" hangingPunct="1">
        <a:defRPr kumimoji="0" kern="1200">
          <a:solidFill>
            <a:schemeClr val="tx1"/>
          </a:solidFill>
          <a:latin typeface="+mn-lt"/>
          <a:ea typeface="+mn-ea"/>
          <a:cs typeface="+mn-cs"/>
        </a:defRPr>
      </a:lvl8pPr>
      <a:lvl9pPr marL="4862448"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ctr" anchorCtr="0" compatLnSpc="1">
            <a:prstTxWarp prst="textNoShape">
              <a:avLst/>
            </a:prstTxWarp>
          </a:bodyPr>
          <a:lstStyle/>
          <a:p>
            <a:pPr lvl="0"/>
            <a:r>
              <a:rPr lang="en-US" smtClean="0"/>
              <a:t>Click to edit Master title style</a:t>
            </a:r>
          </a:p>
        </p:txBody>
      </p:sp>
      <p:sp>
        <p:nvSpPr>
          <p:cNvPr id="13315" name="Rectangle 3"/>
          <p:cNvSpPr>
            <a:spLocks noGrp="1" noChangeArrowheads="1"/>
          </p:cNvSpPr>
          <p:nvPr>
            <p:ph type="body" idx="1"/>
          </p:nvPr>
        </p:nvSpPr>
        <p:spPr bwMode="auto">
          <a:xfrm>
            <a:off x="609600" y="1600206"/>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09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29" name="Rectangle 5"/>
          <p:cNvSpPr>
            <a:spLocks noGrp="1" noChangeArrowheads="1"/>
          </p:cNvSpPr>
          <p:nvPr>
            <p:ph type="ftr" sz="quarter" idx="3"/>
          </p:nvPr>
        </p:nvSpPr>
        <p:spPr bwMode="auto">
          <a:xfrm>
            <a:off x="4165600" y="6245233"/>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ctr" eaLnBrk="1" hangingPunct="1">
              <a:defRPr sz="1500">
                <a:solidFill>
                  <a:srgbClr val="000000"/>
                </a:solidFill>
                <a:latin typeface="Arial" charset="0"/>
                <a:cs typeface="+mn-cs"/>
              </a:defRPr>
            </a:lvl1pPr>
          </a:lstStyle>
          <a:p>
            <a:pPr defTabSz="913878" fontAlgn="base">
              <a:spcBef>
                <a:spcPct val="0"/>
              </a:spcBef>
              <a:spcAft>
                <a:spcPct val="0"/>
              </a:spcAft>
              <a:defRPr/>
            </a:pPr>
            <a:endParaRPr lang="en-US">
              <a:sym typeface="Arial"/>
            </a:endParaRPr>
          </a:p>
        </p:txBody>
      </p:sp>
      <p:sp>
        <p:nvSpPr>
          <p:cNvPr id="1030" name="Rectangle 6"/>
          <p:cNvSpPr>
            <a:spLocks noGrp="1" noChangeArrowheads="1"/>
          </p:cNvSpPr>
          <p:nvPr>
            <p:ph type="sldNum" sz="quarter" idx="4"/>
          </p:nvPr>
        </p:nvSpPr>
        <p:spPr bwMode="auto">
          <a:xfrm>
            <a:off x="8737600" y="6245233"/>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382" tIns="45718" rIns="91382" bIns="45718" numCol="1" anchor="t" anchorCtr="0" compatLnSpc="1">
            <a:prstTxWarp prst="textNoShape">
              <a:avLst/>
            </a:prstTxWarp>
          </a:bodyPr>
          <a:lstStyle>
            <a:lvl1pPr algn="r" eaLnBrk="1" hangingPunct="1">
              <a:defRPr sz="1500">
                <a:solidFill>
                  <a:srgbClr val="000000"/>
                </a:solidFill>
                <a:latin typeface="Arial" charset="0"/>
                <a:cs typeface="+mn-cs"/>
              </a:defRPr>
            </a:lvl1pPr>
          </a:lstStyle>
          <a:p>
            <a:pPr defTabSz="913878" fontAlgn="base">
              <a:spcBef>
                <a:spcPct val="0"/>
              </a:spcBef>
              <a:spcAft>
                <a:spcPct val="0"/>
              </a:spcAft>
              <a:defRPr/>
            </a:pPr>
            <a:fld id="{34D11F88-2E88-466B-827C-355AFC74CB13}" type="slidenum">
              <a:rPr lang="en-US" smtClean="0">
                <a:sym typeface="Arial"/>
              </a:rPr>
              <a:pPr defTabSz="913878" fontAlgn="base">
                <a:spcBef>
                  <a:spcPct val="0"/>
                </a:spcBef>
                <a:spcAft>
                  <a:spcPct val="0"/>
                </a:spcAft>
                <a:defRPr/>
              </a:pPr>
              <a:t>‹#›</a:t>
            </a:fld>
            <a:endParaRPr lang="en-US">
              <a:sym typeface="Arial"/>
            </a:endParaRPr>
          </a:p>
        </p:txBody>
      </p:sp>
    </p:spTree>
    <p:extLst>
      <p:ext uri="{BB962C8B-B14F-4D97-AF65-F5344CB8AC3E}">
        <p14:creationId xmlns:p14="http://schemas.microsoft.com/office/powerpoint/2010/main" val="3922476513"/>
      </p:ext>
    </p:extLst>
  </p:cSld>
  <p:clrMap bg1="lt1" tx1="dk1" bg2="lt2" tx2="dk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6855" algn="ctr" rtl="0" fontAlgn="base">
        <a:spcBef>
          <a:spcPct val="0"/>
        </a:spcBef>
        <a:spcAft>
          <a:spcPct val="0"/>
        </a:spcAft>
        <a:defRPr sz="4400">
          <a:solidFill>
            <a:schemeClr val="tx2"/>
          </a:solidFill>
          <a:latin typeface="Arial" charset="0"/>
        </a:defRPr>
      </a:lvl6pPr>
      <a:lvl7pPr marL="913742" algn="ctr" rtl="0" fontAlgn="base">
        <a:spcBef>
          <a:spcPct val="0"/>
        </a:spcBef>
        <a:spcAft>
          <a:spcPct val="0"/>
        </a:spcAft>
        <a:defRPr sz="4400">
          <a:solidFill>
            <a:schemeClr val="tx2"/>
          </a:solidFill>
          <a:latin typeface="Arial" charset="0"/>
        </a:defRPr>
      </a:lvl7pPr>
      <a:lvl8pPr marL="1370614" algn="ctr" rtl="0" fontAlgn="base">
        <a:spcBef>
          <a:spcPct val="0"/>
        </a:spcBef>
        <a:spcAft>
          <a:spcPct val="0"/>
        </a:spcAft>
        <a:defRPr sz="4400">
          <a:solidFill>
            <a:schemeClr val="tx2"/>
          </a:solidFill>
          <a:latin typeface="Arial" charset="0"/>
        </a:defRPr>
      </a:lvl8pPr>
      <a:lvl9pPr marL="1827485" algn="ctr" rtl="0" fontAlgn="base">
        <a:spcBef>
          <a:spcPct val="0"/>
        </a:spcBef>
        <a:spcAft>
          <a:spcPct val="0"/>
        </a:spcAft>
        <a:defRPr sz="4400">
          <a:solidFill>
            <a:schemeClr val="tx2"/>
          </a:solidFill>
          <a:latin typeface="Arial" charset="0"/>
        </a:defRPr>
      </a:lvl9pPr>
    </p:titleStyle>
    <p:bodyStyle>
      <a:lvl1pPr marL="342666" indent="-342666" algn="l" rtl="0" eaLnBrk="0" fontAlgn="base" hangingPunct="0">
        <a:spcBef>
          <a:spcPct val="20000"/>
        </a:spcBef>
        <a:spcAft>
          <a:spcPct val="0"/>
        </a:spcAft>
        <a:buChar char="•"/>
        <a:defRPr sz="3200">
          <a:solidFill>
            <a:schemeClr val="tx1"/>
          </a:solidFill>
          <a:latin typeface="+mn-lt"/>
          <a:ea typeface="+mn-ea"/>
          <a:cs typeface="+mn-cs"/>
        </a:defRPr>
      </a:lvl1pPr>
      <a:lvl2pPr marL="742409" indent="-285557" algn="l" rtl="0" eaLnBrk="0" fontAlgn="base" hangingPunct="0">
        <a:spcBef>
          <a:spcPct val="20000"/>
        </a:spcBef>
        <a:spcAft>
          <a:spcPct val="0"/>
        </a:spcAft>
        <a:buChar char="–"/>
        <a:defRPr sz="2800">
          <a:solidFill>
            <a:schemeClr val="tx1"/>
          </a:solidFill>
          <a:latin typeface="+mn-lt"/>
        </a:defRPr>
      </a:lvl2pPr>
      <a:lvl3pPr marL="1142186" indent="-228445" algn="l" rtl="0" eaLnBrk="0" fontAlgn="base" hangingPunct="0">
        <a:spcBef>
          <a:spcPct val="20000"/>
        </a:spcBef>
        <a:spcAft>
          <a:spcPct val="0"/>
        </a:spcAft>
        <a:buChar char="•"/>
        <a:defRPr sz="2400">
          <a:solidFill>
            <a:schemeClr val="tx1"/>
          </a:solidFill>
          <a:latin typeface="+mn-lt"/>
        </a:defRPr>
      </a:lvl3pPr>
      <a:lvl4pPr marL="1599040" indent="-228445" algn="l" rtl="0" eaLnBrk="0" fontAlgn="base" hangingPunct="0">
        <a:spcBef>
          <a:spcPct val="20000"/>
        </a:spcBef>
        <a:spcAft>
          <a:spcPct val="0"/>
        </a:spcAft>
        <a:buChar char="–"/>
        <a:defRPr sz="2000">
          <a:solidFill>
            <a:schemeClr val="tx1"/>
          </a:solidFill>
          <a:latin typeface="+mn-lt"/>
        </a:defRPr>
      </a:lvl4pPr>
      <a:lvl5pPr marL="2055895" indent="-228445" algn="l" rtl="0" eaLnBrk="0" fontAlgn="base" hangingPunct="0">
        <a:spcBef>
          <a:spcPct val="20000"/>
        </a:spcBef>
        <a:spcAft>
          <a:spcPct val="0"/>
        </a:spcAft>
        <a:buChar char="»"/>
        <a:defRPr sz="2000">
          <a:solidFill>
            <a:schemeClr val="tx1"/>
          </a:solidFill>
          <a:latin typeface="+mn-lt"/>
        </a:defRPr>
      </a:lvl5pPr>
      <a:lvl6pPr marL="2512783" indent="-228445" algn="l" rtl="0" fontAlgn="base">
        <a:spcBef>
          <a:spcPct val="20000"/>
        </a:spcBef>
        <a:spcAft>
          <a:spcPct val="0"/>
        </a:spcAft>
        <a:buChar char="»"/>
        <a:defRPr sz="2000">
          <a:solidFill>
            <a:schemeClr val="tx1"/>
          </a:solidFill>
          <a:latin typeface="+mn-lt"/>
        </a:defRPr>
      </a:lvl6pPr>
      <a:lvl7pPr marL="2969654" indent="-228445" algn="l" rtl="0" fontAlgn="base">
        <a:spcBef>
          <a:spcPct val="20000"/>
        </a:spcBef>
        <a:spcAft>
          <a:spcPct val="0"/>
        </a:spcAft>
        <a:buChar char="»"/>
        <a:defRPr sz="2000">
          <a:solidFill>
            <a:schemeClr val="tx1"/>
          </a:solidFill>
          <a:latin typeface="+mn-lt"/>
        </a:defRPr>
      </a:lvl7pPr>
      <a:lvl8pPr marL="3426525" indent="-228445" algn="l" rtl="0" fontAlgn="base">
        <a:spcBef>
          <a:spcPct val="20000"/>
        </a:spcBef>
        <a:spcAft>
          <a:spcPct val="0"/>
        </a:spcAft>
        <a:buChar char="»"/>
        <a:defRPr sz="2000">
          <a:solidFill>
            <a:schemeClr val="tx1"/>
          </a:solidFill>
          <a:latin typeface="+mn-lt"/>
        </a:defRPr>
      </a:lvl8pPr>
      <a:lvl9pPr marL="3883414" indent="-228445" algn="l" rtl="0" fontAlgn="base">
        <a:spcBef>
          <a:spcPct val="20000"/>
        </a:spcBef>
        <a:spcAft>
          <a:spcPct val="0"/>
        </a:spcAft>
        <a:buChar char="»"/>
        <a:defRPr sz="2000">
          <a:solidFill>
            <a:schemeClr val="tx1"/>
          </a:solidFill>
          <a:latin typeface="+mn-lt"/>
        </a:defRPr>
      </a:lvl9pPr>
    </p:bodyStyle>
    <p:otherStyle>
      <a:defPPr>
        <a:defRPr lang="en-US"/>
      </a:defPPr>
      <a:lvl1pPr marL="0" algn="l" defTabSz="913742" rtl="0" eaLnBrk="1" latinLnBrk="0" hangingPunct="1">
        <a:defRPr sz="1900" kern="1200">
          <a:solidFill>
            <a:schemeClr val="tx1"/>
          </a:solidFill>
          <a:latin typeface="+mn-lt"/>
          <a:ea typeface="+mn-ea"/>
          <a:cs typeface="+mn-cs"/>
        </a:defRPr>
      </a:lvl1pPr>
      <a:lvl2pPr marL="456855" algn="l" defTabSz="913742" rtl="0" eaLnBrk="1" latinLnBrk="0" hangingPunct="1">
        <a:defRPr sz="1900" kern="1200">
          <a:solidFill>
            <a:schemeClr val="tx1"/>
          </a:solidFill>
          <a:latin typeface="+mn-lt"/>
          <a:ea typeface="+mn-ea"/>
          <a:cs typeface="+mn-cs"/>
        </a:defRPr>
      </a:lvl2pPr>
      <a:lvl3pPr marL="913742" algn="l" defTabSz="913742" rtl="0" eaLnBrk="1" latinLnBrk="0" hangingPunct="1">
        <a:defRPr sz="1900" kern="1200">
          <a:solidFill>
            <a:schemeClr val="tx1"/>
          </a:solidFill>
          <a:latin typeface="+mn-lt"/>
          <a:ea typeface="+mn-ea"/>
          <a:cs typeface="+mn-cs"/>
        </a:defRPr>
      </a:lvl3pPr>
      <a:lvl4pPr marL="1370614" algn="l" defTabSz="913742" rtl="0" eaLnBrk="1" latinLnBrk="0" hangingPunct="1">
        <a:defRPr sz="1900" kern="1200">
          <a:solidFill>
            <a:schemeClr val="tx1"/>
          </a:solidFill>
          <a:latin typeface="+mn-lt"/>
          <a:ea typeface="+mn-ea"/>
          <a:cs typeface="+mn-cs"/>
        </a:defRPr>
      </a:lvl4pPr>
      <a:lvl5pPr marL="1827485" algn="l" defTabSz="913742" rtl="0" eaLnBrk="1" latinLnBrk="0" hangingPunct="1">
        <a:defRPr sz="1900" kern="1200">
          <a:solidFill>
            <a:schemeClr val="tx1"/>
          </a:solidFill>
          <a:latin typeface="+mn-lt"/>
          <a:ea typeface="+mn-ea"/>
          <a:cs typeface="+mn-cs"/>
        </a:defRPr>
      </a:lvl5pPr>
      <a:lvl6pPr marL="2284374" algn="l" defTabSz="913742" rtl="0" eaLnBrk="1" latinLnBrk="0" hangingPunct="1">
        <a:defRPr sz="1900" kern="1200">
          <a:solidFill>
            <a:schemeClr val="tx1"/>
          </a:solidFill>
          <a:latin typeface="+mn-lt"/>
          <a:ea typeface="+mn-ea"/>
          <a:cs typeface="+mn-cs"/>
        </a:defRPr>
      </a:lvl6pPr>
      <a:lvl7pPr marL="2741226" algn="l" defTabSz="913742" rtl="0" eaLnBrk="1" latinLnBrk="0" hangingPunct="1">
        <a:defRPr sz="1900" kern="1200">
          <a:solidFill>
            <a:schemeClr val="tx1"/>
          </a:solidFill>
          <a:latin typeface="+mn-lt"/>
          <a:ea typeface="+mn-ea"/>
          <a:cs typeface="+mn-cs"/>
        </a:defRPr>
      </a:lvl7pPr>
      <a:lvl8pPr marL="3198080" algn="l" defTabSz="913742" rtl="0" eaLnBrk="1" latinLnBrk="0" hangingPunct="1">
        <a:defRPr sz="1900" kern="1200">
          <a:solidFill>
            <a:schemeClr val="tx1"/>
          </a:solidFill>
          <a:latin typeface="+mn-lt"/>
          <a:ea typeface="+mn-ea"/>
          <a:cs typeface="+mn-cs"/>
        </a:defRPr>
      </a:lvl8pPr>
      <a:lvl9pPr marL="3654935" algn="l" defTabSz="913742" rtl="0" eaLnBrk="1" latinLnBrk="0" hangingPunct="1">
        <a:defRPr sz="1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Straight Connector 6"/>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3077" name="Text Placeholder 7"/>
          <p:cNvSpPr>
            <a:spLocks noGrp="1"/>
          </p:cNvSpPr>
          <p:nvPr>
            <p:ph type="body" idx="1"/>
          </p:nvPr>
        </p:nvSpPr>
        <p:spPr bwMode="auto">
          <a:xfrm>
            <a:off x="406400" y="1554200"/>
            <a:ext cx="11582400" cy="4527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584" tIns="60777" rIns="121584" bIns="6077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1" name="Date Placeholder 10"/>
          <p:cNvSpPr>
            <a:spLocks noGrp="1"/>
          </p:cNvSpPr>
          <p:nvPr>
            <p:ph type="dt" sz="half" idx="2"/>
          </p:nvPr>
        </p:nvSpPr>
        <p:spPr>
          <a:xfrm>
            <a:off x="8636000" y="76233"/>
            <a:ext cx="3352800" cy="290513"/>
          </a:xfrm>
          <a:prstGeom prst="rect">
            <a:avLst/>
          </a:prstGeom>
        </p:spPr>
        <p:txBody>
          <a:bodyPr vert="horz" lIns="121584" tIns="60777" rIns="121584" bIns="60777"/>
          <a:lstStyle>
            <a:lvl1pPr algn="l"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BF79CE7E-1867-4639-8355-90C60CFF4C44}" type="datetimeFigureOut">
              <a:rPr lang="en-US" smtClean="0">
                <a:sym typeface="Arial"/>
              </a:rPr>
              <a:pPr defTabSz="913924">
                <a:defRPr/>
              </a:pPr>
              <a:t>10/27/2024</a:t>
            </a:fld>
            <a:endParaRPr lang="en-US">
              <a:sym typeface="Arial"/>
            </a:endParaRPr>
          </a:p>
        </p:txBody>
      </p:sp>
      <p:sp>
        <p:nvSpPr>
          <p:cNvPr id="28" name="Footer Placeholder 27"/>
          <p:cNvSpPr>
            <a:spLocks noGrp="1"/>
          </p:cNvSpPr>
          <p:nvPr>
            <p:ph type="ftr" sz="quarter" idx="3"/>
          </p:nvPr>
        </p:nvSpPr>
        <p:spPr>
          <a:xfrm>
            <a:off x="4165600" y="76233"/>
            <a:ext cx="4470400" cy="29051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endParaRPr lang="en-US">
              <a:sym typeface="Arial"/>
            </a:endParaRPr>
          </a:p>
        </p:txBody>
      </p:sp>
      <p:sp>
        <p:nvSpPr>
          <p:cNvPr id="5" name="Slide Number Placeholder 4"/>
          <p:cNvSpPr>
            <a:spLocks noGrp="1"/>
          </p:cNvSpPr>
          <p:nvPr>
            <p:ph type="sldNum" sz="quarter" idx="4"/>
          </p:nvPr>
        </p:nvSpPr>
        <p:spPr>
          <a:xfrm>
            <a:off x="10972800" y="6477041"/>
            <a:ext cx="1016000" cy="246063"/>
          </a:xfrm>
          <a:prstGeom prst="rect">
            <a:avLst/>
          </a:prstGeom>
        </p:spPr>
        <p:txBody>
          <a:bodyPr vert="horz" lIns="121584" tIns="60777" rIns="121584" bIns="60777"/>
          <a:lstStyle>
            <a:lvl1pPr algn="r" eaLnBrk="1" fontAlgn="auto" latinLnBrk="0" hangingPunct="1">
              <a:spcBef>
                <a:spcPts val="0"/>
              </a:spcBef>
              <a:spcAft>
                <a:spcPts val="0"/>
              </a:spcAft>
              <a:defRPr kumimoji="0" sz="1600" b="0">
                <a:solidFill>
                  <a:srgbClr val="F0A22E">
                    <a:shade val="75000"/>
                  </a:srgbClr>
                </a:solidFill>
                <a:latin typeface="Franklin Gothic Book"/>
                <a:cs typeface="+mn-cs"/>
              </a:defRPr>
            </a:lvl1pPr>
          </a:lstStyle>
          <a:p>
            <a:pPr defTabSz="913924">
              <a:defRPr/>
            </a:pPr>
            <a:fld id="{8E72FDC0-54DF-40BE-9ED6-A76B34EEE167}" type="slidenum">
              <a:rPr lang="en-US" smtClean="0">
                <a:sym typeface="Arial"/>
              </a:rPr>
              <a:pPr defTabSz="913924">
                <a:defRPr/>
              </a:pPr>
              <a:t>‹#›</a:t>
            </a:fld>
            <a:endParaRPr lang="en-US">
              <a:sym typeface="Arial"/>
            </a:endParaRPr>
          </a:p>
        </p:txBody>
      </p:sp>
      <p:sp>
        <p:nvSpPr>
          <p:cNvPr id="10" name="Title Placeholder 9"/>
          <p:cNvSpPr>
            <a:spLocks noGrp="1"/>
          </p:cNvSpPr>
          <p:nvPr>
            <p:ph type="title"/>
          </p:nvPr>
        </p:nvSpPr>
        <p:spPr>
          <a:xfrm>
            <a:off x="406400" y="457200"/>
            <a:ext cx="11582400" cy="838200"/>
          </a:xfrm>
          <a:prstGeom prst="rect">
            <a:avLst/>
          </a:prstGeom>
        </p:spPr>
        <p:txBody>
          <a:bodyPr vert="horz" lIns="121584" tIns="60777" rIns="121584" bIns="60777" anchor="ctr">
            <a:normAutofit/>
          </a:bodyPr>
          <a:lstStyle/>
          <a:p>
            <a:r>
              <a:rPr lang="en-US" smtClean="0"/>
              <a:t>Click to edit Master title style</a:t>
            </a:r>
            <a:endParaRPr lang="en-US"/>
          </a:p>
        </p:txBody>
      </p:sp>
      <p:sp>
        <p:nvSpPr>
          <p:cNvPr id="9" name="Straight Connector 8"/>
          <p:cNvSpPr>
            <a:spLocks noChangeShapeType="1"/>
          </p:cNvSpPr>
          <p:nvPr/>
        </p:nvSpPr>
        <p:spPr bwMode="auto">
          <a:xfrm>
            <a:off x="685800" y="1050972"/>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
        <p:nvSpPr>
          <p:cNvPr id="12" name="Straight Connector 11"/>
          <p:cNvSpPr>
            <a:spLocks noChangeShapeType="1"/>
          </p:cNvSpPr>
          <p:nvPr/>
        </p:nvSpPr>
        <p:spPr bwMode="auto">
          <a:xfrm>
            <a:off x="685800" y="1058060"/>
            <a:ext cx="11506200" cy="2381"/>
          </a:xfrm>
          <a:prstGeom prst="line">
            <a:avLst/>
          </a:prstGeom>
          <a:noFill/>
          <a:ln w="9525" cap="flat" cmpd="sng" algn="ctr">
            <a:gradFill flip="none" rotWithShape="1">
              <a:gsLst>
                <a:gs pos="0">
                  <a:schemeClr val="accent1">
                    <a:alpha val="0"/>
                  </a:schemeClr>
                </a:gs>
                <a:gs pos="17000">
                  <a:schemeClr val="accent1"/>
                </a:gs>
                <a:gs pos="100000">
                  <a:schemeClr val="accent1"/>
                </a:gs>
              </a:gsLst>
              <a:lin ang="0" scaled="1"/>
              <a:tileRect/>
            </a:gradFill>
            <a:prstDash val="solid"/>
            <a:round/>
            <a:headEnd type="none" w="med" len="med"/>
            <a:tailEnd type="none" w="med" len="med"/>
          </a:ln>
          <a:effectLst/>
        </p:spPr>
        <p:txBody>
          <a:bodyPr lIns="121584" tIns="60777" rIns="121584" bIns="60777"/>
          <a:lstStyle/>
          <a:p>
            <a:pPr defTabSz="913924">
              <a:defRPr/>
            </a:pPr>
            <a:endParaRPr lang="en-US" sz="2400">
              <a:solidFill>
                <a:prstClr val="black"/>
              </a:solidFill>
              <a:cs typeface="Arial" pitchFamily="34" charset="0"/>
              <a:sym typeface="Arial"/>
            </a:endParaRPr>
          </a:p>
        </p:txBody>
      </p:sp>
    </p:spTree>
    <p:extLst>
      <p:ext uri="{BB962C8B-B14F-4D97-AF65-F5344CB8AC3E}">
        <p14:creationId xmlns:p14="http://schemas.microsoft.com/office/powerpoint/2010/main" val="3483874460"/>
      </p:ext>
    </p:extLst>
  </p:cSld>
  <p:clrMap bg1="lt1" tx1="dk1" bg2="lt2" tx2="dk2" accent1="accent1" accent2="accent2" accent3="accent3" accent4="accent4" accent5="accent5" accent6="accent6" hlink="hlink" folHlink="folHlink"/>
  <p:sldLayoutIdLst>
    <p:sldLayoutId id="2147483857" r:id="rId1"/>
    <p:sldLayoutId id="2147483858" r:id="rId2"/>
    <p:sldLayoutId id="2147483859" r:id="rId3"/>
    <p:sldLayoutId id="2147483860" r:id="rId4"/>
    <p:sldLayoutId id="2147483861" r:id="rId5"/>
    <p:sldLayoutId id="2147483862" r:id="rId6"/>
    <p:sldLayoutId id="2147483863" r:id="rId7"/>
    <p:sldLayoutId id="2147483864" r:id="rId8"/>
    <p:sldLayoutId id="2147483865" r:id="rId9"/>
    <p:sldLayoutId id="2147483866" r:id="rId10"/>
    <p:sldLayoutId id="2147483867" r:id="rId11"/>
  </p:sldLayoutIdLst>
  <p:txStyles>
    <p:titleStyle>
      <a:lvl1pPr algn="l" rtl="0" eaLnBrk="0" fontAlgn="base" hangingPunct="0">
        <a:spcBef>
          <a:spcPct val="0"/>
        </a:spcBef>
        <a:spcAft>
          <a:spcPct val="0"/>
        </a:spcAft>
        <a:defRPr sz="4800" kern="1200" cap="all">
          <a:solidFill>
            <a:schemeClr val="tx2"/>
          </a:solidFill>
          <a:effectLst>
            <a:reflection blurRad="12700" stA="48000" endA="300" endPos="55000" dir="5400000" sy="-90000" algn="bl" rotWithShape="0"/>
          </a:effectLst>
          <a:latin typeface="+mj-lt"/>
          <a:ea typeface="+mj-ea"/>
          <a:cs typeface="+mj-cs"/>
        </a:defRPr>
      </a:lvl1pPr>
      <a:lvl2pPr algn="l" rtl="0" eaLnBrk="0" fontAlgn="base" hangingPunct="0">
        <a:spcBef>
          <a:spcPct val="0"/>
        </a:spcBef>
        <a:spcAft>
          <a:spcPct val="0"/>
        </a:spcAft>
        <a:defRPr sz="4800">
          <a:solidFill>
            <a:schemeClr val="tx2"/>
          </a:solidFill>
          <a:latin typeface="Franklin Gothic Medium" pitchFamily="34" charset="0"/>
        </a:defRPr>
      </a:lvl2pPr>
      <a:lvl3pPr algn="l" rtl="0" eaLnBrk="0" fontAlgn="base" hangingPunct="0">
        <a:spcBef>
          <a:spcPct val="0"/>
        </a:spcBef>
        <a:spcAft>
          <a:spcPct val="0"/>
        </a:spcAft>
        <a:defRPr sz="4800">
          <a:solidFill>
            <a:schemeClr val="tx2"/>
          </a:solidFill>
          <a:latin typeface="Franklin Gothic Medium" pitchFamily="34" charset="0"/>
        </a:defRPr>
      </a:lvl3pPr>
      <a:lvl4pPr algn="l" rtl="0" eaLnBrk="0" fontAlgn="base" hangingPunct="0">
        <a:spcBef>
          <a:spcPct val="0"/>
        </a:spcBef>
        <a:spcAft>
          <a:spcPct val="0"/>
        </a:spcAft>
        <a:defRPr sz="4800">
          <a:solidFill>
            <a:schemeClr val="tx2"/>
          </a:solidFill>
          <a:latin typeface="Franklin Gothic Medium" pitchFamily="34" charset="0"/>
        </a:defRPr>
      </a:lvl4pPr>
      <a:lvl5pPr algn="l" rtl="0" eaLnBrk="0" fontAlgn="base" hangingPunct="0">
        <a:spcBef>
          <a:spcPct val="0"/>
        </a:spcBef>
        <a:spcAft>
          <a:spcPct val="0"/>
        </a:spcAft>
        <a:defRPr sz="4800">
          <a:solidFill>
            <a:schemeClr val="tx2"/>
          </a:solidFill>
          <a:latin typeface="Franklin Gothic Medium" pitchFamily="34" charset="0"/>
        </a:defRPr>
      </a:lvl5pPr>
      <a:lvl6pPr marL="607863" algn="l" rtl="0" fontAlgn="base">
        <a:spcBef>
          <a:spcPct val="0"/>
        </a:spcBef>
        <a:spcAft>
          <a:spcPct val="0"/>
        </a:spcAft>
        <a:defRPr sz="4800">
          <a:solidFill>
            <a:schemeClr val="tx2"/>
          </a:solidFill>
          <a:latin typeface="Franklin Gothic Medium" pitchFamily="34" charset="0"/>
        </a:defRPr>
      </a:lvl6pPr>
      <a:lvl7pPr marL="1215766" algn="l" rtl="0" fontAlgn="base">
        <a:spcBef>
          <a:spcPct val="0"/>
        </a:spcBef>
        <a:spcAft>
          <a:spcPct val="0"/>
        </a:spcAft>
        <a:defRPr sz="4800">
          <a:solidFill>
            <a:schemeClr val="tx2"/>
          </a:solidFill>
          <a:latin typeface="Franklin Gothic Medium" pitchFamily="34" charset="0"/>
        </a:defRPr>
      </a:lvl7pPr>
      <a:lvl8pPr marL="1823645" algn="l" rtl="0" fontAlgn="base">
        <a:spcBef>
          <a:spcPct val="0"/>
        </a:spcBef>
        <a:spcAft>
          <a:spcPct val="0"/>
        </a:spcAft>
        <a:defRPr sz="4800">
          <a:solidFill>
            <a:schemeClr val="tx2"/>
          </a:solidFill>
          <a:latin typeface="Franklin Gothic Medium" pitchFamily="34" charset="0"/>
        </a:defRPr>
      </a:lvl8pPr>
      <a:lvl9pPr marL="2431538" algn="l" rtl="0" fontAlgn="base">
        <a:spcBef>
          <a:spcPct val="0"/>
        </a:spcBef>
        <a:spcAft>
          <a:spcPct val="0"/>
        </a:spcAft>
        <a:defRPr sz="4800">
          <a:solidFill>
            <a:schemeClr val="tx2"/>
          </a:solidFill>
          <a:latin typeface="Franklin Gothic Medium" pitchFamily="34" charset="0"/>
        </a:defRPr>
      </a:lvl9pPr>
    </p:titleStyle>
    <p:bodyStyle>
      <a:lvl1pPr marL="454823" indent="-454823" algn="l" rtl="0" eaLnBrk="0" fontAlgn="base" hangingPunct="0">
        <a:spcBef>
          <a:spcPct val="20000"/>
        </a:spcBef>
        <a:spcAft>
          <a:spcPct val="0"/>
        </a:spcAft>
        <a:buClr>
          <a:schemeClr val="accent1"/>
        </a:buClr>
        <a:buSzPct val="70000"/>
        <a:buFont typeface="Wingdings 2" pitchFamily="18" charset="2"/>
        <a:buChar char=""/>
        <a:defRPr sz="4300" kern="1200">
          <a:solidFill>
            <a:schemeClr val="tx2"/>
          </a:solidFill>
          <a:latin typeface="+mn-lt"/>
          <a:ea typeface="+mn-ea"/>
          <a:cs typeface="+mn-cs"/>
        </a:defRPr>
      </a:lvl1pPr>
      <a:lvl2pPr marL="985838" indent="-378679" algn="l" rtl="0" eaLnBrk="0" fontAlgn="base" hangingPunct="0">
        <a:spcBef>
          <a:spcPct val="20000"/>
        </a:spcBef>
        <a:spcAft>
          <a:spcPct val="0"/>
        </a:spcAft>
        <a:buClr>
          <a:schemeClr val="accent1"/>
        </a:buClr>
        <a:buSzPct val="70000"/>
        <a:buFont typeface="Wingdings 2" pitchFamily="18" charset="2"/>
        <a:buChar char=""/>
        <a:defRPr sz="3700" kern="1200">
          <a:solidFill>
            <a:schemeClr val="tx2"/>
          </a:solidFill>
          <a:latin typeface="+mn-lt"/>
          <a:ea typeface="+mn-ea"/>
          <a:cs typeface="+mn-cs"/>
        </a:defRPr>
      </a:lvl2pPr>
      <a:lvl3pPr marL="1518931" indent="-302508" algn="l" rtl="0" eaLnBrk="0" fontAlgn="base" hangingPunct="0">
        <a:spcBef>
          <a:spcPct val="20000"/>
        </a:spcBef>
        <a:spcAft>
          <a:spcPct val="0"/>
        </a:spcAft>
        <a:buClr>
          <a:schemeClr val="accent1"/>
        </a:buClr>
        <a:buSzPct val="70000"/>
        <a:buFont typeface="Wingdings 2" pitchFamily="18" charset="2"/>
        <a:buChar char=""/>
        <a:defRPr sz="3200" kern="1200">
          <a:solidFill>
            <a:schemeClr val="tx2"/>
          </a:solidFill>
          <a:latin typeface="+mn-lt"/>
          <a:ea typeface="+mn-ea"/>
          <a:cs typeface="+mn-cs"/>
        </a:defRPr>
      </a:lvl3pPr>
      <a:lvl4pPr marL="2126090" indent="-302508" algn="l" rtl="0" eaLnBrk="0" fontAlgn="base" hangingPunct="0">
        <a:spcBef>
          <a:spcPct val="20000"/>
        </a:spcBef>
        <a:spcAft>
          <a:spcPct val="0"/>
        </a:spcAft>
        <a:buClr>
          <a:schemeClr val="accent1"/>
        </a:buClr>
        <a:buSzPct val="70000"/>
        <a:buFont typeface="Wingdings 2" pitchFamily="18" charset="2"/>
        <a:buChar char=""/>
        <a:defRPr sz="2700" kern="1200">
          <a:solidFill>
            <a:schemeClr val="tx2"/>
          </a:solidFill>
          <a:latin typeface="+mn-lt"/>
          <a:ea typeface="+mn-ea"/>
          <a:cs typeface="+mn-cs"/>
        </a:defRPr>
      </a:lvl4pPr>
      <a:lvl5pPr marL="2735354" indent="-302508" algn="l" rtl="0" eaLnBrk="0" fontAlgn="base" hangingPunct="0">
        <a:spcBef>
          <a:spcPct val="20000"/>
        </a:spcBef>
        <a:spcAft>
          <a:spcPct val="0"/>
        </a:spcAft>
        <a:buClr>
          <a:schemeClr val="accent1"/>
        </a:buClr>
        <a:buSzPct val="60000"/>
        <a:buFont typeface="Wingdings 2" pitchFamily="18" charset="2"/>
        <a:buChar char=""/>
        <a:defRPr kern="1200">
          <a:solidFill>
            <a:schemeClr val="tx2"/>
          </a:solidFill>
          <a:latin typeface="+mn-lt"/>
          <a:ea typeface="+mn-ea"/>
          <a:cs typeface="+mn-cs"/>
        </a:defRPr>
      </a:lvl5pPr>
      <a:lvl6pPr marL="3343335" indent="-303931" algn="l" rtl="0" eaLnBrk="1" latinLnBrk="0" hangingPunct="1">
        <a:spcBef>
          <a:spcPct val="20000"/>
        </a:spcBef>
        <a:buClr>
          <a:schemeClr val="accent1"/>
        </a:buClr>
        <a:buSzPct val="60000"/>
        <a:buFont typeface="Wingdings 2"/>
        <a:buChar char=""/>
        <a:defRPr kumimoji="0" sz="2400" kern="1200">
          <a:solidFill>
            <a:schemeClr val="tx2"/>
          </a:solidFill>
          <a:latin typeface="+mn-lt"/>
          <a:ea typeface="+mn-ea"/>
          <a:cs typeface="+mn-cs"/>
        </a:defRPr>
      </a:lvl6pPr>
      <a:lvl7pPr marL="3951224" indent="-303931" algn="l" rtl="0" eaLnBrk="1" latinLnBrk="0" hangingPunct="1">
        <a:spcBef>
          <a:spcPct val="20000"/>
        </a:spcBef>
        <a:buClr>
          <a:schemeClr val="accent1"/>
        </a:buClr>
        <a:buSzPct val="60000"/>
        <a:buFont typeface="Wingdings 2"/>
        <a:buChar char=""/>
        <a:defRPr kumimoji="0" sz="2100" kern="1200">
          <a:solidFill>
            <a:schemeClr val="tx2"/>
          </a:solidFill>
          <a:latin typeface="+mn-lt"/>
          <a:ea typeface="+mn-ea"/>
          <a:cs typeface="+mn-cs"/>
        </a:defRPr>
      </a:lvl7pPr>
      <a:lvl8pPr marL="4559103" indent="-303931" algn="l" rtl="0" eaLnBrk="1" latinLnBrk="0" hangingPunct="1">
        <a:spcBef>
          <a:spcPct val="20000"/>
        </a:spcBef>
        <a:buClr>
          <a:schemeClr val="accent1"/>
        </a:buClr>
        <a:buSzPct val="60000"/>
        <a:buFont typeface="Wingdings 2"/>
        <a:buChar char=""/>
        <a:defRPr kumimoji="0" sz="2100" kern="1200" baseline="0">
          <a:solidFill>
            <a:schemeClr val="tx2"/>
          </a:solidFill>
          <a:latin typeface="+mn-lt"/>
          <a:ea typeface="+mn-ea"/>
          <a:cs typeface="+mn-cs"/>
        </a:defRPr>
      </a:lvl8pPr>
      <a:lvl9pPr marL="5166980" indent="-303931" algn="l" rtl="0" eaLnBrk="1" latinLnBrk="0" hangingPunct="1">
        <a:spcBef>
          <a:spcPct val="20000"/>
        </a:spcBef>
        <a:buClr>
          <a:schemeClr val="accent1"/>
        </a:buClr>
        <a:buSzPct val="60000"/>
        <a:buFont typeface="Wingdings 2"/>
        <a:buChar char=""/>
        <a:defRPr kumimoji="0" sz="1900" kern="1200" baseline="0">
          <a:solidFill>
            <a:schemeClr val="tx2"/>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607863" algn="l" rtl="0" eaLnBrk="1" latinLnBrk="0" hangingPunct="1">
        <a:defRPr kumimoji="0" kern="1200">
          <a:solidFill>
            <a:schemeClr val="tx1"/>
          </a:solidFill>
          <a:latin typeface="+mn-lt"/>
          <a:ea typeface="+mn-ea"/>
          <a:cs typeface="+mn-cs"/>
        </a:defRPr>
      </a:lvl2pPr>
      <a:lvl3pPr marL="1215766" algn="l" rtl="0" eaLnBrk="1" latinLnBrk="0" hangingPunct="1">
        <a:defRPr kumimoji="0" kern="1200">
          <a:solidFill>
            <a:schemeClr val="tx1"/>
          </a:solidFill>
          <a:latin typeface="+mn-lt"/>
          <a:ea typeface="+mn-ea"/>
          <a:cs typeface="+mn-cs"/>
        </a:defRPr>
      </a:lvl3pPr>
      <a:lvl4pPr marL="1823645" algn="l" rtl="0" eaLnBrk="1" latinLnBrk="0" hangingPunct="1">
        <a:defRPr kumimoji="0" kern="1200">
          <a:solidFill>
            <a:schemeClr val="tx1"/>
          </a:solidFill>
          <a:latin typeface="+mn-lt"/>
          <a:ea typeface="+mn-ea"/>
          <a:cs typeface="+mn-cs"/>
        </a:defRPr>
      </a:lvl4pPr>
      <a:lvl5pPr marL="2431538" algn="l" rtl="0" eaLnBrk="1" latinLnBrk="0" hangingPunct="1">
        <a:defRPr kumimoji="0" kern="1200">
          <a:solidFill>
            <a:schemeClr val="tx1"/>
          </a:solidFill>
          <a:latin typeface="+mn-lt"/>
          <a:ea typeface="+mn-ea"/>
          <a:cs typeface="+mn-cs"/>
        </a:defRPr>
      </a:lvl5pPr>
      <a:lvl6pPr marL="3039405" algn="l" rtl="0" eaLnBrk="1" latinLnBrk="0" hangingPunct="1">
        <a:defRPr kumimoji="0" kern="1200">
          <a:solidFill>
            <a:schemeClr val="tx1"/>
          </a:solidFill>
          <a:latin typeface="+mn-lt"/>
          <a:ea typeface="+mn-ea"/>
          <a:cs typeface="+mn-cs"/>
        </a:defRPr>
      </a:lvl6pPr>
      <a:lvl7pPr marL="3647267" algn="l" rtl="0" eaLnBrk="1" latinLnBrk="0" hangingPunct="1">
        <a:defRPr kumimoji="0" kern="1200">
          <a:solidFill>
            <a:schemeClr val="tx1"/>
          </a:solidFill>
          <a:latin typeface="+mn-lt"/>
          <a:ea typeface="+mn-ea"/>
          <a:cs typeface="+mn-cs"/>
        </a:defRPr>
      </a:lvl7pPr>
      <a:lvl8pPr marL="4255172" algn="l" rtl="0" eaLnBrk="1" latinLnBrk="0" hangingPunct="1">
        <a:defRPr kumimoji="0" kern="1200">
          <a:solidFill>
            <a:schemeClr val="tx1"/>
          </a:solidFill>
          <a:latin typeface="+mn-lt"/>
          <a:ea typeface="+mn-ea"/>
          <a:cs typeface="+mn-cs"/>
        </a:defRPr>
      </a:lvl8pPr>
      <a:lvl9pPr marL="4863054" algn="l" rtl="0" eaLnBrk="1" latinLnBrk="0" hangingPunct="1">
        <a:defRPr kumimoji="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9"/>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ctr" anchorCtr="0" compatLnSpc="1">
            <a:prstTxWarp prst="textNoShape">
              <a:avLst/>
            </a:prstTxWarp>
          </a:bodyPr>
          <a:lstStyle/>
          <a:p>
            <a:pPr lvl="0"/>
            <a:r>
              <a:rPr lang="en-US" altLang="en-US" smtClean="0"/>
              <a:t>Click to edit Master title style</a:t>
            </a:r>
            <a:endParaRPr lang="vi-VN" altLang="en-US" smtClean="0"/>
          </a:p>
        </p:txBody>
      </p:sp>
      <p:sp>
        <p:nvSpPr>
          <p:cNvPr id="1027" name="Text Placeholder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21877" tIns="60938" rIns="121877" bIns="60938"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endParaRPr lang="vi-VN" altLang="en-US" smtClean="0"/>
          </a:p>
        </p:txBody>
      </p:sp>
      <p:sp>
        <p:nvSpPr>
          <p:cNvPr id="4" name="Date Placeholder 3"/>
          <p:cNvSpPr>
            <a:spLocks noGrp="1"/>
          </p:cNvSpPr>
          <p:nvPr>
            <p:ph type="dt" sz="half" idx="2"/>
          </p:nvPr>
        </p:nvSpPr>
        <p:spPr>
          <a:xfrm>
            <a:off x="609600" y="6356360"/>
            <a:ext cx="2844800" cy="365125"/>
          </a:xfrm>
          <a:prstGeom prst="rect">
            <a:avLst/>
          </a:prstGeom>
        </p:spPr>
        <p:txBody>
          <a:bodyPr vert="horz" lIns="121877" tIns="60938" rIns="121877" bIns="60938" rtlCol="0" anchor="ctr"/>
          <a:lstStyle>
            <a:lvl1pPr algn="l">
              <a:defRPr sz="1600">
                <a:solidFill>
                  <a:schemeClr val="tx1">
                    <a:tint val="75000"/>
                  </a:schemeClr>
                </a:solidFill>
              </a:defRPr>
            </a:lvl1pPr>
          </a:lstStyle>
          <a:p>
            <a:pPr defTabSz="914060" eaLnBrk="0" fontAlgn="base" hangingPunct="0">
              <a:spcBef>
                <a:spcPct val="0"/>
              </a:spcBef>
              <a:spcAft>
                <a:spcPct val="0"/>
              </a:spcAft>
              <a:defRPr/>
            </a:pPr>
            <a:fld id="{240299AD-6867-4BC5-96AE-700CA5DEC710}" type="datetimeFigureOut">
              <a:rPr 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10/27/2024</a:t>
            </a:fld>
            <a:endParaRPr lang="en-US" b="1">
              <a:solidFill>
                <a:prstClr val="black">
                  <a:tint val="75000"/>
                </a:prstClr>
              </a:solidFill>
              <a:latin typeface="VNI-Times" pitchFamily="2" charset="0"/>
              <a:cs typeface="Arial"/>
              <a:sym typeface="Arial"/>
            </a:endParaRPr>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121877" tIns="60938" rIns="121877" bIns="60938" rtlCol="0" anchor="ctr"/>
          <a:lstStyle>
            <a:lvl1pPr algn="ctr">
              <a:defRPr sz="1600">
                <a:solidFill>
                  <a:schemeClr val="tx1">
                    <a:tint val="75000"/>
                  </a:schemeClr>
                </a:solidFill>
              </a:defRPr>
            </a:lvl1pPr>
          </a:lstStyle>
          <a:p>
            <a:pPr defTabSz="914060" eaLnBrk="0" fontAlgn="base" hangingPunct="0">
              <a:spcBef>
                <a:spcPct val="0"/>
              </a:spcBef>
              <a:spcAft>
                <a:spcPct val="0"/>
              </a:spcAft>
              <a:defRPr/>
            </a:pPr>
            <a:endParaRPr lang="en-US" b="1">
              <a:solidFill>
                <a:prstClr val="black">
                  <a:tint val="75000"/>
                </a:prstClr>
              </a:solidFill>
              <a:latin typeface="VNI-Times" pitchFamily="2" charset="0"/>
              <a:cs typeface="Arial"/>
              <a:sym typeface="Arial"/>
            </a:endParaRPr>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121877" tIns="60938" rIns="121877" bIns="60938" rtlCol="0" anchor="ctr"/>
          <a:lstStyle>
            <a:lvl1pPr algn="r">
              <a:defRPr sz="1600">
                <a:solidFill>
                  <a:schemeClr val="tx1">
                    <a:tint val="75000"/>
                  </a:schemeClr>
                </a:solidFill>
              </a:defRPr>
            </a:lvl1pPr>
          </a:lstStyle>
          <a:p>
            <a:pPr defTabSz="914060" eaLnBrk="0" fontAlgn="base" hangingPunct="0">
              <a:spcBef>
                <a:spcPct val="0"/>
              </a:spcBef>
              <a:spcAft>
                <a:spcPct val="0"/>
              </a:spcAft>
              <a:defRPr/>
            </a:pPr>
            <a:fld id="{A52F2BEE-58B3-4E52-999F-C9309C6AB913}" type="slidenum">
              <a:rPr lang="en-US" altLang="en-US" b="1" smtClean="0">
                <a:solidFill>
                  <a:prstClr val="black">
                    <a:tint val="75000"/>
                  </a:prstClr>
                </a:solidFill>
                <a:latin typeface="VNI-Times" pitchFamily="2" charset="0"/>
                <a:cs typeface="Arial"/>
                <a:sym typeface="Arial"/>
              </a:rPr>
              <a:pPr defTabSz="914060" eaLnBrk="0" fontAlgn="base" hangingPunct="0">
                <a:spcBef>
                  <a:spcPct val="0"/>
                </a:spcBef>
                <a:spcAft>
                  <a:spcPct val="0"/>
                </a:spcAft>
                <a:defRPr/>
              </a:pPr>
              <a:t>‹#›</a:t>
            </a:fld>
            <a:endParaRPr lang="en-US" altLang="en-US" b="1">
              <a:solidFill>
                <a:prstClr val="black">
                  <a:tint val="75000"/>
                </a:prstClr>
              </a:solidFill>
              <a:latin typeface="VNI-Times" pitchFamily="2" charset="0"/>
              <a:cs typeface="Arial"/>
              <a:sym typeface="Arial"/>
            </a:endParaRPr>
          </a:p>
        </p:txBody>
      </p:sp>
    </p:spTree>
    <p:extLst>
      <p:ext uri="{BB962C8B-B14F-4D97-AF65-F5344CB8AC3E}">
        <p14:creationId xmlns:p14="http://schemas.microsoft.com/office/powerpoint/2010/main" val="2817462548"/>
      </p:ext>
    </p:extLst>
  </p:cSld>
  <p:clrMap bg1="lt1" tx1="dk1" bg2="lt2" tx2="dk2" accent1="accent1" accent2="accent2" accent3="accent3" accent4="accent4" accent5="accent5" accent6="accent6" hlink="hlink" folHlink="folHlink"/>
  <p:sldLayoutIdLst>
    <p:sldLayoutId id="2147483869" r:id="rId1"/>
    <p:sldLayoutId id="2147483870" r:id="rId2"/>
    <p:sldLayoutId id="2147483871" r:id="rId3"/>
    <p:sldLayoutId id="2147483872" r:id="rId4"/>
    <p:sldLayoutId id="2147483873" r:id="rId5"/>
    <p:sldLayoutId id="2147483874" r:id="rId6"/>
    <p:sldLayoutId id="2147483875" r:id="rId7"/>
    <p:sldLayoutId id="2147483876" r:id="rId8"/>
    <p:sldLayoutId id="2147483877" r:id="rId9"/>
    <p:sldLayoutId id="2147483878" r:id="rId10"/>
    <p:sldLayoutId id="2147483879" r:id="rId11"/>
    <p:sldLayoutId id="2147483880" r:id="rId12"/>
  </p:sldLayoutIdLst>
  <p:transition>
    <p:blinds/>
  </p:transition>
  <p:timing>
    <p:tnLst>
      <p:par>
        <p:cTn id="1" dur="indefinite" restart="never" nodeType="tmRoot"/>
      </p:par>
    </p:tnLst>
  </p:timing>
  <p:txStyles>
    <p:titleStyle>
      <a:lvl1pPr algn="ctr" rtl="0" eaLnBrk="0" fontAlgn="base" hangingPunct="0">
        <a:spcBef>
          <a:spcPct val="0"/>
        </a:spcBef>
        <a:spcAft>
          <a:spcPct val="0"/>
        </a:spcAft>
        <a:defRPr sz="5900" kern="1200">
          <a:solidFill>
            <a:schemeClr val="tx1"/>
          </a:solidFill>
          <a:latin typeface="+mj-lt"/>
          <a:ea typeface="+mj-ea"/>
          <a:cs typeface="+mj-cs"/>
        </a:defRPr>
      </a:lvl1pPr>
      <a:lvl2pPr algn="ctr" rtl="0" eaLnBrk="0" fontAlgn="base" hangingPunct="0">
        <a:spcBef>
          <a:spcPct val="0"/>
        </a:spcBef>
        <a:spcAft>
          <a:spcPct val="0"/>
        </a:spcAft>
        <a:defRPr sz="5900">
          <a:solidFill>
            <a:schemeClr val="tx1"/>
          </a:solidFill>
          <a:latin typeface="Calibri" pitchFamily="34" charset="0"/>
        </a:defRPr>
      </a:lvl2pPr>
      <a:lvl3pPr algn="ctr" rtl="0" eaLnBrk="0" fontAlgn="base" hangingPunct="0">
        <a:spcBef>
          <a:spcPct val="0"/>
        </a:spcBef>
        <a:spcAft>
          <a:spcPct val="0"/>
        </a:spcAft>
        <a:defRPr sz="5900">
          <a:solidFill>
            <a:schemeClr val="tx1"/>
          </a:solidFill>
          <a:latin typeface="Calibri" pitchFamily="34" charset="0"/>
        </a:defRPr>
      </a:lvl3pPr>
      <a:lvl4pPr algn="ctr" rtl="0" eaLnBrk="0" fontAlgn="base" hangingPunct="0">
        <a:spcBef>
          <a:spcPct val="0"/>
        </a:spcBef>
        <a:spcAft>
          <a:spcPct val="0"/>
        </a:spcAft>
        <a:defRPr sz="5900">
          <a:solidFill>
            <a:schemeClr val="tx1"/>
          </a:solidFill>
          <a:latin typeface="Calibri" pitchFamily="34" charset="0"/>
        </a:defRPr>
      </a:lvl4pPr>
      <a:lvl5pPr algn="ctr" rtl="0" eaLnBrk="0" fontAlgn="base" hangingPunct="0">
        <a:spcBef>
          <a:spcPct val="0"/>
        </a:spcBef>
        <a:spcAft>
          <a:spcPct val="0"/>
        </a:spcAft>
        <a:defRPr sz="5900">
          <a:solidFill>
            <a:schemeClr val="tx1"/>
          </a:solidFill>
          <a:latin typeface="Calibri" pitchFamily="34" charset="0"/>
        </a:defRPr>
      </a:lvl5pPr>
      <a:lvl6pPr marL="609347" algn="ctr" rtl="0" fontAlgn="base">
        <a:spcBef>
          <a:spcPct val="0"/>
        </a:spcBef>
        <a:spcAft>
          <a:spcPct val="0"/>
        </a:spcAft>
        <a:defRPr sz="5900">
          <a:solidFill>
            <a:schemeClr val="tx1"/>
          </a:solidFill>
          <a:latin typeface="Calibri" pitchFamily="34" charset="0"/>
        </a:defRPr>
      </a:lvl6pPr>
      <a:lvl7pPr marL="1218720" algn="ctr" rtl="0" fontAlgn="base">
        <a:spcBef>
          <a:spcPct val="0"/>
        </a:spcBef>
        <a:spcAft>
          <a:spcPct val="0"/>
        </a:spcAft>
        <a:defRPr sz="5900">
          <a:solidFill>
            <a:schemeClr val="tx1"/>
          </a:solidFill>
          <a:latin typeface="Calibri" pitchFamily="34" charset="0"/>
        </a:defRPr>
      </a:lvl7pPr>
      <a:lvl8pPr marL="1828074" algn="ctr" rtl="0" fontAlgn="base">
        <a:spcBef>
          <a:spcPct val="0"/>
        </a:spcBef>
        <a:spcAft>
          <a:spcPct val="0"/>
        </a:spcAft>
        <a:defRPr sz="5900">
          <a:solidFill>
            <a:schemeClr val="tx1"/>
          </a:solidFill>
          <a:latin typeface="Calibri" pitchFamily="34" charset="0"/>
        </a:defRPr>
      </a:lvl8pPr>
      <a:lvl9pPr marL="2437438" algn="ctr" rtl="0" fontAlgn="base">
        <a:spcBef>
          <a:spcPct val="0"/>
        </a:spcBef>
        <a:spcAft>
          <a:spcPct val="0"/>
        </a:spcAft>
        <a:defRPr sz="5900">
          <a:solidFill>
            <a:schemeClr val="tx1"/>
          </a:solidFill>
          <a:latin typeface="Calibri" pitchFamily="34" charset="0"/>
        </a:defRPr>
      </a:lvl9pPr>
    </p:titleStyle>
    <p:bodyStyle>
      <a:lvl1pPr marL="457011" indent="-457011" algn="l" rtl="0" eaLnBrk="0" fontAlgn="base" hangingPunct="0">
        <a:spcBef>
          <a:spcPct val="20000"/>
        </a:spcBef>
        <a:spcAft>
          <a:spcPct val="0"/>
        </a:spcAft>
        <a:buFont typeface="Arial" charset="0"/>
        <a:buChar char="•"/>
        <a:defRPr sz="4300" kern="1200">
          <a:solidFill>
            <a:schemeClr val="tx1"/>
          </a:solidFill>
          <a:latin typeface="+mn-lt"/>
          <a:ea typeface="+mn-ea"/>
          <a:cs typeface="+mn-cs"/>
        </a:defRPr>
      </a:lvl1pPr>
      <a:lvl2pPr marL="990214" indent="-380850" algn="l" rtl="0" eaLnBrk="0" fontAlgn="base" hangingPunct="0">
        <a:spcBef>
          <a:spcPct val="20000"/>
        </a:spcBef>
        <a:spcAft>
          <a:spcPct val="0"/>
        </a:spcAft>
        <a:buFont typeface="Arial" charset="0"/>
        <a:buChar char="–"/>
        <a:defRPr sz="3700" kern="1200">
          <a:solidFill>
            <a:schemeClr val="tx1"/>
          </a:solidFill>
          <a:latin typeface="+mn-lt"/>
          <a:ea typeface="+mn-ea"/>
          <a:cs typeface="+mn-cs"/>
        </a:defRPr>
      </a:lvl2pPr>
      <a:lvl3pPr marL="1523393" indent="-304672"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3pPr>
      <a:lvl4pPr marL="2132747"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4pPr>
      <a:lvl5pPr marL="2742110" indent="-304672" algn="l" rtl="0" eaLnBrk="0" fontAlgn="base" hangingPunct="0">
        <a:spcBef>
          <a:spcPct val="20000"/>
        </a:spcBef>
        <a:spcAft>
          <a:spcPct val="0"/>
        </a:spcAft>
        <a:buFont typeface="Arial" charset="0"/>
        <a:buChar char="»"/>
        <a:defRPr sz="2700" kern="1200">
          <a:solidFill>
            <a:schemeClr val="tx1"/>
          </a:solidFill>
          <a:latin typeface="+mn-lt"/>
          <a:ea typeface="+mn-ea"/>
          <a:cs typeface="+mn-cs"/>
        </a:defRPr>
      </a:lvl5pPr>
      <a:lvl6pPr marL="335145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6082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70176"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9531" indent="-304672" algn="l" defTabSz="1218720"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vi-VN"/>
      </a:defPPr>
      <a:lvl1pPr marL="0" algn="l" defTabSz="1218720" rtl="0" eaLnBrk="1" latinLnBrk="0" hangingPunct="1">
        <a:defRPr sz="2400" kern="1200">
          <a:solidFill>
            <a:schemeClr val="tx1"/>
          </a:solidFill>
          <a:latin typeface="+mn-lt"/>
          <a:ea typeface="+mn-ea"/>
          <a:cs typeface="+mn-cs"/>
        </a:defRPr>
      </a:lvl1pPr>
      <a:lvl2pPr marL="609347" algn="l" defTabSz="1218720" rtl="0" eaLnBrk="1" latinLnBrk="0" hangingPunct="1">
        <a:defRPr sz="2400" kern="1200">
          <a:solidFill>
            <a:schemeClr val="tx1"/>
          </a:solidFill>
          <a:latin typeface="+mn-lt"/>
          <a:ea typeface="+mn-ea"/>
          <a:cs typeface="+mn-cs"/>
        </a:defRPr>
      </a:lvl2pPr>
      <a:lvl3pPr marL="1218720" algn="l" defTabSz="1218720" rtl="0" eaLnBrk="1" latinLnBrk="0" hangingPunct="1">
        <a:defRPr sz="2400" kern="1200">
          <a:solidFill>
            <a:schemeClr val="tx1"/>
          </a:solidFill>
          <a:latin typeface="+mn-lt"/>
          <a:ea typeface="+mn-ea"/>
          <a:cs typeface="+mn-cs"/>
        </a:defRPr>
      </a:lvl3pPr>
      <a:lvl4pPr marL="1828074" algn="l" defTabSz="1218720" rtl="0" eaLnBrk="1" latinLnBrk="0" hangingPunct="1">
        <a:defRPr sz="2400" kern="1200">
          <a:solidFill>
            <a:schemeClr val="tx1"/>
          </a:solidFill>
          <a:latin typeface="+mn-lt"/>
          <a:ea typeface="+mn-ea"/>
          <a:cs typeface="+mn-cs"/>
        </a:defRPr>
      </a:lvl4pPr>
      <a:lvl5pPr marL="2437438" algn="l" defTabSz="1218720" rtl="0" eaLnBrk="1" latinLnBrk="0" hangingPunct="1">
        <a:defRPr sz="2400" kern="1200">
          <a:solidFill>
            <a:schemeClr val="tx1"/>
          </a:solidFill>
          <a:latin typeface="+mn-lt"/>
          <a:ea typeface="+mn-ea"/>
          <a:cs typeface="+mn-cs"/>
        </a:defRPr>
      </a:lvl5pPr>
      <a:lvl6pPr marL="3046784" algn="l" defTabSz="1218720" rtl="0" eaLnBrk="1" latinLnBrk="0" hangingPunct="1">
        <a:defRPr sz="2400" kern="1200">
          <a:solidFill>
            <a:schemeClr val="tx1"/>
          </a:solidFill>
          <a:latin typeface="+mn-lt"/>
          <a:ea typeface="+mn-ea"/>
          <a:cs typeface="+mn-cs"/>
        </a:defRPr>
      </a:lvl6pPr>
      <a:lvl7pPr marL="3656131" algn="l" defTabSz="1218720" rtl="0" eaLnBrk="1" latinLnBrk="0" hangingPunct="1">
        <a:defRPr sz="2400" kern="1200">
          <a:solidFill>
            <a:schemeClr val="tx1"/>
          </a:solidFill>
          <a:latin typeface="+mn-lt"/>
          <a:ea typeface="+mn-ea"/>
          <a:cs typeface="+mn-cs"/>
        </a:defRPr>
      </a:lvl7pPr>
      <a:lvl8pPr marL="4265493" algn="l" defTabSz="1218720" rtl="0" eaLnBrk="1" latinLnBrk="0" hangingPunct="1">
        <a:defRPr sz="2400" kern="1200">
          <a:solidFill>
            <a:schemeClr val="tx1"/>
          </a:solidFill>
          <a:latin typeface="+mn-lt"/>
          <a:ea typeface="+mn-ea"/>
          <a:cs typeface="+mn-cs"/>
        </a:defRPr>
      </a:lvl8pPr>
      <a:lvl9pPr marL="4874849" algn="l" defTabSz="121872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304800" y="183092"/>
            <a:ext cx="5486400" cy="762000"/>
          </a:xfrm>
          <a:prstGeom prst="rect">
            <a:avLst/>
          </a:prstGeom>
          <a:noFill/>
          <a:ln w="9525">
            <a:noFill/>
            <a:miter lim="800000"/>
            <a:headEnd/>
            <a:tailEnd/>
          </a:ln>
        </p:spPr>
        <p:txBody>
          <a:bodyPr vert="horz" wrap="square" lIns="60958" tIns="30479" rIns="60958" bIns="30479"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304800" y="1066808"/>
            <a:ext cx="5486400" cy="3017309"/>
          </a:xfrm>
          <a:prstGeom prst="rect">
            <a:avLst/>
          </a:prstGeom>
          <a:noFill/>
          <a:ln w="9525">
            <a:noFill/>
            <a:miter lim="800000"/>
            <a:headEnd/>
            <a:tailEnd/>
          </a:ln>
        </p:spPr>
        <p:txBody>
          <a:bodyPr vert="horz" wrap="square" lIns="60958" tIns="30479" rIns="60958" bIns="30479"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304800" y="4237578"/>
            <a:ext cx="1422400" cy="243417"/>
          </a:xfrm>
          <a:prstGeom prst="rect">
            <a:avLst/>
          </a:prstGeom>
        </p:spPr>
        <p:txBody>
          <a:bodyPr vert="horz" lIns="60958" tIns="30479" rIns="60958" bIns="30479" rtlCol="0" anchor="ctr"/>
          <a:lstStyle>
            <a:lvl1pPr algn="l" fontAlgn="auto">
              <a:spcBef>
                <a:spcPts val="0"/>
              </a:spcBef>
              <a:spcAft>
                <a:spcPts val="0"/>
              </a:spcAft>
              <a:defRPr sz="800">
                <a:solidFill>
                  <a:schemeClr val="tx1">
                    <a:tint val="75000"/>
                  </a:schemeClr>
                </a:solidFill>
                <a:latin typeface="+mn-lt"/>
                <a:cs typeface="+mn-cs"/>
              </a:defRPr>
            </a:lvl1pPr>
          </a:lstStyle>
          <a:p>
            <a:pPr defTabSz="914400">
              <a:defRPr/>
            </a:pPr>
            <a:fld id="{4DAE1B52-766F-45D0-B862-0E6E60724C0C}" type="datetime1">
              <a:rPr lang="en-US">
                <a:solidFill>
                  <a:prstClr val="black">
                    <a:tint val="75000"/>
                  </a:prstClr>
                </a:solidFill>
                <a:sym typeface="Arial"/>
              </a:rPr>
              <a:pPr defTabSz="914400">
                <a:defRPr/>
              </a:pPr>
              <a:t>10/27/2024</a:t>
            </a:fld>
            <a:endParaRPr lang="en-US">
              <a:solidFill>
                <a:prstClr val="black">
                  <a:tint val="75000"/>
                </a:prstClr>
              </a:solidFill>
              <a:sym typeface="Arial"/>
            </a:endParaRPr>
          </a:p>
        </p:txBody>
      </p:sp>
      <p:sp>
        <p:nvSpPr>
          <p:cNvPr id="5" name="Footer Placeholder 4"/>
          <p:cNvSpPr>
            <a:spLocks noGrp="1"/>
          </p:cNvSpPr>
          <p:nvPr>
            <p:ph type="ftr" sz="quarter" idx="3"/>
          </p:nvPr>
        </p:nvSpPr>
        <p:spPr>
          <a:xfrm>
            <a:off x="2082800" y="4237578"/>
            <a:ext cx="1930400" cy="243417"/>
          </a:xfrm>
          <a:prstGeom prst="rect">
            <a:avLst/>
          </a:prstGeom>
        </p:spPr>
        <p:txBody>
          <a:bodyPr vert="horz" lIns="60958" tIns="30479" rIns="60958" bIns="30479" rtlCol="0" anchor="ctr"/>
          <a:lstStyle>
            <a:lvl1pPr algn="ctr" fontAlgn="auto">
              <a:spcBef>
                <a:spcPts val="0"/>
              </a:spcBef>
              <a:spcAft>
                <a:spcPts val="0"/>
              </a:spcAft>
              <a:defRPr sz="800">
                <a:solidFill>
                  <a:schemeClr val="tx1">
                    <a:tint val="75000"/>
                  </a:schemeClr>
                </a:solidFill>
                <a:latin typeface="+mn-lt"/>
                <a:cs typeface="+mn-cs"/>
              </a:defRPr>
            </a:lvl1pPr>
          </a:lstStyle>
          <a:p>
            <a:pPr defTabSz="914400">
              <a:defRPr/>
            </a:pPr>
            <a:endParaRPr lang="en-US">
              <a:solidFill>
                <a:prstClr val="black">
                  <a:tint val="75000"/>
                </a:prstClr>
              </a:solidFill>
              <a:sym typeface="Arial"/>
            </a:endParaRPr>
          </a:p>
        </p:txBody>
      </p:sp>
      <p:sp>
        <p:nvSpPr>
          <p:cNvPr id="6" name="Slide Number Placeholder 5"/>
          <p:cNvSpPr>
            <a:spLocks noGrp="1"/>
          </p:cNvSpPr>
          <p:nvPr>
            <p:ph type="sldNum" sz="quarter" idx="4"/>
          </p:nvPr>
        </p:nvSpPr>
        <p:spPr>
          <a:xfrm>
            <a:off x="4368800" y="4237578"/>
            <a:ext cx="1422400" cy="243417"/>
          </a:xfrm>
          <a:prstGeom prst="rect">
            <a:avLst/>
          </a:prstGeom>
        </p:spPr>
        <p:txBody>
          <a:bodyPr vert="horz" lIns="60958" tIns="30479" rIns="60958" bIns="30479" rtlCol="0" anchor="ctr"/>
          <a:lstStyle>
            <a:lvl1pPr algn="r" fontAlgn="auto">
              <a:spcBef>
                <a:spcPts val="0"/>
              </a:spcBef>
              <a:spcAft>
                <a:spcPts val="0"/>
              </a:spcAft>
              <a:defRPr sz="800">
                <a:solidFill>
                  <a:schemeClr val="tx1">
                    <a:tint val="75000"/>
                  </a:schemeClr>
                </a:solidFill>
                <a:latin typeface="+mn-lt"/>
                <a:cs typeface="+mn-cs"/>
              </a:defRPr>
            </a:lvl1pPr>
          </a:lstStyle>
          <a:p>
            <a:pPr defTabSz="914400">
              <a:defRPr/>
            </a:pPr>
            <a:fld id="{6D4A0E8B-C645-4CE7-95A8-CC974E38AA65}" type="slidenum">
              <a:rPr lang="en-US">
                <a:solidFill>
                  <a:prstClr val="black">
                    <a:tint val="75000"/>
                  </a:prstClr>
                </a:solidFill>
                <a:sym typeface="Arial"/>
              </a:rPr>
              <a:pPr defTabSz="914400">
                <a:defRPr/>
              </a:pPr>
              <a:t>‹#›</a:t>
            </a:fld>
            <a:endParaRPr lang="en-US">
              <a:solidFill>
                <a:prstClr val="black">
                  <a:tint val="75000"/>
                </a:prstClr>
              </a:solidFill>
              <a:sym typeface="Arial"/>
            </a:endParaRPr>
          </a:p>
        </p:txBody>
      </p:sp>
    </p:spTree>
    <p:extLst>
      <p:ext uri="{BB962C8B-B14F-4D97-AF65-F5344CB8AC3E}">
        <p14:creationId xmlns:p14="http://schemas.microsoft.com/office/powerpoint/2010/main" val="357510672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Lst>
  <p:hf sldNum="0" hdr="0" dt="0"/>
  <p:txStyles>
    <p:titleStyle>
      <a:lvl1pPr algn="ctr" rtl="0" eaLnBrk="0" fontAlgn="base" hangingPunct="0">
        <a:spcBef>
          <a:spcPct val="0"/>
        </a:spcBef>
        <a:spcAft>
          <a:spcPct val="0"/>
        </a:spcAft>
        <a:defRPr sz="2900" kern="1200">
          <a:solidFill>
            <a:schemeClr val="tx1"/>
          </a:solidFill>
          <a:latin typeface="+mj-lt"/>
          <a:ea typeface="+mj-ea"/>
          <a:cs typeface="+mj-cs"/>
        </a:defRPr>
      </a:lvl1pPr>
      <a:lvl2pPr algn="ctr" rtl="0" eaLnBrk="0" fontAlgn="base" hangingPunct="0">
        <a:spcBef>
          <a:spcPct val="0"/>
        </a:spcBef>
        <a:spcAft>
          <a:spcPct val="0"/>
        </a:spcAft>
        <a:defRPr sz="2900">
          <a:solidFill>
            <a:schemeClr val="tx1"/>
          </a:solidFill>
          <a:latin typeface="Calibri" pitchFamily="34" charset="0"/>
        </a:defRPr>
      </a:lvl2pPr>
      <a:lvl3pPr algn="ctr" rtl="0" eaLnBrk="0" fontAlgn="base" hangingPunct="0">
        <a:spcBef>
          <a:spcPct val="0"/>
        </a:spcBef>
        <a:spcAft>
          <a:spcPct val="0"/>
        </a:spcAft>
        <a:defRPr sz="2900">
          <a:solidFill>
            <a:schemeClr val="tx1"/>
          </a:solidFill>
          <a:latin typeface="Calibri" pitchFamily="34" charset="0"/>
        </a:defRPr>
      </a:lvl3pPr>
      <a:lvl4pPr algn="ctr" rtl="0" eaLnBrk="0" fontAlgn="base" hangingPunct="0">
        <a:spcBef>
          <a:spcPct val="0"/>
        </a:spcBef>
        <a:spcAft>
          <a:spcPct val="0"/>
        </a:spcAft>
        <a:defRPr sz="2900">
          <a:solidFill>
            <a:schemeClr val="tx1"/>
          </a:solidFill>
          <a:latin typeface="Calibri" pitchFamily="34" charset="0"/>
        </a:defRPr>
      </a:lvl4pPr>
      <a:lvl5pPr algn="ctr" rtl="0" eaLnBrk="0" fontAlgn="base" hangingPunct="0">
        <a:spcBef>
          <a:spcPct val="0"/>
        </a:spcBef>
        <a:spcAft>
          <a:spcPct val="0"/>
        </a:spcAft>
        <a:defRPr sz="2900">
          <a:solidFill>
            <a:schemeClr val="tx1"/>
          </a:solidFill>
          <a:latin typeface="Calibri" pitchFamily="34" charset="0"/>
        </a:defRPr>
      </a:lvl5pPr>
      <a:lvl6pPr marL="304792" algn="ctr" rtl="0" fontAlgn="base">
        <a:spcBef>
          <a:spcPct val="0"/>
        </a:spcBef>
        <a:spcAft>
          <a:spcPct val="0"/>
        </a:spcAft>
        <a:defRPr sz="2900">
          <a:solidFill>
            <a:schemeClr val="tx1"/>
          </a:solidFill>
          <a:latin typeface="Calibri" pitchFamily="34" charset="0"/>
        </a:defRPr>
      </a:lvl6pPr>
      <a:lvl7pPr marL="609585" algn="ctr" rtl="0" fontAlgn="base">
        <a:spcBef>
          <a:spcPct val="0"/>
        </a:spcBef>
        <a:spcAft>
          <a:spcPct val="0"/>
        </a:spcAft>
        <a:defRPr sz="2900">
          <a:solidFill>
            <a:schemeClr val="tx1"/>
          </a:solidFill>
          <a:latin typeface="Calibri" pitchFamily="34" charset="0"/>
        </a:defRPr>
      </a:lvl7pPr>
      <a:lvl8pPr marL="914377" algn="ctr" rtl="0" fontAlgn="base">
        <a:spcBef>
          <a:spcPct val="0"/>
        </a:spcBef>
        <a:spcAft>
          <a:spcPct val="0"/>
        </a:spcAft>
        <a:defRPr sz="2900">
          <a:solidFill>
            <a:schemeClr val="tx1"/>
          </a:solidFill>
          <a:latin typeface="Calibri" pitchFamily="34" charset="0"/>
        </a:defRPr>
      </a:lvl8pPr>
      <a:lvl9pPr marL="1219170" algn="ctr" rtl="0" fontAlgn="base">
        <a:spcBef>
          <a:spcPct val="0"/>
        </a:spcBef>
        <a:spcAft>
          <a:spcPct val="0"/>
        </a:spcAft>
        <a:defRPr sz="2900">
          <a:solidFill>
            <a:schemeClr val="tx1"/>
          </a:solidFill>
          <a:latin typeface="Calibri" pitchFamily="34" charset="0"/>
        </a:defRPr>
      </a:lvl9pPr>
    </p:titleStyle>
    <p:bodyStyle>
      <a:lvl1pPr marL="228594" indent="-228594"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1pPr>
      <a:lvl2pPr marL="495288" indent="-190495" algn="l" rtl="0" eaLnBrk="0" fontAlgn="base" hangingPunct="0">
        <a:spcBef>
          <a:spcPct val="20000"/>
        </a:spcBef>
        <a:spcAft>
          <a:spcPct val="0"/>
        </a:spcAft>
        <a:buFont typeface="Arial" charset="0"/>
        <a:buChar char="–"/>
        <a:defRPr sz="1900" kern="1200">
          <a:solidFill>
            <a:schemeClr val="tx1"/>
          </a:solidFill>
          <a:latin typeface="+mn-lt"/>
          <a:ea typeface="+mn-ea"/>
          <a:cs typeface="+mn-cs"/>
        </a:defRPr>
      </a:lvl2pPr>
      <a:lvl3pPr marL="761981" indent="-152396" algn="l" rtl="0" eaLnBrk="0" fontAlgn="base" hangingPunct="0">
        <a:spcBef>
          <a:spcPct val="20000"/>
        </a:spcBef>
        <a:spcAft>
          <a:spcPct val="0"/>
        </a:spcAft>
        <a:buFont typeface="Arial" charset="0"/>
        <a:buChar char="•"/>
        <a:defRPr sz="1600" kern="1200">
          <a:solidFill>
            <a:schemeClr val="tx1"/>
          </a:solidFill>
          <a:latin typeface="+mn-lt"/>
          <a:ea typeface="+mn-ea"/>
          <a:cs typeface="+mn-cs"/>
        </a:defRPr>
      </a:lvl3pPr>
      <a:lvl4pPr marL="1066773"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4pPr>
      <a:lvl5pPr marL="1371566" indent="-152396" algn="l" rtl="0" eaLnBrk="0" fontAlgn="base" hangingPunct="0">
        <a:spcBef>
          <a:spcPct val="20000"/>
        </a:spcBef>
        <a:spcAft>
          <a:spcPct val="0"/>
        </a:spcAft>
        <a:buFont typeface="Arial" charset="0"/>
        <a:buChar char="»"/>
        <a:defRPr sz="1300" kern="1200">
          <a:solidFill>
            <a:schemeClr val="tx1"/>
          </a:solidFill>
          <a:latin typeface="+mn-lt"/>
          <a:ea typeface="+mn-ea"/>
          <a:cs typeface="+mn-cs"/>
        </a:defRPr>
      </a:lvl5pPr>
      <a:lvl6pPr marL="1676358"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6pPr>
      <a:lvl7pPr marL="1981150"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7pPr>
      <a:lvl8pPr marL="2285943"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8pPr>
      <a:lvl9pPr marL="2590735" indent="-152396" algn="l" defTabSz="609585" rtl="0" eaLnBrk="1" latinLnBrk="0" hangingPunct="1">
        <a:spcBef>
          <a:spcPct val="20000"/>
        </a:spcBef>
        <a:buFont typeface="Arial" pitchFamily="34" charset="0"/>
        <a:buChar char="•"/>
        <a:defRPr sz="1300" kern="1200">
          <a:solidFill>
            <a:schemeClr val="tx1"/>
          </a:solidFill>
          <a:latin typeface="+mn-lt"/>
          <a:ea typeface="+mn-ea"/>
          <a:cs typeface="+mn-cs"/>
        </a:defRPr>
      </a:lvl9pPr>
    </p:bodyStyle>
    <p:otherStyle>
      <a:defPPr>
        <a:defRPr lang="en-US"/>
      </a:defPPr>
      <a:lvl1pPr marL="0" algn="l" defTabSz="609585" rtl="0" eaLnBrk="1" latinLnBrk="0" hangingPunct="1">
        <a:defRPr sz="1200" kern="1200">
          <a:solidFill>
            <a:schemeClr val="tx1"/>
          </a:solidFill>
          <a:latin typeface="+mn-lt"/>
          <a:ea typeface="+mn-ea"/>
          <a:cs typeface="+mn-cs"/>
        </a:defRPr>
      </a:lvl1pPr>
      <a:lvl2pPr marL="304792" algn="l" defTabSz="609585" rtl="0" eaLnBrk="1" latinLnBrk="0" hangingPunct="1">
        <a:defRPr sz="1200" kern="1200">
          <a:solidFill>
            <a:schemeClr val="tx1"/>
          </a:solidFill>
          <a:latin typeface="+mn-lt"/>
          <a:ea typeface="+mn-ea"/>
          <a:cs typeface="+mn-cs"/>
        </a:defRPr>
      </a:lvl2pPr>
      <a:lvl3pPr marL="609585" algn="l" defTabSz="609585" rtl="0" eaLnBrk="1" latinLnBrk="0" hangingPunct="1">
        <a:defRPr sz="1200" kern="1200">
          <a:solidFill>
            <a:schemeClr val="tx1"/>
          </a:solidFill>
          <a:latin typeface="+mn-lt"/>
          <a:ea typeface="+mn-ea"/>
          <a:cs typeface="+mn-cs"/>
        </a:defRPr>
      </a:lvl3pPr>
      <a:lvl4pPr marL="914377" algn="l" defTabSz="609585" rtl="0" eaLnBrk="1" latinLnBrk="0" hangingPunct="1">
        <a:defRPr sz="1200" kern="1200">
          <a:solidFill>
            <a:schemeClr val="tx1"/>
          </a:solidFill>
          <a:latin typeface="+mn-lt"/>
          <a:ea typeface="+mn-ea"/>
          <a:cs typeface="+mn-cs"/>
        </a:defRPr>
      </a:lvl4pPr>
      <a:lvl5pPr marL="1219170" algn="l" defTabSz="609585" rtl="0" eaLnBrk="1" latinLnBrk="0" hangingPunct="1">
        <a:defRPr sz="1200" kern="1200">
          <a:solidFill>
            <a:schemeClr val="tx1"/>
          </a:solidFill>
          <a:latin typeface="+mn-lt"/>
          <a:ea typeface="+mn-ea"/>
          <a:cs typeface="+mn-cs"/>
        </a:defRPr>
      </a:lvl5pPr>
      <a:lvl6pPr marL="1523962" algn="l" defTabSz="609585" rtl="0" eaLnBrk="1" latinLnBrk="0" hangingPunct="1">
        <a:defRPr sz="1200" kern="1200">
          <a:solidFill>
            <a:schemeClr val="tx1"/>
          </a:solidFill>
          <a:latin typeface="+mn-lt"/>
          <a:ea typeface="+mn-ea"/>
          <a:cs typeface="+mn-cs"/>
        </a:defRPr>
      </a:lvl6pPr>
      <a:lvl7pPr marL="1828754" algn="l" defTabSz="609585" rtl="0" eaLnBrk="1" latinLnBrk="0" hangingPunct="1">
        <a:defRPr sz="1200" kern="1200">
          <a:solidFill>
            <a:schemeClr val="tx1"/>
          </a:solidFill>
          <a:latin typeface="+mn-lt"/>
          <a:ea typeface="+mn-ea"/>
          <a:cs typeface="+mn-cs"/>
        </a:defRPr>
      </a:lvl7pPr>
      <a:lvl8pPr marL="2133547" algn="l" defTabSz="609585" rtl="0" eaLnBrk="1" latinLnBrk="0" hangingPunct="1">
        <a:defRPr sz="1200" kern="1200">
          <a:solidFill>
            <a:schemeClr val="tx1"/>
          </a:solidFill>
          <a:latin typeface="+mn-lt"/>
          <a:ea typeface="+mn-ea"/>
          <a:cs typeface="+mn-cs"/>
        </a:defRPr>
      </a:lvl8pPr>
      <a:lvl9pPr marL="2438339" algn="l" defTabSz="609585"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audio" Target="../media/audio1.wav"/><Relationship Id="rId1" Type="http://schemas.openxmlformats.org/officeDocument/2006/relationships/slideLayout" Target="../slideLayouts/slideLayout12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98.xml"/><Relationship Id="rId4" Type="http://schemas.openxmlformats.org/officeDocument/2006/relationships/image" Target="../media/image18.jpeg"/></Relationships>
</file>

<file path=ppt/slides/_rels/slide1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98.xml"/><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9.xml"/><Relationship Id="rId1" Type="http://schemas.openxmlformats.org/officeDocument/2006/relationships/slideLayout" Target="../slideLayouts/slideLayout98.xml"/></Relationships>
</file>

<file path=ppt/slides/_rels/slide1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98.xml"/></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9.jpe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9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9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98.xml"/></Relationships>
</file>

<file path=ppt/slides/_rels/slide19.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98.xml"/><Relationship Id="rId6" Type="http://schemas.microsoft.com/office/2007/relationships/hdphoto" Target="../media/hdphoto1.wdp"/><Relationship Id="rId5" Type="http://schemas.openxmlformats.org/officeDocument/2006/relationships/image" Target="../media/image25.pn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6.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7.xml"/><Relationship Id="rId1" Type="http://schemas.openxmlformats.org/officeDocument/2006/relationships/slideLayout" Target="../slideLayouts/slideLayout98.xml"/></Relationships>
</file>

<file path=ppt/slides/_rels/slide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8.xml"/><Relationship Id="rId1" Type="http://schemas.openxmlformats.org/officeDocument/2006/relationships/slideLayout" Target="../slideLayouts/slideLayout98.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9.xml"/><Relationship Id="rId1" Type="http://schemas.openxmlformats.org/officeDocument/2006/relationships/slideLayout" Target="../slideLayouts/slideLayout98.xml"/></Relationships>
</file>

<file path=ppt/slides/_rels/slide2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0.xml"/><Relationship Id="rId1" Type="http://schemas.openxmlformats.org/officeDocument/2006/relationships/slideLayout" Target="../slideLayouts/slideLayout98.xml"/><Relationship Id="rId4" Type="http://schemas.openxmlformats.org/officeDocument/2006/relationships/image" Target="../media/image28.png"/></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1.xml"/><Relationship Id="rId1" Type="http://schemas.openxmlformats.org/officeDocument/2006/relationships/slideLayout" Target="../slideLayouts/slideLayout98.xml"/></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2.xml"/><Relationship Id="rId1" Type="http://schemas.openxmlformats.org/officeDocument/2006/relationships/slideLayout" Target="../slideLayouts/slideLayout98.xml"/><Relationship Id="rId4" Type="http://schemas.openxmlformats.org/officeDocument/2006/relationships/image" Target="../media/image29.jpeg"/></Relationships>
</file>

<file path=ppt/slides/_rels/slide2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3.xml"/><Relationship Id="rId1" Type="http://schemas.openxmlformats.org/officeDocument/2006/relationships/slideLayout" Target="../slideLayouts/slideLayout98.xml"/></Relationships>
</file>

<file path=ppt/slides/_rels/slide2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4.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5.xml"/><Relationship Id="rId1" Type="http://schemas.openxmlformats.org/officeDocument/2006/relationships/slideLayout" Target="../slideLayouts/slideLayout98.xml"/></Relationships>
</file>

<file path=ppt/slides/_rels/slide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6.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7.xml"/><Relationship Id="rId1" Type="http://schemas.openxmlformats.org/officeDocument/2006/relationships/slideLayout" Target="../slideLayouts/slideLayout98.xml"/></Relationships>
</file>

<file path=ppt/slides/_rels/slide3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8.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9.xml"/><Relationship Id="rId1" Type="http://schemas.openxmlformats.org/officeDocument/2006/relationships/slideLayout" Target="../slideLayouts/slideLayout98.xml"/></Relationships>
</file>

<file path=ppt/slides/_rels/slide3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0.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98.xml"/></Relationships>
</file>

<file path=ppt/slides/_rels/slide36.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wmf"/><Relationship Id="rId1" Type="http://schemas.openxmlformats.org/officeDocument/2006/relationships/slideLayout" Target="../slideLayouts/slideLayout35.xml"/><Relationship Id="rId6" Type="http://schemas.openxmlformats.org/officeDocument/2006/relationships/image" Target="../media/image34.png"/><Relationship Id="rId5" Type="http://schemas.openxmlformats.org/officeDocument/2006/relationships/image" Target="../media/image33.gif"/><Relationship Id="rId4" Type="http://schemas.openxmlformats.org/officeDocument/2006/relationships/image" Target="../media/image32.png"/></Relationships>
</file>

<file path=ppt/slides/_rels/slide3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2.xml"/><Relationship Id="rId1" Type="http://schemas.openxmlformats.org/officeDocument/2006/relationships/slideLayout" Target="../slideLayouts/slideLayout98.xml"/><Relationship Id="rId5" Type="http://schemas.openxmlformats.org/officeDocument/2006/relationships/image" Target="../media/image13.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3.xml"/><Relationship Id="rId1" Type="http://schemas.openxmlformats.org/officeDocument/2006/relationships/slideLayout" Target="../slideLayouts/slideLayout98.xml"/><Relationship Id="rId5" Type="http://schemas.openxmlformats.org/officeDocument/2006/relationships/image" Target="../media/image13.png"/><Relationship Id="rId4" Type="http://schemas.openxmlformats.org/officeDocument/2006/relationships/image" Target="../media/image35.png"/></Relationships>
</file>

<file path=ppt/slides/_rels/slide3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4.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5.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6.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7.xml"/><Relationship Id="rId1" Type="http://schemas.openxmlformats.org/officeDocument/2006/relationships/slideLayout" Target="../slideLayouts/slideLayout98.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98.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image" Target="../media/image36.jpeg"/><Relationship Id="rId1" Type="http://schemas.openxmlformats.org/officeDocument/2006/relationships/slideLayout" Target="../slideLayouts/slideLayout58.xml"/></Relationships>
</file>

<file path=ppt/slides/_rels/slide45.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46.xml"/></Relationships>
</file>

<file path=ppt/slides/_rels/slide46.xml.rels><?xml version="1.0" encoding="UTF-8" standalone="yes"?>
<Relationships xmlns="http://schemas.openxmlformats.org/package/2006/relationships"><Relationship Id="rId3"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69.xml"/></Relationships>
</file>

<file path=ppt/slides/_rels/slide4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9.xml"/><Relationship Id="rId1" Type="http://schemas.openxmlformats.org/officeDocument/2006/relationships/slideLayout" Target="../slideLayouts/slideLayout121.xml"/><Relationship Id="rId6" Type="http://schemas.openxmlformats.org/officeDocument/2006/relationships/image" Target="../media/image5.gif"/><Relationship Id="rId5" Type="http://schemas.openxmlformats.org/officeDocument/2006/relationships/image" Target="../media/image6.gif"/><Relationship Id="rId4" Type="http://schemas.openxmlformats.org/officeDocument/2006/relationships/image" Target="../media/image39.jpeg"/></Relationships>
</file>

<file path=ppt/slides/_rels/slide48.xml.rels><?xml version="1.0" encoding="UTF-8" standalone="yes"?>
<Relationships xmlns="http://schemas.openxmlformats.org/package/2006/relationships"><Relationship Id="rId8" Type="http://schemas.openxmlformats.org/officeDocument/2006/relationships/image" Target="../media/image44.emf"/><Relationship Id="rId3" Type="http://schemas.openxmlformats.org/officeDocument/2006/relationships/notesSlide" Target="../notesSlides/notesSlide40.xml"/><Relationship Id="rId7" Type="http://schemas.openxmlformats.org/officeDocument/2006/relationships/image" Target="../media/image43.emf"/><Relationship Id="rId2" Type="http://schemas.openxmlformats.org/officeDocument/2006/relationships/slideLayout" Target="../slideLayouts/slideLayout81.xml"/><Relationship Id="rId1" Type="http://schemas.openxmlformats.org/officeDocument/2006/relationships/audio" Target="Thuong-qua-viet-nam.mid" TargetMode="External"/><Relationship Id="rId6" Type="http://schemas.openxmlformats.org/officeDocument/2006/relationships/image" Target="../media/image42.png"/><Relationship Id="rId5" Type="http://schemas.openxmlformats.org/officeDocument/2006/relationships/image" Target="../media/image41.gif"/><Relationship Id="rId4" Type="http://schemas.openxmlformats.org/officeDocument/2006/relationships/image" Target="../media/image40.png"/><Relationship Id="rId9" Type="http://schemas.openxmlformats.org/officeDocument/2006/relationships/image" Target="../media/image45.emf"/></Relationships>
</file>

<file path=ppt/slides/_rels/slide4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1.xml"/><Relationship Id="rId1" Type="http://schemas.openxmlformats.org/officeDocument/2006/relationships/slideLayout" Target="../slideLayouts/slideLayout9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98.xml"/></Relationships>
</file>

<file path=ppt/slides/_rels/slide6.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png"/><Relationship Id="rId1" Type="http://schemas.openxmlformats.org/officeDocument/2006/relationships/slideLayout" Target="../slideLayouts/slideLayout10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98.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98.xml"/><Relationship Id="rId5" Type="http://schemas.openxmlformats.org/officeDocument/2006/relationships/image" Target="../media/image4.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WordArt 3"/>
          <p:cNvSpPr>
            <a:spLocks noChangeArrowheads="1" noChangeShapeType="1" noTextEdit="1"/>
          </p:cNvSpPr>
          <p:nvPr/>
        </p:nvSpPr>
        <p:spPr bwMode="auto">
          <a:xfrm>
            <a:off x="101600" y="76200"/>
            <a:ext cx="11988800" cy="1016000"/>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smtClean="0">
              <a:ln w="9525">
                <a:solidFill>
                  <a:srgbClr val="0000FF"/>
                </a:solidFill>
                <a:round/>
                <a:headEnd/>
                <a:tailEnd/>
              </a:ln>
              <a:solidFill>
                <a:srgbClr val="FF0000"/>
              </a:solidFill>
              <a:effectLst>
                <a:outerShdw dist="45791" dir="2021404" algn="ctr" rotWithShape="0">
                  <a:srgbClr val="B2B2B2">
                    <a:alpha val="79999"/>
                  </a:srgbClr>
                </a:outerShdw>
              </a:effectLst>
              <a:cs typeface="Times New Roman"/>
            </a:endParaRPr>
          </a:p>
          <a:p>
            <a:pPr defTabSz="914400" eaLnBrk="0" fontAlgn="base" hangingPunct="0">
              <a:spcBef>
                <a:spcPct val="0"/>
              </a:spcBef>
              <a:spcAft>
                <a:spcPct val="0"/>
              </a:spcAft>
            </a:pPr>
            <a:endParaRPr lang="en-US" sz="5800" kern="10" smtClean="0">
              <a:ln w="9525">
                <a:solidFill>
                  <a:srgbClr val="0000FF"/>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40963" name="WordArt 6"/>
          <p:cNvSpPr>
            <a:spLocks noChangeArrowheads="1" noChangeShapeType="1" noTextEdit="1"/>
          </p:cNvSpPr>
          <p:nvPr/>
        </p:nvSpPr>
        <p:spPr bwMode="auto">
          <a:xfrm>
            <a:off x="203200" y="6049966"/>
            <a:ext cx="11785600" cy="630237"/>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smtClean="0">
              <a:ln w="9525">
                <a:solidFill>
                  <a:srgbClr val="800000"/>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40964" name="WordArt 6"/>
          <p:cNvSpPr>
            <a:spLocks noChangeArrowheads="1" noChangeShapeType="1" noTextEdit="1"/>
          </p:cNvSpPr>
          <p:nvPr/>
        </p:nvSpPr>
        <p:spPr bwMode="auto">
          <a:xfrm>
            <a:off x="1138768" y="6400800"/>
            <a:ext cx="15197667" cy="630238"/>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800" kern="10" smtClean="0">
              <a:ln w="9525">
                <a:solidFill>
                  <a:srgbClr val="800000"/>
                </a:solidFill>
                <a:round/>
                <a:headEnd/>
                <a:tailEnd/>
              </a:ln>
              <a:solidFill>
                <a:srgbClr val="FF0000"/>
              </a:solidFill>
              <a:effectLst>
                <a:outerShdw dist="45791" dir="2021404" algn="ctr" rotWithShape="0">
                  <a:srgbClr val="B2B2B2">
                    <a:alpha val="79999"/>
                  </a:srgbClr>
                </a:outerShdw>
              </a:effectLst>
              <a:cs typeface="Times New Roman"/>
            </a:endParaRPr>
          </a:p>
        </p:txBody>
      </p:sp>
      <p:sp>
        <p:nvSpPr>
          <p:cNvPr id="8" name="WordArt 6"/>
          <p:cNvSpPr>
            <a:spLocks noChangeArrowheads="1" noChangeShapeType="1" noTextEdit="1"/>
          </p:cNvSpPr>
          <p:nvPr/>
        </p:nvSpPr>
        <p:spPr bwMode="auto">
          <a:xfrm>
            <a:off x="304800" y="5167316"/>
            <a:ext cx="11684000" cy="1919287"/>
          </a:xfrm>
          <a:prstGeom prst="rect">
            <a:avLst/>
          </a:prstGeom>
        </p:spPr>
        <p:txBody>
          <a:bodyPr wrap="none" fromWordArt="1">
            <a:prstTxWarp prst="textPlain">
              <a:avLst>
                <a:gd name="adj" fmla="val 50000"/>
              </a:avLst>
            </a:prstTxWarp>
          </a:bodyPr>
          <a:lstStyle/>
          <a:p>
            <a:pPr defTabSz="914400" eaLnBrk="0" fontAlgn="base" hangingPunct="0">
              <a:spcBef>
                <a:spcPct val="0"/>
              </a:spcBef>
              <a:spcAft>
                <a:spcPct val="0"/>
              </a:spcAft>
            </a:pPr>
            <a:endParaRPr lang="en-US" sz="5100" kern="10" dirty="0" smtClean="0">
              <a:ln w="12700">
                <a:solidFill>
                  <a:srgbClr val="0000FF"/>
                </a:solidFill>
                <a:round/>
                <a:headEnd/>
                <a:tailEnd/>
              </a:ln>
              <a:gradFill rotWithShape="1">
                <a:gsLst>
                  <a:gs pos="0">
                    <a:srgbClr val="0000FF">
                      <a:alpha val="50000"/>
                    </a:srgbClr>
                  </a:gs>
                  <a:gs pos="100000">
                    <a:srgbClr val="00FFFF"/>
                  </a:gs>
                </a:gsLst>
                <a:lin ang="5400000" scaled="1"/>
              </a:gradFill>
              <a:effectLst>
                <a:outerShdw dist="45791" dir="2021404" algn="ctr" rotWithShape="0">
                  <a:srgbClr val="9999FF"/>
                </a:outerShdw>
              </a:effectLst>
              <a:cs typeface="Times New Roman"/>
            </a:endParaRPr>
          </a:p>
          <a:p>
            <a:pPr defTabSz="914400" eaLnBrk="0" fontAlgn="base" hangingPunct="0">
              <a:spcBef>
                <a:spcPct val="0"/>
              </a:spcBef>
              <a:spcAft>
                <a:spcPct val="0"/>
              </a:spcAft>
            </a:pPr>
            <a:endParaRPr lang="en-US" sz="5100" kern="10" dirty="0" smtClean="0">
              <a:ln w="12700">
                <a:solidFill>
                  <a:srgbClr val="0000FF"/>
                </a:solidFill>
                <a:round/>
                <a:headEnd/>
                <a:tailEnd/>
              </a:ln>
              <a:gradFill rotWithShape="1">
                <a:gsLst>
                  <a:gs pos="0">
                    <a:srgbClr val="0000FF">
                      <a:alpha val="50000"/>
                    </a:srgbClr>
                  </a:gs>
                  <a:gs pos="100000">
                    <a:srgbClr val="00FFFF"/>
                  </a:gs>
                </a:gsLst>
                <a:lin ang="5400000" scaled="1"/>
              </a:gradFill>
              <a:effectLst>
                <a:outerShdw dist="45791" dir="2021404" algn="ctr" rotWithShape="0">
                  <a:srgbClr val="9999FF"/>
                </a:outerShdw>
              </a:effectLst>
              <a:cs typeface="Times New Roman"/>
            </a:endParaRPr>
          </a:p>
        </p:txBody>
      </p:sp>
      <p:pic>
        <p:nvPicPr>
          <p:cNvPr id="1026" name="Picture 1" descr="Description: Gặt chữ trên non lớp 4 (trang 63, 64) | Kết nối tri thức Giải Tiếng Việt lớp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
            <a:ext cx="12090400" cy="6857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AutoShape 7"/>
          <p:cNvSpPr>
            <a:spLocks noChangeArrowheads="1"/>
          </p:cNvSpPr>
          <p:nvPr/>
        </p:nvSpPr>
        <p:spPr bwMode="auto">
          <a:xfrm>
            <a:off x="9042400" y="31898"/>
            <a:ext cx="3048000" cy="893135"/>
          </a:xfrm>
          <a:prstGeom prst="star32">
            <a:avLst>
              <a:gd name="adj" fmla="val 5694"/>
            </a:avLst>
          </a:prstGeom>
          <a:solidFill>
            <a:schemeClr val="accent1"/>
          </a:solidFill>
          <a:ln w="9525">
            <a:solidFill>
              <a:srgbClr val="FFFF00"/>
            </a:solidFill>
            <a:miter lim="800000"/>
            <a:headEnd/>
            <a:tailEnd/>
          </a:ln>
        </p:spPr>
        <p:txBody>
          <a:bodyPr wrap="none" lIns="91426" tIns="45714" rIns="91426" bIns="45714" anchor="ctr"/>
          <a:lstStyle/>
          <a:p>
            <a:pPr defTabSz="914400" eaLnBrk="0" fontAlgn="base" hangingPunct="0">
              <a:spcBef>
                <a:spcPct val="0"/>
              </a:spcBef>
              <a:spcAft>
                <a:spcPct val="0"/>
              </a:spcAft>
            </a:pPr>
            <a:endParaRPr lang="en-US" sz="1800" smtClean="0">
              <a:solidFill>
                <a:srgbClr val="000000"/>
              </a:solidFill>
              <a:latin typeface=".VnTime" pitchFamily="34" charset="0"/>
            </a:endParaRPr>
          </a:p>
        </p:txBody>
      </p:sp>
      <p:sp>
        <p:nvSpPr>
          <p:cNvPr id="21" name="WordArt 2"/>
          <p:cNvSpPr>
            <a:spLocks noChangeArrowheads="1" noChangeShapeType="1" noTextEdit="1"/>
          </p:cNvSpPr>
          <p:nvPr/>
        </p:nvSpPr>
        <p:spPr bwMode="auto">
          <a:xfrm>
            <a:off x="609602" y="2962277"/>
            <a:ext cx="10951633" cy="1838325"/>
          </a:xfrm>
          <a:prstGeom prst="rect">
            <a:avLst/>
          </a:prstGeom>
        </p:spPr>
        <p:txBody>
          <a:bodyPr wrap="none" fromWordArt="1">
            <a:prstTxWarp prst="textWave1">
              <a:avLst>
                <a:gd name="adj1" fmla="val 13005"/>
                <a:gd name="adj2" fmla="val 0"/>
              </a:avLst>
            </a:prstTxWarp>
          </a:bodyPr>
          <a:lstStyle/>
          <a:p>
            <a:pPr algn="ctr" defTabSz="914400" eaLnBrk="0" fontAlgn="base" hangingPunct="0">
              <a:spcBef>
                <a:spcPct val="0"/>
              </a:spcBef>
              <a:spcAft>
                <a:spcPct val="0"/>
              </a:spcAft>
            </a:pP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Nhiệt</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liệt</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chào</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mừng</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quý</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thầy</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cô</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về</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dự</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giờ</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a:t>
            </a:r>
            <a:r>
              <a:rPr lang="en-US" sz="3564" b="1" kern="10" dirty="0" err="1"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lớp</a:t>
            </a:r>
            <a:r>
              <a:rPr lang="en-US" sz="3564" b="1" kern="10" dirty="0" smtClean="0">
                <a:ln w="9525">
                  <a:solidFill>
                    <a:srgbClr val="CC3300"/>
                  </a:solidFill>
                  <a:round/>
                  <a:headEnd/>
                  <a:tailEnd/>
                </a:ln>
                <a:solidFill>
                  <a:srgbClr val="FF0000"/>
                </a:solidFill>
                <a:effectLst>
                  <a:outerShdw dist="53882" dir="2700000" algn="ctr" rotWithShape="0">
                    <a:srgbClr val="C0C0C0">
                      <a:alpha val="79999"/>
                    </a:srgbClr>
                  </a:outerShdw>
                </a:effectLst>
                <a:cs typeface="Times New Roman"/>
              </a:rPr>
              <a:t> 4 A</a:t>
            </a:r>
          </a:p>
        </p:txBody>
      </p:sp>
      <p:pic>
        <p:nvPicPr>
          <p:cNvPr id="22" name="Picture 9" descr="flora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304800" y="4338076"/>
            <a:ext cx="1353881" cy="1868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17" descr="floral"/>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flipH="1">
            <a:off x="10847568" y="4210488"/>
            <a:ext cx="1060899" cy="2044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5197" y="2134300"/>
            <a:ext cx="1813057" cy="849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722475" y="66056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2890259" y="366394"/>
            <a:ext cx="1192643" cy="558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 name="Rectangle 26"/>
          <p:cNvSpPr/>
          <p:nvPr/>
        </p:nvSpPr>
        <p:spPr>
          <a:xfrm rot="10800000" flipH="1" flipV="1">
            <a:off x="1722476" y="324249"/>
            <a:ext cx="9239692" cy="2834622"/>
          </a:xfrm>
          <a:prstGeom prst="rect">
            <a:avLst/>
          </a:prstGeom>
        </p:spPr>
        <p:txBody>
          <a:bodyPr wrap="square" lIns="64008" tIns="32004" rIns="64008" bIns="32004">
            <a:spAutoFit/>
          </a:bodyPr>
          <a:lstStyle/>
          <a:p>
            <a:pPr algn="ctr" defTabSz="914400" eaLnBrk="0" fontAlgn="base" hangingPunct="0">
              <a:spcBef>
                <a:spcPct val="0"/>
              </a:spcBef>
              <a:spcAft>
                <a:spcPct val="0"/>
              </a:spcAft>
              <a:defRPr/>
            </a:pP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Tiếng</a:t>
            </a:r>
            <a:r>
              <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 </a:t>
            </a: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Việt</a:t>
            </a:r>
            <a:endPar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endParaRPr>
          </a:p>
          <a:p>
            <a:pPr algn="ctr" defTabSz="914400" eaLnBrk="0" fontAlgn="base" hangingPunct="0">
              <a:spcBef>
                <a:spcPct val="0"/>
              </a:spcBef>
              <a:spcAft>
                <a:spcPct val="0"/>
              </a:spcAft>
              <a:defRPr/>
            </a:pP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Đọc</a:t>
            </a:r>
            <a:endPar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endParaRPr>
          </a:p>
          <a:p>
            <a:pPr algn="ctr" defTabSz="914400" eaLnBrk="0" fontAlgn="base" hangingPunct="0">
              <a:spcBef>
                <a:spcPct val="0"/>
              </a:spcBef>
              <a:spcAft>
                <a:spcPct val="0"/>
              </a:spcAft>
              <a:defRPr/>
            </a:pP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Bài</a:t>
            </a:r>
            <a:r>
              <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 15: </a:t>
            </a: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Gặt</a:t>
            </a:r>
            <a:r>
              <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 </a:t>
            </a: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chữ</a:t>
            </a:r>
            <a:r>
              <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 </a:t>
            </a:r>
            <a:r>
              <a:rPr lang="en-US" sz="6000" b="1" kern="10" dirty="0" err="1"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trên</a:t>
            </a:r>
            <a:r>
              <a:rPr lang="en-US" sz="6000" b="1" kern="10" dirty="0" smtClean="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rPr>
              <a:t> non</a:t>
            </a:r>
            <a:endParaRPr lang="en-US" sz="6000" b="1" kern="10" dirty="0">
              <a:ln w="9525">
                <a:solidFill>
                  <a:srgbClr val="0000FF"/>
                </a:solidFill>
                <a:round/>
                <a:headEnd/>
                <a:tailEnd/>
              </a:ln>
              <a:solidFill>
                <a:srgbClr val="00B0F0"/>
              </a:solidFill>
              <a:effectLst>
                <a:outerShdw dist="45791" dir="2021404" algn="ctr" rotWithShape="0">
                  <a:srgbClr val="B2B2B2">
                    <a:alpha val="79999"/>
                  </a:srgbClr>
                </a:outerShdw>
              </a:effectLst>
              <a:cs typeface="Times New Roman"/>
            </a:endParaRPr>
          </a:p>
        </p:txBody>
      </p:sp>
      <p:pic>
        <p:nvPicPr>
          <p:cNvPr id="29" name="Picture 5" descr="anim1690[1][1]"/>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609602" y="6032500"/>
            <a:ext cx="11298865" cy="82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850469" y="2131463"/>
            <a:ext cx="1572437" cy="85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082902" y="135647"/>
            <a:ext cx="1173124" cy="54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110176" y="184625"/>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110280" y="184625"/>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31360" y="1217362"/>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6707" y="1731944"/>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168265" y="762687"/>
            <a:ext cx="1254641" cy="587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324652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mph" presetSubtype="0" repeatCount="indefinite" fill="hold" grpId="0" nodeType="withEffect" nodePh="1">
                                  <p:stCondLst>
                                    <p:cond delay="0"/>
                                  </p:stCondLst>
                                  <p:endCondLst>
                                    <p:cond evt="begin" delay="0">
                                      <p:tn val="5"/>
                                    </p:cond>
                                  </p:endCondLst>
                                  <p:childTnLst>
                                    <p:animClr clrSpc="hsl" dir="cw">
                                      <p:cBhvr override="childStyle">
                                        <p:cTn id="6" dur="2000" fill="hold"/>
                                        <p:tgtEl>
                                          <p:spTgt spid="8"/>
                                        </p:tgtEl>
                                        <p:attrNameLst>
                                          <p:attrName>style.color</p:attrName>
                                        </p:attrNameLst>
                                      </p:cBhvr>
                                      <p:by>
                                        <p:hsl h="-7200000" s="0" l="0"/>
                                      </p:by>
                                    </p:animClr>
                                    <p:animClr clrSpc="hsl" dir="cw">
                                      <p:cBhvr>
                                        <p:cTn id="7" dur="2000" fill="hold"/>
                                        <p:tgtEl>
                                          <p:spTgt spid="8"/>
                                        </p:tgtEl>
                                        <p:attrNameLst>
                                          <p:attrName>fillcolor</p:attrName>
                                        </p:attrNameLst>
                                      </p:cBhvr>
                                      <p:by>
                                        <p:hsl h="-7200000" s="0" l="0"/>
                                      </p:by>
                                    </p:animClr>
                                    <p:animClr clrSpc="hsl" dir="cw">
                                      <p:cBhvr>
                                        <p:cTn id="8" dur="2000" fill="hold"/>
                                        <p:tgtEl>
                                          <p:spTgt spid="8"/>
                                        </p:tgtEl>
                                        <p:attrNameLst>
                                          <p:attrName>stroke.color</p:attrName>
                                        </p:attrNameLst>
                                      </p:cBhvr>
                                      <p:by>
                                        <p:hsl h="-7200000" s="0" l="0"/>
                                      </p:by>
                                    </p:animClr>
                                    <p:set>
                                      <p:cBhvr>
                                        <p:cTn id="9" dur="2000" fill="hold"/>
                                        <p:tgtEl>
                                          <p:spTgt spid="8"/>
                                        </p:tgtEl>
                                        <p:attrNameLst>
                                          <p:attrName>fill.type</p:attrName>
                                        </p:attrNameLst>
                                      </p:cBhvr>
                                      <p:to>
                                        <p:strVal val="solid"/>
                                      </p:to>
                                    </p:set>
                                  </p:childTnLst>
                                  <p:subTnLst>
                                    <p:set>
                                      <p:cBhvr override="childStyle">
                                        <p:cTn dur="1" fill="hold" display="0" masterRel="sameClick" afterEffect="1">
                                          <p:stCondLst>
                                            <p:cond evt="end" delay="0">
                                              <p:tn val="5"/>
                                            </p:cond>
                                          </p:stCondLst>
                                        </p:cTn>
                                        <p:tgtEl>
                                          <p:spTgt spid="8"/>
                                        </p:tgtEl>
                                        <p:attrNameLst>
                                          <p:attrName>style.visibility</p:attrName>
                                        </p:attrNameLst>
                                      </p:cBhvr>
                                      <p:to>
                                        <p:strVal val="hidden"/>
                                      </p:to>
                                    </p:set>
                                    <p:audio>
                                      <p:cMediaNode>
                                        <p:cTn display="0" masterRel="sameClick">
                                          <p:stCondLst>
                                            <p:cond evt="begin" delay="0">
                                              <p:tn val="5"/>
                                            </p:cond>
                                          </p:stCondLst>
                                          <p:endCondLst>
                                            <p:cond evt="onStopAudio" delay="0">
                                              <p:tgtEl>
                                                <p:sldTgt/>
                                              </p:tgtEl>
                                            </p:cond>
                                          </p:endCondLst>
                                        </p:cTn>
                                        <p:tgtEl>
                                          <p:sndTgt r:embed="rId2" name="Mai truong men yeu.wav"/>
                                        </p:tgtEl>
                                      </p:cMediaNode>
                                    </p:audio>
                                  </p:subTnLst>
                                </p:cTn>
                              </p:par>
                            </p:childTnLst>
                          </p:cTn>
                        </p:par>
                        <p:par>
                          <p:cTn id="10" fill="hold">
                            <p:stCondLst>
                              <p:cond delay="2000"/>
                            </p:stCondLst>
                            <p:childTnLst>
                              <p:par>
                                <p:cTn id="11" presetID="5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770" decel="100000"/>
                                        <p:tgtEl>
                                          <p:spTgt spid="20"/>
                                        </p:tgtEl>
                                      </p:cBhvr>
                                    </p:animEffect>
                                    <p:animScale>
                                      <p:cBhvr>
                                        <p:cTn id="14" dur="770" decel="100000"/>
                                        <p:tgtEl>
                                          <p:spTgt spid="20"/>
                                        </p:tgtEl>
                                      </p:cBhvr>
                                      <p:from x="10000" y="10000"/>
                                      <p:to x="200000" y="450000"/>
                                    </p:animScale>
                                    <p:animScale>
                                      <p:cBhvr>
                                        <p:cTn id="15" dur="1230" accel="100000" fill="hold">
                                          <p:stCondLst>
                                            <p:cond delay="770"/>
                                          </p:stCondLst>
                                        </p:cTn>
                                        <p:tgtEl>
                                          <p:spTgt spid="20"/>
                                        </p:tgtEl>
                                      </p:cBhvr>
                                      <p:from x="200000" y="450000"/>
                                      <p:to x="100000" y="100000"/>
                                    </p:animScale>
                                    <p:set>
                                      <p:cBhvr>
                                        <p:cTn id="16" dur="770" fill="hold"/>
                                        <p:tgtEl>
                                          <p:spTgt spid="20"/>
                                        </p:tgtEl>
                                        <p:attrNameLst>
                                          <p:attrName>ppt_x</p:attrName>
                                        </p:attrNameLst>
                                      </p:cBhvr>
                                      <p:to>
                                        <p:strVal val="(0.5)"/>
                                      </p:to>
                                    </p:set>
                                    <p:anim from="(0.5)" to="(#ppt_x)" calcmode="lin" valueType="num">
                                      <p:cBhvr>
                                        <p:cTn id="17" dur="1230" accel="100000" fill="hold">
                                          <p:stCondLst>
                                            <p:cond delay="770"/>
                                          </p:stCondLst>
                                        </p:cTn>
                                        <p:tgtEl>
                                          <p:spTgt spid="20"/>
                                        </p:tgtEl>
                                        <p:attrNameLst>
                                          <p:attrName>ppt_x</p:attrName>
                                        </p:attrNameLst>
                                      </p:cBhvr>
                                    </p:anim>
                                    <p:set>
                                      <p:cBhvr>
                                        <p:cTn id="18" dur="770" fill="hold"/>
                                        <p:tgtEl>
                                          <p:spTgt spid="20"/>
                                        </p:tgtEl>
                                        <p:attrNameLst>
                                          <p:attrName>ppt_y</p:attrName>
                                        </p:attrNameLst>
                                      </p:cBhvr>
                                      <p:to>
                                        <p:strVal val="(#ppt_y+0.4)"/>
                                      </p:to>
                                    </p:set>
                                    <p:anim from="(#ppt_y+0.4)" to="(#ppt_y)" calcmode="lin" valueType="num">
                                      <p:cBhvr>
                                        <p:cTn id="19" dur="1230" accel="100000" fill="hold">
                                          <p:stCondLst>
                                            <p:cond delay="770"/>
                                          </p:stCondLst>
                                        </p:cTn>
                                        <p:tgtEl>
                                          <p:spTgt spid="20"/>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20"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59" y="5292"/>
            <a:ext cx="4309242"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2028" y="208492"/>
            <a:ext cx="3365921" cy="461665"/>
          </a:xfrm>
          <a:prstGeom prst="rect">
            <a:avLst/>
          </a:prstGeom>
        </p:spPr>
        <p:txBody>
          <a:bodyPr wrap="square">
            <a:spAutoFit/>
          </a:bodyPr>
          <a:lstStyle/>
          <a:p>
            <a:r>
              <a:rPr lang="en-US" sz="2400" b="1" dirty="0" err="1" smtClean="0">
                <a:solidFill>
                  <a:srgbClr val="000000"/>
                </a:solidFill>
                <a:latin typeface="Arial"/>
                <a:ea typeface="Times New Roman"/>
              </a:rPr>
              <a:t>GẶT</a:t>
            </a:r>
            <a:r>
              <a:rPr lang="en-US" sz="2400" b="1" dirty="0" smtClean="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 </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a:solidFill>
                  <a:srgbClr val="000000"/>
                </a:solidFill>
                <a:latin typeface="Times New Roman" pitchFamily="18" charset="0"/>
                <a:ea typeface="Times New Roman"/>
                <a:cs typeface="Times New Roman" pitchFamily="18" charset="0"/>
              </a:rPr>
              <a:t> </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latin typeface="Times New Roman" pitchFamily="18" charset="0"/>
              <a:ea typeface="Calibri"/>
              <a:cs typeface="Times New Roman" pitchFamily="18" charset="0"/>
            </a:endParaRPr>
          </a:p>
          <a:p>
            <a:pPr algn="just">
              <a:lnSpc>
                <a:spcPct val="115000"/>
              </a:lnSpc>
              <a:spcAft>
                <a:spcPts val="0"/>
              </a:spcAft>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spcAft>
                <a:spcPts val="0"/>
              </a:spcAft>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ea typeface="Calibri"/>
              <a:cs typeface="Times New Roman"/>
            </a:endParaRPr>
          </a:p>
          <a:p>
            <a:pPr algn="just">
              <a:lnSpc>
                <a:spcPct val="115000"/>
              </a:lnSpc>
              <a:spcAft>
                <a:spcPts val="0"/>
              </a:spcAft>
            </a:pPr>
            <a:r>
              <a:rPr lang="en-US" sz="2500" dirty="0">
                <a:solidFill>
                  <a:srgbClr val="000000"/>
                </a:solidFill>
                <a:latin typeface="Times New Roman"/>
                <a:ea typeface="Times New Roman"/>
                <a:cs typeface="Times New Roman"/>
              </a:rPr>
              <a:t> </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ea typeface="Calibri"/>
              <a:cs typeface="Times New Roman"/>
            </a:endParaRPr>
          </a:p>
          <a:p>
            <a:pPr algn="just">
              <a:lnSpc>
                <a:spcPct val="115000"/>
              </a:lnSpc>
              <a:spcAft>
                <a:spcPts val="0"/>
              </a:spcAft>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p>
        </p:txBody>
      </p:sp>
    </p:spTree>
    <p:extLst>
      <p:ext uri="{BB962C8B-B14F-4D97-AF65-F5344CB8AC3E}">
        <p14:creationId xmlns:p14="http://schemas.microsoft.com/office/powerpoint/2010/main" val="232198711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3221665" y="1211732"/>
            <a:ext cx="5943600"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smtClean="0">
                <a:solidFill>
                  <a:srgbClr val="C00000"/>
                </a:solidFill>
                <a:latin typeface="Times New Roman" pitchFamily="18" charset="0"/>
                <a:cs typeface="Times New Roman" pitchFamily="18" charset="0"/>
              </a:rPr>
              <a:t>Chia </a:t>
            </a:r>
            <a:r>
              <a:rPr lang="en-US" sz="4400" b="1" dirty="0" err="1" smtClean="0">
                <a:solidFill>
                  <a:srgbClr val="C00000"/>
                </a:solidFill>
                <a:latin typeface="Times New Roman" pitchFamily="18" charset="0"/>
                <a:cs typeface="Times New Roman" pitchFamily="18" charset="0"/>
              </a:rPr>
              <a:t>khổ</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thơ</a:t>
            </a:r>
            <a:endParaRPr lang="en-US" sz="4400" b="1" dirty="0">
              <a:solidFill>
                <a:prstClr val="white"/>
              </a:solidFill>
              <a:latin typeface="Times New Roman" pitchFamily="18" charset="0"/>
              <a:cs typeface="Times New Roman" pitchFamily="18" charset="0"/>
            </a:endParaRPr>
          </a:p>
        </p:txBody>
      </p:sp>
      <p:sp>
        <p:nvSpPr>
          <p:cNvPr id="13" name="Rectangle 12"/>
          <p:cNvSpPr/>
          <p:nvPr/>
        </p:nvSpPr>
        <p:spPr>
          <a:xfrm>
            <a:off x="2730829" y="2370635"/>
            <a:ext cx="6721505"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1: </a:t>
            </a:r>
            <a:r>
              <a:rPr lang="en-US" sz="2400" b="1" dirty="0" err="1" smtClean="0">
                <a:solidFill>
                  <a:srgbClr val="1F497D"/>
                </a:solidFill>
                <a:ea typeface="Times New Roman"/>
                <a:cs typeface="Times New Roman" pitchFamily="18" charset="0"/>
              </a:rPr>
              <a:t>Bình</a:t>
            </a:r>
            <a:r>
              <a:rPr lang="en-US" sz="2400" b="1" dirty="0" smtClean="0">
                <a:solidFill>
                  <a:srgbClr val="1F497D"/>
                </a:solidFill>
                <a:ea typeface="Times New Roman"/>
                <a:cs typeface="Times New Roman" pitchFamily="18" charset="0"/>
              </a:rPr>
              <a:t> minh … </a:t>
            </a:r>
            <a:r>
              <a:rPr lang="en-US" sz="2400" b="1" kern="0" dirty="0" err="1" smtClean="0">
                <a:solidFill>
                  <a:srgbClr val="1F497D"/>
                </a:solidFill>
                <a:latin typeface="Calibri"/>
                <a:ea typeface="Calibri"/>
                <a:cs typeface="Times New Roman"/>
              </a:rPr>
              <a:t>bước</a:t>
            </a:r>
            <a:r>
              <a:rPr lang="en-US" sz="2400" b="1" kern="0" dirty="0" smtClean="0">
                <a:solidFill>
                  <a:srgbClr val="1F497D"/>
                </a:solidFill>
                <a:latin typeface="Calibri"/>
                <a:ea typeface="Calibri"/>
                <a:cs typeface="Times New Roman"/>
              </a:rPr>
              <a:t> </a:t>
            </a:r>
            <a:r>
              <a:rPr lang="en-US" sz="2400" b="1" kern="0" dirty="0" err="1" smtClean="0">
                <a:solidFill>
                  <a:srgbClr val="1F497D"/>
                </a:solidFill>
                <a:latin typeface="Calibri"/>
                <a:ea typeface="Calibri"/>
                <a:cs typeface="Times New Roman"/>
              </a:rPr>
              <a:t>nhanh</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0" name="Rectangle 9"/>
          <p:cNvSpPr/>
          <p:nvPr/>
        </p:nvSpPr>
        <p:spPr>
          <a:xfrm>
            <a:off x="2694037" y="2791057"/>
            <a:ext cx="6721505"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2: </a:t>
            </a:r>
            <a:r>
              <a:rPr lang="en-US" sz="2400" b="1" dirty="0" err="1" smtClean="0">
                <a:solidFill>
                  <a:srgbClr val="1F497D"/>
                </a:solidFill>
                <a:ea typeface="Times New Roman"/>
                <a:cs typeface="Times New Roman" pitchFamily="18" charset="0"/>
              </a:rPr>
              <a:t>Bóng</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em</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latin typeface="Calibri"/>
                <a:ea typeface="Calibri"/>
                <a:cs typeface="Times New Roman"/>
              </a:rPr>
              <a:t>tán</a:t>
            </a:r>
            <a:r>
              <a:rPr lang="en-US" sz="2400" b="1" kern="0" dirty="0" smtClean="0">
                <a:solidFill>
                  <a:srgbClr val="1F497D"/>
                </a:solidFill>
                <a:latin typeface="Calibri"/>
                <a:ea typeface="Calibri"/>
                <a:cs typeface="Times New Roman"/>
              </a:rPr>
              <a:t> </a:t>
            </a:r>
            <a:r>
              <a:rPr lang="en-US" sz="2400" b="1" kern="0" dirty="0" err="1" smtClean="0">
                <a:solidFill>
                  <a:srgbClr val="1F497D"/>
                </a:solidFill>
                <a:latin typeface="Calibri"/>
                <a:ea typeface="Calibri"/>
                <a:cs typeface="Times New Roman"/>
              </a:rPr>
              <a:t>lau</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1" name="Rectangle 10"/>
          <p:cNvSpPr/>
          <p:nvPr/>
        </p:nvSpPr>
        <p:spPr>
          <a:xfrm>
            <a:off x="2704543" y="3148415"/>
            <a:ext cx="6721505"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3: </a:t>
            </a:r>
            <a:r>
              <a:rPr lang="en-US" sz="2400" b="1" dirty="0" err="1" smtClean="0">
                <a:solidFill>
                  <a:srgbClr val="1F497D"/>
                </a:solidFill>
                <a:ea typeface="Times New Roman"/>
                <a:cs typeface="Times New Roman" pitchFamily="18" charset="0"/>
              </a:rPr>
              <a:t>Em</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đi</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tìm</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latin typeface="Calibri"/>
                <a:ea typeface="Calibri"/>
                <a:cs typeface="Times New Roman"/>
              </a:rPr>
              <a:t>trên</a:t>
            </a:r>
            <a:r>
              <a:rPr lang="en-US" sz="2400" b="1" kern="0" dirty="0" smtClean="0">
                <a:solidFill>
                  <a:srgbClr val="1F497D"/>
                </a:solidFill>
                <a:latin typeface="Calibri"/>
                <a:ea typeface="Calibri"/>
                <a:cs typeface="Times New Roman"/>
              </a:rPr>
              <a:t> </a:t>
            </a:r>
            <a:r>
              <a:rPr lang="en-US" sz="2400" b="1" kern="0" dirty="0" err="1" smtClean="0">
                <a:solidFill>
                  <a:srgbClr val="1F497D"/>
                </a:solidFill>
                <a:latin typeface="Calibri"/>
                <a:ea typeface="Calibri"/>
                <a:cs typeface="Times New Roman"/>
              </a:rPr>
              <a:t>lưng</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4" name="Rectangle 13"/>
          <p:cNvSpPr/>
          <p:nvPr/>
        </p:nvSpPr>
        <p:spPr>
          <a:xfrm>
            <a:off x="2680131" y="3552277"/>
            <a:ext cx="6567231"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4: </a:t>
            </a:r>
            <a:r>
              <a:rPr lang="en-US" sz="2400" b="1" dirty="0" err="1" smtClean="0">
                <a:solidFill>
                  <a:srgbClr val="1F497D"/>
                </a:solidFill>
                <a:ea typeface="Times New Roman"/>
                <a:cs typeface="Times New Roman" pitchFamily="18" charset="0"/>
              </a:rPr>
              <a:t>Cái</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chữ</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latin typeface="Calibri"/>
                <a:ea typeface="Calibri"/>
                <a:cs typeface="Times New Roman"/>
              </a:rPr>
              <a:t>chim</a:t>
            </a:r>
            <a:r>
              <a:rPr lang="en-US" sz="2400" b="1" kern="0" dirty="0" smtClean="0">
                <a:solidFill>
                  <a:srgbClr val="1F497D"/>
                </a:solidFill>
                <a:latin typeface="Calibri"/>
                <a:ea typeface="Calibri"/>
                <a:cs typeface="Times New Roman"/>
              </a:rPr>
              <a:t> </a:t>
            </a:r>
            <a:r>
              <a:rPr lang="en-US" sz="2400" b="1" kern="0" dirty="0" err="1" smtClean="0">
                <a:solidFill>
                  <a:srgbClr val="1F497D"/>
                </a:solidFill>
                <a:latin typeface="Calibri"/>
                <a:ea typeface="Calibri"/>
                <a:cs typeface="Times New Roman"/>
              </a:rPr>
              <a:t>hát</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6" name="Rectangle 15"/>
          <p:cNvSpPr/>
          <p:nvPr/>
        </p:nvSpPr>
        <p:spPr>
          <a:xfrm>
            <a:off x="2674871" y="3925401"/>
            <a:ext cx="6567231"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5: </a:t>
            </a:r>
            <a:r>
              <a:rPr lang="en-US" sz="2400" b="1" dirty="0" err="1" smtClean="0">
                <a:solidFill>
                  <a:srgbClr val="1F497D"/>
                </a:solidFill>
                <a:ea typeface="Times New Roman"/>
                <a:cs typeface="Times New Roman" pitchFamily="18" charset="0"/>
              </a:rPr>
              <a:t>Càng</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đi</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latin typeface="Calibri"/>
                <a:ea typeface="Times New Roman"/>
                <a:cs typeface="Times New Roman"/>
              </a:rPr>
              <a:t>đỉnh</a:t>
            </a:r>
            <a:r>
              <a:rPr lang="en-US" sz="2400" b="1" kern="0" dirty="0" smtClean="0">
                <a:solidFill>
                  <a:srgbClr val="1F497D"/>
                </a:solidFill>
                <a:latin typeface="Calibri"/>
                <a:ea typeface="Times New Roman"/>
                <a:cs typeface="Times New Roman"/>
              </a:rPr>
              <a:t> </a:t>
            </a:r>
            <a:r>
              <a:rPr lang="en-US" sz="2400" b="1" kern="0" dirty="0" err="1" smtClean="0">
                <a:solidFill>
                  <a:srgbClr val="1F497D"/>
                </a:solidFill>
                <a:latin typeface="Calibri"/>
                <a:ea typeface="Times New Roman"/>
                <a:cs typeface="Times New Roman"/>
              </a:rPr>
              <a:t>trời</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Tree>
    <p:extLst>
      <p:ext uri="{BB962C8B-B14F-4D97-AF65-F5344CB8AC3E}">
        <p14:creationId xmlns:p14="http://schemas.microsoft.com/office/powerpoint/2010/main" val="202855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4"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12" name="Picture 11"/>
          <p:cNvPicPr>
            <a:picLocks noChangeAspect="1"/>
          </p:cNvPicPr>
          <p:nvPr/>
        </p:nvPicPr>
        <p:blipFill rotWithShape="1">
          <a:blip r:embed="rId4">
            <a:extLst>
              <a:ext uri="{28A0092B-C50C-407E-A947-70E740481C1C}">
                <a14:useLocalDpi xmlns:a14="http://schemas.microsoft.com/office/drawing/2010/main" val="0"/>
              </a:ext>
            </a:extLst>
          </a:blip>
          <a:srcRect b="9974"/>
          <a:stretch>
            <a:fillRect/>
          </a:stretch>
        </p:blipFill>
        <p:spPr>
          <a:xfrm>
            <a:off x="0" y="0"/>
            <a:ext cx="12289524" cy="6858000"/>
          </a:xfrm>
          <a:prstGeom prst="rect">
            <a:avLst/>
          </a:prstGeom>
        </p:spPr>
      </p:pic>
      <p:sp>
        <p:nvSpPr>
          <p:cNvPr id="6" name="Cloud 5"/>
          <p:cNvSpPr/>
          <p:nvPr/>
        </p:nvSpPr>
        <p:spPr>
          <a:xfrm>
            <a:off x="1939160" y="1211732"/>
            <a:ext cx="8087710" cy="1063256"/>
          </a:xfrm>
          <a:prstGeom prst="cloud">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err="1">
                <a:solidFill>
                  <a:srgbClr val="C00000"/>
                </a:solidFill>
                <a:latin typeface="Times New Roman" pitchFamily="18" charset="0"/>
                <a:cs typeface="Times New Roman" pitchFamily="18" charset="0"/>
              </a:rPr>
              <a:t>Đọc</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nối</a:t>
            </a:r>
            <a:r>
              <a:rPr lang="en-US" sz="4400" b="1" dirty="0">
                <a:solidFill>
                  <a:srgbClr val="C00000"/>
                </a:solidFill>
                <a:latin typeface="Times New Roman" pitchFamily="18" charset="0"/>
                <a:cs typeface="Times New Roman" pitchFamily="18" charset="0"/>
              </a:rPr>
              <a:t> </a:t>
            </a:r>
            <a:r>
              <a:rPr lang="en-US" sz="4400" b="1" dirty="0" err="1">
                <a:solidFill>
                  <a:srgbClr val="C00000"/>
                </a:solidFill>
                <a:latin typeface="Times New Roman" pitchFamily="18" charset="0"/>
                <a:cs typeface="Times New Roman" pitchFamily="18" charset="0"/>
              </a:rPr>
              <a:t>tiếp</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khổ</a:t>
            </a:r>
            <a:r>
              <a:rPr lang="en-US" sz="4400" b="1" dirty="0" smtClean="0">
                <a:solidFill>
                  <a:srgbClr val="C00000"/>
                </a:solidFill>
                <a:latin typeface="Times New Roman" pitchFamily="18" charset="0"/>
                <a:cs typeface="Times New Roman" pitchFamily="18" charset="0"/>
              </a:rPr>
              <a:t> </a:t>
            </a:r>
            <a:r>
              <a:rPr lang="en-US" sz="4400" b="1" dirty="0" err="1" smtClean="0">
                <a:solidFill>
                  <a:srgbClr val="C00000"/>
                </a:solidFill>
                <a:latin typeface="Times New Roman" pitchFamily="18" charset="0"/>
                <a:cs typeface="Times New Roman" pitchFamily="18" charset="0"/>
              </a:rPr>
              <a:t>thơ</a:t>
            </a:r>
            <a:endParaRPr lang="en-US" sz="4400" b="1" dirty="0">
              <a:solidFill>
                <a:prstClr val="white"/>
              </a:solidFill>
              <a:latin typeface="Times New Roman" pitchFamily="18" charset="0"/>
              <a:cs typeface="Times New Roman" pitchFamily="18" charset="0"/>
            </a:endParaRPr>
          </a:p>
        </p:txBody>
      </p:sp>
      <p:sp>
        <p:nvSpPr>
          <p:cNvPr id="13" name="Rectangle 12"/>
          <p:cNvSpPr/>
          <p:nvPr/>
        </p:nvSpPr>
        <p:spPr>
          <a:xfrm>
            <a:off x="2730829" y="2370635"/>
            <a:ext cx="6721505"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1: </a:t>
            </a:r>
            <a:r>
              <a:rPr lang="en-US" sz="2400" b="1" dirty="0" err="1" smtClean="0">
                <a:solidFill>
                  <a:srgbClr val="1F497D"/>
                </a:solidFill>
                <a:ea typeface="Times New Roman"/>
                <a:cs typeface="Times New Roman" pitchFamily="18" charset="0"/>
              </a:rPr>
              <a:t>Bình</a:t>
            </a:r>
            <a:r>
              <a:rPr lang="en-US" sz="2400" b="1" dirty="0" smtClean="0">
                <a:solidFill>
                  <a:srgbClr val="1F497D"/>
                </a:solidFill>
                <a:ea typeface="Times New Roman"/>
                <a:cs typeface="Times New Roman" pitchFamily="18" charset="0"/>
              </a:rPr>
              <a:t> minh … </a:t>
            </a:r>
            <a:r>
              <a:rPr lang="en-US" sz="2400" b="1" kern="0" dirty="0" err="1" smtClean="0">
                <a:solidFill>
                  <a:srgbClr val="1F497D"/>
                </a:solidFill>
                <a:ea typeface="Calibri"/>
                <a:cs typeface="Times New Roman"/>
              </a:rPr>
              <a:t>bước</a:t>
            </a:r>
            <a:r>
              <a:rPr lang="en-US" sz="2400" b="1" kern="0" dirty="0" smtClean="0">
                <a:solidFill>
                  <a:srgbClr val="1F497D"/>
                </a:solidFill>
                <a:ea typeface="Calibri"/>
                <a:cs typeface="Times New Roman"/>
              </a:rPr>
              <a:t> </a:t>
            </a:r>
            <a:r>
              <a:rPr lang="en-US" sz="2400" b="1" kern="0" dirty="0" err="1" smtClean="0">
                <a:solidFill>
                  <a:srgbClr val="1F497D"/>
                </a:solidFill>
                <a:ea typeface="Calibri"/>
                <a:cs typeface="Times New Roman"/>
              </a:rPr>
              <a:t>nhanh</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0" name="Rectangle 9"/>
          <p:cNvSpPr/>
          <p:nvPr/>
        </p:nvSpPr>
        <p:spPr>
          <a:xfrm>
            <a:off x="2694037" y="2791057"/>
            <a:ext cx="6721505"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2: </a:t>
            </a:r>
            <a:r>
              <a:rPr lang="en-US" sz="2400" b="1" dirty="0" err="1" smtClean="0">
                <a:solidFill>
                  <a:srgbClr val="1F497D"/>
                </a:solidFill>
                <a:ea typeface="Times New Roman"/>
                <a:cs typeface="Times New Roman" pitchFamily="18" charset="0"/>
              </a:rPr>
              <a:t>Bóng</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em</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ea typeface="Calibri"/>
                <a:cs typeface="Times New Roman"/>
              </a:rPr>
              <a:t>tán</a:t>
            </a:r>
            <a:r>
              <a:rPr lang="en-US" sz="2400" b="1" kern="0" dirty="0" smtClean="0">
                <a:solidFill>
                  <a:srgbClr val="1F497D"/>
                </a:solidFill>
                <a:ea typeface="Calibri"/>
                <a:cs typeface="Times New Roman"/>
              </a:rPr>
              <a:t> </a:t>
            </a:r>
            <a:r>
              <a:rPr lang="en-US" sz="2400" b="1" kern="0" dirty="0" err="1" smtClean="0">
                <a:solidFill>
                  <a:srgbClr val="1F497D"/>
                </a:solidFill>
                <a:ea typeface="Calibri"/>
                <a:cs typeface="Times New Roman"/>
              </a:rPr>
              <a:t>lau</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1" name="Rectangle 10"/>
          <p:cNvSpPr/>
          <p:nvPr/>
        </p:nvSpPr>
        <p:spPr>
          <a:xfrm>
            <a:off x="2704543" y="3148415"/>
            <a:ext cx="6721505"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3: </a:t>
            </a:r>
            <a:r>
              <a:rPr lang="en-US" sz="2400" b="1" dirty="0" err="1" smtClean="0">
                <a:solidFill>
                  <a:srgbClr val="1F497D"/>
                </a:solidFill>
                <a:ea typeface="Times New Roman"/>
                <a:cs typeface="Times New Roman" pitchFamily="18" charset="0"/>
              </a:rPr>
              <a:t>Em</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đi</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tìm</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ea typeface="Calibri"/>
                <a:cs typeface="Times New Roman"/>
              </a:rPr>
              <a:t>trên</a:t>
            </a:r>
            <a:r>
              <a:rPr lang="en-US" sz="2400" b="1" kern="0" dirty="0" smtClean="0">
                <a:solidFill>
                  <a:srgbClr val="1F497D"/>
                </a:solidFill>
                <a:ea typeface="Calibri"/>
                <a:cs typeface="Times New Roman"/>
              </a:rPr>
              <a:t> </a:t>
            </a:r>
            <a:r>
              <a:rPr lang="en-US" sz="2400" b="1" kern="0" dirty="0" err="1" smtClean="0">
                <a:solidFill>
                  <a:srgbClr val="1F497D"/>
                </a:solidFill>
                <a:ea typeface="Calibri"/>
                <a:cs typeface="Times New Roman"/>
              </a:rPr>
              <a:t>lưng</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4" name="Rectangle 13"/>
          <p:cNvSpPr/>
          <p:nvPr/>
        </p:nvSpPr>
        <p:spPr>
          <a:xfrm>
            <a:off x="2680131" y="3552277"/>
            <a:ext cx="6567231"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4: </a:t>
            </a:r>
            <a:r>
              <a:rPr lang="en-US" sz="2400" b="1" dirty="0" err="1" smtClean="0">
                <a:solidFill>
                  <a:srgbClr val="1F497D"/>
                </a:solidFill>
                <a:ea typeface="Times New Roman"/>
                <a:cs typeface="Times New Roman" pitchFamily="18" charset="0"/>
              </a:rPr>
              <a:t>Cái</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chữ</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ea typeface="Calibri"/>
                <a:cs typeface="Times New Roman"/>
              </a:rPr>
              <a:t>chim</a:t>
            </a:r>
            <a:r>
              <a:rPr lang="en-US" sz="2400" b="1" kern="0" dirty="0" smtClean="0">
                <a:solidFill>
                  <a:srgbClr val="1F497D"/>
                </a:solidFill>
                <a:ea typeface="Calibri"/>
                <a:cs typeface="Times New Roman"/>
              </a:rPr>
              <a:t> </a:t>
            </a:r>
            <a:r>
              <a:rPr lang="en-US" sz="2400" b="1" kern="0" dirty="0" err="1" smtClean="0">
                <a:solidFill>
                  <a:srgbClr val="1F497D"/>
                </a:solidFill>
                <a:ea typeface="Calibri"/>
                <a:cs typeface="Times New Roman"/>
              </a:rPr>
              <a:t>hát</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6" name="Rectangle 15"/>
          <p:cNvSpPr/>
          <p:nvPr/>
        </p:nvSpPr>
        <p:spPr>
          <a:xfrm>
            <a:off x="2674871" y="3925401"/>
            <a:ext cx="6567231" cy="461665"/>
          </a:xfrm>
          <a:prstGeom prst="rect">
            <a:avLst/>
          </a:prstGeom>
        </p:spPr>
        <p:txBody>
          <a:bodyPr wrap="square">
            <a:spAutoFit/>
          </a:bodyPr>
          <a:lstStyle/>
          <a:p>
            <a:pPr algn="just"/>
            <a:r>
              <a:rPr lang="en-US" sz="2400" b="1" dirty="0" err="1" smtClean="0">
                <a:solidFill>
                  <a:srgbClr val="C00000"/>
                </a:solidFill>
                <a:ea typeface="Times New Roman"/>
                <a:cs typeface="Times New Roman" pitchFamily="18" charset="0"/>
              </a:rPr>
              <a:t>Khổ</a:t>
            </a:r>
            <a:r>
              <a:rPr lang="en-US" sz="2400" b="1" dirty="0" smtClean="0">
                <a:solidFill>
                  <a:srgbClr val="C00000"/>
                </a:solidFill>
                <a:ea typeface="Times New Roman"/>
                <a:cs typeface="Times New Roman" pitchFamily="18" charset="0"/>
              </a:rPr>
              <a:t> </a:t>
            </a:r>
            <a:r>
              <a:rPr lang="en-US" sz="2400" b="1" dirty="0" err="1" smtClean="0">
                <a:solidFill>
                  <a:srgbClr val="C00000"/>
                </a:solidFill>
                <a:ea typeface="Times New Roman"/>
                <a:cs typeface="Times New Roman" pitchFamily="18" charset="0"/>
              </a:rPr>
              <a:t>thơ</a:t>
            </a:r>
            <a:r>
              <a:rPr lang="en-US" sz="2400" b="1" dirty="0" smtClean="0">
                <a:solidFill>
                  <a:srgbClr val="C00000"/>
                </a:solidFill>
                <a:ea typeface="Times New Roman"/>
                <a:cs typeface="Times New Roman" pitchFamily="18" charset="0"/>
              </a:rPr>
              <a:t> 5: </a:t>
            </a:r>
            <a:r>
              <a:rPr lang="en-US" sz="2400" b="1" dirty="0" err="1" smtClean="0">
                <a:solidFill>
                  <a:srgbClr val="1F497D"/>
                </a:solidFill>
                <a:ea typeface="Times New Roman"/>
                <a:cs typeface="Times New Roman" pitchFamily="18" charset="0"/>
              </a:rPr>
              <a:t>Càng</a:t>
            </a:r>
            <a:r>
              <a:rPr lang="en-US" sz="2400" b="1" dirty="0" smtClean="0">
                <a:solidFill>
                  <a:srgbClr val="1F497D"/>
                </a:solidFill>
                <a:ea typeface="Times New Roman"/>
                <a:cs typeface="Times New Roman" pitchFamily="18" charset="0"/>
              </a:rPr>
              <a:t> </a:t>
            </a:r>
            <a:r>
              <a:rPr lang="en-US" sz="2400" b="1" dirty="0" err="1" smtClean="0">
                <a:solidFill>
                  <a:srgbClr val="1F497D"/>
                </a:solidFill>
                <a:ea typeface="Times New Roman"/>
                <a:cs typeface="Times New Roman" pitchFamily="18" charset="0"/>
              </a:rPr>
              <a:t>đi</a:t>
            </a:r>
            <a:r>
              <a:rPr lang="en-US" sz="2400" b="1" dirty="0" smtClean="0">
                <a:solidFill>
                  <a:srgbClr val="1F497D"/>
                </a:solidFill>
                <a:ea typeface="Times New Roman"/>
                <a:cs typeface="Times New Roman" pitchFamily="18" charset="0"/>
              </a:rPr>
              <a:t> … </a:t>
            </a:r>
            <a:r>
              <a:rPr lang="en-US" sz="2400" b="1" kern="0" dirty="0" err="1" smtClean="0">
                <a:solidFill>
                  <a:srgbClr val="1F497D"/>
                </a:solidFill>
                <a:ea typeface="Times New Roman"/>
                <a:cs typeface="Times New Roman"/>
              </a:rPr>
              <a:t>đỉnh</a:t>
            </a:r>
            <a:r>
              <a:rPr lang="en-US" sz="2400" b="1" kern="0" dirty="0" smtClean="0">
                <a:solidFill>
                  <a:srgbClr val="1F497D"/>
                </a:solidFill>
                <a:ea typeface="Times New Roman"/>
                <a:cs typeface="Times New Roman"/>
              </a:rPr>
              <a:t> </a:t>
            </a:r>
            <a:r>
              <a:rPr lang="en-US" sz="2400" b="1" kern="0" dirty="0" err="1" smtClean="0">
                <a:solidFill>
                  <a:srgbClr val="1F497D"/>
                </a:solidFill>
                <a:ea typeface="Times New Roman"/>
                <a:cs typeface="Times New Roman"/>
              </a:rPr>
              <a:t>trời</a:t>
            </a:r>
            <a:r>
              <a:rPr lang="en-US" sz="2400" b="1" dirty="0" smtClean="0">
                <a:solidFill>
                  <a:srgbClr val="1F497D"/>
                </a:solidFill>
                <a:ea typeface="Times New Roman"/>
                <a:cs typeface="Times New Roman" pitchFamily="18" charset="0"/>
              </a:rPr>
              <a:t>.</a:t>
            </a:r>
            <a:endParaRPr lang="en-US" sz="2400" b="1" dirty="0">
              <a:solidFill>
                <a:srgbClr val="1F497D"/>
              </a:solidFill>
              <a:ea typeface="Calibri"/>
              <a:cs typeface="Times New Roman" pitchFamily="18" charset="0"/>
            </a:endParaRPr>
          </a:p>
        </p:txBody>
      </p:sp>
      <p:sp>
        <p:nvSpPr>
          <p:cNvPr id="15" name="Rectangle 14"/>
          <p:cNvSpPr/>
          <p:nvPr/>
        </p:nvSpPr>
        <p:spPr>
          <a:xfrm>
            <a:off x="2915331" y="4885266"/>
            <a:ext cx="6689432" cy="461665"/>
          </a:xfrm>
          <a:prstGeom prst="rect">
            <a:avLst/>
          </a:prstGeom>
        </p:spPr>
        <p:txBody>
          <a:bodyPr wrap="square">
            <a:spAutoFit/>
          </a:bodyPr>
          <a:lstStyle/>
          <a:p>
            <a:pPr algn="just"/>
            <a:r>
              <a:rPr lang="en-US" sz="2400" b="1" dirty="0" smtClean="0">
                <a:solidFill>
                  <a:srgbClr val="7030A0"/>
                </a:solidFill>
                <a:ea typeface="Times New Roman"/>
                <a:cs typeface="Times New Roman" pitchFamily="18" charset="0"/>
              </a:rPr>
              <a:t>* </a:t>
            </a:r>
            <a:r>
              <a:rPr lang="en-US" sz="2400" b="1" dirty="0" err="1" smtClean="0">
                <a:solidFill>
                  <a:srgbClr val="7030A0"/>
                </a:solidFill>
                <a:ea typeface="Times New Roman"/>
                <a:cs typeface="Times New Roman" pitchFamily="18" charset="0"/>
              </a:rPr>
              <a:t>Nhận</a:t>
            </a:r>
            <a:r>
              <a:rPr lang="en-US" sz="2400" b="1" dirty="0" smtClean="0">
                <a:solidFill>
                  <a:srgbClr val="7030A0"/>
                </a:solidFill>
                <a:ea typeface="Times New Roman"/>
                <a:cs typeface="Times New Roman" pitchFamily="18" charset="0"/>
              </a:rPr>
              <a:t> </a:t>
            </a:r>
            <a:r>
              <a:rPr lang="en-US" sz="2400" b="1" dirty="0" err="1" smtClean="0">
                <a:solidFill>
                  <a:srgbClr val="7030A0"/>
                </a:solidFill>
                <a:ea typeface="Times New Roman"/>
                <a:cs typeface="Times New Roman" pitchFamily="18" charset="0"/>
              </a:rPr>
              <a:t>xét</a:t>
            </a:r>
            <a:r>
              <a:rPr lang="en-US" sz="2400" b="1" dirty="0" smtClean="0">
                <a:solidFill>
                  <a:srgbClr val="7030A0"/>
                </a:solidFill>
                <a:ea typeface="Times New Roman"/>
                <a:cs typeface="Times New Roman" pitchFamily="18" charset="0"/>
              </a:rPr>
              <a:t> </a:t>
            </a:r>
            <a:r>
              <a:rPr lang="en-US" sz="2400" b="1" dirty="0" err="1" smtClean="0">
                <a:solidFill>
                  <a:srgbClr val="7030A0"/>
                </a:solidFill>
                <a:ea typeface="Times New Roman"/>
                <a:cs typeface="Times New Roman" pitchFamily="18" charset="0"/>
              </a:rPr>
              <a:t>bạn</a:t>
            </a:r>
            <a:r>
              <a:rPr lang="en-US" sz="2400" b="1" dirty="0" smtClean="0">
                <a:solidFill>
                  <a:srgbClr val="7030A0"/>
                </a:solidFill>
                <a:ea typeface="Times New Roman"/>
                <a:cs typeface="Times New Roman" pitchFamily="18" charset="0"/>
              </a:rPr>
              <a:t> </a:t>
            </a:r>
            <a:r>
              <a:rPr lang="en-US" sz="2400" b="1" dirty="0" err="1" smtClean="0">
                <a:solidFill>
                  <a:srgbClr val="7030A0"/>
                </a:solidFill>
                <a:ea typeface="Times New Roman"/>
                <a:cs typeface="Times New Roman" pitchFamily="18" charset="0"/>
              </a:rPr>
              <a:t>đọc</a:t>
            </a:r>
            <a:r>
              <a:rPr lang="en-US" sz="2400" b="1" dirty="0" smtClean="0">
                <a:solidFill>
                  <a:srgbClr val="7030A0"/>
                </a:solidFill>
                <a:ea typeface="Times New Roman"/>
                <a:cs typeface="Times New Roman" pitchFamily="18" charset="0"/>
              </a:rPr>
              <a:t> </a:t>
            </a:r>
            <a:r>
              <a:rPr lang="en-US" sz="2400" b="1" dirty="0" err="1" smtClean="0">
                <a:solidFill>
                  <a:srgbClr val="7030A0"/>
                </a:solidFill>
                <a:ea typeface="Times New Roman"/>
                <a:cs typeface="Times New Roman" pitchFamily="18" charset="0"/>
              </a:rPr>
              <a:t>bài</a:t>
            </a:r>
            <a:endParaRPr lang="en-US" b="1" dirty="0">
              <a:solidFill>
                <a:srgbClr val="7030A0"/>
              </a:solidFill>
            </a:endParaRPr>
          </a:p>
        </p:txBody>
      </p:sp>
    </p:spTree>
    <p:extLst>
      <p:ext uri="{BB962C8B-B14F-4D97-AF65-F5344CB8AC3E}">
        <p14:creationId xmlns:p14="http://schemas.microsoft.com/office/powerpoint/2010/main" val="18332113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arn(inVertic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arn(inVertical)">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grpId="0" nodeType="click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wheel(1)">
                                      <p:cBhvr>
                                        <p:cTn id="3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0" grpId="0"/>
      <p:bldP spid="11" grpId="0"/>
      <p:bldP spid="14" grpId="0"/>
      <p:bldP spid="16" grpId="0"/>
      <p:bldP spid="15"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619136"/>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a:t>
            </a:r>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296098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37145313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59" y="5292"/>
            <a:ext cx="4309242" cy="6789654"/>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3" name="Rectangle 2"/>
          <p:cNvSpPr/>
          <p:nvPr/>
        </p:nvSpPr>
        <p:spPr>
          <a:xfrm>
            <a:off x="2822028" y="208492"/>
            <a:ext cx="3365921" cy="461665"/>
          </a:xfrm>
          <a:prstGeom prst="rect">
            <a:avLst/>
          </a:prstGeom>
          <a:ln>
            <a:solidFill>
              <a:srgbClr val="FF0000"/>
            </a:solidFill>
          </a:ln>
        </p:spPr>
        <p:txBody>
          <a:bodyPr wrap="square">
            <a:spAutoFit/>
          </a:bodyPr>
          <a:lstStyle/>
          <a:p>
            <a:r>
              <a:rPr lang="en-US" sz="2400" b="1" dirty="0" err="1" smtClean="0">
                <a:solidFill>
                  <a:srgbClr val="000000"/>
                </a:solidFill>
                <a:latin typeface="Arial"/>
                <a:ea typeface="Times New Roman"/>
              </a:rPr>
              <a:t>GẶT</a:t>
            </a:r>
            <a:r>
              <a:rPr lang="en-US" sz="2400" b="1" dirty="0" smtClean="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latin typeface="Times New Roman" pitchFamily="18" charset="0"/>
                <a:ea typeface="Times New Roman"/>
                <a:cs typeface="Times New Roman" pitchFamily="18" charset="0"/>
              </a:rPr>
              <a:t>Bình</a:t>
            </a:r>
            <a:r>
              <a:rPr lang="en-US" sz="2500" dirty="0">
                <a:latin typeface="Times New Roman" pitchFamily="18" charset="0"/>
                <a:ea typeface="Times New Roman"/>
                <a:cs typeface="Times New Roman" pitchFamily="18" charset="0"/>
              </a:rPr>
              <a:t> minh </a:t>
            </a:r>
            <a:r>
              <a:rPr lang="en-US" sz="2500" dirty="0" err="1">
                <a:latin typeface="Times New Roman" pitchFamily="18" charset="0"/>
                <a:ea typeface="Times New Roman"/>
                <a:cs typeface="Times New Roman" pitchFamily="18" charset="0"/>
              </a:rPr>
              <a:t>vừa</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tỉnh</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giấc</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Nắng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nhuộm</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hồng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núi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xanh</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Tiếng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trống</a:t>
            </a:r>
            <a:r>
              <a:rPr lang="en-US" sz="2500" dirty="0">
                <a:latin typeface="Times New Roman" pitchFamily="18" charset="0"/>
                <a:ea typeface="Times New Roman"/>
                <a:cs typeface="Times New Roman" pitchFamily="18" charset="0"/>
              </a:rPr>
              <a:t> rung </a:t>
            </a:r>
            <a:r>
              <a:rPr lang="en-US" sz="2500" dirty="0" err="1">
                <a:latin typeface="Times New Roman" pitchFamily="18" charset="0"/>
                <a:ea typeface="Times New Roman"/>
                <a:cs typeface="Times New Roman" pitchFamily="18" charset="0"/>
              </a:rPr>
              <a:t>vách</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đá</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Giục</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đôi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chân</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bước</a:t>
            </a:r>
            <a:r>
              <a:rPr lang="en-US" sz="2500" dirty="0">
                <a:latin typeface="Times New Roman" pitchFamily="18" charset="0"/>
                <a:ea typeface="Times New Roman"/>
                <a:cs typeface="Times New Roman" pitchFamily="18" charset="0"/>
              </a:rPr>
              <a:t> </a:t>
            </a:r>
            <a:r>
              <a:rPr lang="en-US" sz="2500" dirty="0" err="1" smtClean="0">
                <a:latin typeface="Times New Roman" pitchFamily="18" charset="0"/>
                <a:ea typeface="Times New Roman"/>
                <a:cs typeface="Times New Roman" pitchFamily="18" charset="0"/>
              </a:rPr>
              <a:t>nhanh</a:t>
            </a:r>
            <a:r>
              <a:rPr lang="en-US" sz="2500" dirty="0" smtClean="0">
                <a:latin typeface="Times New Roman" pitchFamily="18" charset="0"/>
                <a:ea typeface="Times New Roman"/>
                <a:cs typeface="Times New Roman" pitchFamily="18" charset="0"/>
              </a:rPr>
              <a:t>.</a:t>
            </a:r>
            <a:endParaRPr lang="en-US" sz="2500" dirty="0">
              <a:latin typeface="Times New Roman" pitchFamily="18" charset="0"/>
              <a:ea typeface="Calibri"/>
              <a:cs typeface="Times New Roman" pitchFamily="18" charset="0"/>
            </a:endParaRPr>
          </a:p>
          <a:p>
            <a:pPr algn="just">
              <a:lnSpc>
                <a:spcPct val="115000"/>
              </a:lnSpc>
            </a:pPr>
            <a:r>
              <a:rPr lang="en-US" sz="2500" dirty="0">
                <a:latin typeface="Times New Roman" pitchFamily="18" charset="0"/>
                <a:ea typeface="Times New Roman"/>
                <a:cs typeface="Times New Roman" pitchFamily="18" charset="0"/>
              </a:rPr>
              <a:t> </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Bóng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em</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nhoà</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bóng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núi</a:t>
            </a:r>
            <a:endParaRPr lang="en-US" sz="2500" dirty="0">
              <a:latin typeface="Times New Roman" pitchFamily="18" charset="0"/>
              <a:ea typeface="Calibri"/>
              <a:cs typeface="Times New Roman" pitchFamily="18" charset="0"/>
            </a:endParaRPr>
          </a:p>
          <a:p>
            <a:pPr algn="just">
              <a:lnSpc>
                <a:spcPct val="115000"/>
              </a:lnSpc>
            </a:pPr>
            <a:r>
              <a:rPr lang="en-US" sz="2500" dirty="0">
                <a:latin typeface="Times New Roman" pitchFamily="18" charset="0"/>
                <a:ea typeface="Times New Roman"/>
                <a:cs typeface="Times New Roman" pitchFamily="18" charset="0"/>
              </a:rPr>
              <a:t>Hun </a:t>
            </a:r>
            <a:r>
              <a:rPr lang="en-US" sz="2500" dirty="0" err="1">
                <a:latin typeface="Times New Roman" pitchFamily="18" charset="0"/>
                <a:ea typeface="Times New Roman"/>
                <a:cs typeface="Times New Roman" pitchFamily="18" charset="0"/>
              </a:rPr>
              <a:t>hút</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mấy</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thung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sâu</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Gió</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đưa</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theo</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tiếng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sáo</a:t>
            </a:r>
            <a:endParaRPr lang="en-US" sz="2500" dirty="0">
              <a:latin typeface="Times New Roman" pitchFamily="18" charset="0"/>
              <a:ea typeface="Calibri"/>
              <a:cs typeface="Times New Roman" pitchFamily="18" charset="0"/>
            </a:endParaRPr>
          </a:p>
          <a:p>
            <a:pPr algn="just">
              <a:lnSpc>
                <a:spcPct val="115000"/>
              </a:lnSpc>
            </a:pPr>
            <a:r>
              <a:rPr lang="en-US" sz="2500" dirty="0">
                <a:latin typeface="Times New Roman" pitchFamily="18" charset="0"/>
                <a:ea typeface="Times New Roman"/>
                <a:cs typeface="Times New Roman" pitchFamily="18" charset="0"/>
              </a:rPr>
              <a:t>La </a:t>
            </a:r>
            <a:r>
              <a:rPr lang="en-US" sz="2500" dirty="0" err="1">
                <a:latin typeface="Times New Roman" pitchFamily="18" charset="0"/>
                <a:ea typeface="Times New Roman"/>
                <a:cs typeface="Times New Roman" pitchFamily="18" charset="0"/>
              </a:rPr>
              <a:t>đà</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trên</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tán</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lau</a:t>
            </a:r>
            <a:r>
              <a:rPr lang="en-US" sz="2500" dirty="0">
                <a:latin typeface="Times New Roman" pitchFamily="18" charset="0"/>
                <a:ea typeface="Times New Roman"/>
                <a:cs typeface="Times New Roman" pitchFamily="18" charset="0"/>
              </a:rPr>
              <a:t>.</a:t>
            </a:r>
            <a:endParaRPr lang="en-US" sz="2500" dirty="0">
              <a:latin typeface="Times New Roman" pitchFamily="18" charset="0"/>
              <a:ea typeface="Calibri"/>
              <a:cs typeface="Times New Roman" pitchFamily="18" charset="0"/>
            </a:endParaRPr>
          </a:p>
          <a:p>
            <a:pPr algn="just">
              <a:lnSpc>
                <a:spcPct val="115000"/>
              </a:lnSpc>
            </a:pPr>
            <a:r>
              <a:rPr lang="en-US" sz="2500" dirty="0">
                <a:latin typeface="Times New Roman" pitchFamily="18" charset="0"/>
                <a:ea typeface="Times New Roman"/>
                <a:cs typeface="Times New Roman" pitchFamily="18" charset="0"/>
              </a:rPr>
              <a:t> </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Em</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đi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tìm</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cái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chữ</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Vượt</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suối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lại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băng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rừng</a:t>
            </a:r>
            <a:endParaRPr lang="en-US" sz="2500" dirty="0">
              <a:latin typeface="Times New Roman" pitchFamily="18" charset="0"/>
              <a:ea typeface="Calibri"/>
              <a:cs typeface="Times New Roman" pitchFamily="18" charset="0"/>
            </a:endParaRPr>
          </a:p>
          <a:p>
            <a:pPr algn="just">
              <a:lnSpc>
                <a:spcPct val="115000"/>
              </a:lnSpc>
            </a:pPr>
            <a:r>
              <a:rPr lang="en-US" sz="2500" dirty="0" err="1">
                <a:latin typeface="Times New Roman" pitchFamily="18" charset="0"/>
                <a:ea typeface="Times New Roman"/>
                <a:cs typeface="Times New Roman" pitchFamily="18" charset="0"/>
              </a:rPr>
              <a:t>Đường</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xa</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chân</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có</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mỏi</a:t>
            </a:r>
            <a:endParaRPr lang="en-US" sz="2500" dirty="0">
              <a:latin typeface="Times New Roman" pitchFamily="18" charset="0"/>
              <a:ea typeface="Calibri"/>
              <a:cs typeface="Times New Roman" pitchFamily="18" charset="0"/>
            </a:endParaRPr>
          </a:p>
          <a:p>
            <a:r>
              <a:rPr lang="en-US" sz="2500" dirty="0" err="1">
                <a:latin typeface="Times New Roman" pitchFamily="18" charset="0"/>
                <a:ea typeface="Times New Roman"/>
                <a:cs typeface="Times New Roman" pitchFamily="18" charset="0"/>
              </a:rPr>
              <a:t>Chữ</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vẫn</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gùi</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trên</a:t>
            </a:r>
            <a:r>
              <a:rPr lang="en-US" sz="2500" dirty="0">
                <a:latin typeface="Times New Roman" pitchFamily="18" charset="0"/>
                <a:ea typeface="Times New Roman"/>
                <a:cs typeface="Times New Roman" pitchFamily="18" charset="0"/>
              </a:rPr>
              <a:t> </a:t>
            </a:r>
            <a:r>
              <a:rPr lang="en-US" sz="2500" dirty="0" err="1">
                <a:latin typeface="Times New Roman" pitchFamily="18" charset="0"/>
                <a:ea typeface="Times New Roman"/>
                <a:cs typeface="Times New Roman" pitchFamily="18" charset="0"/>
              </a:rPr>
              <a:t>lưng</a:t>
            </a:r>
            <a:r>
              <a:rPr lang="en-US" sz="2500" dirty="0">
                <a:latin typeface="Times New Roman" pitchFamily="18" charset="0"/>
                <a:ea typeface="Times New Roman"/>
                <a:cs typeface="Times New Roman" pitchFamily="18" charset="0"/>
              </a:rPr>
              <a:t>.</a:t>
            </a:r>
            <a:endParaRPr lang="en-US" sz="2500" dirty="0">
              <a:latin typeface="Times New Roman" pitchFamily="18" charset="0"/>
              <a:cs typeface="Times New Roman" pitchFamily="18" charset="0"/>
            </a:endParaRPr>
          </a:p>
        </p:txBody>
      </p:sp>
      <p:sp>
        <p:nvSpPr>
          <p:cNvPr id="5" name="Rectangle 4"/>
          <p:cNvSpPr/>
          <p:nvPr/>
        </p:nvSpPr>
        <p:spPr>
          <a:xfrm>
            <a:off x="4461608"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cxnSp>
        <p:nvCxnSpPr>
          <p:cNvPr id="6" name="Straight Connector 5"/>
          <p:cNvCxnSpPr/>
          <p:nvPr/>
        </p:nvCxnSpPr>
        <p:spPr>
          <a:xfrm flipH="1">
            <a:off x="1923393" y="717455"/>
            <a:ext cx="78828" cy="3703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H="1">
            <a:off x="2916620" y="1245475"/>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044230" y="165013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H="1">
            <a:off x="2354290" y="2086319"/>
            <a:ext cx="110358" cy="283751"/>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739416" y="3011253"/>
            <a:ext cx="42031" cy="25750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H="1">
            <a:off x="1576496" y="3421169"/>
            <a:ext cx="110358" cy="223342"/>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1571236" y="3825825"/>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1282189" y="4298791"/>
            <a:ext cx="55178" cy="26276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1828738" y="518694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1807712" y="5607369"/>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3941396" y="2096825"/>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4030732" y="210733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2900826" y="4288285"/>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2990162" y="429879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1833984" y="604355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flipH="1">
            <a:off x="1087722" y="6463979"/>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flipH="1">
            <a:off x="3436856" y="641668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H="1">
            <a:off x="3541958" y="642718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flipH="1">
            <a:off x="5554774" y="77772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flipH="1">
            <a:off x="5171130" y="1198149"/>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flipH="1">
            <a:off x="5528488" y="161857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flipH="1">
            <a:off x="5255206" y="2070525"/>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2" name="Straight Connector 41"/>
          <p:cNvCxnSpPr/>
          <p:nvPr/>
        </p:nvCxnSpPr>
        <p:spPr>
          <a:xfrm flipH="1">
            <a:off x="7425654" y="209679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flipH="1">
            <a:off x="7325798" y="209153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flipH="1">
            <a:off x="5586278" y="293764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5565252" y="340536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flipH="1">
            <a:off x="7614832" y="2963913"/>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3644435" y="775259"/>
            <a:ext cx="102552" cy="32828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flipH="1">
            <a:off x="4083286" y="1195681"/>
            <a:ext cx="115655" cy="30201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flipH="1">
            <a:off x="3799514" y="1692141"/>
            <a:ext cx="110350" cy="25753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flipH="1">
            <a:off x="3644435" y="3011253"/>
            <a:ext cx="76233" cy="199778"/>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H="1">
            <a:off x="3578746" y="3431675"/>
            <a:ext cx="57832" cy="212836"/>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flipH="1">
            <a:off x="3460503" y="3899395"/>
            <a:ext cx="60453" cy="25746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flipH="1">
            <a:off x="2816736" y="518168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H="1">
            <a:off x="3615542" y="5586343"/>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H="1">
            <a:off x="3436856" y="602253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7677924" y="77246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flipH="1">
            <a:off x="7357344" y="1177123"/>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flipH="1">
            <a:off x="7225956" y="1644843"/>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flipH="1">
            <a:off x="7609572" y="340010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flipH="1">
            <a:off x="5496928" y="3857315"/>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flipH="1">
            <a:off x="7210162" y="3820523"/>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flipH="1">
            <a:off x="5554732" y="4277737"/>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flipH="1">
            <a:off x="7409860" y="4288243"/>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flipH="1">
            <a:off x="7357302" y="4251451"/>
            <a:ext cx="110358" cy="299545"/>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0955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barn(inVertical)">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barn(inVertical)">
                                      <p:cBhvr>
                                        <p:cTn id="22" dur="500"/>
                                        <p:tgtEl>
                                          <p:spTgt spid="4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arn(inVertic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barn(inVertical)">
                                      <p:cBhvr>
                                        <p:cTn id="32" dur="500"/>
                                        <p:tgtEl>
                                          <p:spTgt spid="4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barn(inVertical)">
                                      <p:cBhvr>
                                        <p:cTn id="37" dur="500"/>
                                        <p:tgtEl>
                                          <p:spTgt spid="23"/>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barn(inVertical)">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barn(inVertical)">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inVertic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50"/>
                                        </p:tgtEl>
                                        <p:attrNameLst>
                                          <p:attrName>style.visibility</p:attrName>
                                        </p:attrNameLst>
                                      </p:cBhvr>
                                      <p:to>
                                        <p:strVal val="visible"/>
                                      </p:to>
                                    </p:set>
                                    <p:animEffect transition="in" filter="barn(inVertical)">
                                      <p:cBhvr>
                                        <p:cTn id="57" dur="500"/>
                                        <p:tgtEl>
                                          <p:spTgt spid="5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5"/>
                                        </p:tgtEl>
                                        <p:attrNameLst>
                                          <p:attrName>style.visibility</p:attrName>
                                        </p:attrNameLst>
                                      </p:cBhvr>
                                      <p:to>
                                        <p:strVal val="visible"/>
                                      </p:to>
                                    </p:set>
                                    <p:animEffect transition="in" filter="barn(inVertical)">
                                      <p:cBhvr>
                                        <p:cTn id="62" dur="500"/>
                                        <p:tgtEl>
                                          <p:spTgt spid="25"/>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51"/>
                                        </p:tgtEl>
                                        <p:attrNameLst>
                                          <p:attrName>style.visibility</p:attrName>
                                        </p:attrNameLst>
                                      </p:cBhvr>
                                      <p:to>
                                        <p:strVal val="visible"/>
                                      </p:to>
                                    </p:set>
                                    <p:animEffect transition="in" filter="barn(inVertical)">
                                      <p:cBhvr>
                                        <p:cTn id="67" dur="500"/>
                                        <p:tgtEl>
                                          <p:spTgt spid="51"/>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26"/>
                                        </p:tgtEl>
                                        <p:attrNameLst>
                                          <p:attrName>style.visibility</p:attrName>
                                        </p:attrNameLst>
                                      </p:cBhvr>
                                      <p:to>
                                        <p:strVal val="visible"/>
                                      </p:to>
                                    </p:set>
                                    <p:animEffect transition="in" filter="barn(inVertical)">
                                      <p:cBhvr>
                                        <p:cTn id="72" dur="500"/>
                                        <p:tgtEl>
                                          <p:spTgt spid="26"/>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52"/>
                                        </p:tgtEl>
                                        <p:attrNameLst>
                                          <p:attrName>style.visibility</p:attrName>
                                        </p:attrNameLst>
                                      </p:cBhvr>
                                      <p:to>
                                        <p:strVal val="visible"/>
                                      </p:to>
                                    </p:set>
                                    <p:animEffect transition="in" filter="barn(inVertical)">
                                      <p:cBhvr>
                                        <p:cTn id="77" dur="500"/>
                                        <p:tgtEl>
                                          <p:spTgt spid="52"/>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7"/>
                                        </p:tgtEl>
                                        <p:attrNameLst>
                                          <p:attrName>style.visibility</p:attrName>
                                        </p:attrNameLst>
                                      </p:cBhvr>
                                      <p:to>
                                        <p:strVal val="visible"/>
                                      </p:to>
                                    </p:set>
                                    <p:animEffect transition="in" filter="barn(inVertical)">
                                      <p:cBhvr>
                                        <p:cTn id="82" dur="500"/>
                                        <p:tgtEl>
                                          <p:spTgt spid="27"/>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32"/>
                                        </p:tgtEl>
                                        <p:attrNameLst>
                                          <p:attrName>style.visibility</p:attrName>
                                        </p:attrNameLst>
                                      </p:cBhvr>
                                      <p:to>
                                        <p:strVal val="visible"/>
                                      </p:to>
                                    </p:set>
                                    <p:animEffect transition="in" filter="barn(inVertical)">
                                      <p:cBhvr>
                                        <p:cTn id="87" dur="500"/>
                                        <p:tgtEl>
                                          <p:spTgt spid="32"/>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33"/>
                                        </p:tgtEl>
                                        <p:attrNameLst>
                                          <p:attrName>style.visibility</p:attrName>
                                        </p:attrNameLst>
                                      </p:cBhvr>
                                      <p:to>
                                        <p:strVal val="visible"/>
                                      </p:to>
                                    </p:set>
                                    <p:animEffect transition="in" filter="barn(inVertical)">
                                      <p:cBhvr>
                                        <p:cTn id="92" dur="500"/>
                                        <p:tgtEl>
                                          <p:spTgt spid="33"/>
                                        </p:tgtEl>
                                      </p:cBhvr>
                                    </p:animEffect>
                                  </p:childTnLst>
                                </p:cTn>
                              </p:par>
                            </p:childTnLst>
                          </p:cTn>
                        </p:par>
                      </p:childTnLst>
                    </p:cTn>
                  </p:par>
                  <p:par>
                    <p:cTn id="93" fill="hold">
                      <p:stCondLst>
                        <p:cond delay="indefinite"/>
                      </p:stCondLst>
                      <p:childTnLst>
                        <p:par>
                          <p:cTn id="94" fill="hold">
                            <p:stCondLst>
                              <p:cond delay="0"/>
                            </p:stCondLst>
                            <p:childTnLst>
                              <p:par>
                                <p:cTn id="95" presetID="16" presetClass="entr" presetSubtype="21" fill="hold" nodeType="click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barn(inVertical)">
                                      <p:cBhvr>
                                        <p:cTn id="97" dur="500"/>
                                        <p:tgtEl>
                                          <p:spTgt spid="28"/>
                                        </p:tgtEl>
                                      </p:cBhvr>
                                    </p:animEffect>
                                  </p:childTnLst>
                                </p:cTn>
                              </p:par>
                            </p:childTnLst>
                          </p:cTn>
                        </p:par>
                      </p:childTnLst>
                    </p:cTn>
                  </p:par>
                  <p:par>
                    <p:cTn id="98" fill="hold">
                      <p:stCondLst>
                        <p:cond delay="indefinite"/>
                      </p:stCondLst>
                      <p:childTnLst>
                        <p:par>
                          <p:cTn id="99" fill="hold">
                            <p:stCondLst>
                              <p:cond delay="0"/>
                            </p:stCondLst>
                            <p:childTnLst>
                              <p:par>
                                <p:cTn id="100" presetID="16" presetClass="entr" presetSubtype="21" fill="hold" nodeType="clickEffect">
                                  <p:stCondLst>
                                    <p:cond delay="0"/>
                                  </p:stCondLst>
                                  <p:childTnLst>
                                    <p:set>
                                      <p:cBhvr>
                                        <p:cTn id="101" dur="1" fill="hold">
                                          <p:stCondLst>
                                            <p:cond delay="0"/>
                                          </p:stCondLst>
                                        </p:cTn>
                                        <p:tgtEl>
                                          <p:spTgt spid="53"/>
                                        </p:tgtEl>
                                        <p:attrNameLst>
                                          <p:attrName>style.visibility</p:attrName>
                                        </p:attrNameLst>
                                      </p:cBhvr>
                                      <p:to>
                                        <p:strVal val="visible"/>
                                      </p:to>
                                    </p:set>
                                    <p:animEffect transition="in" filter="barn(inVertical)">
                                      <p:cBhvr>
                                        <p:cTn id="102" dur="500"/>
                                        <p:tgtEl>
                                          <p:spTgt spid="53"/>
                                        </p:tgtEl>
                                      </p:cBhvr>
                                    </p:animEffect>
                                  </p:childTnLst>
                                </p:cTn>
                              </p:par>
                            </p:childTnLst>
                          </p:cTn>
                        </p:par>
                      </p:childTnLst>
                    </p:cTn>
                  </p:par>
                  <p:par>
                    <p:cTn id="103" fill="hold">
                      <p:stCondLst>
                        <p:cond delay="indefinite"/>
                      </p:stCondLst>
                      <p:childTnLst>
                        <p:par>
                          <p:cTn id="104" fill="hold">
                            <p:stCondLst>
                              <p:cond delay="0"/>
                            </p:stCondLst>
                            <p:childTnLst>
                              <p:par>
                                <p:cTn id="105" presetID="16" presetClass="entr" presetSubtype="21" fill="hold" nodeType="clickEffect">
                                  <p:stCondLst>
                                    <p:cond delay="0"/>
                                  </p:stCondLst>
                                  <p:childTnLst>
                                    <p:set>
                                      <p:cBhvr>
                                        <p:cTn id="106" dur="1" fill="hold">
                                          <p:stCondLst>
                                            <p:cond delay="0"/>
                                          </p:stCondLst>
                                        </p:cTn>
                                        <p:tgtEl>
                                          <p:spTgt spid="29"/>
                                        </p:tgtEl>
                                        <p:attrNameLst>
                                          <p:attrName>style.visibility</p:attrName>
                                        </p:attrNameLst>
                                      </p:cBhvr>
                                      <p:to>
                                        <p:strVal val="visible"/>
                                      </p:to>
                                    </p:set>
                                    <p:animEffect transition="in" filter="barn(inVertical)">
                                      <p:cBhvr>
                                        <p:cTn id="107" dur="500"/>
                                        <p:tgtEl>
                                          <p:spTgt spid="29"/>
                                        </p:tgtEl>
                                      </p:cBhvr>
                                    </p:animEffect>
                                  </p:childTnLst>
                                </p:cTn>
                              </p:par>
                            </p:childTnLst>
                          </p:cTn>
                        </p:par>
                      </p:childTnLst>
                    </p:cTn>
                  </p:par>
                  <p:par>
                    <p:cTn id="108" fill="hold">
                      <p:stCondLst>
                        <p:cond delay="indefinite"/>
                      </p:stCondLst>
                      <p:childTnLst>
                        <p:par>
                          <p:cTn id="109" fill="hold">
                            <p:stCondLst>
                              <p:cond delay="0"/>
                            </p:stCondLst>
                            <p:childTnLst>
                              <p:par>
                                <p:cTn id="110" presetID="16" presetClass="entr" presetSubtype="21" fill="hold" nodeType="clickEffect">
                                  <p:stCondLst>
                                    <p:cond delay="0"/>
                                  </p:stCondLst>
                                  <p:childTnLst>
                                    <p:set>
                                      <p:cBhvr>
                                        <p:cTn id="111" dur="1" fill="hold">
                                          <p:stCondLst>
                                            <p:cond delay="0"/>
                                          </p:stCondLst>
                                        </p:cTn>
                                        <p:tgtEl>
                                          <p:spTgt spid="54"/>
                                        </p:tgtEl>
                                        <p:attrNameLst>
                                          <p:attrName>style.visibility</p:attrName>
                                        </p:attrNameLst>
                                      </p:cBhvr>
                                      <p:to>
                                        <p:strVal val="visible"/>
                                      </p:to>
                                    </p:set>
                                    <p:animEffect transition="in" filter="barn(inVertical)">
                                      <p:cBhvr>
                                        <p:cTn id="112" dur="500"/>
                                        <p:tgtEl>
                                          <p:spTgt spid="54"/>
                                        </p:tgtEl>
                                      </p:cBhvr>
                                    </p:animEffect>
                                  </p:childTnLst>
                                </p:cTn>
                              </p:par>
                            </p:childTnLst>
                          </p:cTn>
                        </p:par>
                      </p:childTnLst>
                    </p:cTn>
                  </p:par>
                  <p:par>
                    <p:cTn id="113" fill="hold">
                      <p:stCondLst>
                        <p:cond delay="indefinite"/>
                      </p:stCondLst>
                      <p:childTnLst>
                        <p:par>
                          <p:cTn id="114" fill="hold">
                            <p:stCondLst>
                              <p:cond delay="0"/>
                            </p:stCondLst>
                            <p:childTnLst>
                              <p:par>
                                <p:cTn id="115" presetID="16" presetClass="entr" presetSubtype="21" fill="hold" nodeType="clickEffect">
                                  <p:stCondLst>
                                    <p:cond delay="0"/>
                                  </p:stCondLst>
                                  <p:childTnLst>
                                    <p:set>
                                      <p:cBhvr>
                                        <p:cTn id="116" dur="1" fill="hold">
                                          <p:stCondLst>
                                            <p:cond delay="0"/>
                                          </p:stCondLst>
                                        </p:cTn>
                                        <p:tgtEl>
                                          <p:spTgt spid="34"/>
                                        </p:tgtEl>
                                        <p:attrNameLst>
                                          <p:attrName>style.visibility</p:attrName>
                                        </p:attrNameLst>
                                      </p:cBhvr>
                                      <p:to>
                                        <p:strVal val="visible"/>
                                      </p:to>
                                    </p:set>
                                    <p:animEffect transition="in" filter="barn(inVertical)">
                                      <p:cBhvr>
                                        <p:cTn id="117" dur="500"/>
                                        <p:tgtEl>
                                          <p:spTgt spid="34"/>
                                        </p:tgtEl>
                                      </p:cBhvr>
                                    </p:animEffec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nodeType="clickEffect">
                                  <p:stCondLst>
                                    <p:cond delay="0"/>
                                  </p:stCondLst>
                                  <p:childTnLst>
                                    <p:set>
                                      <p:cBhvr>
                                        <p:cTn id="121" dur="1" fill="hold">
                                          <p:stCondLst>
                                            <p:cond delay="0"/>
                                          </p:stCondLst>
                                        </p:cTn>
                                        <p:tgtEl>
                                          <p:spTgt spid="55"/>
                                        </p:tgtEl>
                                        <p:attrNameLst>
                                          <p:attrName>style.visibility</p:attrName>
                                        </p:attrNameLst>
                                      </p:cBhvr>
                                      <p:to>
                                        <p:strVal val="visible"/>
                                      </p:to>
                                    </p:set>
                                    <p:animEffect transition="in" filter="barn(inVertical)">
                                      <p:cBhvr>
                                        <p:cTn id="122" dur="500"/>
                                        <p:tgtEl>
                                          <p:spTgt spid="55"/>
                                        </p:tgtEl>
                                      </p:cBhvr>
                                    </p:animEffect>
                                  </p:childTnLst>
                                </p:cTn>
                              </p:par>
                            </p:childTnLst>
                          </p:cTn>
                        </p:par>
                      </p:childTnLst>
                    </p:cTn>
                  </p:par>
                  <p:par>
                    <p:cTn id="123" fill="hold">
                      <p:stCondLst>
                        <p:cond delay="indefinite"/>
                      </p:stCondLst>
                      <p:childTnLst>
                        <p:par>
                          <p:cTn id="124" fill="hold">
                            <p:stCondLst>
                              <p:cond delay="0"/>
                            </p:stCondLst>
                            <p:childTnLst>
                              <p:par>
                                <p:cTn id="125" presetID="16" presetClass="entr" presetSubtype="21" fill="hold" nodeType="clickEffect">
                                  <p:stCondLst>
                                    <p:cond delay="0"/>
                                  </p:stCondLst>
                                  <p:childTnLst>
                                    <p:set>
                                      <p:cBhvr>
                                        <p:cTn id="126" dur="1" fill="hold">
                                          <p:stCondLst>
                                            <p:cond delay="0"/>
                                          </p:stCondLst>
                                        </p:cTn>
                                        <p:tgtEl>
                                          <p:spTgt spid="35"/>
                                        </p:tgtEl>
                                        <p:attrNameLst>
                                          <p:attrName>style.visibility</p:attrName>
                                        </p:attrNameLst>
                                      </p:cBhvr>
                                      <p:to>
                                        <p:strVal val="visible"/>
                                      </p:to>
                                    </p:set>
                                    <p:animEffect transition="in" filter="barn(inVertical)">
                                      <p:cBhvr>
                                        <p:cTn id="127" dur="500"/>
                                        <p:tgtEl>
                                          <p:spTgt spid="35"/>
                                        </p:tgtEl>
                                      </p:cBhvr>
                                    </p:animEffect>
                                  </p:childTnLst>
                                </p:cTn>
                              </p:par>
                            </p:childTnLst>
                          </p:cTn>
                        </p:par>
                      </p:childTnLst>
                    </p:cTn>
                  </p:par>
                  <p:par>
                    <p:cTn id="128" fill="hold">
                      <p:stCondLst>
                        <p:cond delay="indefinite"/>
                      </p:stCondLst>
                      <p:childTnLst>
                        <p:par>
                          <p:cTn id="129" fill="hold">
                            <p:stCondLst>
                              <p:cond delay="0"/>
                            </p:stCondLst>
                            <p:childTnLst>
                              <p:par>
                                <p:cTn id="130" presetID="16" presetClass="entr" presetSubtype="21" fill="hold" nodeType="clickEffect">
                                  <p:stCondLst>
                                    <p:cond delay="0"/>
                                  </p:stCondLst>
                                  <p:childTnLst>
                                    <p:set>
                                      <p:cBhvr>
                                        <p:cTn id="131" dur="1" fill="hold">
                                          <p:stCondLst>
                                            <p:cond delay="0"/>
                                          </p:stCondLst>
                                        </p:cTn>
                                        <p:tgtEl>
                                          <p:spTgt spid="36"/>
                                        </p:tgtEl>
                                        <p:attrNameLst>
                                          <p:attrName>style.visibility</p:attrName>
                                        </p:attrNameLst>
                                      </p:cBhvr>
                                      <p:to>
                                        <p:strVal val="visible"/>
                                      </p:to>
                                    </p:set>
                                    <p:animEffect transition="in" filter="barn(inVertical)">
                                      <p:cBhvr>
                                        <p:cTn id="132" dur="500"/>
                                        <p:tgtEl>
                                          <p:spTgt spid="36"/>
                                        </p:tgtEl>
                                      </p:cBhvr>
                                    </p:animEffect>
                                  </p:childTnLst>
                                </p:cTn>
                              </p:par>
                            </p:childTnLst>
                          </p:cTn>
                        </p:par>
                      </p:childTnLst>
                    </p:cTn>
                  </p:par>
                  <p:par>
                    <p:cTn id="133" fill="hold">
                      <p:stCondLst>
                        <p:cond delay="indefinite"/>
                      </p:stCondLst>
                      <p:childTnLst>
                        <p:par>
                          <p:cTn id="134" fill="hold">
                            <p:stCondLst>
                              <p:cond delay="0"/>
                            </p:stCondLst>
                            <p:childTnLst>
                              <p:par>
                                <p:cTn id="135" presetID="16" presetClass="entr" presetSubtype="21" fill="hold" nodeType="clickEffect">
                                  <p:stCondLst>
                                    <p:cond delay="0"/>
                                  </p:stCondLst>
                                  <p:childTnLst>
                                    <p:set>
                                      <p:cBhvr>
                                        <p:cTn id="136" dur="1" fill="hold">
                                          <p:stCondLst>
                                            <p:cond delay="0"/>
                                          </p:stCondLst>
                                        </p:cTn>
                                        <p:tgtEl>
                                          <p:spTgt spid="37"/>
                                        </p:tgtEl>
                                        <p:attrNameLst>
                                          <p:attrName>style.visibility</p:attrName>
                                        </p:attrNameLst>
                                      </p:cBhvr>
                                      <p:to>
                                        <p:strVal val="visible"/>
                                      </p:to>
                                    </p:set>
                                    <p:animEffect transition="in" filter="barn(inVertical)">
                                      <p:cBhvr>
                                        <p:cTn id="137" dur="500"/>
                                        <p:tgtEl>
                                          <p:spTgt spid="37"/>
                                        </p:tgtEl>
                                      </p:cBhvr>
                                    </p:animEffect>
                                  </p:childTnLst>
                                </p:cTn>
                              </p:par>
                            </p:childTnLst>
                          </p:cTn>
                        </p:par>
                      </p:childTnLst>
                    </p:cTn>
                  </p:par>
                  <p:par>
                    <p:cTn id="138" fill="hold">
                      <p:stCondLst>
                        <p:cond delay="indefinite"/>
                      </p:stCondLst>
                      <p:childTnLst>
                        <p:par>
                          <p:cTn id="139" fill="hold">
                            <p:stCondLst>
                              <p:cond delay="0"/>
                            </p:stCondLst>
                            <p:childTnLst>
                              <p:par>
                                <p:cTn id="140" presetID="16" presetClass="entr" presetSubtype="21" fill="hold" nodeType="clickEffect">
                                  <p:stCondLst>
                                    <p:cond delay="0"/>
                                  </p:stCondLst>
                                  <p:childTnLst>
                                    <p:set>
                                      <p:cBhvr>
                                        <p:cTn id="141" dur="1" fill="hold">
                                          <p:stCondLst>
                                            <p:cond delay="0"/>
                                          </p:stCondLst>
                                        </p:cTn>
                                        <p:tgtEl>
                                          <p:spTgt spid="38"/>
                                        </p:tgtEl>
                                        <p:attrNameLst>
                                          <p:attrName>style.visibility</p:attrName>
                                        </p:attrNameLst>
                                      </p:cBhvr>
                                      <p:to>
                                        <p:strVal val="visible"/>
                                      </p:to>
                                    </p:set>
                                    <p:animEffect transition="in" filter="barn(inVertical)">
                                      <p:cBhvr>
                                        <p:cTn id="142" dur="500"/>
                                        <p:tgtEl>
                                          <p:spTgt spid="38"/>
                                        </p:tgtEl>
                                      </p:cBhvr>
                                    </p:animEffect>
                                  </p:childTnLst>
                                </p:cTn>
                              </p:par>
                            </p:childTnLst>
                          </p:cTn>
                        </p:par>
                      </p:childTnLst>
                    </p:cTn>
                  </p:par>
                  <p:par>
                    <p:cTn id="143" fill="hold">
                      <p:stCondLst>
                        <p:cond delay="indefinite"/>
                      </p:stCondLst>
                      <p:childTnLst>
                        <p:par>
                          <p:cTn id="144" fill="hold">
                            <p:stCondLst>
                              <p:cond delay="0"/>
                            </p:stCondLst>
                            <p:childTnLst>
                              <p:par>
                                <p:cTn id="145" presetID="16" presetClass="entr" presetSubtype="21" fill="hold" nodeType="clickEffect">
                                  <p:stCondLst>
                                    <p:cond delay="0"/>
                                  </p:stCondLst>
                                  <p:childTnLst>
                                    <p:set>
                                      <p:cBhvr>
                                        <p:cTn id="146" dur="1" fill="hold">
                                          <p:stCondLst>
                                            <p:cond delay="0"/>
                                          </p:stCondLst>
                                        </p:cTn>
                                        <p:tgtEl>
                                          <p:spTgt spid="56"/>
                                        </p:tgtEl>
                                        <p:attrNameLst>
                                          <p:attrName>style.visibility</p:attrName>
                                        </p:attrNameLst>
                                      </p:cBhvr>
                                      <p:to>
                                        <p:strVal val="visible"/>
                                      </p:to>
                                    </p:set>
                                    <p:animEffect transition="in" filter="barn(inVertical)">
                                      <p:cBhvr>
                                        <p:cTn id="147" dur="500"/>
                                        <p:tgtEl>
                                          <p:spTgt spid="56"/>
                                        </p:tgtEl>
                                      </p:cBhvr>
                                    </p:animEffect>
                                  </p:childTnLst>
                                </p:cTn>
                              </p:par>
                            </p:childTnLst>
                          </p:cTn>
                        </p:par>
                      </p:childTnLst>
                    </p:cTn>
                  </p:par>
                  <p:par>
                    <p:cTn id="148" fill="hold">
                      <p:stCondLst>
                        <p:cond delay="indefinite"/>
                      </p:stCondLst>
                      <p:childTnLst>
                        <p:par>
                          <p:cTn id="149" fill="hold">
                            <p:stCondLst>
                              <p:cond delay="0"/>
                            </p:stCondLst>
                            <p:childTnLst>
                              <p:par>
                                <p:cTn id="150" presetID="16" presetClass="entr" presetSubtype="21" fill="hold" nodeType="clickEffect">
                                  <p:stCondLst>
                                    <p:cond delay="0"/>
                                  </p:stCondLst>
                                  <p:childTnLst>
                                    <p:set>
                                      <p:cBhvr>
                                        <p:cTn id="151" dur="1" fill="hold">
                                          <p:stCondLst>
                                            <p:cond delay="0"/>
                                          </p:stCondLst>
                                        </p:cTn>
                                        <p:tgtEl>
                                          <p:spTgt spid="39"/>
                                        </p:tgtEl>
                                        <p:attrNameLst>
                                          <p:attrName>style.visibility</p:attrName>
                                        </p:attrNameLst>
                                      </p:cBhvr>
                                      <p:to>
                                        <p:strVal val="visible"/>
                                      </p:to>
                                    </p:set>
                                    <p:animEffect transition="in" filter="barn(inVertical)">
                                      <p:cBhvr>
                                        <p:cTn id="152" dur="500"/>
                                        <p:tgtEl>
                                          <p:spTgt spid="39"/>
                                        </p:tgtEl>
                                      </p:cBhvr>
                                    </p:animEffect>
                                  </p:childTnLst>
                                </p:cTn>
                              </p:par>
                            </p:childTnLst>
                          </p:cTn>
                        </p:par>
                      </p:childTnLst>
                    </p:cTn>
                  </p:par>
                  <p:par>
                    <p:cTn id="153" fill="hold">
                      <p:stCondLst>
                        <p:cond delay="indefinite"/>
                      </p:stCondLst>
                      <p:childTnLst>
                        <p:par>
                          <p:cTn id="154" fill="hold">
                            <p:stCondLst>
                              <p:cond delay="0"/>
                            </p:stCondLst>
                            <p:childTnLst>
                              <p:par>
                                <p:cTn id="155" presetID="16" presetClass="entr" presetSubtype="21" fill="hold" nodeType="clickEffect">
                                  <p:stCondLst>
                                    <p:cond delay="0"/>
                                  </p:stCondLst>
                                  <p:childTnLst>
                                    <p:set>
                                      <p:cBhvr>
                                        <p:cTn id="156" dur="1" fill="hold">
                                          <p:stCondLst>
                                            <p:cond delay="0"/>
                                          </p:stCondLst>
                                        </p:cTn>
                                        <p:tgtEl>
                                          <p:spTgt spid="57"/>
                                        </p:tgtEl>
                                        <p:attrNameLst>
                                          <p:attrName>style.visibility</p:attrName>
                                        </p:attrNameLst>
                                      </p:cBhvr>
                                      <p:to>
                                        <p:strVal val="visible"/>
                                      </p:to>
                                    </p:set>
                                    <p:animEffect transition="in" filter="barn(inVertical)">
                                      <p:cBhvr>
                                        <p:cTn id="157" dur="500"/>
                                        <p:tgtEl>
                                          <p:spTgt spid="57"/>
                                        </p:tgtEl>
                                      </p:cBhvr>
                                    </p:animEffect>
                                  </p:childTnLst>
                                </p:cTn>
                              </p:par>
                            </p:childTnLst>
                          </p:cTn>
                        </p:par>
                      </p:childTnLst>
                    </p:cTn>
                  </p:par>
                  <p:par>
                    <p:cTn id="158" fill="hold">
                      <p:stCondLst>
                        <p:cond delay="indefinite"/>
                      </p:stCondLst>
                      <p:childTnLst>
                        <p:par>
                          <p:cTn id="159" fill="hold">
                            <p:stCondLst>
                              <p:cond delay="0"/>
                            </p:stCondLst>
                            <p:childTnLst>
                              <p:par>
                                <p:cTn id="160" presetID="16" presetClass="entr" presetSubtype="21" fill="hold" nodeType="clickEffect">
                                  <p:stCondLst>
                                    <p:cond delay="0"/>
                                  </p:stCondLst>
                                  <p:childTnLst>
                                    <p:set>
                                      <p:cBhvr>
                                        <p:cTn id="161" dur="1" fill="hold">
                                          <p:stCondLst>
                                            <p:cond delay="0"/>
                                          </p:stCondLst>
                                        </p:cTn>
                                        <p:tgtEl>
                                          <p:spTgt spid="40"/>
                                        </p:tgtEl>
                                        <p:attrNameLst>
                                          <p:attrName>style.visibility</p:attrName>
                                        </p:attrNameLst>
                                      </p:cBhvr>
                                      <p:to>
                                        <p:strVal val="visible"/>
                                      </p:to>
                                    </p:set>
                                    <p:animEffect transition="in" filter="barn(inVertical)">
                                      <p:cBhvr>
                                        <p:cTn id="162" dur="500"/>
                                        <p:tgtEl>
                                          <p:spTgt spid="40"/>
                                        </p:tgtEl>
                                      </p:cBhvr>
                                    </p:animEffect>
                                  </p:childTnLst>
                                </p:cTn>
                              </p:par>
                            </p:childTnLst>
                          </p:cTn>
                        </p:par>
                      </p:childTnLst>
                    </p:cTn>
                  </p:par>
                  <p:par>
                    <p:cTn id="163" fill="hold">
                      <p:stCondLst>
                        <p:cond delay="indefinite"/>
                      </p:stCondLst>
                      <p:childTnLst>
                        <p:par>
                          <p:cTn id="164" fill="hold">
                            <p:stCondLst>
                              <p:cond delay="0"/>
                            </p:stCondLst>
                            <p:childTnLst>
                              <p:par>
                                <p:cTn id="165" presetID="16" presetClass="entr" presetSubtype="21" fill="hold" nodeType="clickEffect">
                                  <p:stCondLst>
                                    <p:cond delay="0"/>
                                  </p:stCondLst>
                                  <p:childTnLst>
                                    <p:set>
                                      <p:cBhvr>
                                        <p:cTn id="166" dur="1" fill="hold">
                                          <p:stCondLst>
                                            <p:cond delay="0"/>
                                          </p:stCondLst>
                                        </p:cTn>
                                        <p:tgtEl>
                                          <p:spTgt spid="58"/>
                                        </p:tgtEl>
                                        <p:attrNameLst>
                                          <p:attrName>style.visibility</p:attrName>
                                        </p:attrNameLst>
                                      </p:cBhvr>
                                      <p:to>
                                        <p:strVal val="visible"/>
                                      </p:to>
                                    </p:set>
                                    <p:animEffect transition="in" filter="barn(inVertical)">
                                      <p:cBhvr>
                                        <p:cTn id="167" dur="500"/>
                                        <p:tgtEl>
                                          <p:spTgt spid="58"/>
                                        </p:tgtEl>
                                      </p:cBhvr>
                                    </p:animEffect>
                                  </p:childTnLst>
                                </p:cTn>
                              </p:par>
                            </p:childTnLst>
                          </p:cTn>
                        </p:par>
                      </p:childTnLst>
                    </p:cTn>
                  </p:par>
                  <p:par>
                    <p:cTn id="168" fill="hold">
                      <p:stCondLst>
                        <p:cond delay="indefinite"/>
                      </p:stCondLst>
                      <p:childTnLst>
                        <p:par>
                          <p:cTn id="169" fill="hold">
                            <p:stCondLst>
                              <p:cond delay="0"/>
                            </p:stCondLst>
                            <p:childTnLst>
                              <p:par>
                                <p:cTn id="170" presetID="16" presetClass="entr" presetSubtype="21" fill="hold" nodeType="clickEffect">
                                  <p:stCondLst>
                                    <p:cond delay="0"/>
                                  </p:stCondLst>
                                  <p:childTnLst>
                                    <p:set>
                                      <p:cBhvr>
                                        <p:cTn id="171" dur="1" fill="hold">
                                          <p:stCondLst>
                                            <p:cond delay="0"/>
                                          </p:stCondLst>
                                        </p:cTn>
                                        <p:tgtEl>
                                          <p:spTgt spid="41"/>
                                        </p:tgtEl>
                                        <p:attrNameLst>
                                          <p:attrName>style.visibility</p:attrName>
                                        </p:attrNameLst>
                                      </p:cBhvr>
                                      <p:to>
                                        <p:strVal val="visible"/>
                                      </p:to>
                                    </p:set>
                                    <p:animEffect transition="in" filter="barn(inVertical)">
                                      <p:cBhvr>
                                        <p:cTn id="172" dur="500"/>
                                        <p:tgtEl>
                                          <p:spTgt spid="41"/>
                                        </p:tgtEl>
                                      </p:cBhvr>
                                    </p:animEffect>
                                  </p:childTnLst>
                                </p:cTn>
                              </p:par>
                            </p:childTnLst>
                          </p:cTn>
                        </p:par>
                      </p:childTnLst>
                    </p:cTn>
                  </p:par>
                  <p:par>
                    <p:cTn id="173" fill="hold">
                      <p:stCondLst>
                        <p:cond delay="indefinite"/>
                      </p:stCondLst>
                      <p:childTnLst>
                        <p:par>
                          <p:cTn id="174" fill="hold">
                            <p:stCondLst>
                              <p:cond delay="0"/>
                            </p:stCondLst>
                            <p:childTnLst>
                              <p:par>
                                <p:cTn id="175" presetID="16" presetClass="entr" presetSubtype="21" fill="hold" nodeType="clickEffect">
                                  <p:stCondLst>
                                    <p:cond delay="0"/>
                                  </p:stCondLst>
                                  <p:childTnLst>
                                    <p:set>
                                      <p:cBhvr>
                                        <p:cTn id="176" dur="1" fill="hold">
                                          <p:stCondLst>
                                            <p:cond delay="0"/>
                                          </p:stCondLst>
                                        </p:cTn>
                                        <p:tgtEl>
                                          <p:spTgt spid="42"/>
                                        </p:tgtEl>
                                        <p:attrNameLst>
                                          <p:attrName>style.visibility</p:attrName>
                                        </p:attrNameLst>
                                      </p:cBhvr>
                                      <p:to>
                                        <p:strVal val="visible"/>
                                      </p:to>
                                    </p:set>
                                    <p:animEffect transition="in" filter="barn(inVertical)">
                                      <p:cBhvr>
                                        <p:cTn id="177" dur="500"/>
                                        <p:tgtEl>
                                          <p:spTgt spid="42"/>
                                        </p:tgtEl>
                                      </p:cBhvr>
                                    </p:animEffect>
                                  </p:childTnLst>
                                </p:cTn>
                              </p:par>
                            </p:childTnLst>
                          </p:cTn>
                        </p:par>
                      </p:childTnLst>
                    </p:cTn>
                  </p:par>
                  <p:par>
                    <p:cTn id="178" fill="hold">
                      <p:stCondLst>
                        <p:cond delay="indefinite"/>
                      </p:stCondLst>
                      <p:childTnLst>
                        <p:par>
                          <p:cTn id="179" fill="hold">
                            <p:stCondLst>
                              <p:cond delay="0"/>
                            </p:stCondLst>
                            <p:childTnLst>
                              <p:par>
                                <p:cTn id="180" presetID="16" presetClass="entr" presetSubtype="21" fill="hold" nodeType="clickEffect">
                                  <p:stCondLst>
                                    <p:cond delay="0"/>
                                  </p:stCondLst>
                                  <p:childTnLst>
                                    <p:set>
                                      <p:cBhvr>
                                        <p:cTn id="181" dur="1" fill="hold">
                                          <p:stCondLst>
                                            <p:cond delay="0"/>
                                          </p:stCondLst>
                                        </p:cTn>
                                        <p:tgtEl>
                                          <p:spTgt spid="43"/>
                                        </p:tgtEl>
                                        <p:attrNameLst>
                                          <p:attrName>style.visibility</p:attrName>
                                        </p:attrNameLst>
                                      </p:cBhvr>
                                      <p:to>
                                        <p:strVal val="visible"/>
                                      </p:to>
                                    </p:set>
                                    <p:animEffect transition="in" filter="barn(inVertical)">
                                      <p:cBhvr>
                                        <p:cTn id="182" dur="500"/>
                                        <p:tgtEl>
                                          <p:spTgt spid="43"/>
                                        </p:tgtEl>
                                      </p:cBhvr>
                                    </p:animEffect>
                                  </p:childTnLst>
                                </p:cTn>
                              </p:par>
                            </p:childTnLst>
                          </p:cTn>
                        </p:par>
                      </p:childTnLst>
                    </p:cTn>
                  </p:par>
                  <p:par>
                    <p:cTn id="183" fill="hold">
                      <p:stCondLst>
                        <p:cond delay="indefinite"/>
                      </p:stCondLst>
                      <p:childTnLst>
                        <p:par>
                          <p:cTn id="184" fill="hold">
                            <p:stCondLst>
                              <p:cond delay="0"/>
                            </p:stCondLst>
                            <p:childTnLst>
                              <p:par>
                                <p:cTn id="185" presetID="16" presetClass="entr" presetSubtype="21" fill="hold" nodeType="clickEffect">
                                  <p:stCondLst>
                                    <p:cond delay="0"/>
                                  </p:stCondLst>
                                  <p:childTnLst>
                                    <p:set>
                                      <p:cBhvr>
                                        <p:cTn id="186" dur="1" fill="hold">
                                          <p:stCondLst>
                                            <p:cond delay="0"/>
                                          </p:stCondLst>
                                        </p:cTn>
                                        <p:tgtEl>
                                          <p:spTgt spid="44"/>
                                        </p:tgtEl>
                                        <p:attrNameLst>
                                          <p:attrName>style.visibility</p:attrName>
                                        </p:attrNameLst>
                                      </p:cBhvr>
                                      <p:to>
                                        <p:strVal val="visible"/>
                                      </p:to>
                                    </p:set>
                                    <p:animEffect transition="in" filter="barn(inVertical)">
                                      <p:cBhvr>
                                        <p:cTn id="187" dur="500"/>
                                        <p:tgtEl>
                                          <p:spTgt spid="44"/>
                                        </p:tgtEl>
                                      </p:cBhvr>
                                    </p:animEffect>
                                  </p:childTnLst>
                                </p:cTn>
                              </p:par>
                            </p:childTnLst>
                          </p:cTn>
                        </p:par>
                      </p:childTnLst>
                    </p:cTn>
                  </p:par>
                  <p:par>
                    <p:cTn id="188" fill="hold">
                      <p:stCondLst>
                        <p:cond delay="indefinite"/>
                      </p:stCondLst>
                      <p:childTnLst>
                        <p:par>
                          <p:cTn id="189" fill="hold">
                            <p:stCondLst>
                              <p:cond delay="0"/>
                            </p:stCondLst>
                            <p:childTnLst>
                              <p:par>
                                <p:cTn id="190" presetID="16" presetClass="entr" presetSubtype="21" fill="hold" nodeType="clickEffect">
                                  <p:stCondLst>
                                    <p:cond delay="0"/>
                                  </p:stCondLst>
                                  <p:childTnLst>
                                    <p:set>
                                      <p:cBhvr>
                                        <p:cTn id="191" dur="1" fill="hold">
                                          <p:stCondLst>
                                            <p:cond delay="0"/>
                                          </p:stCondLst>
                                        </p:cTn>
                                        <p:tgtEl>
                                          <p:spTgt spid="46"/>
                                        </p:tgtEl>
                                        <p:attrNameLst>
                                          <p:attrName>style.visibility</p:attrName>
                                        </p:attrNameLst>
                                      </p:cBhvr>
                                      <p:to>
                                        <p:strVal val="visible"/>
                                      </p:to>
                                    </p:set>
                                    <p:animEffect transition="in" filter="barn(inVertical)">
                                      <p:cBhvr>
                                        <p:cTn id="192" dur="500"/>
                                        <p:tgtEl>
                                          <p:spTgt spid="46"/>
                                        </p:tgtEl>
                                      </p:cBhvr>
                                    </p:animEffect>
                                  </p:childTnLst>
                                </p:cTn>
                              </p:par>
                            </p:childTnLst>
                          </p:cTn>
                        </p:par>
                      </p:childTnLst>
                    </p:cTn>
                  </p:par>
                  <p:par>
                    <p:cTn id="193" fill="hold">
                      <p:stCondLst>
                        <p:cond delay="indefinite"/>
                      </p:stCondLst>
                      <p:childTnLst>
                        <p:par>
                          <p:cTn id="194" fill="hold">
                            <p:stCondLst>
                              <p:cond delay="0"/>
                            </p:stCondLst>
                            <p:childTnLst>
                              <p:par>
                                <p:cTn id="195" presetID="16" presetClass="entr" presetSubtype="21" fill="hold" nodeType="clickEffect">
                                  <p:stCondLst>
                                    <p:cond delay="0"/>
                                  </p:stCondLst>
                                  <p:childTnLst>
                                    <p:set>
                                      <p:cBhvr>
                                        <p:cTn id="196" dur="1" fill="hold">
                                          <p:stCondLst>
                                            <p:cond delay="0"/>
                                          </p:stCondLst>
                                        </p:cTn>
                                        <p:tgtEl>
                                          <p:spTgt spid="45"/>
                                        </p:tgtEl>
                                        <p:attrNameLst>
                                          <p:attrName>style.visibility</p:attrName>
                                        </p:attrNameLst>
                                      </p:cBhvr>
                                      <p:to>
                                        <p:strVal val="visible"/>
                                      </p:to>
                                    </p:set>
                                    <p:animEffect transition="in" filter="barn(inVertical)">
                                      <p:cBhvr>
                                        <p:cTn id="197" dur="500"/>
                                        <p:tgtEl>
                                          <p:spTgt spid="45"/>
                                        </p:tgtEl>
                                      </p:cBhvr>
                                    </p:animEffect>
                                  </p:childTnLst>
                                </p:cTn>
                              </p:par>
                            </p:childTnLst>
                          </p:cTn>
                        </p:par>
                      </p:childTnLst>
                    </p:cTn>
                  </p:par>
                  <p:par>
                    <p:cTn id="198" fill="hold">
                      <p:stCondLst>
                        <p:cond delay="indefinite"/>
                      </p:stCondLst>
                      <p:childTnLst>
                        <p:par>
                          <p:cTn id="199" fill="hold">
                            <p:stCondLst>
                              <p:cond delay="0"/>
                            </p:stCondLst>
                            <p:childTnLst>
                              <p:par>
                                <p:cTn id="200" presetID="16" presetClass="entr" presetSubtype="21" fill="hold" nodeType="clickEffect">
                                  <p:stCondLst>
                                    <p:cond delay="0"/>
                                  </p:stCondLst>
                                  <p:childTnLst>
                                    <p:set>
                                      <p:cBhvr>
                                        <p:cTn id="201" dur="1" fill="hold">
                                          <p:stCondLst>
                                            <p:cond delay="0"/>
                                          </p:stCondLst>
                                        </p:cTn>
                                        <p:tgtEl>
                                          <p:spTgt spid="59"/>
                                        </p:tgtEl>
                                        <p:attrNameLst>
                                          <p:attrName>style.visibility</p:attrName>
                                        </p:attrNameLst>
                                      </p:cBhvr>
                                      <p:to>
                                        <p:strVal val="visible"/>
                                      </p:to>
                                    </p:set>
                                    <p:animEffect transition="in" filter="barn(inVertical)">
                                      <p:cBhvr>
                                        <p:cTn id="202" dur="500"/>
                                        <p:tgtEl>
                                          <p:spTgt spid="59"/>
                                        </p:tgtEl>
                                      </p:cBhvr>
                                    </p:animEffect>
                                  </p:childTnLst>
                                </p:cTn>
                              </p:par>
                            </p:childTnLst>
                          </p:cTn>
                        </p:par>
                      </p:childTnLst>
                    </p:cTn>
                  </p:par>
                  <p:par>
                    <p:cTn id="203" fill="hold">
                      <p:stCondLst>
                        <p:cond delay="indefinite"/>
                      </p:stCondLst>
                      <p:childTnLst>
                        <p:par>
                          <p:cTn id="204" fill="hold">
                            <p:stCondLst>
                              <p:cond delay="0"/>
                            </p:stCondLst>
                            <p:childTnLst>
                              <p:par>
                                <p:cTn id="205" presetID="16" presetClass="entr" presetSubtype="21" fill="hold" nodeType="clickEffect">
                                  <p:stCondLst>
                                    <p:cond delay="0"/>
                                  </p:stCondLst>
                                  <p:childTnLst>
                                    <p:set>
                                      <p:cBhvr>
                                        <p:cTn id="206" dur="1" fill="hold">
                                          <p:stCondLst>
                                            <p:cond delay="0"/>
                                          </p:stCondLst>
                                        </p:cTn>
                                        <p:tgtEl>
                                          <p:spTgt spid="60"/>
                                        </p:tgtEl>
                                        <p:attrNameLst>
                                          <p:attrName>style.visibility</p:attrName>
                                        </p:attrNameLst>
                                      </p:cBhvr>
                                      <p:to>
                                        <p:strVal val="visible"/>
                                      </p:to>
                                    </p:set>
                                    <p:animEffect transition="in" filter="barn(inVertical)">
                                      <p:cBhvr>
                                        <p:cTn id="207" dur="500"/>
                                        <p:tgtEl>
                                          <p:spTgt spid="60"/>
                                        </p:tgtEl>
                                      </p:cBhvr>
                                    </p:animEffect>
                                  </p:childTnLst>
                                </p:cTn>
                              </p:par>
                            </p:childTnLst>
                          </p:cTn>
                        </p:par>
                      </p:childTnLst>
                    </p:cTn>
                  </p:par>
                  <p:par>
                    <p:cTn id="208" fill="hold">
                      <p:stCondLst>
                        <p:cond delay="indefinite"/>
                      </p:stCondLst>
                      <p:childTnLst>
                        <p:par>
                          <p:cTn id="209" fill="hold">
                            <p:stCondLst>
                              <p:cond delay="0"/>
                            </p:stCondLst>
                            <p:childTnLst>
                              <p:par>
                                <p:cTn id="210" presetID="16" presetClass="entr" presetSubtype="21" fill="hold" nodeType="clickEffect">
                                  <p:stCondLst>
                                    <p:cond delay="0"/>
                                  </p:stCondLst>
                                  <p:childTnLst>
                                    <p:set>
                                      <p:cBhvr>
                                        <p:cTn id="211" dur="1" fill="hold">
                                          <p:stCondLst>
                                            <p:cond delay="0"/>
                                          </p:stCondLst>
                                        </p:cTn>
                                        <p:tgtEl>
                                          <p:spTgt spid="61"/>
                                        </p:tgtEl>
                                        <p:attrNameLst>
                                          <p:attrName>style.visibility</p:attrName>
                                        </p:attrNameLst>
                                      </p:cBhvr>
                                      <p:to>
                                        <p:strVal val="visible"/>
                                      </p:to>
                                    </p:set>
                                    <p:animEffect transition="in" filter="barn(inVertical)">
                                      <p:cBhvr>
                                        <p:cTn id="212" dur="500"/>
                                        <p:tgtEl>
                                          <p:spTgt spid="61"/>
                                        </p:tgtEl>
                                      </p:cBhvr>
                                    </p:animEffect>
                                  </p:childTnLst>
                                </p:cTn>
                              </p:par>
                            </p:childTnLst>
                          </p:cTn>
                        </p:par>
                      </p:childTnLst>
                    </p:cTn>
                  </p:par>
                  <p:par>
                    <p:cTn id="213" fill="hold">
                      <p:stCondLst>
                        <p:cond delay="indefinite"/>
                      </p:stCondLst>
                      <p:childTnLst>
                        <p:par>
                          <p:cTn id="214" fill="hold">
                            <p:stCondLst>
                              <p:cond delay="0"/>
                            </p:stCondLst>
                            <p:childTnLst>
                              <p:par>
                                <p:cTn id="215" presetID="16" presetClass="entr" presetSubtype="21" fill="hold" nodeType="clickEffect">
                                  <p:stCondLst>
                                    <p:cond delay="0"/>
                                  </p:stCondLst>
                                  <p:childTnLst>
                                    <p:set>
                                      <p:cBhvr>
                                        <p:cTn id="216" dur="1" fill="hold">
                                          <p:stCondLst>
                                            <p:cond delay="0"/>
                                          </p:stCondLst>
                                        </p:cTn>
                                        <p:tgtEl>
                                          <p:spTgt spid="62"/>
                                        </p:tgtEl>
                                        <p:attrNameLst>
                                          <p:attrName>style.visibility</p:attrName>
                                        </p:attrNameLst>
                                      </p:cBhvr>
                                      <p:to>
                                        <p:strVal val="visible"/>
                                      </p:to>
                                    </p:set>
                                    <p:animEffect transition="in" filter="barn(inVertical)">
                                      <p:cBhvr>
                                        <p:cTn id="217" dur="500"/>
                                        <p:tgtEl>
                                          <p:spTgt spid="62"/>
                                        </p:tgtEl>
                                      </p:cBhvr>
                                    </p:animEffect>
                                  </p:childTnLst>
                                </p:cTn>
                              </p:par>
                            </p:childTnLst>
                          </p:cTn>
                        </p:par>
                      </p:childTnLst>
                    </p:cTn>
                  </p:par>
                  <p:par>
                    <p:cTn id="218" fill="hold">
                      <p:stCondLst>
                        <p:cond delay="indefinite"/>
                      </p:stCondLst>
                      <p:childTnLst>
                        <p:par>
                          <p:cTn id="219" fill="hold">
                            <p:stCondLst>
                              <p:cond delay="0"/>
                            </p:stCondLst>
                            <p:childTnLst>
                              <p:par>
                                <p:cTn id="220" presetID="16" presetClass="entr" presetSubtype="21" fill="hold" nodeType="clickEffect">
                                  <p:stCondLst>
                                    <p:cond delay="0"/>
                                  </p:stCondLst>
                                  <p:childTnLst>
                                    <p:set>
                                      <p:cBhvr>
                                        <p:cTn id="221" dur="1" fill="hold">
                                          <p:stCondLst>
                                            <p:cond delay="0"/>
                                          </p:stCondLst>
                                        </p:cTn>
                                        <p:tgtEl>
                                          <p:spTgt spid="63"/>
                                        </p:tgtEl>
                                        <p:attrNameLst>
                                          <p:attrName>style.visibility</p:attrName>
                                        </p:attrNameLst>
                                      </p:cBhvr>
                                      <p:to>
                                        <p:strVal val="visible"/>
                                      </p:to>
                                    </p:set>
                                    <p:animEffect transition="in" filter="barn(inVertical)">
                                      <p:cBhvr>
                                        <p:cTn id="222" dur="500"/>
                                        <p:tgtEl>
                                          <p:spTgt spid="63"/>
                                        </p:tgtEl>
                                      </p:cBhvr>
                                    </p:animEffect>
                                  </p:childTnLst>
                                </p:cTn>
                              </p:par>
                            </p:childTnLst>
                          </p:cTn>
                        </p:par>
                      </p:childTnLst>
                    </p:cTn>
                  </p:par>
                  <p:par>
                    <p:cTn id="223" fill="hold">
                      <p:stCondLst>
                        <p:cond delay="indefinite"/>
                      </p:stCondLst>
                      <p:childTnLst>
                        <p:par>
                          <p:cTn id="224" fill="hold">
                            <p:stCondLst>
                              <p:cond delay="0"/>
                            </p:stCondLst>
                            <p:childTnLst>
                              <p:par>
                                <p:cTn id="225" presetID="16" presetClass="entr" presetSubtype="21" fill="hold" nodeType="clickEffect">
                                  <p:stCondLst>
                                    <p:cond delay="0"/>
                                  </p:stCondLst>
                                  <p:childTnLst>
                                    <p:set>
                                      <p:cBhvr>
                                        <p:cTn id="226" dur="1" fill="hold">
                                          <p:stCondLst>
                                            <p:cond delay="0"/>
                                          </p:stCondLst>
                                        </p:cTn>
                                        <p:tgtEl>
                                          <p:spTgt spid="64"/>
                                        </p:tgtEl>
                                        <p:attrNameLst>
                                          <p:attrName>style.visibility</p:attrName>
                                        </p:attrNameLst>
                                      </p:cBhvr>
                                      <p:to>
                                        <p:strVal val="visible"/>
                                      </p:to>
                                    </p:set>
                                    <p:animEffect transition="in" filter="barn(inVertical)">
                                      <p:cBhvr>
                                        <p:cTn id="227" dur="500"/>
                                        <p:tgtEl>
                                          <p:spTgt spid="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7" name="Rectangle: Rounded Corners 49">
            <a:extLst>
              <a:ext uri="{FF2B5EF4-FFF2-40B4-BE49-F238E27FC236}">
                <a16:creationId xmlns="" xmlns:a16="http://schemas.microsoft.com/office/drawing/2014/main" id="{801CCE6E-A786-11BD-80EB-D290B426695D}"/>
              </a:ext>
            </a:extLst>
          </p:cNvPr>
          <p:cNvSpPr/>
          <p:nvPr/>
        </p:nvSpPr>
        <p:spPr>
          <a:xfrm>
            <a:off x="5673739" y="323603"/>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trong</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nhóm</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 xmlns:a16="http://schemas.microsoft.com/office/drawing/2014/main" id="{A93812D4-FC40-249D-8547-DCB0BF8A769D}"/>
              </a:ext>
            </a:extLst>
          </p:cNvPr>
          <p:cNvGrpSpPr/>
          <p:nvPr/>
        </p:nvGrpSpPr>
        <p:grpSpPr>
          <a:xfrm>
            <a:off x="786847" y="552893"/>
            <a:ext cx="5752215" cy="2978159"/>
            <a:chOff x="457200" y="1176848"/>
            <a:chExt cx="5798127" cy="3135379"/>
          </a:xfrm>
        </p:grpSpPr>
        <p:grpSp>
          <p:nvGrpSpPr>
            <p:cNvPr id="9" name="Group 8">
              <a:extLst>
                <a:ext uri="{FF2B5EF4-FFF2-40B4-BE49-F238E27FC236}">
                  <a16:creationId xmlns="" xmlns:a16="http://schemas.microsoft.com/office/drawing/2014/main" id="{B3A41300-DEF7-1F21-8513-C50BB262A76A}"/>
                </a:ext>
              </a:extLst>
            </p:cNvPr>
            <p:cNvGrpSpPr/>
            <p:nvPr/>
          </p:nvGrpSpPr>
          <p:grpSpPr>
            <a:xfrm>
              <a:off x="457200" y="1922318"/>
              <a:ext cx="5798127" cy="2389909"/>
              <a:chOff x="602672" y="2483427"/>
              <a:chExt cx="5922819" cy="2389909"/>
            </a:xfrm>
            <a:solidFill>
              <a:srgbClr val="FFFFCC"/>
            </a:solidFill>
          </p:grpSpPr>
          <p:sp>
            <p:nvSpPr>
              <p:cNvPr id="11" name="Rectangle: Rounded Corners 12">
                <a:extLst>
                  <a:ext uri="{FF2B5EF4-FFF2-40B4-BE49-F238E27FC236}">
                    <a16:creationId xmlns="" xmlns:a16="http://schemas.microsoft.com/office/drawing/2014/main" id="{72454E8D-E224-CC48-B9ED-A918942B4CCB}"/>
                  </a:ext>
                </a:extLst>
              </p:cNvPr>
              <p:cNvSpPr/>
              <p:nvPr/>
            </p:nvSpPr>
            <p:spPr>
              <a:xfrm>
                <a:off x="602672" y="2483427"/>
                <a:ext cx="5922819" cy="2389909"/>
              </a:xfrm>
              <a:custGeom>
                <a:avLst/>
                <a:gdLst>
                  <a:gd name="connsiteX0" fmla="*/ 0 w 5922819"/>
                  <a:gd name="connsiteY0" fmla="*/ 398326 h 2389909"/>
                  <a:gd name="connsiteX1" fmla="*/ 398326 w 5922819"/>
                  <a:gd name="connsiteY1" fmla="*/ 0 h 2389909"/>
                  <a:gd name="connsiteX2" fmla="*/ 865377 w 5922819"/>
                  <a:gd name="connsiteY2" fmla="*/ 0 h 2389909"/>
                  <a:gd name="connsiteX3" fmla="*/ 1281166 w 5922819"/>
                  <a:gd name="connsiteY3" fmla="*/ 0 h 2389909"/>
                  <a:gd name="connsiteX4" fmla="*/ 1799478 w 5922819"/>
                  <a:gd name="connsiteY4" fmla="*/ 0 h 2389909"/>
                  <a:gd name="connsiteX5" fmla="*/ 2471576 w 5922819"/>
                  <a:gd name="connsiteY5" fmla="*/ 0 h 2389909"/>
                  <a:gd name="connsiteX6" fmla="*/ 3041150 w 5922819"/>
                  <a:gd name="connsiteY6" fmla="*/ 0 h 2389909"/>
                  <a:gd name="connsiteX7" fmla="*/ 3508201 w 5922819"/>
                  <a:gd name="connsiteY7" fmla="*/ 0 h 2389909"/>
                  <a:gd name="connsiteX8" fmla="*/ 4077775 w 5922819"/>
                  <a:gd name="connsiteY8" fmla="*/ 0 h 2389909"/>
                  <a:gd name="connsiteX9" fmla="*/ 4596087 w 5922819"/>
                  <a:gd name="connsiteY9" fmla="*/ 0 h 2389909"/>
                  <a:gd name="connsiteX10" fmla="*/ 5524493 w 5922819"/>
                  <a:gd name="connsiteY10" fmla="*/ 0 h 2389909"/>
                  <a:gd name="connsiteX11" fmla="*/ 5922819 w 5922819"/>
                  <a:gd name="connsiteY11" fmla="*/ 398326 h 2389909"/>
                  <a:gd name="connsiteX12" fmla="*/ 5922819 w 5922819"/>
                  <a:gd name="connsiteY12" fmla="*/ 913479 h 2389909"/>
                  <a:gd name="connsiteX13" fmla="*/ 5922819 w 5922819"/>
                  <a:gd name="connsiteY13" fmla="*/ 1428632 h 2389909"/>
                  <a:gd name="connsiteX14" fmla="*/ 5922819 w 5922819"/>
                  <a:gd name="connsiteY14" fmla="*/ 1991583 h 2389909"/>
                  <a:gd name="connsiteX15" fmla="*/ 5524493 w 5922819"/>
                  <a:gd name="connsiteY15" fmla="*/ 2389909 h 2389909"/>
                  <a:gd name="connsiteX16" fmla="*/ 5006181 w 5922819"/>
                  <a:gd name="connsiteY16" fmla="*/ 2389909 h 2389909"/>
                  <a:gd name="connsiteX17" fmla="*/ 4385345 w 5922819"/>
                  <a:gd name="connsiteY17" fmla="*/ 2389909 h 2389909"/>
                  <a:gd name="connsiteX18" fmla="*/ 3764509 w 5922819"/>
                  <a:gd name="connsiteY18" fmla="*/ 2389909 h 2389909"/>
                  <a:gd name="connsiteX19" fmla="*/ 3194935 w 5922819"/>
                  <a:gd name="connsiteY19" fmla="*/ 2389909 h 2389909"/>
                  <a:gd name="connsiteX20" fmla="*/ 2625361 w 5922819"/>
                  <a:gd name="connsiteY20" fmla="*/ 2389909 h 2389909"/>
                  <a:gd name="connsiteX21" fmla="*/ 2055787 w 5922819"/>
                  <a:gd name="connsiteY21" fmla="*/ 2389909 h 2389909"/>
                  <a:gd name="connsiteX22" fmla="*/ 1486213 w 5922819"/>
                  <a:gd name="connsiteY22" fmla="*/ 2389909 h 2389909"/>
                  <a:gd name="connsiteX23" fmla="*/ 1019162 w 5922819"/>
                  <a:gd name="connsiteY23" fmla="*/ 2389909 h 2389909"/>
                  <a:gd name="connsiteX24" fmla="*/ 398326 w 5922819"/>
                  <a:gd name="connsiteY24" fmla="*/ 2389909 h 2389909"/>
                  <a:gd name="connsiteX25" fmla="*/ 0 w 5922819"/>
                  <a:gd name="connsiteY25" fmla="*/ 1991583 h 2389909"/>
                  <a:gd name="connsiteX26" fmla="*/ 0 w 5922819"/>
                  <a:gd name="connsiteY26" fmla="*/ 1460497 h 2389909"/>
                  <a:gd name="connsiteX27" fmla="*/ 0 w 5922819"/>
                  <a:gd name="connsiteY27" fmla="*/ 961277 h 2389909"/>
                  <a:gd name="connsiteX28" fmla="*/ 0 w 5922819"/>
                  <a:gd name="connsiteY28"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922819" h="2389909" fill="none" extrusionOk="0">
                    <a:moveTo>
                      <a:pt x="0" y="398326"/>
                    </a:moveTo>
                    <a:cubicBezTo>
                      <a:pt x="-25110" y="225623"/>
                      <a:pt x="172914" y="-50858"/>
                      <a:pt x="398326" y="0"/>
                    </a:cubicBezTo>
                    <a:cubicBezTo>
                      <a:pt x="585273" y="-54826"/>
                      <a:pt x="682883" y="22090"/>
                      <a:pt x="865377" y="0"/>
                    </a:cubicBezTo>
                    <a:cubicBezTo>
                      <a:pt x="1047871" y="-22090"/>
                      <a:pt x="1115818" y="36667"/>
                      <a:pt x="1281166" y="0"/>
                    </a:cubicBezTo>
                    <a:cubicBezTo>
                      <a:pt x="1446514" y="-36667"/>
                      <a:pt x="1552483" y="55872"/>
                      <a:pt x="1799478" y="0"/>
                    </a:cubicBezTo>
                    <a:cubicBezTo>
                      <a:pt x="2046473" y="-55872"/>
                      <a:pt x="2256759" y="68933"/>
                      <a:pt x="2471576" y="0"/>
                    </a:cubicBezTo>
                    <a:cubicBezTo>
                      <a:pt x="2686393" y="-68933"/>
                      <a:pt x="2899860" y="63360"/>
                      <a:pt x="3041150" y="0"/>
                    </a:cubicBezTo>
                    <a:cubicBezTo>
                      <a:pt x="3182440" y="-63360"/>
                      <a:pt x="3402433" y="22609"/>
                      <a:pt x="3508201" y="0"/>
                    </a:cubicBezTo>
                    <a:cubicBezTo>
                      <a:pt x="3613969" y="-22609"/>
                      <a:pt x="3823621" y="15479"/>
                      <a:pt x="4077775" y="0"/>
                    </a:cubicBezTo>
                    <a:cubicBezTo>
                      <a:pt x="4331929" y="-15479"/>
                      <a:pt x="4455861" y="29743"/>
                      <a:pt x="4596087" y="0"/>
                    </a:cubicBezTo>
                    <a:cubicBezTo>
                      <a:pt x="4736313" y="-29743"/>
                      <a:pt x="5188909" y="47133"/>
                      <a:pt x="5524493" y="0"/>
                    </a:cubicBezTo>
                    <a:cubicBezTo>
                      <a:pt x="5742430" y="35191"/>
                      <a:pt x="5919924" y="172593"/>
                      <a:pt x="5922819" y="398326"/>
                    </a:cubicBezTo>
                    <a:cubicBezTo>
                      <a:pt x="5977811" y="536512"/>
                      <a:pt x="5884879" y="679623"/>
                      <a:pt x="5922819" y="913479"/>
                    </a:cubicBezTo>
                    <a:cubicBezTo>
                      <a:pt x="5960759" y="1147335"/>
                      <a:pt x="5919332" y="1282699"/>
                      <a:pt x="5922819" y="1428632"/>
                    </a:cubicBezTo>
                    <a:cubicBezTo>
                      <a:pt x="5926306" y="1574565"/>
                      <a:pt x="5903684" y="1841276"/>
                      <a:pt x="5922819" y="1991583"/>
                    </a:cubicBezTo>
                    <a:cubicBezTo>
                      <a:pt x="5922394" y="2232997"/>
                      <a:pt x="5710083" y="2359016"/>
                      <a:pt x="5524493" y="2389909"/>
                    </a:cubicBezTo>
                    <a:cubicBezTo>
                      <a:pt x="5364463" y="2426672"/>
                      <a:pt x="5224862" y="2363333"/>
                      <a:pt x="5006181" y="2389909"/>
                    </a:cubicBezTo>
                    <a:cubicBezTo>
                      <a:pt x="4787500" y="2416485"/>
                      <a:pt x="4599125" y="2374932"/>
                      <a:pt x="4385345" y="2389909"/>
                    </a:cubicBezTo>
                    <a:cubicBezTo>
                      <a:pt x="4171565" y="2404886"/>
                      <a:pt x="3942501" y="2378500"/>
                      <a:pt x="3764509" y="2389909"/>
                    </a:cubicBezTo>
                    <a:cubicBezTo>
                      <a:pt x="3586517" y="2401318"/>
                      <a:pt x="3346456" y="2359255"/>
                      <a:pt x="3194935" y="2389909"/>
                    </a:cubicBezTo>
                    <a:cubicBezTo>
                      <a:pt x="3043414" y="2420563"/>
                      <a:pt x="2776853" y="2364147"/>
                      <a:pt x="2625361" y="2389909"/>
                    </a:cubicBezTo>
                    <a:cubicBezTo>
                      <a:pt x="2473869" y="2415671"/>
                      <a:pt x="2306156" y="2327869"/>
                      <a:pt x="2055787" y="2389909"/>
                    </a:cubicBezTo>
                    <a:cubicBezTo>
                      <a:pt x="1805418" y="2451949"/>
                      <a:pt x="1676859" y="2365793"/>
                      <a:pt x="1486213" y="2389909"/>
                    </a:cubicBezTo>
                    <a:cubicBezTo>
                      <a:pt x="1295567" y="2414025"/>
                      <a:pt x="1151785" y="2336406"/>
                      <a:pt x="1019162" y="2389909"/>
                    </a:cubicBezTo>
                    <a:cubicBezTo>
                      <a:pt x="886539" y="2443412"/>
                      <a:pt x="687420" y="2350544"/>
                      <a:pt x="398326" y="2389909"/>
                    </a:cubicBezTo>
                    <a:cubicBezTo>
                      <a:pt x="153311" y="2430587"/>
                      <a:pt x="-51599" y="2205144"/>
                      <a:pt x="0" y="1991583"/>
                    </a:cubicBezTo>
                    <a:cubicBezTo>
                      <a:pt x="-21010" y="1782241"/>
                      <a:pt x="42948" y="1657772"/>
                      <a:pt x="0" y="1460497"/>
                    </a:cubicBezTo>
                    <a:cubicBezTo>
                      <a:pt x="-42948" y="1263222"/>
                      <a:pt x="55504" y="1079879"/>
                      <a:pt x="0" y="961277"/>
                    </a:cubicBezTo>
                    <a:cubicBezTo>
                      <a:pt x="-55504" y="842675"/>
                      <a:pt x="11724" y="638618"/>
                      <a:pt x="0" y="398326"/>
                    </a:cubicBezTo>
                    <a:close/>
                  </a:path>
                  <a:path w="5922819" h="2389909" stroke="0" extrusionOk="0">
                    <a:moveTo>
                      <a:pt x="0" y="398326"/>
                    </a:moveTo>
                    <a:cubicBezTo>
                      <a:pt x="28964" y="220397"/>
                      <a:pt x="206306" y="22650"/>
                      <a:pt x="398326" y="0"/>
                    </a:cubicBezTo>
                    <a:cubicBezTo>
                      <a:pt x="642830" y="-60785"/>
                      <a:pt x="747062" y="24238"/>
                      <a:pt x="1070423" y="0"/>
                    </a:cubicBezTo>
                    <a:cubicBezTo>
                      <a:pt x="1393784" y="-24238"/>
                      <a:pt x="1305202" y="37410"/>
                      <a:pt x="1486213" y="0"/>
                    </a:cubicBezTo>
                    <a:cubicBezTo>
                      <a:pt x="1667224" y="-37410"/>
                      <a:pt x="1769014" y="49417"/>
                      <a:pt x="1953263" y="0"/>
                    </a:cubicBezTo>
                    <a:cubicBezTo>
                      <a:pt x="2137512" y="-49417"/>
                      <a:pt x="2293059" y="17162"/>
                      <a:pt x="2420314" y="0"/>
                    </a:cubicBezTo>
                    <a:cubicBezTo>
                      <a:pt x="2547569" y="-17162"/>
                      <a:pt x="2748384" y="50954"/>
                      <a:pt x="2989888" y="0"/>
                    </a:cubicBezTo>
                    <a:cubicBezTo>
                      <a:pt x="3231392" y="-50954"/>
                      <a:pt x="3404777" y="50809"/>
                      <a:pt x="3610724" y="0"/>
                    </a:cubicBezTo>
                    <a:cubicBezTo>
                      <a:pt x="3816671" y="-50809"/>
                      <a:pt x="3967566" y="13755"/>
                      <a:pt x="4077775" y="0"/>
                    </a:cubicBezTo>
                    <a:cubicBezTo>
                      <a:pt x="4187984" y="-13755"/>
                      <a:pt x="4365908" y="26888"/>
                      <a:pt x="4596087" y="0"/>
                    </a:cubicBezTo>
                    <a:cubicBezTo>
                      <a:pt x="4826266" y="-26888"/>
                      <a:pt x="5308079" y="65204"/>
                      <a:pt x="5524493" y="0"/>
                    </a:cubicBezTo>
                    <a:cubicBezTo>
                      <a:pt x="5753362" y="-2336"/>
                      <a:pt x="5955032" y="149097"/>
                      <a:pt x="5922819" y="398326"/>
                    </a:cubicBezTo>
                    <a:cubicBezTo>
                      <a:pt x="5935221" y="550432"/>
                      <a:pt x="5902100" y="757142"/>
                      <a:pt x="5922819" y="945344"/>
                    </a:cubicBezTo>
                    <a:cubicBezTo>
                      <a:pt x="5943538" y="1133546"/>
                      <a:pt x="5895225" y="1244330"/>
                      <a:pt x="5922819" y="1428632"/>
                    </a:cubicBezTo>
                    <a:cubicBezTo>
                      <a:pt x="5950413" y="1612934"/>
                      <a:pt x="5863195" y="1804810"/>
                      <a:pt x="5922819" y="1991583"/>
                    </a:cubicBezTo>
                    <a:cubicBezTo>
                      <a:pt x="5931280" y="2210588"/>
                      <a:pt x="5741519" y="2385258"/>
                      <a:pt x="5524493" y="2389909"/>
                    </a:cubicBezTo>
                    <a:cubicBezTo>
                      <a:pt x="5286124" y="2454480"/>
                      <a:pt x="5032427" y="2386343"/>
                      <a:pt x="4852396" y="2389909"/>
                    </a:cubicBezTo>
                    <a:cubicBezTo>
                      <a:pt x="4672365" y="2393475"/>
                      <a:pt x="4415604" y="2339542"/>
                      <a:pt x="4282821" y="2389909"/>
                    </a:cubicBezTo>
                    <a:cubicBezTo>
                      <a:pt x="4150038" y="2440276"/>
                      <a:pt x="3923054" y="2379463"/>
                      <a:pt x="3815771" y="2389909"/>
                    </a:cubicBezTo>
                    <a:cubicBezTo>
                      <a:pt x="3708488" y="2400355"/>
                      <a:pt x="3563831" y="2389885"/>
                      <a:pt x="3399982" y="2389909"/>
                    </a:cubicBezTo>
                    <a:cubicBezTo>
                      <a:pt x="3236133" y="2389933"/>
                      <a:pt x="3027031" y="2370175"/>
                      <a:pt x="2932931" y="2389909"/>
                    </a:cubicBezTo>
                    <a:cubicBezTo>
                      <a:pt x="2838831" y="2409643"/>
                      <a:pt x="2571977" y="2341503"/>
                      <a:pt x="2363357" y="2389909"/>
                    </a:cubicBezTo>
                    <a:cubicBezTo>
                      <a:pt x="2154737" y="2438315"/>
                      <a:pt x="2008988" y="2354771"/>
                      <a:pt x="1691259" y="2389909"/>
                    </a:cubicBezTo>
                    <a:cubicBezTo>
                      <a:pt x="1373530" y="2425047"/>
                      <a:pt x="1200729" y="2314294"/>
                      <a:pt x="1019162" y="2389909"/>
                    </a:cubicBezTo>
                    <a:cubicBezTo>
                      <a:pt x="837595" y="2465524"/>
                      <a:pt x="631849" y="2361835"/>
                      <a:pt x="398326" y="2389909"/>
                    </a:cubicBezTo>
                    <a:cubicBezTo>
                      <a:pt x="198246" y="2364416"/>
                      <a:pt x="-32898" y="2224780"/>
                      <a:pt x="0" y="1991583"/>
                    </a:cubicBezTo>
                    <a:cubicBezTo>
                      <a:pt x="-4321" y="1858753"/>
                      <a:pt x="42256" y="1653378"/>
                      <a:pt x="0" y="1492362"/>
                    </a:cubicBezTo>
                    <a:cubicBezTo>
                      <a:pt x="-42256" y="1331346"/>
                      <a:pt x="20366" y="1198021"/>
                      <a:pt x="0" y="945344"/>
                    </a:cubicBezTo>
                    <a:cubicBezTo>
                      <a:pt x="-20366" y="692667"/>
                      <a:pt x="20388" y="569457"/>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0" marR="0" lvl="0" indent="0" algn="just" defTabSz="914377"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pic>
            <p:nvPicPr>
              <p:cNvPr id="13" name="Picture 12">
                <a:extLst>
                  <a:ext uri="{FF2B5EF4-FFF2-40B4-BE49-F238E27FC236}">
                    <a16:creationId xmlns="" xmlns:a16="http://schemas.microsoft.com/office/drawing/2014/main" id="{A8D1366F-8CE9-039A-06FD-34F636806A28}"/>
                  </a:ext>
                </a:extLst>
              </p:cNvPr>
              <p:cNvPicPr>
                <a:picLocks noChangeAspect="1"/>
              </p:cNvPicPr>
              <p:nvPr/>
            </p:nvPicPr>
            <p:blipFill>
              <a:blip r:embed="rId4"/>
              <a:stretch>
                <a:fillRect/>
              </a:stretch>
            </p:blipFill>
            <p:spPr>
              <a:xfrm flipH="1">
                <a:off x="907221" y="2770898"/>
                <a:ext cx="609091" cy="609091"/>
              </a:xfrm>
              <a:prstGeom prst="rect">
                <a:avLst/>
              </a:prstGeom>
              <a:grpFill/>
              <a:ln>
                <a:noFill/>
              </a:ln>
            </p:spPr>
          </p:pic>
          <p:pic>
            <p:nvPicPr>
              <p:cNvPr id="14" name="Picture 13">
                <a:extLst>
                  <a:ext uri="{FF2B5EF4-FFF2-40B4-BE49-F238E27FC236}">
                    <a16:creationId xmlns="" xmlns:a16="http://schemas.microsoft.com/office/drawing/2014/main" id="{49F398A9-116A-091F-374D-C380605E5C07}"/>
                  </a:ext>
                </a:extLst>
              </p:cNvPr>
              <p:cNvPicPr>
                <a:picLocks noChangeAspect="1"/>
              </p:cNvPicPr>
              <p:nvPr/>
            </p:nvPicPr>
            <p:blipFill>
              <a:blip r:embed="rId4"/>
              <a:stretch>
                <a:fillRect/>
              </a:stretch>
            </p:blipFill>
            <p:spPr>
              <a:xfrm flipH="1">
                <a:off x="907221" y="3268339"/>
                <a:ext cx="609091" cy="609091"/>
              </a:xfrm>
              <a:prstGeom prst="rect">
                <a:avLst/>
              </a:prstGeom>
              <a:grpFill/>
              <a:ln>
                <a:noFill/>
              </a:ln>
            </p:spPr>
          </p:pic>
          <p:pic>
            <p:nvPicPr>
              <p:cNvPr id="15" name="Picture 14">
                <a:extLst>
                  <a:ext uri="{FF2B5EF4-FFF2-40B4-BE49-F238E27FC236}">
                    <a16:creationId xmlns="" xmlns:a16="http://schemas.microsoft.com/office/drawing/2014/main" id="{05B3F38D-FD42-EAE8-5E1B-C2D5D12BCC5D}"/>
                  </a:ext>
                </a:extLst>
              </p:cNvPr>
              <p:cNvPicPr>
                <a:picLocks noChangeAspect="1"/>
              </p:cNvPicPr>
              <p:nvPr/>
            </p:nvPicPr>
            <p:blipFill>
              <a:blip r:embed="rId4"/>
              <a:stretch>
                <a:fillRect/>
              </a:stretch>
            </p:blipFill>
            <p:spPr>
              <a:xfrm flipH="1">
                <a:off x="907221" y="3782556"/>
                <a:ext cx="609091" cy="609091"/>
              </a:xfrm>
              <a:prstGeom prst="rect">
                <a:avLst/>
              </a:prstGeom>
              <a:grpFill/>
              <a:ln>
                <a:noFill/>
              </a:ln>
            </p:spPr>
          </p:pic>
        </p:grpSp>
        <p:sp>
          <p:nvSpPr>
            <p:cNvPr id="10" name="Rectangle: Rounded Corners 11">
              <a:extLst>
                <a:ext uri="{FF2B5EF4-FFF2-40B4-BE49-F238E27FC236}">
                  <a16:creationId xmlns="" xmlns:a16="http://schemas.microsoft.com/office/drawing/2014/main" id="{C20A36BA-96A1-C275-5BC7-10E470DAEB8B}"/>
                </a:ext>
              </a:extLst>
            </p:cNvPr>
            <p:cNvSpPr/>
            <p:nvPr/>
          </p:nvSpPr>
          <p:spPr>
            <a:xfrm>
              <a:off x="1351605" y="1176848"/>
              <a:ext cx="3438604"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Yêu</a:t>
              </a:r>
              <a:r>
                <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66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cầu</a:t>
              </a:r>
              <a:endParaRPr kumimoji="0" lang="en-US" sz="6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grpSp>
        <p:nvGrpSpPr>
          <p:cNvPr id="16" name="Group 15">
            <a:extLst>
              <a:ext uri="{FF2B5EF4-FFF2-40B4-BE49-F238E27FC236}">
                <a16:creationId xmlns="" xmlns:a16="http://schemas.microsoft.com/office/drawing/2014/main" id="{0C41EEAA-4C50-1EFF-8F79-268AECA49819}"/>
              </a:ext>
            </a:extLst>
          </p:cNvPr>
          <p:cNvGrpSpPr/>
          <p:nvPr/>
        </p:nvGrpSpPr>
        <p:grpSpPr>
          <a:xfrm>
            <a:off x="5550195" y="2784242"/>
            <a:ext cx="6313300" cy="3544110"/>
            <a:chOff x="535741" y="1010664"/>
            <a:chExt cx="6840681" cy="3891109"/>
          </a:xfrm>
        </p:grpSpPr>
        <p:grpSp>
          <p:nvGrpSpPr>
            <p:cNvPr id="17" name="Group 16">
              <a:extLst>
                <a:ext uri="{FF2B5EF4-FFF2-40B4-BE49-F238E27FC236}">
                  <a16:creationId xmlns="" xmlns:a16="http://schemas.microsoft.com/office/drawing/2014/main" id="{7E95307D-3220-AF4C-CFA0-5C7BD28920A4}"/>
                </a:ext>
              </a:extLst>
            </p:cNvPr>
            <p:cNvGrpSpPr/>
            <p:nvPr/>
          </p:nvGrpSpPr>
          <p:grpSpPr>
            <a:xfrm>
              <a:off x="535741" y="2511864"/>
              <a:ext cx="6840681" cy="2389909"/>
              <a:chOff x="5351318" y="4311147"/>
              <a:chExt cx="6840681" cy="2389909"/>
            </a:xfrm>
            <a:solidFill>
              <a:srgbClr val="FFFFCC"/>
            </a:solidFill>
          </p:grpSpPr>
          <p:sp>
            <p:nvSpPr>
              <p:cNvPr id="19" name="Rectangle: Rounded Corners 19">
                <a:extLst>
                  <a:ext uri="{FF2B5EF4-FFF2-40B4-BE49-F238E27FC236}">
                    <a16:creationId xmlns="" xmlns:a16="http://schemas.microsoft.com/office/drawing/2014/main" id="{293F6376-9E82-1784-A59F-D9152D00D014}"/>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20" name="Group 19">
                <a:extLst>
                  <a:ext uri="{FF2B5EF4-FFF2-40B4-BE49-F238E27FC236}">
                    <a16:creationId xmlns="" xmlns:a16="http://schemas.microsoft.com/office/drawing/2014/main" id="{78BEF015-80D3-2202-0B1B-62199667962F}"/>
                  </a:ext>
                </a:extLst>
              </p:cNvPr>
              <p:cNvGrpSpPr/>
              <p:nvPr/>
            </p:nvGrpSpPr>
            <p:grpSpPr>
              <a:xfrm>
                <a:off x="7848306" y="4505769"/>
                <a:ext cx="1916933" cy="698087"/>
                <a:chOff x="7938042" y="4498699"/>
                <a:chExt cx="2135833" cy="786591"/>
              </a:xfrm>
              <a:grpFill/>
            </p:grpSpPr>
            <p:pic>
              <p:nvPicPr>
                <p:cNvPr id="29" name="Picture 28" descr="Icon&#10;&#10;Description automatically generated">
                  <a:extLst>
                    <a:ext uri="{FF2B5EF4-FFF2-40B4-BE49-F238E27FC236}">
                      <a16:creationId xmlns="" xmlns:a16="http://schemas.microsoft.com/office/drawing/2014/main" id="{2359C224-6980-DE5C-40F3-386C4E433D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30" name="Picture 29" descr="Icon&#10;&#10;Description automatically generated">
                  <a:extLst>
                    <a:ext uri="{FF2B5EF4-FFF2-40B4-BE49-F238E27FC236}">
                      <a16:creationId xmlns="" xmlns:a16="http://schemas.microsoft.com/office/drawing/2014/main" id="{39641B08-E005-4BE5-7825-C5ED67E443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31" name="Picture 30" descr="Icon&#10;&#10;Description automatically generated">
                  <a:extLst>
                    <a:ext uri="{FF2B5EF4-FFF2-40B4-BE49-F238E27FC236}">
                      <a16:creationId xmlns="" xmlns:a16="http://schemas.microsoft.com/office/drawing/2014/main" id="{A39ABF54-329A-3DA8-8057-341810AB4FC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21" name="Group 20">
                <a:extLst>
                  <a:ext uri="{FF2B5EF4-FFF2-40B4-BE49-F238E27FC236}">
                    <a16:creationId xmlns="" xmlns:a16="http://schemas.microsoft.com/office/drawing/2014/main" id="{CBB9A72E-B673-0E69-96F3-6D74A04DE0F5}"/>
                  </a:ext>
                </a:extLst>
              </p:cNvPr>
              <p:cNvGrpSpPr/>
              <p:nvPr/>
            </p:nvGrpSpPr>
            <p:grpSpPr>
              <a:xfrm>
                <a:off x="7843282" y="5133562"/>
                <a:ext cx="1935526" cy="692431"/>
                <a:chOff x="7872868" y="4435004"/>
                <a:chExt cx="2216677" cy="790399"/>
              </a:xfrm>
              <a:grpFill/>
            </p:grpSpPr>
            <p:pic>
              <p:nvPicPr>
                <p:cNvPr id="26" name="Picture 25" descr="Icon&#10;&#10;Description automatically generated">
                  <a:extLst>
                    <a:ext uri="{FF2B5EF4-FFF2-40B4-BE49-F238E27FC236}">
                      <a16:creationId xmlns="" xmlns:a16="http://schemas.microsoft.com/office/drawing/2014/main" id="{C07B7C3B-394C-BD3A-E246-A989691D263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27" name="Picture 26" descr="Icon&#10;&#10;Description automatically generated">
                  <a:extLst>
                    <a:ext uri="{FF2B5EF4-FFF2-40B4-BE49-F238E27FC236}">
                      <a16:creationId xmlns="" xmlns:a16="http://schemas.microsoft.com/office/drawing/2014/main" id="{A883F4E9-2FDE-8552-CFB7-ECE1B2F3F2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28" name="Picture 27" descr="Icon&#10;&#10;Description automatically generated">
                  <a:extLst>
                    <a:ext uri="{FF2B5EF4-FFF2-40B4-BE49-F238E27FC236}">
                      <a16:creationId xmlns="" xmlns:a16="http://schemas.microsoft.com/office/drawing/2014/main" id="{5150052B-A638-9ECE-87A3-48C4C763B1D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22" name="Group 21">
                <a:extLst>
                  <a:ext uri="{FF2B5EF4-FFF2-40B4-BE49-F238E27FC236}">
                    <a16:creationId xmlns="" xmlns:a16="http://schemas.microsoft.com/office/drawing/2014/main" id="{EB247097-24DC-F165-8153-08DD8B357366}"/>
                  </a:ext>
                </a:extLst>
              </p:cNvPr>
              <p:cNvGrpSpPr/>
              <p:nvPr/>
            </p:nvGrpSpPr>
            <p:grpSpPr>
              <a:xfrm>
                <a:off x="10298358" y="5659583"/>
                <a:ext cx="1869306" cy="682868"/>
                <a:chOff x="8127746" y="4561610"/>
                <a:chExt cx="2082766" cy="769441"/>
              </a:xfrm>
              <a:grpFill/>
            </p:grpSpPr>
            <p:pic>
              <p:nvPicPr>
                <p:cNvPr id="23" name="Picture 22" descr="Icon&#10;&#10;Description automatically generated">
                  <a:extLst>
                    <a:ext uri="{FF2B5EF4-FFF2-40B4-BE49-F238E27FC236}">
                      <a16:creationId xmlns="" xmlns:a16="http://schemas.microsoft.com/office/drawing/2014/main" id="{94F6ABC9-7841-0A2F-68F4-95D9B47D2A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7746" y="4561610"/>
                  <a:ext cx="769440" cy="769441"/>
                </a:xfrm>
                <a:prstGeom prst="rect">
                  <a:avLst/>
                </a:prstGeom>
                <a:noFill/>
              </p:spPr>
            </p:pic>
            <p:pic>
              <p:nvPicPr>
                <p:cNvPr id="24" name="Picture 23" descr="Icon&#10;&#10;Description automatically generated">
                  <a:extLst>
                    <a:ext uri="{FF2B5EF4-FFF2-40B4-BE49-F238E27FC236}">
                      <a16:creationId xmlns="" xmlns:a16="http://schemas.microsoft.com/office/drawing/2014/main" id="{5CCB7FA8-6EE8-73AE-1FC2-3AF3E71C781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58733" y="4561610"/>
                  <a:ext cx="769441" cy="769441"/>
                </a:xfrm>
                <a:prstGeom prst="rect">
                  <a:avLst/>
                </a:prstGeom>
                <a:noFill/>
                <a:ln>
                  <a:noFill/>
                </a:ln>
              </p:spPr>
            </p:pic>
            <p:pic>
              <p:nvPicPr>
                <p:cNvPr id="25" name="Picture 24" descr="Icon&#10;&#10;Description automatically generated">
                  <a:extLst>
                    <a:ext uri="{FF2B5EF4-FFF2-40B4-BE49-F238E27FC236}">
                      <a16:creationId xmlns="" xmlns:a16="http://schemas.microsoft.com/office/drawing/2014/main" id="{10C496E5-B89E-E2A0-D65B-233A1501817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1070" y="4561610"/>
                  <a:ext cx="769442" cy="769441"/>
                </a:xfrm>
                <a:prstGeom prst="rect">
                  <a:avLst/>
                </a:prstGeom>
                <a:grpFill/>
              </p:spPr>
            </p:pic>
          </p:grpSp>
        </p:grpSp>
        <p:sp>
          <p:nvSpPr>
            <p:cNvPr id="18" name="Rectangle: Rounded Corners 18">
              <a:extLst>
                <a:ext uri="{FF2B5EF4-FFF2-40B4-BE49-F238E27FC236}">
                  <a16:creationId xmlns="" xmlns:a16="http://schemas.microsoft.com/office/drawing/2014/main" id="{5BC9C79F-C18A-6256-FB43-15C49C05D2E2}"/>
                </a:ext>
              </a:extLst>
            </p:cNvPr>
            <p:cNvSpPr/>
            <p:nvPr/>
          </p:nvSpPr>
          <p:spPr>
            <a:xfrm>
              <a:off x="1658511" y="1010664"/>
              <a:ext cx="5074542" cy="1667608"/>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32" name="Graphic 50">
            <a:extLst>
              <a:ext uri="{FF2B5EF4-FFF2-40B4-BE49-F238E27FC236}">
                <a16:creationId xmlns="" xmlns:a16="http://schemas.microsoft.com/office/drawing/2014/main" id="{BB924619-FD57-CE67-343A-A450A93BFC4C}"/>
              </a:ext>
            </a:extLst>
          </p:cNvPr>
          <p:cNvPicPr>
            <a:picLocks noChangeAspect="1"/>
          </p:cNvPicPr>
          <p:nvPr/>
        </p:nvPicPr>
        <p:blipFill>
          <a:blip r:embed="rId7">
            <a:extLst>
              <a:ext uri="{96DAC541-7B7A-43D3-8B79-37D633B846F1}">
                <asvg:svgBlip xmlns="" xmlns:asvg="http://schemas.microsoft.com/office/drawing/2016/SVG/main" r:embed="rId8"/>
              </a:ext>
            </a:extLst>
          </a:blip>
          <a:stretch>
            <a:fillRect/>
          </a:stretch>
        </p:blipFill>
        <p:spPr>
          <a:xfrm>
            <a:off x="999465" y="3668225"/>
            <a:ext cx="4550735" cy="2785738"/>
          </a:xfrm>
          <a:prstGeom prst="rect">
            <a:avLst/>
          </a:prstGeom>
        </p:spPr>
      </p:pic>
    </p:spTree>
    <p:extLst>
      <p:ext uri="{BB962C8B-B14F-4D97-AF65-F5344CB8AC3E}">
        <p14:creationId xmlns:p14="http://schemas.microsoft.com/office/powerpoint/2010/main" val="92458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par>
                                <p:cTn id="24" presetID="32" presetClass="emph" presetSubtype="0" fill="hold" nodeType="withEffect">
                                  <p:stCondLst>
                                    <p:cond delay="0"/>
                                  </p:stCondLst>
                                  <p:childTnLst>
                                    <p:animRot by="120000">
                                      <p:cBhvr>
                                        <p:cTn id="25" dur="100" fill="hold">
                                          <p:stCondLst>
                                            <p:cond delay="0"/>
                                          </p:stCondLst>
                                        </p:cTn>
                                        <p:tgtEl>
                                          <p:spTgt spid="32"/>
                                        </p:tgtEl>
                                        <p:attrNameLst>
                                          <p:attrName>r</p:attrName>
                                        </p:attrNameLst>
                                      </p:cBhvr>
                                    </p:animRot>
                                    <p:animRot by="-240000">
                                      <p:cBhvr>
                                        <p:cTn id="26" dur="200" fill="hold">
                                          <p:stCondLst>
                                            <p:cond delay="200"/>
                                          </p:stCondLst>
                                        </p:cTn>
                                        <p:tgtEl>
                                          <p:spTgt spid="32"/>
                                        </p:tgtEl>
                                        <p:attrNameLst>
                                          <p:attrName>r</p:attrName>
                                        </p:attrNameLst>
                                      </p:cBhvr>
                                    </p:animRot>
                                    <p:animRot by="240000">
                                      <p:cBhvr>
                                        <p:cTn id="27" dur="200" fill="hold">
                                          <p:stCondLst>
                                            <p:cond delay="400"/>
                                          </p:stCondLst>
                                        </p:cTn>
                                        <p:tgtEl>
                                          <p:spTgt spid="32"/>
                                        </p:tgtEl>
                                        <p:attrNameLst>
                                          <p:attrName>r</p:attrName>
                                        </p:attrNameLst>
                                      </p:cBhvr>
                                    </p:animRot>
                                    <p:animRot by="-240000">
                                      <p:cBhvr>
                                        <p:cTn id="28" dur="200" fill="hold">
                                          <p:stCondLst>
                                            <p:cond delay="600"/>
                                          </p:stCondLst>
                                        </p:cTn>
                                        <p:tgtEl>
                                          <p:spTgt spid="32"/>
                                        </p:tgtEl>
                                        <p:attrNameLst>
                                          <p:attrName>r</p:attrName>
                                        </p:attrNameLst>
                                      </p:cBhvr>
                                    </p:animRot>
                                    <p:animRot by="120000">
                                      <p:cBhvr>
                                        <p:cTn id="29" dur="200" fill="hold">
                                          <p:stCondLst>
                                            <p:cond delay="800"/>
                                          </p:stCondLst>
                                        </p:cTn>
                                        <p:tgtEl>
                                          <p:spTgt spid="3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659" y="310092"/>
            <a:ext cx="4383177" cy="6005648"/>
          </a:xfrm>
          <a:prstGeom prst="rect">
            <a:avLst/>
          </a:prstGeom>
        </p:spPr>
      </p:pic>
      <p:sp>
        <p:nvSpPr>
          <p:cNvPr id="34" name="Rectangle: Rounded Corners 23">
            <a:extLst>
              <a:ext uri="{FF2B5EF4-FFF2-40B4-BE49-F238E27FC236}">
                <a16:creationId xmlns="" xmlns:a16="http://schemas.microsoft.com/office/drawing/2014/main" id="{0A4C5BC9-C52B-E84A-C3A7-B33569DE2BAC}"/>
              </a:ext>
            </a:extLst>
          </p:cNvPr>
          <p:cNvSpPr/>
          <p:nvPr/>
        </p:nvSpPr>
        <p:spPr>
          <a:xfrm>
            <a:off x="4949851" y="315124"/>
            <a:ext cx="6066911"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Luyện</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trước</a:t>
            </a:r>
            <a:r>
              <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srgbClr val="7030A0"/>
                </a:solidFill>
                <a:effectLst/>
                <a:uLnTx/>
                <a:uFillTx/>
                <a:latin typeface="Calibri" panose="020F0502020204030204" pitchFamily="34" charset="0"/>
                <a:cs typeface="Calibri" panose="020F0502020204030204" pitchFamily="34" charset="0"/>
              </a:rPr>
              <a:t>lớp</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grpSp>
        <p:nvGrpSpPr>
          <p:cNvPr id="35" name="Group 34">
            <a:extLst>
              <a:ext uri="{FF2B5EF4-FFF2-40B4-BE49-F238E27FC236}">
                <a16:creationId xmlns="" xmlns:a16="http://schemas.microsoft.com/office/drawing/2014/main" id="{DC63638C-ABA2-6C63-E856-FAE5EFE85DA3}"/>
              </a:ext>
            </a:extLst>
          </p:cNvPr>
          <p:cNvGrpSpPr/>
          <p:nvPr/>
        </p:nvGrpSpPr>
        <p:grpSpPr>
          <a:xfrm>
            <a:off x="4949853" y="3304950"/>
            <a:ext cx="6840681" cy="3194191"/>
            <a:chOff x="535741" y="1707583"/>
            <a:chExt cx="6840681" cy="3194190"/>
          </a:xfrm>
        </p:grpSpPr>
        <p:grpSp>
          <p:nvGrpSpPr>
            <p:cNvPr id="36" name="Group 35">
              <a:extLst>
                <a:ext uri="{FF2B5EF4-FFF2-40B4-BE49-F238E27FC236}">
                  <a16:creationId xmlns=""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to,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rõ</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a:p>
                <a:pPr marL="514338" marR="0" lvl="0" indent="-514338" algn="just" defTabSz="914377"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ngắt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nghỉ</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đúng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chỗ</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grpSp>
            <p:nvGrpSpPr>
              <p:cNvPr id="39" name="Group 38">
                <a:extLst>
                  <a:ext uri="{FF2B5EF4-FFF2-40B4-BE49-F238E27FC236}">
                    <a16:creationId xmlns=""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Tiêu</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chí</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đánh</a:t>
              </a:r>
              <a:r>
                <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giá</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grpSp>
      <p:pic>
        <p:nvPicPr>
          <p:cNvPr id="51" name="图片 4">
            <a:extLst>
              <a:ext uri="{FF2B5EF4-FFF2-40B4-BE49-F238E27FC236}">
                <a16:creationId xmlns=""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5318" y="5268681"/>
            <a:ext cx="977262" cy="1441245"/>
          </a:xfrm>
          <a:prstGeom prst="rect">
            <a:avLst/>
          </a:prstGeom>
        </p:spPr>
      </p:pic>
      <p:sp>
        <p:nvSpPr>
          <p:cNvPr id="24" name="Rectangle: Rounded Corners 23">
            <a:extLst>
              <a:ext uri="{FF2B5EF4-FFF2-40B4-BE49-F238E27FC236}">
                <a16:creationId xmlns="" xmlns:a16="http://schemas.microsoft.com/office/drawing/2014/main" id="{0A4C5BC9-C52B-E84A-C3A7-B33569DE2BAC}"/>
              </a:ext>
            </a:extLst>
          </p:cNvPr>
          <p:cNvSpPr/>
          <p:nvPr/>
        </p:nvSpPr>
        <p:spPr>
          <a:xfrm>
            <a:off x="4288221" y="1418897"/>
            <a:ext cx="7502313" cy="1481957"/>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FFFF00"/>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smtClean="0">
                <a:ln>
                  <a:noFill/>
                </a:ln>
                <a:solidFill>
                  <a:srgbClr val="7030A0"/>
                </a:solidFill>
                <a:effectLst/>
                <a:uLnTx/>
                <a:uFillTx/>
                <a:latin typeface="Calibri" panose="020F0502020204030204" pitchFamily="34" charset="0"/>
                <a:cs typeface="Calibri" panose="020F0502020204030204" pitchFamily="34" charset="0"/>
              </a:rPr>
              <a:t>2 </a:t>
            </a:r>
            <a:r>
              <a:rPr kumimoji="0" lang="en-US" sz="4800" b="0" i="0" u="none" strike="noStrike" kern="1200" cap="none" spc="0" normalizeH="0" baseline="0" noProof="0" dirty="0" err="1" smtClean="0">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thi</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đọc</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Các</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nhóm</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khác</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theo</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dõi</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nhận</a:t>
            </a:r>
            <a:r>
              <a:rPr kumimoji="0" lang="en-US" sz="4800" b="0" i="0" u="none" strike="noStrike" kern="1200" cap="none" spc="0" normalizeH="0" noProof="0" dirty="0" smtClean="0">
                <a:ln>
                  <a:noFill/>
                </a:ln>
                <a:solidFill>
                  <a:srgbClr val="7030A0"/>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noProof="0" dirty="0" err="1" smtClean="0">
                <a:ln>
                  <a:noFill/>
                </a:ln>
                <a:solidFill>
                  <a:srgbClr val="7030A0"/>
                </a:solidFill>
                <a:effectLst/>
                <a:uLnTx/>
                <a:uFillTx/>
                <a:latin typeface="Calibri" panose="020F0502020204030204" pitchFamily="34" charset="0"/>
                <a:cs typeface="Calibri" panose="020F0502020204030204" pitchFamily="34" charset="0"/>
              </a:rPr>
              <a:t>xét</a:t>
            </a:r>
            <a:endParaRPr kumimoji="0" lang="en-US" sz="4800" b="0" i="0" u="none" strike="noStrike" kern="1200" cap="none" spc="0" normalizeH="0" baseline="0" noProof="0" dirty="0">
              <a:ln>
                <a:noFill/>
              </a:ln>
              <a:solidFill>
                <a:srgbClr val="7030A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633441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par>
                                <p:cTn id="11" presetID="10" presetClass="entr" presetSubtype="0"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 calcmode="lin" valueType="num">
                                      <p:cBhvr>
                                        <p:cTn id="18" dur="500" fill="hold"/>
                                        <p:tgtEl>
                                          <p:spTgt spid="24"/>
                                        </p:tgtEl>
                                        <p:attrNameLst>
                                          <p:attrName>ppt_w</p:attrName>
                                        </p:attrNameLst>
                                      </p:cBhvr>
                                      <p:tavLst>
                                        <p:tav tm="0">
                                          <p:val>
                                            <p:fltVal val="0"/>
                                          </p:val>
                                        </p:tav>
                                        <p:tav tm="100000">
                                          <p:val>
                                            <p:strVal val="#ppt_w"/>
                                          </p:val>
                                        </p:tav>
                                      </p:tavLst>
                                    </p:anim>
                                    <p:anim calcmode="lin" valueType="num">
                                      <p:cBhvr>
                                        <p:cTn id="19" dur="500" fill="hold"/>
                                        <p:tgtEl>
                                          <p:spTgt spid="24"/>
                                        </p:tgtEl>
                                        <p:attrNameLst>
                                          <p:attrName>ppt_h</p:attrName>
                                        </p:attrNameLst>
                                      </p:cBhvr>
                                      <p:tavLst>
                                        <p:tav tm="0">
                                          <p:val>
                                            <p:fltVal val="0"/>
                                          </p:val>
                                        </p:tav>
                                        <p:tav tm="100000">
                                          <p:val>
                                            <p:strVal val="#ppt_h"/>
                                          </p:val>
                                        </p:tav>
                                      </p:tavLst>
                                    </p:anim>
                                    <p:animEffect transition="in" filter="fade">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fade">
                                      <p:cBhvr>
                                        <p:cTn id="25" dur="1000"/>
                                        <p:tgtEl>
                                          <p:spTgt spid="35"/>
                                        </p:tgtEl>
                                      </p:cBhvr>
                                    </p:animEffect>
                                    <p:anim calcmode="lin" valueType="num">
                                      <p:cBhvr>
                                        <p:cTn id="26" dur="1000" fill="hold"/>
                                        <p:tgtEl>
                                          <p:spTgt spid="35"/>
                                        </p:tgtEl>
                                        <p:attrNameLst>
                                          <p:attrName>ppt_x</p:attrName>
                                        </p:attrNameLst>
                                      </p:cBhvr>
                                      <p:tavLst>
                                        <p:tav tm="0">
                                          <p:val>
                                            <p:strVal val="#ppt_x"/>
                                          </p:val>
                                        </p:tav>
                                        <p:tav tm="100000">
                                          <p:val>
                                            <p:strVal val="#ppt_x"/>
                                          </p:val>
                                        </p:tav>
                                      </p:tavLst>
                                    </p:anim>
                                    <p:anim calcmode="lin" valueType="num">
                                      <p:cBhvr>
                                        <p:cTn id="27"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2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418009441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grpSp>
        <p:nvGrpSpPr>
          <p:cNvPr id="24" name="Nhóm 9">
            <a:extLst>
              <a:ext uri="{FF2B5EF4-FFF2-40B4-BE49-F238E27FC236}">
                <a16:creationId xmlns="" xmlns:a16="http://schemas.microsoft.com/office/drawing/2014/main" id="{1628CD1B-9444-FE71-C3BD-2A82B1FB76A0}"/>
              </a:ext>
            </a:extLst>
          </p:cNvPr>
          <p:cNvGrpSpPr/>
          <p:nvPr/>
        </p:nvGrpSpPr>
        <p:grpSpPr>
          <a:xfrm>
            <a:off x="568017" y="3670760"/>
            <a:ext cx="6332537" cy="3017137"/>
            <a:chOff x="4682169" y="1304810"/>
            <a:chExt cx="4461831" cy="2264248"/>
          </a:xfrm>
        </p:grpSpPr>
        <p:pic>
          <p:nvPicPr>
            <p:cNvPr id="25"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4"/>
            <a:srcRect l="51326" t="14779" r="3493" b="47952"/>
            <a:stretch/>
          </p:blipFill>
          <p:spPr>
            <a:xfrm>
              <a:off x="4682169" y="1304810"/>
              <a:ext cx="4461831" cy="2264248"/>
            </a:xfrm>
            <a:prstGeom prst="rect">
              <a:avLst/>
            </a:prstGeom>
          </p:spPr>
        </p:pic>
        <p:sp>
          <p:nvSpPr>
            <p:cNvPr id="26" name="Hộp Văn bản 6">
              <a:extLst>
                <a:ext uri="{FF2B5EF4-FFF2-40B4-BE49-F238E27FC236}">
                  <a16:creationId xmlns=""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a:solidFill>
                    <a:srgbClr val="002060"/>
                  </a:solidFill>
                  <a:cs typeface="Arial"/>
                  <a:sym typeface="Arial"/>
                </a:rPr>
                <a:t>Luyện</a:t>
              </a:r>
              <a:r>
                <a:rPr lang="en-US" sz="6400" b="1" kern="0" dirty="0">
                  <a:solidFill>
                    <a:srgbClr val="002060"/>
                  </a:solidFill>
                  <a:cs typeface="Arial"/>
                  <a:sym typeface="Arial"/>
                </a:rPr>
                <a:t> </a:t>
              </a:r>
            </a:p>
            <a:p>
              <a:pPr algn="ctr" defTabSz="1219170">
                <a:buClr>
                  <a:srgbClr val="000000"/>
                </a:buClr>
                <a:defRPr/>
              </a:pPr>
              <a:r>
                <a:rPr lang="en-US" sz="6400" b="1" kern="0" dirty="0" err="1">
                  <a:solidFill>
                    <a:srgbClr val="002060"/>
                  </a:solidFill>
                  <a:cs typeface="Arial"/>
                  <a:sym typeface="Arial"/>
                </a:rPr>
                <a:t>đọc</a:t>
              </a:r>
              <a:r>
                <a:rPr lang="en-US" sz="6400" b="1" kern="0" dirty="0">
                  <a:solidFill>
                    <a:srgbClr val="002060"/>
                  </a:solidFill>
                  <a:cs typeface="Arial"/>
                  <a:sym typeface="Arial"/>
                </a:rPr>
                <a:t> </a:t>
              </a:r>
              <a:r>
                <a:rPr lang="en-US" sz="6400" b="1" kern="0" dirty="0" err="1">
                  <a:solidFill>
                    <a:srgbClr val="002060"/>
                  </a:solidFill>
                  <a:cs typeface="Arial"/>
                  <a:sym typeface="Arial"/>
                </a:rPr>
                <a:t>hiểu</a:t>
              </a:r>
              <a:endParaRPr lang="en-US" sz="6400" b="1" kern="0" dirty="0">
                <a:solidFill>
                  <a:srgbClr val="002060"/>
                </a:solidFill>
                <a:cs typeface="Arial"/>
                <a:sym typeface="Arial"/>
              </a:endParaRPr>
            </a:p>
          </p:txBody>
        </p:sp>
      </p:grpSp>
      <p:grpSp>
        <p:nvGrpSpPr>
          <p:cNvPr id="27" name="Nhóm 8">
            <a:extLst>
              <a:ext uri="{FF2B5EF4-FFF2-40B4-BE49-F238E27FC236}">
                <a16:creationId xmlns="" xmlns:a16="http://schemas.microsoft.com/office/drawing/2014/main" id="{74D989CF-9169-0BB8-DA32-1662979AD024}"/>
              </a:ext>
            </a:extLst>
          </p:cNvPr>
          <p:cNvGrpSpPr/>
          <p:nvPr/>
        </p:nvGrpSpPr>
        <p:grpSpPr>
          <a:xfrm>
            <a:off x="1329049" y="1930920"/>
            <a:ext cx="4796719" cy="2137174"/>
            <a:chOff x="5166911" y="0"/>
            <a:chExt cx="3393195" cy="1574443"/>
          </a:xfrm>
        </p:grpSpPr>
        <p:pic>
          <p:nvPicPr>
            <p:cNvPr id="28"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4"/>
            <a:srcRect l="51326" t="14779" r="3493" b="47952"/>
            <a:stretch/>
          </p:blipFill>
          <p:spPr>
            <a:xfrm>
              <a:off x="5166911" y="0"/>
              <a:ext cx="3393195" cy="1574443"/>
            </a:xfrm>
            <a:prstGeom prst="rect">
              <a:avLst/>
            </a:prstGeom>
          </p:spPr>
        </p:pic>
        <p:sp>
          <p:nvSpPr>
            <p:cNvPr id="29" name="Hộp Văn bản 5">
              <a:extLst>
                <a:ext uri="{FF2B5EF4-FFF2-40B4-BE49-F238E27FC236}">
                  <a16:creationId xmlns="" xmlns:a16="http://schemas.microsoft.com/office/drawing/2014/main" id="{3AB9E0B0-75B8-32DE-C41F-1CEAA08D15A3}"/>
                </a:ext>
              </a:extLst>
            </p:cNvPr>
            <p:cNvSpPr txBox="1"/>
            <p:nvPr/>
          </p:nvSpPr>
          <p:spPr>
            <a:xfrm>
              <a:off x="5783853" y="473813"/>
              <a:ext cx="2522863" cy="793580"/>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2</a:t>
              </a:r>
            </a:p>
          </p:txBody>
        </p:sp>
      </p:grpSp>
      <p:pic>
        <p:nvPicPr>
          <p:cNvPr id="30" name="Picture 29" descr="A picture containing stationary&#10;&#10;Description automatically generated">
            <a:extLst>
              <a:ext uri="{FF2B5EF4-FFF2-40B4-BE49-F238E27FC236}">
                <a16:creationId xmlns="" xmlns:a16="http://schemas.microsoft.com/office/drawing/2014/main" id="{B3EBFA17-7D75-7D15-771F-5C27319DF0A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6411433" y="106899"/>
            <a:ext cx="5645888" cy="6453397"/>
          </a:xfrm>
          <a:prstGeom prst="rect">
            <a:avLst/>
          </a:prstGeom>
        </p:spPr>
      </p:pic>
      <p:pic>
        <p:nvPicPr>
          <p:cNvPr id="31" name="Picture 30" descr="Con vẹt - Đặc điểm, ngoại hình và khả năng sinh sản của chúng"/>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01214" y="208492"/>
            <a:ext cx="3519377" cy="1928652"/>
          </a:xfrm>
          <a:prstGeom prst="rect">
            <a:avLst/>
          </a:prstGeom>
          <a:noFill/>
          <a:ln>
            <a:noFill/>
          </a:ln>
        </p:spPr>
      </p:pic>
    </p:spTree>
    <p:extLst>
      <p:ext uri="{BB962C8B-B14F-4D97-AF65-F5344CB8AC3E}">
        <p14:creationId xmlns:p14="http://schemas.microsoft.com/office/powerpoint/2010/main" val="938163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up)">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3" name="Rectangle 2"/>
          <p:cNvSpPr/>
          <p:nvPr/>
        </p:nvSpPr>
        <p:spPr>
          <a:xfrm rot="21184384">
            <a:off x="1167636" y="2960770"/>
            <a:ext cx="10747199" cy="1681143"/>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Những</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từ</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ngữ</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chỉ</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cảm</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xúc</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của</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cún</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trong</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bài</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Chân</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trời</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cuối</a:t>
            </a:r>
            <a:r>
              <a:rPr lang="en-US" sz="38300" b="1" dirty="0"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phố</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p>
        </p:txBody>
      </p:sp>
      <p:sp>
        <p:nvSpPr>
          <p:cNvPr id="5" name="Flowchart: Punched Tape 4"/>
          <p:cNvSpPr/>
          <p:nvPr/>
        </p:nvSpPr>
        <p:spPr>
          <a:xfrm>
            <a:off x="2695903" y="2885090"/>
            <a:ext cx="7866994" cy="3184634"/>
          </a:xfrm>
          <a:prstGeom prst="flowChartPunchedTape">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err="1" smtClean="0">
                <a:solidFill>
                  <a:srgbClr val="FF0000"/>
                </a:solidFill>
                <a:latin typeface="Times New Roman" pitchFamily="18" charset="0"/>
                <a:cs typeface="Times New Roman" pitchFamily="18" charset="0"/>
              </a:rPr>
              <a:t>Múa</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hát</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bài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Đi</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học</a:t>
            </a:r>
            <a:r>
              <a:rPr lang="en-US" sz="6000" b="1" dirty="0" smtClean="0">
                <a:solidFill>
                  <a:srgbClr val="FF0000"/>
                </a:solidFill>
                <a:latin typeface="Times New Roman" pitchFamily="18" charset="0"/>
                <a:cs typeface="Times New Roman" pitchFamily="18" charset="0"/>
              </a:rPr>
              <a:t> </a:t>
            </a:r>
            <a:r>
              <a:rPr lang="en-US" sz="6000" b="1" dirty="0" err="1" smtClean="0">
                <a:solidFill>
                  <a:srgbClr val="FF0000"/>
                </a:solidFill>
                <a:latin typeface="Times New Roman" pitchFamily="18" charset="0"/>
                <a:cs typeface="Times New Roman" pitchFamily="18" charset="0"/>
              </a:rPr>
              <a:t>xa</a:t>
            </a:r>
            <a:endParaRPr lang="en-US" sz="6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217189339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5"/>
                                        </p:tgtEl>
                                        <p:attrNameLst>
                                          <p:attrName>ppt_w</p:attrName>
                                        </p:attrNameLst>
                                      </p:cBhvr>
                                      <p:tavLst>
                                        <p:tav tm="0">
                                          <p:val>
                                            <p:strVal val="ppt_w"/>
                                          </p:val>
                                        </p:tav>
                                        <p:tav tm="100000">
                                          <p:val>
                                            <p:fltVal val="0"/>
                                          </p:val>
                                        </p:tav>
                                      </p:tavLst>
                                    </p:anim>
                                    <p:anim calcmode="lin" valueType="num">
                                      <p:cBhvr>
                                        <p:cTn id="7" dur="500"/>
                                        <p:tgtEl>
                                          <p:spTgt spid="5"/>
                                        </p:tgtEl>
                                        <p:attrNameLst>
                                          <p:attrName>ppt_h</p:attrName>
                                        </p:attrNameLst>
                                      </p:cBhvr>
                                      <p:tavLst>
                                        <p:tav tm="0">
                                          <p:val>
                                            <p:strVal val="ppt_h"/>
                                          </p:val>
                                        </p:tav>
                                        <p:tav tm="100000">
                                          <p:val>
                                            <p:fltVal val="0"/>
                                          </p:val>
                                        </p:tav>
                                      </p:tavLst>
                                    </p:anim>
                                    <p:animEffect transition="out" filter="fade">
                                      <p:cBhvr>
                                        <p:cTn id="8" dur="500"/>
                                        <p:tgtEl>
                                          <p:spTgt spid="5"/>
                                        </p:tgtEl>
                                      </p:cBhvr>
                                    </p:animEffect>
                                    <p:set>
                                      <p:cBhvr>
                                        <p:cTn id="9" dur="1" fill="hold">
                                          <p:stCondLst>
                                            <p:cond delay="499"/>
                                          </p:stCondLst>
                                        </p:cTn>
                                        <p:tgtEl>
                                          <p:spTgt spid="5"/>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8332" y="5292"/>
            <a:ext cx="3789712"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308490" y="233906"/>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9" name="Rectangle 8"/>
          <p:cNvSpPr/>
          <p:nvPr/>
        </p:nvSpPr>
        <p:spPr>
          <a:xfrm>
            <a:off x="510116" y="1844567"/>
            <a:ext cx="8082091" cy="1077218"/>
          </a:xfrm>
          <a:prstGeom prst="rect">
            <a:avLst/>
          </a:prstGeom>
        </p:spPr>
        <p:txBody>
          <a:bodyPr wrap="square">
            <a:spAutoFit/>
          </a:bodyPr>
          <a:lstStyle/>
          <a:p>
            <a:r>
              <a:rPr lang="en-US" sz="3200" b="1" dirty="0" err="1">
                <a:solidFill>
                  <a:srgbClr val="1F497D"/>
                </a:solidFill>
                <a:latin typeface="Times New Roman" pitchFamily="18" charset="0"/>
                <a:ea typeface="Times New Roman"/>
                <a:cs typeface="Times New Roman" pitchFamily="18" charset="0"/>
              </a:rPr>
              <a:t>Câu</a:t>
            </a:r>
            <a:r>
              <a:rPr lang="en-US" sz="3200" b="1" dirty="0">
                <a:solidFill>
                  <a:srgbClr val="1F497D"/>
                </a:solidFill>
                <a:latin typeface="Times New Roman" pitchFamily="18" charset="0"/>
                <a:ea typeface="Times New Roman"/>
                <a:cs typeface="Times New Roman" pitchFamily="18" charset="0"/>
              </a:rPr>
              <a:t> </a:t>
            </a:r>
            <a:r>
              <a:rPr lang="en-US" sz="3200" b="1" dirty="0" smtClean="0">
                <a:solidFill>
                  <a:srgbClr val="1F497D"/>
                </a:solidFill>
                <a:latin typeface="Times New Roman" pitchFamily="18" charset="0"/>
                <a:ea typeface="Times New Roman"/>
                <a:cs typeface="Times New Roman" pitchFamily="18" charset="0"/>
              </a:rPr>
              <a:t>1: </a:t>
            </a:r>
            <a:r>
              <a:rPr lang="en-US" sz="3200" dirty="0" err="1">
                <a:solidFill>
                  <a:srgbClr val="1F497D"/>
                </a:solidFill>
                <a:latin typeface="Times New Roman" pitchFamily="18" charset="0"/>
                <a:cs typeface="Times New Roman" pitchFamily="18" charset="0"/>
              </a:rPr>
              <a:t>Bài</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thơ</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viết</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về</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các</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bạn</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nhỏ</a:t>
            </a:r>
            <a:r>
              <a:rPr lang="en-US" sz="3200" dirty="0">
                <a:solidFill>
                  <a:srgbClr val="1F497D"/>
                </a:solidFill>
                <a:latin typeface="Times New Roman" pitchFamily="18" charset="0"/>
                <a:cs typeface="Times New Roman" pitchFamily="18" charset="0"/>
              </a:rPr>
              <a:t> ở </a:t>
            </a:r>
            <a:r>
              <a:rPr lang="en-US" sz="3200" dirty="0" err="1">
                <a:solidFill>
                  <a:srgbClr val="1F497D"/>
                </a:solidFill>
                <a:latin typeface="Times New Roman" pitchFamily="18" charset="0"/>
                <a:cs typeface="Times New Roman" pitchFamily="18" charset="0"/>
              </a:rPr>
              <a:t>đâu</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Những</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cảnh</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vật</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nào</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giúp</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em</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biết</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điều</a:t>
            </a:r>
            <a:r>
              <a:rPr lang="en-US" sz="3200" dirty="0">
                <a:solidFill>
                  <a:srgbClr val="1F497D"/>
                </a:solidFill>
                <a:latin typeface="Times New Roman" pitchFamily="18" charset="0"/>
                <a:cs typeface="Times New Roman" pitchFamily="18" charset="0"/>
              </a:rPr>
              <a:t> </a:t>
            </a:r>
            <a:r>
              <a:rPr lang="en-US" sz="3200" dirty="0" err="1">
                <a:solidFill>
                  <a:srgbClr val="1F497D"/>
                </a:solidFill>
                <a:latin typeface="Times New Roman" pitchFamily="18" charset="0"/>
                <a:cs typeface="Times New Roman" pitchFamily="18" charset="0"/>
              </a:rPr>
              <a:t>đó</a:t>
            </a:r>
            <a:r>
              <a:rPr lang="en-US" sz="3200" dirty="0">
                <a:solidFill>
                  <a:srgbClr val="1F497D"/>
                </a:solidFill>
                <a:latin typeface="Times New Roman" pitchFamily="18" charset="0"/>
                <a:cs typeface="Times New Roman" pitchFamily="18" charset="0"/>
              </a:rPr>
              <a:t>?</a:t>
            </a:r>
          </a:p>
        </p:txBody>
      </p:sp>
      <p:sp>
        <p:nvSpPr>
          <p:cNvPr id="10" name="Rectangle 9"/>
          <p:cNvSpPr/>
          <p:nvPr/>
        </p:nvSpPr>
        <p:spPr>
          <a:xfrm>
            <a:off x="588502" y="2942819"/>
            <a:ext cx="8303249" cy="3108543"/>
          </a:xfrm>
          <a:prstGeom prst="rect">
            <a:avLst/>
          </a:prstGeom>
        </p:spPr>
        <p:txBody>
          <a:bodyPr wrap="square">
            <a:spAutoFit/>
          </a:bodyPr>
          <a:lstStyle/>
          <a:p>
            <a:r>
              <a:rPr lang="vi-VN" sz="2800" dirty="0">
                <a:solidFill>
                  <a:srgbClr val="C00000"/>
                </a:solidFill>
              </a:rPr>
              <a:t>- Bài thơ viết về các bạn nhỏ ở trên vùng cao.</a:t>
            </a:r>
          </a:p>
          <a:p>
            <a:r>
              <a:rPr lang="vi-VN" sz="2800" dirty="0">
                <a:solidFill>
                  <a:srgbClr val="C00000"/>
                </a:solidFill>
              </a:rPr>
              <a:t>- Những cảnh vật giúp em nhận biết điều đó là:</a:t>
            </a:r>
          </a:p>
          <a:p>
            <a:r>
              <a:rPr lang="vi-VN" sz="2800" dirty="0">
                <a:solidFill>
                  <a:srgbClr val="C00000"/>
                </a:solidFill>
              </a:rPr>
              <a:t>+ Nắng nhuộm hồng núi xanh/ Tiếng trống rung vách đá</a:t>
            </a:r>
          </a:p>
          <a:p>
            <a:r>
              <a:rPr lang="vi-VN" sz="2800" dirty="0">
                <a:solidFill>
                  <a:srgbClr val="C00000"/>
                </a:solidFill>
              </a:rPr>
              <a:t>+ Bóng em nhòa bóng núi/ Hun hút mấy thung sâu</a:t>
            </a:r>
          </a:p>
          <a:p>
            <a:r>
              <a:rPr lang="vi-VN" sz="2800" dirty="0">
                <a:solidFill>
                  <a:srgbClr val="C00000"/>
                </a:solidFill>
              </a:rPr>
              <a:t>+ Vượt suối  lại băng rừng</a:t>
            </a:r>
          </a:p>
          <a:p>
            <a:r>
              <a:rPr lang="vi-VN" sz="2800" dirty="0">
                <a:solidFill>
                  <a:srgbClr val="C00000"/>
                </a:solidFill>
              </a:rPr>
              <a:t>+ Lớp học ngang lưng đồi</a:t>
            </a:r>
          </a:p>
        </p:txBody>
      </p:sp>
    </p:spTree>
    <p:extLst>
      <p:ext uri="{BB962C8B-B14F-4D97-AF65-F5344CB8AC3E}">
        <p14:creationId xmlns:p14="http://schemas.microsoft.com/office/powerpoint/2010/main" val="18044917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6009169" y="2695904"/>
            <a:ext cx="6019920"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2060"/>
                </a:solidFill>
              </a:rPr>
              <a:t>Bình</a:t>
            </a:r>
            <a:r>
              <a:rPr lang="en-US" sz="2400" dirty="0" smtClean="0">
                <a:solidFill>
                  <a:srgbClr val="002060"/>
                </a:solidFill>
              </a:rPr>
              <a:t> minh</a:t>
            </a:r>
          </a:p>
        </p:txBody>
      </p:sp>
    </p:spTree>
    <p:extLst>
      <p:ext uri="{BB962C8B-B14F-4D97-AF65-F5344CB8AC3E}">
        <p14:creationId xmlns:p14="http://schemas.microsoft.com/office/powerpoint/2010/main" val="378853372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1026" name="Picture 24" descr="Description: https://img.meta.com.vn/Data/image/2021/08/13/binh-minh-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5817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51015" y="5675582"/>
            <a:ext cx="11941138" cy="10405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schemeClr val="tx1"/>
                </a:solidFill>
                <a:latin typeface="Times New Roman" pitchFamily="18" charset="0"/>
                <a:cs typeface="Times New Roman" pitchFamily="18" charset="0"/>
              </a:rPr>
              <a:t>Hình</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ảnh</a:t>
            </a:r>
            <a:r>
              <a:rPr lang="en-US" sz="2400" b="1" i="1" dirty="0" smtClean="0">
                <a:solidFill>
                  <a:schemeClr val="tx1"/>
                </a:solidFill>
                <a:latin typeface="Times New Roman" pitchFamily="18" charset="0"/>
                <a:cs typeface="Times New Roman" pitchFamily="18" charset="0"/>
              </a:rPr>
              <a:t>: </a:t>
            </a:r>
            <a:r>
              <a:rPr lang="en-US" sz="2400" b="1" i="1" dirty="0" err="1" smtClean="0">
                <a:solidFill>
                  <a:schemeClr val="tx1"/>
                </a:solidFill>
                <a:latin typeface="Times New Roman" pitchFamily="18" charset="0"/>
                <a:cs typeface="Times New Roman" pitchFamily="18" charset="0"/>
              </a:rPr>
              <a:t>Bình</a:t>
            </a:r>
            <a:r>
              <a:rPr lang="en-US" sz="2400" b="1" i="1" dirty="0" smtClean="0">
                <a:solidFill>
                  <a:schemeClr val="tx1"/>
                </a:solidFill>
                <a:latin typeface="Times New Roman" pitchFamily="18" charset="0"/>
                <a:cs typeface="Times New Roman" pitchFamily="18" charset="0"/>
              </a:rPr>
              <a:t> minh (</a:t>
            </a:r>
            <a:r>
              <a:rPr lang="vi-VN" sz="2400" b="1" i="1" dirty="0" smtClean="0">
                <a:solidFill>
                  <a:srgbClr val="212529"/>
                </a:solidFill>
                <a:latin typeface="+mj-lt"/>
              </a:rPr>
              <a:t>Rạng </a:t>
            </a:r>
            <a:r>
              <a:rPr lang="vi-VN" sz="2400" b="1" i="1" dirty="0">
                <a:solidFill>
                  <a:srgbClr val="212529"/>
                </a:solidFill>
                <a:latin typeface="+mj-lt"/>
              </a:rPr>
              <a:t>đông hay bình minh (hừng đông) xảy ra trước khi Mặt Trời mọc, là thời điểm lúc bắt đầu chạng vạng buổi sáng</a:t>
            </a:r>
            <a:r>
              <a:rPr lang="vi-VN" sz="2400" b="1" i="1" dirty="0" smtClean="0">
                <a:solidFill>
                  <a:srgbClr val="212529"/>
                </a:solidFill>
                <a:latin typeface="+mj-lt"/>
              </a:rPr>
              <a:t>.</a:t>
            </a:r>
            <a:r>
              <a:rPr lang="en-US" sz="2400" b="1" i="1" dirty="0" smtClean="0">
                <a:solidFill>
                  <a:srgbClr val="212529"/>
                </a:solidFill>
                <a:latin typeface="+mj-lt"/>
              </a:rPr>
              <a:t>)</a:t>
            </a:r>
            <a:endParaRPr lang="en-US" sz="2400" b="1" i="1" dirty="0">
              <a:solidFill>
                <a:schemeClr val="tx1"/>
              </a:solidFill>
              <a:latin typeface="+mj-lt"/>
              <a:cs typeface="Times New Roman" pitchFamily="18" charset="0"/>
            </a:endParaRPr>
          </a:p>
        </p:txBody>
      </p:sp>
    </p:spTree>
    <p:extLst>
      <p:ext uri="{BB962C8B-B14F-4D97-AF65-F5344CB8AC3E}">
        <p14:creationId xmlns:p14="http://schemas.microsoft.com/office/powerpoint/2010/main" val="184220111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6009169" y="2695904"/>
            <a:ext cx="6019920"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endParaRPr lang="en-US" sz="2400" dirty="0" smtClean="0">
              <a:solidFill>
                <a:srgbClr val="002060"/>
              </a:solidFill>
            </a:endParaRPr>
          </a:p>
        </p:txBody>
      </p:sp>
    </p:spTree>
    <p:extLst>
      <p:ext uri="{BB962C8B-B14F-4D97-AF65-F5344CB8AC3E}">
        <p14:creationId xmlns:p14="http://schemas.microsoft.com/office/powerpoint/2010/main" val="122337369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205317" y="5990894"/>
            <a:ext cx="11823773" cy="7725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prstClr val="black"/>
                </a:solidFill>
                <a:latin typeface="Times New Roman" pitchFamily="18" charset="0"/>
                <a:cs typeface="Times New Roman" pitchFamily="18" charset="0"/>
              </a:rPr>
              <a:t>Hình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ảnh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Thung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lũng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Tình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yêu</a:t>
            </a:r>
            <a:r>
              <a:rPr lang="en-US" sz="2400" b="1" i="1" dirty="0" smtClean="0">
                <a:solidFill>
                  <a:prstClr val="black"/>
                </a:solidFill>
                <a:latin typeface="Times New Roman" pitchFamily="18" charset="0"/>
                <a:cs typeface="Times New Roman" pitchFamily="18" charset="0"/>
              </a:rPr>
              <a:t> ở </a:t>
            </a:r>
            <a:r>
              <a:rPr lang="en-US" sz="2400" b="1" i="1" dirty="0" err="1" smtClean="0">
                <a:solidFill>
                  <a:prstClr val="black"/>
                </a:solidFill>
                <a:latin typeface="Times New Roman" pitchFamily="18" charset="0"/>
                <a:cs typeface="Times New Roman" pitchFamily="18" charset="0"/>
              </a:rPr>
              <a:t>Đà</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Lạt</a:t>
            </a:r>
            <a:endParaRPr lang="en-US" sz="2400" b="1" i="1" dirty="0" smtClean="0">
              <a:solidFill>
                <a:prstClr val="black"/>
              </a:solidFill>
              <a:latin typeface="Times New Roman" pitchFamily="18" charset="0"/>
              <a:cs typeface="Times New Roman" pitchFamily="18" charset="0"/>
            </a:endParaRPr>
          </a:p>
          <a:p>
            <a:pPr algn="ctr"/>
            <a:r>
              <a:rPr lang="en-US" sz="2400" b="1" i="1" dirty="0" err="1" smtClean="0">
                <a:solidFill>
                  <a:prstClr val="black"/>
                </a:solidFill>
                <a:latin typeface="Times New Roman" pitchFamily="18" charset="0"/>
                <a:cs typeface="Times New Roman" pitchFamily="18" charset="0"/>
              </a:rPr>
              <a:t>Thung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thung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lũng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Dải</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đất</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trũng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thấp</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giữa</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các</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sườn</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dãy</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núi</a:t>
            </a:r>
            <a:r>
              <a:rPr lang="en-US" sz="2400" b="1" i="1" dirty="0" smtClean="0">
                <a:solidFill>
                  <a:prstClr val="black"/>
                </a:solidFill>
                <a:latin typeface="Times New Roman" pitchFamily="18" charset="0"/>
                <a:cs typeface="Times New Roman" pitchFamily="18" charset="0"/>
              </a:rPr>
              <a:t>.</a:t>
            </a:r>
            <a:endParaRPr lang="en-US" sz="2400" b="1" i="1" dirty="0">
              <a:solidFill>
                <a:prstClr val="black"/>
              </a:solidFill>
              <a:latin typeface="Times New Roman" pitchFamily="18" charset="0"/>
              <a:cs typeface="Times New Roman" pitchFamily="18"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49" name="Picture 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05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6030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6009169" y="2695904"/>
            <a:ext cx="6019920"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sâu</a:t>
            </a:r>
            <a:endParaRPr lang="en-US" sz="2400" dirty="0" smtClean="0">
              <a:solidFill>
                <a:srgbClr val="002060"/>
              </a:solidFill>
            </a:endParaRPr>
          </a:p>
        </p:txBody>
      </p:sp>
    </p:spTree>
    <p:extLst>
      <p:ext uri="{BB962C8B-B14F-4D97-AF65-F5344CB8AC3E}">
        <p14:creationId xmlns:p14="http://schemas.microsoft.com/office/powerpoint/2010/main" val="8833654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3" name="Rectangle 2"/>
          <p:cNvSpPr/>
          <p:nvPr/>
        </p:nvSpPr>
        <p:spPr>
          <a:xfrm>
            <a:off x="103717" y="5864772"/>
            <a:ext cx="11925373" cy="96169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err="1" smtClean="0">
                <a:solidFill>
                  <a:prstClr val="black"/>
                </a:solidFill>
                <a:latin typeface="Times New Roman" pitchFamily="18" charset="0"/>
                <a:cs typeface="Times New Roman" pitchFamily="18" charset="0"/>
              </a:rPr>
              <a:t>Hình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ảnh</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Ruộng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bậc</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thang</a:t>
            </a:r>
            <a:endParaRPr lang="en-US" sz="2400" b="1" i="1" dirty="0" smtClean="0">
              <a:solidFill>
                <a:prstClr val="black"/>
              </a:solidFill>
              <a:latin typeface="Times New Roman" pitchFamily="18" charset="0"/>
              <a:cs typeface="Times New Roman" pitchFamily="18" charset="0"/>
            </a:endParaRPr>
          </a:p>
          <a:p>
            <a:pPr lvl="0" algn="ctr"/>
            <a:r>
              <a:rPr lang="en-US" sz="2400" b="1" i="1" dirty="0" err="1" smtClean="0">
                <a:solidFill>
                  <a:prstClr val="black"/>
                </a:solidFill>
                <a:latin typeface="Times New Roman" pitchFamily="18" charset="0"/>
                <a:cs typeface="Times New Roman" pitchFamily="18" charset="0"/>
              </a:rPr>
              <a:t>Thung</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sâu</a:t>
            </a:r>
            <a:r>
              <a:rPr lang="en-US" sz="2400" b="1" i="1" dirty="0" smtClean="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Dải</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đất</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trũng</a:t>
            </a:r>
            <a:r>
              <a:rPr lang="en-US" sz="2400" b="1" i="1" dirty="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thấp</a:t>
            </a:r>
            <a:r>
              <a:rPr lang="en-US" sz="2400" b="1" i="1" dirty="0" smtClean="0">
                <a:solidFill>
                  <a:prstClr val="black"/>
                </a:solidFill>
                <a:latin typeface="Times New Roman" pitchFamily="18" charset="0"/>
                <a:cs typeface="Times New Roman" pitchFamily="18" charset="0"/>
              </a:rPr>
              <a:t>, </a:t>
            </a:r>
            <a:r>
              <a:rPr lang="en-US" sz="2400" b="1" i="1" dirty="0" err="1" smtClean="0">
                <a:solidFill>
                  <a:prstClr val="black"/>
                </a:solidFill>
                <a:latin typeface="Times New Roman" pitchFamily="18" charset="0"/>
                <a:cs typeface="Times New Roman" pitchFamily="18" charset="0"/>
              </a:rPr>
              <a:t>sâu</a:t>
            </a:r>
            <a:r>
              <a:rPr lang="en-US" sz="2400" b="1" i="1" dirty="0" smtClean="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giữa</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các</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sườn</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dãy</a:t>
            </a:r>
            <a:r>
              <a:rPr lang="en-US" sz="2400" b="1" i="1" dirty="0">
                <a:solidFill>
                  <a:prstClr val="black"/>
                </a:solidFill>
                <a:latin typeface="Times New Roman" pitchFamily="18" charset="0"/>
                <a:cs typeface="Times New Roman" pitchFamily="18" charset="0"/>
              </a:rPr>
              <a:t>) </a:t>
            </a:r>
            <a:r>
              <a:rPr lang="en-US" sz="2400" b="1" i="1" dirty="0" err="1">
                <a:solidFill>
                  <a:prstClr val="black"/>
                </a:solidFill>
                <a:latin typeface="Times New Roman" pitchFamily="18" charset="0"/>
                <a:cs typeface="Times New Roman" pitchFamily="18" charset="0"/>
              </a:rPr>
              <a:t>núi</a:t>
            </a:r>
            <a:r>
              <a:rPr lang="en-US" sz="2400" b="1" i="1" dirty="0" smtClean="0">
                <a:solidFill>
                  <a:prstClr val="black"/>
                </a:solidFill>
                <a:latin typeface="Times New Roman" pitchFamily="18" charset="0"/>
                <a:cs typeface="Times New Roman" pitchFamily="18" charset="0"/>
              </a:rPr>
              <a:t>.</a:t>
            </a:r>
            <a:endParaRPr lang="en-US" sz="2400" b="1" i="1" dirty="0">
              <a:solidFill>
                <a:prstClr val="black"/>
              </a:solidFill>
              <a:latin typeface="Times New Roman" pitchFamily="18" charset="0"/>
              <a:cs typeface="Times New Roman" pitchFamily="18" charset="0"/>
            </a:endParaRPr>
          </a:p>
        </p:txBody>
      </p:sp>
      <p:sp>
        <p:nvSpPr>
          <p:cNvPr id="2" name="Rectangle 2"/>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solidFill>
                <a:prstClr val="black"/>
              </a:solidFill>
            </a:endParaRPr>
          </a:p>
        </p:txBody>
      </p:sp>
      <p:pic>
        <p:nvPicPr>
          <p:cNvPr id="3074" name="Picture 25" descr="Description: https://thoibaonganhang.vn/stores/news_dataimages/thanhlm/012016/11/09/26abcdb271be8e269123cfeb9fd899e8_vietravel_2015091010333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
            <a:ext cx="12192000" cy="6053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3389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37840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5533696" y="2695904"/>
            <a:ext cx="6432329"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sâu</a:t>
            </a:r>
            <a:endParaRPr lang="en-US" sz="2400" dirty="0" smtClean="0">
              <a:solidFill>
                <a:srgbClr val="002060"/>
              </a:solidFill>
            </a:endParaRPr>
          </a:p>
        </p:txBody>
      </p:sp>
      <p:sp>
        <p:nvSpPr>
          <p:cNvPr id="18" name="Rectangle 17"/>
          <p:cNvSpPr/>
          <p:nvPr/>
        </p:nvSpPr>
        <p:spPr>
          <a:xfrm>
            <a:off x="5533696" y="3084794"/>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schemeClr val="tx2">
                    <a:lumMod val="75000"/>
                  </a:schemeClr>
                </a:solidFill>
                <a:latin typeface="+mj-lt"/>
              </a:rPr>
              <a:t>- </a:t>
            </a:r>
            <a:r>
              <a:rPr lang="en-US" sz="2400" dirty="0" smtClean="0">
                <a:solidFill>
                  <a:schemeClr val="tx2">
                    <a:lumMod val="75000"/>
                  </a:schemeClr>
                </a:solidFill>
                <a:latin typeface="+mj-lt"/>
              </a:rPr>
              <a:t>Ý 1: </a:t>
            </a:r>
            <a:r>
              <a:rPr lang="vi-VN" sz="2400" dirty="0" smtClean="0">
                <a:solidFill>
                  <a:schemeClr val="tx2">
                    <a:lumMod val="75000"/>
                  </a:schemeClr>
                </a:solidFill>
                <a:latin typeface="+mj-lt"/>
              </a:rPr>
              <a:t>Bài </a:t>
            </a:r>
            <a:r>
              <a:rPr lang="vi-VN" sz="2400" dirty="0">
                <a:solidFill>
                  <a:schemeClr val="tx2">
                    <a:lumMod val="75000"/>
                  </a:schemeClr>
                </a:solidFill>
                <a:latin typeface="+mj-lt"/>
              </a:rPr>
              <a:t>thơ viết về các bạn nhỏ ở trên vùng cao.</a:t>
            </a:r>
          </a:p>
        </p:txBody>
      </p:sp>
    </p:spTree>
    <p:extLst>
      <p:ext uri="{BB962C8B-B14F-4D97-AF65-F5344CB8AC3E}">
        <p14:creationId xmlns:p14="http://schemas.microsoft.com/office/powerpoint/2010/main" val="77937105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96248" y="5292"/>
            <a:ext cx="3111795"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308490" y="233906"/>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1" name="Rectangle 10"/>
          <p:cNvSpPr/>
          <p:nvPr/>
        </p:nvSpPr>
        <p:spPr>
          <a:xfrm>
            <a:off x="510116" y="1970695"/>
            <a:ext cx="9201443" cy="1077218"/>
          </a:xfrm>
          <a:prstGeom prst="rect">
            <a:avLst/>
          </a:prstGeom>
        </p:spPr>
        <p:txBody>
          <a:bodyPr wrap="square">
            <a:spAutoFit/>
          </a:bodyPr>
          <a:lstStyle/>
          <a:p>
            <a:r>
              <a:rPr lang="en-US" sz="3200" b="1" dirty="0" err="1" smtClean="0">
                <a:solidFill>
                  <a:srgbClr val="1F497D"/>
                </a:solidFill>
                <a:latin typeface="Times New Roman" pitchFamily="18" charset="0"/>
                <a:ea typeface="Times New Roman"/>
                <a:cs typeface="Times New Roman" pitchFamily="18" charset="0"/>
              </a:rPr>
              <a:t>Câu</a:t>
            </a:r>
            <a:r>
              <a:rPr lang="en-US" sz="3200" b="1" dirty="0" smtClean="0">
                <a:solidFill>
                  <a:srgbClr val="1F497D"/>
                </a:solidFill>
                <a:latin typeface="Times New Roman" pitchFamily="18" charset="0"/>
                <a:ea typeface="Times New Roman"/>
                <a:cs typeface="Times New Roman" pitchFamily="18" charset="0"/>
              </a:rPr>
              <a:t> 2: </a:t>
            </a:r>
            <a:r>
              <a:rPr lang="vi-VN" sz="3200" dirty="0" smtClean="0">
                <a:solidFill>
                  <a:schemeClr val="tx2"/>
                </a:solidFill>
                <a:latin typeface="Times New Roman" pitchFamily="18" charset="0"/>
                <a:cs typeface="Times New Roman" pitchFamily="18" charset="0"/>
              </a:rPr>
              <a:t>Những </a:t>
            </a:r>
            <a:r>
              <a:rPr lang="vi-VN" sz="3200" dirty="0">
                <a:solidFill>
                  <a:schemeClr val="tx2"/>
                </a:solidFill>
                <a:latin typeface="Times New Roman" pitchFamily="18" charset="0"/>
                <a:cs typeface="Times New Roman" pitchFamily="18" charset="0"/>
              </a:rPr>
              <a:t>chi tiết nào cho thấy việc đi học của bạn nhỏ vùng cao rất vất vả?</a:t>
            </a:r>
            <a:endParaRPr lang="en-US" sz="3200" dirty="0">
              <a:solidFill>
                <a:schemeClr val="tx2"/>
              </a:solidFill>
            </a:endParaRPr>
          </a:p>
        </p:txBody>
      </p:sp>
      <p:sp>
        <p:nvSpPr>
          <p:cNvPr id="12" name="Rectangle 11"/>
          <p:cNvSpPr/>
          <p:nvPr/>
        </p:nvSpPr>
        <p:spPr>
          <a:xfrm>
            <a:off x="557415" y="2958585"/>
            <a:ext cx="8964955" cy="3108543"/>
          </a:xfrm>
          <a:prstGeom prst="rect">
            <a:avLst/>
          </a:prstGeom>
        </p:spPr>
        <p:txBody>
          <a:bodyPr wrap="square">
            <a:spAutoFit/>
          </a:bodyPr>
          <a:lstStyle/>
          <a:p>
            <a:r>
              <a:rPr lang="vi-VN" sz="2800" dirty="0">
                <a:solidFill>
                  <a:srgbClr val="C00000"/>
                </a:solidFill>
              </a:rPr>
              <a:t>Những chi tiết cho thấy việc đi học của bạn nhỏ vùng cao rất vất vả là:</a:t>
            </a:r>
          </a:p>
          <a:p>
            <a:r>
              <a:rPr lang="vi-VN" sz="2800" dirty="0">
                <a:solidFill>
                  <a:srgbClr val="C00000"/>
                </a:solidFill>
              </a:rPr>
              <a:t>- Tiếng trống rung vách đá/ Giục đôi chân bước nhanh.</a:t>
            </a:r>
          </a:p>
          <a:p>
            <a:r>
              <a:rPr lang="vi-VN" sz="2800" dirty="0">
                <a:solidFill>
                  <a:srgbClr val="C00000"/>
                </a:solidFill>
              </a:rPr>
              <a:t>- Bóng em nhòa bóng núi/ Hun hút mấy thung sâu</a:t>
            </a:r>
          </a:p>
          <a:p>
            <a:r>
              <a:rPr lang="vi-VN" sz="2800" dirty="0">
                <a:solidFill>
                  <a:srgbClr val="C00000"/>
                </a:solidFill>
              </a:rPr>
              <a:t>- Em đi tìm cái chữ/ Vượt suối lại băng rừng/ Đường xa chân có mỏi</a:t>
            </a:r>
          </a:p>
          <a:p>
            <a:r>
              <a:rPr lang="vi-VN" sz="2800" dirty="0">
                <a:solidFill>
                  <a:srgbClr val="C00000"/>
                </a:solidFill>
              </a:rPr>
              <a:t>- Lớp học ngang lưng đồi/ Gặt chữ trên đỉnh trời!</a:t>
            </a:r>
          </a:p>
        </p:txBody>
      </p:sp>
    </p:spTree>
    <p:extLst>
      <p:ext uri="{BB962C8B-B14F-4D97-AF65-F5344CB8AC3E}">
        <p14:creationId xmlns:p14="http://schemas.microsoft.com/office/powerpoint/2010/main" val="1870355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circle(in)">
                                      <p:cBhvr>
                                        <p:cTn id="7" dur="2000"/>
                                        <p:tgtEl>
                                          <p:spTgt spid="12">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2">
                                            <p:txEl>
                                              <p:pRg st="1" end="1"/>
                                            </p:txEl>
                                          </p:spTgt>
                                        </p:tgtEl>
                                        <p:attrNameLst>
                                          <p:attrName>style.visibility</p:attrName>
                                        </p:attrNameLst>
                                      </p:cBhvr>
                                      <p:to>
                                        <p:strVal val="visible"/>
                                      </p:to>
                                    </p:set>
                                    <p:animEffect transition="in" filter="circle(in)">
                                      <p:cBhvr>
                                        <p:cTn id="10" dur="2000"/>
                                        <p:tgtEl>
                                          <p:spTgt spid="12">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2">
                                            <p:txEl>
                                              <p:pRg st="2" end="2"/>
                                            </p:txEl>
                                          </p:spTgt>
                                        </p:tgtEl>
                                        <p:attrNameLst>
                                          <p:attrName>style.visibility</p:attrName>
                                        </p:attrNameLst>
                                      </p:cBhvr>
                                      <p:to>
                                        <p:strVal val="visible"/>
                                      </p:to>
                                    </p:set>
                                    <p:animEffect transition="in" filter="circle(in)">
                                      <p:cBhvr>
                                        <p:cTn id="13" dur="2000"/>
                                        <p:tgtEl>
                                          <p:spTgt spid="12">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2">
                                            <p:txEl>
                                              <p:pRg st="3" end="3"/>
                                            </p:txEl>
                                          </p:spTgt>
                                        </p:tgtEl>
                                        <p:attrNameLst>
                                          <p:attrName>style.visibility</p:attrName>
                                        </p:attrNameLst>
                                      </p:cBhvr>
                                      <p:to>
                                        <p:strVal val="visible"/>
                                      </p:to>
                                    </p:set>
                                    <p:animEffect transition="in" filter="circle(in)">
                                      <p:cBhvr>
                                        <p:cTn id="16" dur="2000"/>
                                        <p:tgtEl>
                                          <p:spTgt spid="12">
                                            <p:txEl>
                                              <p:pRg st="3" end="3"/>
                                            </p:txEl>
                                          </p:spTgt>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xEl>
                                              <p:pRg st="4" end="4"/>
                                            </p:txEl>
                                          </p:spTgt>
                                        </p:tgtEl>
                                        <p:attrNameLst>
                                          <p:attrName>style.visibility</p:attrName>
                                        </p:attrNameLst>
                                      </p:cBhvr>
                                      <p:to>
                                        <p:strVal val="visible"/>
                                      </p:to>
                                    </p:set>
                                    <p:animEffect transition="in" filter="circle(in)">
                                      <p:cBhvr>
                                        <p:cTn id="19" dur="2000"/>
                                        <p:tgtEl>
                                          <p:spTgt spid="1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37840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5533696" y="2695904"/>
            <a:ext cx="6432329"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sâu</a:t>
            </a:r>
            <a:endParaRPr lang="en-US" sz="2400" dirty="0" smtClean="0">
              <a:solidFill>
                <a:srgbClr val="002060"/>
              </a:solidFill>
            </a:endParaRPr>
          </a:p>
        </p:txBody>
      </p:sp>
      <p:sp>
        <p:nvSpPr>
          <p:cNvPr id="18" name="Rectangle 17"/>
          <p:cNvSpPr/>
          <p:nvPr/>
        </p:nvSpPr>
        <p:spPr>
          <a:xfrm>
            <a:off x="5533696" y="3084794"/>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1: </a:t>
            </a:r>
            <a:r>
              <a:rPr lang="vi-VN" sz="2400" dirty="0" smtClean="0">
                <a:solidFill>
                  <a:srgbClr val="1F497D">
                    <a:lumMod val="75000"/>
                  </a:srgbClr>
                </a:solidFill>
                <a:latin typeface="Times New Roman"/>
              </a:rPr>
              <a:t>Bài </a:t>
            </a:r>
            <a:r>
              <a:rPr lang="vi-VN" sz="2400" dirty="0">
                <a:solidFill>
                  <a:srgbClr val="1F497D">
                    <a:lumMod val="75000"/>
                  </a:srgbClr>
                </a:solidFill>
                <a:latin typeface="Times New Roman"/>
              </a:rPr>
              <a:t>thơ viết về các bạn nhỏ ở trên vùng cao.</a:t>
            </a:r>
          </a:p>
        </p:txBody>
      </p:sp>
      <p:sp>
        <p:nvSpPr>
          <p:cNvPr id="21" name="Rectangle 20"/>
          <p:cNvSpPr/>
          <p:nvPr/>
        </p:nvSpPr>
        <p:spPr>
          <a:xfrm>
            <a:off x="5559968" y="3568280"/>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err="1" smtClean="0">
                <a:solidFill>
                  <a:srgbClr val="1F497D">
                    <a:lumMod val="75000"/>
                  </a:srgbClr>
                </a:solidFill>
              </a:rPr>
              <a:t>Ý2</a:t>
            </a:r>
            <a:r>
              <a:rPr lang="en-US" sz="2400" dirty="0" smtClean="0">
                <a:solidFill>
                  <a:srgbClr val="1F497D">
                    <a:lumMod val="75000"/>
                  </a:srgbClr>
                </a:solidFill>
              </a:rPr>
              <a:t>: </a:t>
            </a:r>
            <a:r>
              <a:rPr lang="en-US" sz="2400" dirty="0" smtClean="0">
                <a:solidFill>
                  <a:schemeClr val="tx2">
                    <a:lumMod val="75000"/>
                  </a:schemeClr>
                </a:solidFill>
                <a:latin typeface="+mj-lt"/>
              </a:rPr>
              <a:t>V</a:t>
            </a:r>
            <a:r>
              <a:rPr lang="vi-VN" sz="2400" dirty="0" smtClean="0">
                <a:solidFill>
                  <a:schemeClr val="tx2">
                    <a:lumMod val="75000"/>
                  </a:schemeClr>
                </a:solidFill>
                <a:latin typeface="+mj-lt"/>
              </a:rPr>
              <a:t>iệc </a:t>
            </a:r>
            <a:r>
              <a:rPr lang="vi-VN" sz="2400" dirty="0">
                <a:solidFill>
                  <a:schemeClr val="tx2">
                    <a:lumMod val="75000"/>
                  </a:schemeClr>
                </a:solidFill>
                <a:latin typeface="+mj-lt"/>
              </a:rPr>
              <a:t>đi học của bạn nhỏ vùng cao rất vất vả</a:t>
            </a:r>
            <a:r>
              <a:rPr lang="vi-VN" sz="2400" dirty="0" smtClean="0">
                <a:solidFill>
                  <a:schemeClr val="tx2">
                    <a:lumMod val="75000"/>
                  </a:schemeClr>
                </a:solidFill>
                <a:latin typeface="Times New Roman"/>
              </a:rPr>
              <a:t>.</a:t>
            </a:r>
            <a:endParaRPr lang="vi-VN" sz="2400" dirty="0">
              <a:solidFill>
                <a:schemeClr val="tx2">
                  <a:lumMod val="75000"/>
                </a:schemeClr>
              </a:solidFill>
              <a:latin typeface="Times New Roman"/>
            </a:endParaRPr>
          </a:p>
        </p:txBody>
      </p:sp>
    </p:spTree>
    <p:extLst>
      <p:ext uri="{BB962C8B-B14F-4D97-AF65-F5344CB8AC3E}">
        <p14:creationId xmlns:p14="http://schemas.microsoft.com/office/powerpoint/2010/main" val="94482229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2" name="Rectangle 1"/>
          <p:cNvSpPr/>
          <p:nvPr/>
        </p:nvSpPr>
        <p:spPr>
          <a:xfrm rot="21184384">
            <a:off x="4359525" y="1280262"/>
            <a:ext cx="5598187" cy="1468399"/>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KHỞI ĐỘNG</a:t>
            </a:r>
          </a:p>
        </p:txBody>
      </p:sp>
      <p:sp>
        <p:nvSpPr>
          <p:cNvPr id="3" name="Rectangle 2"/>
          <p:cNvSpPr/>
          <p:nvPr/>
        </p:nvSpPr>
        <p:spPr>
          <a:xfrm rot="21184384">
            <a:off x="1038317" y="2959122"/>
            <a:ext cx="10942710" cy="1521558"/>
          </a:xfrm>
          <a:prstGeom prst="rect">
            <a:avLst/>
          </a:prstGeom>
          <a:noFill/>
        </p:spPr>
        <p:txBody>
          <a:bodyPr wrap="none" lIns="121805" tIns="60902" rIns="121805" bIns="60902" anchor="ctr">
            <a:prstTxWarp prst="textPlain">
              <a:avLst/>
            </a:prstTxWarp>
            <a:spAutoFit/>
          </a:bodyPr>
          <a:lstStyle/>
          <a:p>
            <a:pPr algn="ctr" fontAlgn="base">
              <a:spcBef>
                <a:spcPct val="0"/>
              </a:spcBef>
              <a:spcAft>
                <a:spcPct val="0"/>
              </a:spcAft>
              <a:defRPr/>
            </a:pP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Những</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từ</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ngữ</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chỉ</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cảm</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xúc</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của</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smtClean="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cún</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tò</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mò</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bực</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mình</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mừng</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 </a:t>
            </a:r>
            <a:r>
              <a:rPr lang="en-US" sz="38300" b="1" dirty="0" err="1">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rỡ</a:t>
            </a:r>
            <a:r>
              <a:rPr lang="en-US" sz="38300" b="1" dirty="0">
                <a:ln w="1905">
                  <a:solidFill>
                    <a:srgbClr val="FF0000"/>
                  </a:solidFill>
                </a:ln>
                <a:solidFill>
                  <a:srgbClr val="000000"/>
                </a:solidFill>
                <a:effectLst>
                  <a:innerShdw blurRad="69850" dist="43180" dir="5400000">
                    <a:srgbClr val="000000">
                      <a:alpha val="65000"/>
                    </a:srgbClr>
                  </a:innerShdw>
                </a:effectLst>
                <a:latin typeface="Times New Roman" pitchFamily="18" charset="0"/>
                <a:cs typeface="Times New Roman" pitchFamily="18" charset="0"/>
                <a:sym typeface="Arial"/>
              </a:rPr>
              <a:t>?</a:t>
            </a:r>
          </a:p>
        </p:txBody>
      </p:sp>
    </p:spTree>
    <p:extLst>
      <p:ext uri="{BB962C8B-B14F-4D97-AF65-F5344CB8AC3E}">
        <p14:creationId xmlns:p14="http://schemas.microsoft.com/office/powerpoint/2010/main" val="135021716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0" y="5292"/>
            <a:ext cx="3364043"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308490" y="233906"/>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2" name="Rectangle 1"/>
          <p:cNvSpPr/>
          <p:nvPr/>
        </p:nvSpPr>
        <p:spPr>
          <a:xfrm>
            <a:off x="510118" y="1970684"/>
            <a:ext cx="8476228" cy="1384995"/>
          </a:xfrm>
          <a:prstGeom prst="rect">
            <a:avLst/>
          </a:prstGeom>
        </p:spPr>
        <p:txBody>
          <a:bodyPr wrap="square">
            <a:spAutoFit/>
          </a:bodyPr>
          <a:lstStyle/>
          <a:p>
            <a:pPr algn="just"/>
            <a:r>
              <a:rPr lang="en-US" sz="2800" b="1" dirty="0" err="1">
                <a:solidFill>
                  <a:schemeClr val="tx2"/>
                </a:solidFill>
                <a:latin typeface="Times New Roman" pitchFamily="18" charset="0"/>
                <a:cs typeface="Times New Roman" pitchFamily="18" charset="0"/>
              </a:rPr>
              <a:t>Câu</a:t>
            </a:r>
            <a:r>
              <a:rPr lang="en-US" sz="2800" b="1" dirty="0">
                <a:solidFill>
                  <a:schemeClr val="tx2"/>
                </a:solidFill>
                <a:latin typeface="Times New Roman" pitchFamily="18" charset="0"/>
                <a:cs typeface="Times New Roman" pitchFamily="18" charset="0"/>
              </a:rPr>
              <a:t> </a:t>
            </a:r>
            <a:r>
              <a:rPr lang="en-US" sz="2800" b="1" dirty="0" smtClean="0">
                <a:solidFill>
                  <a:schemeClr val="tx2"/>
                </a:solidFill>
                <a:latin typeface="Times New Roman" pitchFamily="18" charset="0"/>
                <a:cs typeface="Times New Roman" pitchFamily="18" charset="0"/>
              </a:rPr>
              <a:t>3:</a:t>
            </a:r>
            <a:r>
              <a:rPr lang="en-US" sz="2800" b="1"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Trên</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đường</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đi</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học</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bạn</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nhỏ</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nghe</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thấy</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những</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âm</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thanh</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nào</a:t>
            </a:r>
            <a:r>
              <a:rPr lang="en-US" sz="2800" dirty="0">
                <a:solidFill>
                  <a:schemeClr val="tx2"/>
                </a:solidFill>
                <a:latin typeface="Times New Roman" pitchFamily="18" charset="0"/>
                <a:cs typeface="Times New Roman" pitchFamily="18" charset="0"/>
              </a:rPr>
              <a:t>? Theo </a:t>
            </a:r>
            <a:r>
              <a:rPr lang="en-US" sz="2800" dirty="0" err="1">
                <a:solidFill>
                  <a:schemeClr val="tx2"/>
                </a:solidFill>
                <a:latin typeface="Times New Roman" pitchFamily="18" charset="0"/>
                <a:cs typeface="Times New Roman" pitchFamily="18" charset="0"/>
              </a:rPr>
              <a:t>em</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những</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âm</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thanh</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đó</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đem</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lại</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cảm</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xúc</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gì</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cho</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bạn</a:t>
            </a:r>
            <a:r>
              <a:rPr lang="en-US" sz="2800" dirty="0">
                <a:solidFill>
                  <a:schemeClr val="tx2"/>
                </a:solidFill>
                <a:latin typeface="Times New Roman" pitchFamily="18" charset="0"/>
                <a:cs typeface="Times New Roman" pitchFamily="18" charset="0"/>
              </a:rPr>
              <a:t> </a:t>
            </a:r>
            <a:r>
              <a:rPr lang="en-US" sz="2800" dirty="0" err="1">
                <a:solidFill>
                  <a:schemeClr val="tx2"/>
                </a:solidFill>
                <a:latin typeface="Times New Roman" pitchFamily="18" charset="0"/>
                <a:cs typeface="Times New Roman" pitchFamily="18" charset="0"/>
              </a:rPr>
              <a:t>nhỏ</a:t>
            </a:r>
            <a:r>
              <a:rPr lang="en-US" sz="2800" dirty="0">
                <a:solidFill>
                  <a:schemeClr val="tx2"/>
                </a:solidFill>
                <a:latin typeface="Times New Roman" pitchFamily="18" charset="0"/>
                <a:cs typeface="Times New Roman" pitchFamily="18" charset="0"/>
              </a:rPr>
              <a:t>?</a:t>
            </a:r>
          </a:p>
        </p:txBody>
      </p:sp>
      <p:sp>
        <p:nvSpPr>
          <p:cNvPr id="4" name="Rectangle 3"/>
          <p:cNvSpPr/>
          <p:nvPr/>
        </p:nvSpPr>
        <p:spPr>
          <a:xfrm>
            <a:off x="630621" y="3273905"/>
            <a:ext cx="8513379" cy="3108543"/>
          </a:xfrm>
          <a:prstGeom prst="rect">
            <a:avLst/>
          </a:prstGeom>
        </p:spPr>
        <p:txBody>
          <a:bodyPr wrap="square">
            <a:spAutoFit/>
          </a:bodyPr>
          <a:lstStyle/>
          <a:p>
            <a:pPr algn="just"/>
            <a:r>
              <a:rPr lang="vi-VN" sz="2800" dirty="0">
                <a:solidFill>
                  <a:srgbClr val="FF0000"/>
                </a:solidFill>
                <a:latin typeface="+mj-lt"/>
              </a:rPr>
              <a:t>- Trên đường đi học, bạn nhỏ nghe thấy những âm thanh của tiếng trống, tiếng sáo, chim hát ríu ran.</a:t>
            </a:r>
          </a:p>
          <a:p>
            <a:pPr algn="just"/>
            <a:r>
              <a:rPr lang="vi-VN" sz="2800" dirty="0">
                <a:solidFill>
                  <a:srgbClr val="FF0000"/>
                </a:solidFill>
                <a:latin typeface="+mj-lt"/>
              </a:rPr>
              <a:t>- Theo em, những âm thanh đó đem lại động lực đến trường đến lớp cho bạn nhỏ. Và những âm thanh đó tạo cho bạn nhỏ cảm xúc hứng khởi, phấn khích, tạo niềm vui trên con đường đến trường để bạn quên đi cái vất vả trước mắt.</a:t>
            </a:r>
          </a:p>
        </p:txBody>
      </p:sp>
    </p:spTree>
    <p:extLst>
      <p:ext uri="{BB962C8B-B14F-4D97-AF65-F5344CB8AC3E}">
        <p14:creationId xmlns:p14="http://schemas.microsoft.com/office/powerpoint/2010/main" val="2343759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circle(in)">
                                      <p:cBhvr>
                                        <p:cTn id="12" dur="20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37840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5533696" y="2695904"/>
            <a:ext cx="6432329"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sâu</a:t>
            </a:r>
            <a:endParaRPr lang="en-US" sz="2400" dirty="0" smtClean="0">
              <a:solidFill>
                <a:srgbClr val="002060"/>
              </a:solidFill>
            </a:endParaRPr>
          </a:p>
        </p:txBody>
      </p:sp>
      <p:sp>
        <p:nvSpPr>
          <p:cNvPr id="18" name="Rectangle 17"/>
          <p:cNvSpPr/>
          <p:nvPr/>
        </p:nvSpPr>
        <p:spPr>
          <a:xfrm>
            <a:off x="5533696" y="3084794"/>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1: </a:t>
            </a:r>
            <a:r>
              <a:rPr lang="vi-VN" sz="2400" dirty="0" smtClean="0">
                <a:solidFill>
                  <a:srgbClr val="1F497D">
                    <a:lumMod val="75000"/>
                  </a:srgbClr>
                </a:solidFill>
                <a:latin typeface="Times New Roman"/>
              </a:rPr>
              <a:t>Bài </a:t>
            </a:r>
            <a:r>
              <a:rPr lang="vi-VN" sz="2400" dirty="0">
                <a:solidFill>
                  <a:srgbClr val="1F497D">
                    <a:lumMod val="75000"/>
                  </a:srgbClr>
                </a:solidFill>
                <a:latin typeface="Times New Roman"/>
              </a:rPr>
              <a:t>thơ viết về các bạn nhỏ ở trên vùng cao.</a:t>
            </a:r>
          </a:p>
        </p:txBody>
      </p:sp>
      <p:sp>
        <p:nvSpPr>
          <p:cNvPr id="21" name="Rectangle 20"/>
          <p:cNvSpPr/>
          <p:nvPr/>
        </p:nvSpPr>
        <p:spPr>
          <a:xfrm>
            <a:off x="5559968" y="3568280"/>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err="1" smtClean="0">
                <a:solidFill>
                  <a:srgbClr val="1F497D">
                    <a:lumMod val="75000"/>
                  </a:srgbClr>
                </a:solidFill>
              </a:rPr>
              <a:t>Ý2</a:t>
            </a:r>
            <a:r>
              <a:rPr lang="en-US" sz="2400" dirty="0" smtClean="0">
                <a:solidFill>
                  <a:srgbClr val="1F497D">
                    <a:lumMod val="75000"/>
                  </a:srgbClr>
                </a:solidFill>
              </a:rPr>
              <a:t>: V</a:t>
            </a:r>
            <a:r>
              <a:rPr lang="vi-VN" sz="2400" dirty="0" smtClean="0">
                <a:solidFill>
                  <a:srgbClr val="1F497D">
                    <a:lumMod val="75000"/>
                  </a:srgbClr>
                </a:solidFill>
                <a:latin typeface="Times New Roman"/>
              </a:rPr>
              <a:t>iệc </a:t>
            </a:r>
            <a:r>
              <a:rPr lang="vi-VN" sz="2400" dirty="0">
                <a:solidFill>
                  <a:srgbClr val="1F497D">
                    <a:lumMod val="75000"/>
                  </a:srgbClr>
                </a:solidFill>
                <a:latin typeface="Times New Roman"/>
              </a:rPr>
              <a:t>đi học của bạn nhỏ vùng cao rất vất vả</a:t>
            </a:r>
            <a:r>
              <a:rPr lang="vi-VN" sz="2400" dirty="0" smtClean="0">
                <a:solidFill>
                  <a:srgbClr val="1F497D">
                    <a:lumMod val="75000"/>
                  </a:srgbClr>
                </a:solidFill>
                <a:latin typeface="Times New Roman"/>
              </a:rPr>
              <a:t>.</a:t>
            </a:r>
            <a:endParaRPr lang="vi-VN" sz="2400" dirty="0">
              <a:solidFill>
                <a:srgbClr val="1F497D">
                  <a:lumMod val="75000"/>
                </a:srgbClr>
              </a:solidFill>
              <a:latin typeface="Times New Roman"/>
            </a:endParaRPr>
          </a:p>
        </p:txBody>
      </p:sp>
      <p:sp>
        <p:nvSpPr>
          <p:cNvPr id="22" name="Rectangle 21"/>
          <p:cNvSpPr/>
          <p:nvPr/>
        </p:nvSpPr>
        <p:spPr>
          <a:xfrm>
            <a:off x="5554708" y="3957170"/>
            <a:ext cx="6364005" cy="10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r>
              <a:rPr lang="vi-VN" sz="2400" dirty="0">
                <a:solidFill>
                  <a:srgbClr val="1F497D">
                    <a:lumMod val="75000"/>
                  </a:srgbClr>
                </a:solidFill>
                <a:latin typeface="Times New Roman"/>
              </a:rPr>
              <a:t>- </a:t>
            </a:r>
            <a:r>
              <a:rPr lang="en-US" sz="2400" dirty="0" err="1" smtClean="0">
                <a:solidFill>
                  <a:srgbClr val="1F497D">
                    <a:lumMod val="75000"/>
                  </a:srgbClr>
                </a:solidFill>
              </a:rPr>
              <a:t>Ý3</a:t>
            </a:r>
            <a:r>
              <a:rPr lang="en-US" sz="2400" dirty="0" smtClean="0">
                <a:solidFill>
                  <a:srgbClr val="1F497D">
                    <a:lumMod val="75000"/>
                  </a:srgbClr>
                </a:solidFill>
              </a:rPr>
              <a:t>: </a:t>
            </a:r>
            <a:r>
              <a:rPr lang="en-US" sz="2400" dirty="0" smtClean="0">
                <a:solidFill>
                  <a:schemeClr val="tx2">
                    <a:lumMod val="75000"/>
                  </a:schemeClr>
                </a:solidFill>
                <a:latin typeface="Times New Roman"/>
              </a:rPr>
              <a:t>N</a:t>
            </a:r>
            <a:r>
              <a:rPr lang="vi-VN" sz="2400" dirty="0" smtClean="0">
                <a:solidFill>
                  <a:schemeClr val="tx2">
                    <a:lumMod val="75000"/>
                  </a:schemeClr>
                </a:solidFill>
                <a:latin typeface="Times New Roman"/>
              </a:rPr>
              <a:t>hững </a:t>
            </a:r>
            <a:r>
              <a:rPr lang="vi-VN" sz="2400" dirty="0">
                <a:solidFill>
                  <a:schemeClr val="tx2">
                    <a:lumMod val="75000"/>
                  </a:schemeClr>
                </a:solidFill>
                <a:latin typeface="Times New Roman"/>
              </a:rPr>
              <a:t>âm thanh </a:t>
            </a:r>
            <a:r>
              <a:rPr lang="en-US" sz="2400" dirty="0" err="1" smtClean="0">
                <a:solidFill>
                  <a:schemeClr val="tx2">
                    <a:lumMod val="75000"/>
                  </a:schemeClr>
                </a:solidFill>
                <a:latin typeface="Times New Roman"/>
              </a:rPr>
              <a:t>trên</a:t>
            </a:r>
            <a:r>
              <a:rPr lang="en-US" sz="2400" dirty="0" smtClean="0">
                <a:solidFill>
                  <a:schemeClr val="tx2">
                    <a:lumMod val="75000"/>
                  </a:schemeClr>
                </a:solidFill>
                <a:latin typeface="Times New Roman"/>
              </a:rPr>
              <a:t> </a:t>
            </a:r>
            <a:r>
              <a:rPr lang="en-US" sz="2400" dirty="0" err="1" smtClean="0">
                <a:solidFill>
                  <a:schemeClr val="tx2">
                    <a:lumMod val="75000"/>
                  </a:schemeClr>
                </a:solidFill>
                <a:latin typeface="Times New Roman"/>
              </a:rPr>
              <a:t>đường</a:t>
            </a:r>
            <a:r>
              <a:rPr lang="vi-VN" sz="2400" dirty="0" smtClean="0">
                <a:solidFill>
                  <a:schemeClr val="tx2">
                    <a:lumMod val="75000"/>
                  </a:schemeClr>
                </a:solidFill>
                <a:latin typeface="Times New Roman"/>
              </a:rPr>
              <a:t> </a:t>
            </a:r>
            <a:r>
              <a:rPr lang="vi-VN" sz="2400" dirty="0">
                <a:solidFill>
                  <a:schemeClr val="tx2">
                    <a:lumMod val="75000"/>
                  </a:schemeClr>
                </a:solidFill>
                <a:latin typeface="Times New Roman"/>
              </a:rPr>
              <a:t>tạo cho bạn nhỏ cảm xúc hứng </a:t>
            </a:r>
            <a:r>
              <a:rPr lang="vi-VN" sz="2400" dirty="0" smtClean="0">
                <a:solidFill>
                  <a:schemeClr val="tx2">
                    <a:lumMod val="75000"/>
                  </a:schemeClr>
                </a:solidFill>
                <a:latin typeface="Times New Roman"/>
              </a:rPr>
              <a:t>khởi</a:t>
            </a:r>
            <a:r>
              <a:rPr lang="en-US" sz="2400" dirty="0" smtClean="0">
                <a:solidFill>
                  <a:schemeClr val="tx2">
                    <a:lumMod val="75000"/>
                  </a:schemeClr>
                </a:solidFill>
                <a:latin typeface="Times New Roman"/>
              </a:rPr>
              <a:t> </a:t>
            </a:r>
            <a:r>
              <a:rPr lang="vi-VN" sz="2400" dirty="0" smtClean="0">
                <a:solidFill>
                  <a:schemeClr val="tx2">
                    <a:lumMod val="75000"/>
                  </a:schemeClr>
                </a:solidFill>
                <a:latin typeface="Times New Roman"/>
              </a:rPr>
              <a:t>để </a:t>
            </a:r>
            <a:r>
              <a:rPr lang="vi-VN" sz="2400" dirty="0">
                <a:solidFill>
                  <a:schemeClr val="tx2">
                    <a:lumMod val="75000"/>
                  </a:schemeClr>
                </a:solidFill>
                <a:latin typeface="Times New Roman"/>
              </a:rPr>
              <a:t>bạn quên đi cái vất </a:t>
            </a:r>
            <a:r>
              <a:rPr lang="vi-VN" sz="2400" dirty="0" smtClean="0">
                <a:solidFill>
                  <a:schemeClr val="tx2">
                    <a:lumMod val="75000"/>
                  </a:schemeClr>
                </a:solidFill>
                <a:latin typeface="Times New Roman"/>
              </a:rPr>
              <a:t>vả</a:t>
            </a:r>
            <a:r>
              <a:rPr lang="en-US" sz="2400" dirty="0" smtClean="0">
                <a:solidFill>
                  <a:schemeClr val="tx2">
                    <a:lumMod val="75000"/>
                  </a:schemeClr>
                </a:solidFill>
                <a:latin typeface="Times New Roman"/>
              </a:rPr>
              <a:t>.</a:t>
            </a:r>
            <a:endParaRPr lang="en-US" sz="2400" dirty="0">
              <a:solidFill>
                <a:schemeClr val="tx2">
                  <a:lumMod val="75000"/>
                </a:schemeClr>
              </a:solidFill>
            </a:endParaRPr>
          </a:p>
        </p:txBody>
      </p:sp>
    </p:spTree>
    <p:extLst>
      <p:ext uri="{BB962C8B-B14F-4D97-AF65-F5344CB8AC3E}">
        <p14:creationId xmlns:p14="http://schemas.microsoft.com/office/powerpoint/2010/main" val="50800298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08884" y="5292"/>
            <a:ext cx="4499160"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308490" y="233906"/>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5" name="Rectangle 4"/>
          <p:cNvSpPr/>
          <p:nvPr/>
        </p:nvSpPr>
        <p:spPr>
          <a:xfrm>
            <a:off x="635802" y="2049520"/>
            <a:ext cx="7373081" cy="954107"/>
          </a:xfrm>
          <a:prstGeom prst="rect">
            <a:avLst/>
          </a:prstGeom>
        </p:spPr>
        <p:txBody>
          <a:bodyPr wrap="square">
            <a:spAutoFit/>
          </a:bodyPr>
          <a:lstStyle/>
          <a:p>
            <a:r>
              <a:rPr lang="vi-VN" sz="2400" b="1" dirty="0">
                <a:solidFill>
                  <a:schemeClr val="tx2"/>
                </a:solidFill>
                <a:latin typeface="+mj-lt"/>
              </a:rPr>
              <a:t>Câu 4 </a:t>
            </a:r>
            <a:r>
              <a:rPr lang="vi-VN" sz="2400" b="1" dirty="0" smtClean="0">
                <a:solidFill>
                  <a:schemeClr val="tx2"/>
                </a:solidFill>
                <a:latin typeface="+mj-lt"/>
              </a:rPr>
              <a:t>: </a:t>
            </a:r>
            <a:r>
              <a:rPr lang="vi-VN" sz="2800" dirty="0">
                <a:solidFill>
                  <a:schemeClr val="tx2"/>
                </a:solidFill>
                <a:latin typeface="+mj-lt"/>
              </a:rPr>
              <a:t>Theo em, hai dòng thơ “Đường xa chân có mỏi/ Chữ vẫn gùi trên lưng” thể hiện điều gì?</a:t>
            </a:r>
            <a:endParaRPr lang="en-US" sz="2800" dirty="0">
              <a:solidFill>
                <a:schemeClr val="tx2"/>
              </a:solidFill>
              <a:latin typeface="+mj-lt"/>
            </a:endParaRPr>
          </a:p>
        </p:txBody>
      </p:sp>
      <p:sp>
        <p:nvSpPr>
          <p:cNvPr id="6" name="Rectangle 5"/>
          <p:cNvSpPr/>
          <p:nvPr/>
        </p:nvSpPr>
        <p:spPr>
          <a:xfrm>
            <a:off x="683099" y="2958585"/>
            <a:ext cx="7136598" cy="3108543"/>
          </a:xfrm>
          <a:prstGeom prst="rect">
            <a:avLst/>
          </a:prstGeom>
        </p:spPr>
        <p:txBody>
          <a:bodyPr wrap="square">
            <a:spAutoFit/>
          </a:bodyPr>
          <a:lstStyle/>
          <a:p>
            <a:pPr algn="just"/>
            <a:r>
              <a:rPr lang="en-US" sz="2800" dirty="0" smtClean="0">
                <a:solidFill>
                  <a:srgbClr val="FF0000"/>
                </a:solidFill>
                <a:latin typeface="+mj-lt"/>
              </a:rPr>
              <a:t>             H</a:t>
            </a:r>
            <a:r>
              <a:rPr lang="vi-VN" sz="2800" dirty="0" smtClean="0">
                <a:solidFill>
                  <a:srgbClr val="FF0000"/>
                </a:solidFill>
                <a:latin typeface="+mj-lt"/>
              </a:rPr>
              <a:t>ai </a:t>
            </a:r>
            <a:r>
              <a:rPr lang="vi-VN" sz="2800" dirty="0">
                <a:solidFill>
                  <a:srgbClr val="FF0000"/>
                </a:solidFill>
                <a:latin typeface="+mj-lt"/>
              </a:rPr>
              <a:t>dòng thơ “Đường xa chân có mỏi/ Chữ vẫn gùi trên lưng” thể hiện nghị lực đến trường của các bạn nhỏ dù cho đường đến trường có xa xôi, trắc trở, có khó khăn gì đi nữa thì cũng phải vượt qua bởi lẽ có con chữ, có học mới có thể giúp các bạn nhỏ thoát ra khỏi cảnh nghèo khó, thiếu thốn trên vùng cao.</a:t>
            </a:r>
            <a:endParaRPr lang="en-US" sz="2800" dirty="0">
              <a:solidFill>
                <a:srgbClr val="FF0000"/>
              </a:solidFill>
              <a:latin typeface="+mj-lt"/>
            </a:endParaRPr>
          </a:p>
        </p:txBody>
      </p:sp>
    </p:spTree>
    <p:extLst>
      <p:ext uri="{BB962C8B-B14F-4D97-AF65-F5344CB8AC3E}">
        <p14:creationId xmlns:p14="http://schemas.microsoft.com/office/powerpoint/2010/main" val="3788401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37840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5533696" y="2695904"/>
            <a:ext cx="6432329"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sâu</a:t>
            </a:r>
            <a:endParaRPr lang="en-US" sz="2400" dirty="0" smtClean="0">
              <a:solidFill>
                <a:srgbClr val="002060"/>
              </a:solidFill>
            </a:endParaRPr>
          </a:p>
        </p:txBody>
      </p:sp>
      <p:sp>
        <p:nvSpPr>
          <p:cNvPr id="18" name="Rectangle 17"/>
          <p:cNvSpPr/>
          <p:nvPr/>
        </p:nvSpPr>
        <p:spPr>
          <a:xfrm>
            <a:off x="5533696" y="3084794"/>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1: </a:t>
            </a:r>
            <a:r>
              <a:rPr lang="vi-VN" sz="2400" dirty="0" smtClean="0">
                <a:solidFill>
                  <a:srgbClr val="1F497D">
                    <a:lumMod val="75000"/>
                  </a:srgbClr>
                </a:solidFill>
                <a:latin typeface="Times New Roman"/>
              </a:rPr>
              <a:t>Bài </a:t>
            </a:r>
            <a:r>
              <a:rPr lang="vi-VN" sz="2400" dirty="0">
                <a:solidFill>
                  <a:srgbClr val="1F497D">
                    <a:lumMod val="75000"/>
                  </a:srgbClr>
                </a:solidFill>
                <a:latin typeface="Times New Roman"/>
              </a:rPr>
              <a:t>thơ viết về các bạn nhỏ ở trên vùng cao.</a:t>
            </a:r>
          </a:p>
        </p:txBody>
      </p:sp>
      <p:sp>
        <p:nvSpPr>
          <p:cNvPr id="21" name="Rectangle 20"/>
          <p:cNvSpPr/>
          <p:nvPr/>
        </p:nvSpPr>
        <p:spPr>
          <a:xfrm>
            <a:off x="5559968" y="3568280"/>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2: V</a:t>
            </a:r>
            <a:r>
              <a:rPr lang="vi-VN" sz="2400" dirty="0" smtClean="0">
                <a:solidFill>
                  <a:srgbClr val="1F497D">
                    <a:lumMod val="75000"/>
                  </a:srgbClr>
                </a:solidFill>
                <a:latin typeface="Times New Roman"/>
              </a:rPr>
              <a:t>iệc </a:t>
            </a:r>
            <a:r>
              <a:rPr lang="vi-VN" sz="2400" dirty="0">
                <a:solidFill>
                  <a:srgbClr val="1F497D">
                    <a:lumMod val="75000"/>
                  </a:srgbClr>
                </a:solidFill>
                <a:latin typeface="Times New Roman"/>
              </a:rPr>
              <a:t>đi học của bạn nhỏ vùng cao rất vất vả</a:t>
            </a:r>
            <a:r>
              <a:rPr lang="vi-VN" sz="2400" dirty="0" smtClean="0">
                <a:solidFill>
                  <a:srgbClr val="1F497D">
                    <a:lumMod val="75000"/>
                  </a:srgbClr>
                </a:solidFill>
                <a:latin typeface="Times New Roman"/>
              </a:rPr>
              <a:t>.</a:t>
            </a:r>
            <a:endParaRPr lang="vi-VN" sz="2400" dirty="0">
              <a:solidFill>
                <a:srgbClr val="1F497D">
                  <a:lumMod val="75000"/>
                </a:srgbClr>
              </a:solidFill>
              <a:latin typeface="Times New Roman"/>
            </a:endParaRPr>
          </a:p>
        </p:txBody>
      </p:sp>
      <p:sp>
        <p:nvSpPr>
          <p:cNvPr id="22" name="Rectangle 21"/>
          <p:cNvSpPr/>
          <p:nvPr/>
        </p:nvSpPr>
        <p:spPr>
          <a:xfrm>
            <a:off x="5554708" y="3957170"/>
            <a:ext cx="6364005" cy="10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3: </a:t>
            </a:r>
            <a:r>
              <a:rPr lang="en-US" sz="2400" dirty="0" smtClean="0">
                <a:solidFill>
                  <a:srgbClr val="1F497D">
                    <a:lumMod val="75000"/>
                  </a:srgbClr>
                </a:solidFill>
                <a:latin typeface="Times New Roman"/>
              </a:rPr>
              <a:t>N</a:t>
            </a:r>
            <a:r>
              <a:rPr lang="vi-VN" sz="2400" dirty="0" smtClean="0">
                <a:solidFill>
                  <a:srgbClr val="1F497D">
                    <a:lumMod val="75000"/>
                  </a:srgbClr>
                </a:solidFill>
                <a:latin typeface="Times New Roman"/>
              </a:rPr>
              <a:t>hững </a:t>
            </a:r>
            <a:r>
              <a:rPr lang="vi-VN" sz="2400" dirty="0">
                <a:solidFill>
                  <a:srgbClr val="1F497D">
                    <a:lumMod val="75000"/>
                  </a:srgbClr>
                </a:solidFill>
                <a:latin typeface="Times New Roman"/>
              </a:rPr>
              <a:t>âm thanh </a:t>
            </a:r>
            <a:r>
              <a:rPr lang="en-US" sz="2400" dirty="0" err="1" smtClean="0">
                <a:solidFill>
                  <a:srgbClr val="1F497D">
                    <a:lumMod val="75000"/>
                  </a:srgbClr>
                </a:solidFill>
                <a:latin typeface="Times New Roman"/>
              </a:rPr>
              <a:t>trên</a:t>
            </a:r>
            <a:r>
              <a:rPr lang="en-US" sz="2400" dirty="0" smtClean="0">
                <a:solidFill>
                  <a:srgbClr val="1F497D">
                    <a:lumMod val="75000"/>
                  </a:srgbClr>
                </a:solidFill>
                <a:latin typeface="Times New Roman"/>
              </a:rPr>
              <a:t> </a:t>
            </a:r>
            <a:r>
              <a:rPr lang="en-US" sz="2400" dirty="0" err="1" smtClean="0">
                <a:solidFill>
                  <a:srgbClr val="1F497D">
                    <a:lumMod val="75000"/>
                  </a:srgbClr>
                </a:solidFill>
                <a:latin typeface="Times New Roman"/>
              </a:rPr>
              <a:t>đường</a:t>
            </a:r>
            <a:r>
              <a:rPr lang="vi-VN" sz="2400" dirty="0" smtClean="0">
                <a:solidFill>
                  <a:srgbClr val="1F497D">
                    <a:lumMod val="75000"/>
                  </a:srgbClr>
                </a:solidFill>
                <a:latin typeface="Times New Roman"/>
              </a:rPr>
              <a:t> </a:t>
            </a:r>
            <a:r>
              <a:rPr lang="vi-VN" sz="2400" dirty="0">
                <a:solidFill>
                  <a:srgbClr val="1F497D">
                    <a:lumMod val="75000"/>
                  </a:srgbClr>
                </a:solidFill>
                <a:latin typeface="Times New Roman"/>
              </a:rPr>
              <a:t>tạo cho bạn nhỏ cảm xúc hứng </a:t>
            </a:r>
            <a:r>
              <a:rPr lang="vi-VN" sz="2400" dirty="0" smtClean="0">
                <a:solidFill>
                  <a:srgbClr val="1F497D">
                    <a:lumMod val="75000"/>
                  </a:srgbClr>
                </a:solidFill>
                <a:latin typeface="Times New Roman"/>
              </a:rPr>
              <a:t>khởi</a:t>
            </a:r>
            <a:r>
              <a:rPr lang="en-US" sz="2400" dirty="0" smtClean="0">
                <a:solidFill>
                  <a:srgbClr val="1F497D">
                    <a:lumMod val="75000"/>
                  </a:srgbClr>
                </a:solidFill>
                <a:latin typeface="Times New Roman"/>
              </a:rPr>
              <a:t> </a:t>
            </a:r>
            <a:r>
              <a:rPr lang="vi-VN" sz="2400" dirty="0" smtClean="0">
                <a:solidFill>
                  <a:srgbClr val="1F497D">
                    <a:lumMod val="75000"/>
                  </a:srgbClr>
                </a:solidFill>
                <a:latin typeface="Times New Roman"/>
              </a:rPr>
              <a:t>để </a:t>
            </a:r>
            <a:r>
              <a:rPr lang="vi-VN" sz="2400" dirty="0">
                <a:solidFill>
                  <a:srgbClr val="1F497D">
                    <a:lumMod val="75000"/>
                  </a:srgbClr>
                </a:solidFill>
                <a:latin typeface="Times New Roman"/>
              </a:rPr>
              <a:t>bạn quên đi cái vất </a:t>
            </a:r>
            <a:r>
              <a:rPr lang="vi-VN" sz="2400" dirty="0" smtClean="0">
                <a:solidFill>
                  <a:srgbClr val="1F497D">
                    <a:lumMod val="75000"/>
                  </a:srgbClr>
                </a:solidFill>
                <a:latin typeface="Times New Roman"/>
              </a:rPr>
              <a:t>vả</a:t>
            </a:r>
            <a:r>
              <a:rPr lang="en-US" sz="2400" dirty="0" smtClean="0">
                <a:solidFill>
                  <a:srgbClr val="1F497D">
                    <a:lumMod val="75000"/>
                  </a:srgbClr>
                </a:solidFill>
                <a:latin typeface="Times New Roman"/>
              </a:rPr>
              <a:t>.</a:t>
            </a:r>
            <a:endParaRPr lang="en-US" sz="2400" dirty="0">
              <a:solidFill>
                <a:srgbClr val="1F497D">
                  <a:lumMod val="75000"/>
                </a:srgbClr>
              </a:solidFill>
            </a:endParaRPr>
          </a:p>
        </p:txBody>
      </p:sp>
      <p:sp>
        <p:nvSpPr>
          <p:cNvPr id="23" name="Rectangle 22"/>
          <p:cNvSpPr/>
          <p:nvPr/>
        </p:nvSpPr>
        <p:spPr>
          <a:xfrm>
            <a:off x="5596746" y="4808483"/>
            <a:ext cx="6364005" cy="583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4: </a:t>
            </a:r>
            <a:r>
              <a:rPr lang="en-US" sz="2400" dirty="0" smtClean="0">
                <a:solidFill>
                  <a:schemeClr val="tx2">
                    <a:lumMod val="75000"/>
                  </a:schemeClr>
                </a:solidFill>
                <a:latin typeface="Times New Roman"/>
              </a:rPr>
              <a:t>N</a:t>
            </a:r>
            <a:r>
              <a:rPr lang="vi-VN" sz="2400" dirty="0" smtClean="0">
                <a:solidFill>
                  <a:schemeClr val="tx2">
                    <a:lumMod val="75000"/>
                  </a:schemeClr>
                </a:solidFill>
                <a:latin typeface="Times New Roman"/>
              </a:rPr>
              <a:t>ghị </a:t>
            </a:r>
            <a:r>
              <a:rPr lang="vi-VN" sz="2400" dirty="0">
                <a:solidFill>
                  <a:schemeClr val="tx2">
                    <a:lumMod val="75000"/>
                  </a:schemeClr>
                </a:solidFill>
                <a:latin typeface="Times New Roman"/>
              </a:rPr>
              <a:t>lực đến trường của các bạn nhỏ</a:t>
            </a:r>
            <a:r>
              <a:rPr lang="en-US" sz="2400" dirty="0" smtClean="0">
                <a:solidFill>
                  <a:schemeClr val="tx2">
                    <a:lumMod val="75000"/>
                  </a:schemeClr>
                </a:solidFill>
                <a:latin typeface="Times New Roman"/>
              </a:rPr>
              <a:t>.</a:t>
            </a:r>
            <a:endParaRPr lang="en-US" sz="2400" dirty="0">
              <a:solidFill>
                <a:schemeClr val="tx2">
                  <a:lumMod val="75000"/>
                </a:schemeClr>
              </a:solidFill>
            </a:endParaRPr>
          </a:p>
        </p:txBody>
      </p:sp>
    </p:spTree>
    <p:extLst>
      <p:ext uri="{BB962C8B-B14F-4D97-AF65-F5344CB8AC3E}">
        <p14:creationId xmlns:p14="http://schemas.microsoft.com/office/powerpoint/2010/main" val="120408071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2856" y="5292"/>
            <a:ext cx="5035188"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308490" y="233906"/>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2" name="Rectangle 1"/>
          <p:cNvSpPr/>
          <p:nvPr/>
        </p:nvSpPr>
        <p:spPr>
          <a:xfrm>
            <a:off x="306917" y="2128345"/>
            <a:ext cx="8837083" cy="523220"/>
          </a:xfrm>
          <a:prstGeom prst="rect">
            <a:avLst/>
          </a:prstGeom>
        </p:spPr>
        <p:txBody>
          <a:bodyPr wrap="square">
            <a:spAutoFit/>
          </a:bodyPr>
          <a:lstStyle/>
          <a:p>
            <a:r>
              <a:rPr lang="vi-VN" sz="2800" dirty="0">
                <a:solidFill>
                  <a:schemeClr val="tx2"/>
                </a:solidFill>
                <a:latin typeface="+mj-lt"/>
              </a:rPr>
              <a:t>Câu </a:t>
            </a:r>
            <a:r>
              <a:rPr lang="vi-VN" sz="2800" dirty="0" smtClean="0">
                <a:solidFill>
                  <a:schemeClr val="tx2"/>
                </a:solidFill>
                <a:latin typeface="+mj-lt"/>
              </a:rPr>
              <a:t>5: </a:t>
            </a:r>
            <a:r>
              <a:rPr lang="vi-VN" sz="2800" dirty="0">
                <a:solidFill>
                  <a:schemeClr val="tx2"/>
                </a:solidFill>
                <a:latin typeface="+mj-lt"/>
              </a:rPr>
              <a:t>Em thích hình ảnh thơ nào nhất? Vì sao?</a:t>
            </a:r>
            <a:endParaRPr lang="en-US" sz="2800" dirty="0">
              <a:solidFill>
                <a:schemeClr val="tx2"/>
              </a:solidFill>
              <a:latin typeface="+mj-lt"/>
            </a:endParaRPr>
          </a:p>
        </p:txBody>
      </p:sp>
      <p:sp>
        <p:nvSpPr>
          <p:cNvPr id="4" name="Rectangle 3"/>
          <p:cNvSpPr/>
          <p:nvPr/>
        </p:nvSpPr>
        <p:spPr>
          <a:xfrm>
            <a:off x="408518" y="2553197"/>
            <a:ext cx="7221992" cy="3108543"/>
          </a:xfrm>
          <a:prstGeom prst="rect">
            <a:avLst/>
          </a:prstGeom>
        </p:spPr>
        <p:txBody>
          <a:bodyPr wrap="square">
            <a:spAutoFit/>
          </a:bodyPr>
          <a:lstStyle/>
          <a:p>
            <a:r>
              <a:rPr lang="en-US" sz="2800" dirty="0" smtClean="0">
                <a:solidFill>
                  <a:srgbClr val="FF0000"/>
                </a:solidFill>
                <a:latin typeface="+mj-lt"/>
              </a:rPr>
              <a:t>VD: T</a:t>
            </a:r>
            <a:r>
              <a:rPr lang="vi-VN" sz="2800" dirty="0" smtClean="0">
                <a:solidFill>
                  <a:srgbClr val="FF0000"/>
                </a:solidFill>
                <a:latin typeface="+mj-lt"/>
              </a:rPr>
              <a:t>hích </a:t>
            </a:r>
            <a:r>
              <a:rPr lang="vi-VN" sz="2800" dirty="0">
                <a:solidFill>
                  <a:srgbClr val="FF0000"/>
                </a:solidFill>
                <a:latin typeface="+mj-lt"/>
              </a:rPr>
              <a:t>hình ảnh: "Mắt em như sao sáng/ Gặt chữ trên đỉnh trời!" bởi vì đây là hai câu thơ thể hiện được nghị lực, sự nỗ lực và lòng quyết tâm không bỏ cuộc trước những khó khăn trắc trở ở vùng cao. Trái lại đôi mắt sáng ấy sáng rực như sao sáng khi bạn thấy được niềm vui đi học "gặt chữ".</a:t>
            </a:r>
            <a:endParaRPr lang="en-US" sz="2800" dirty="0">
              <a:solidFill>
                <a:srgbClr val="FF0000"/>
              </a:solidFill>
              <a:latin typeface="+mj-lt"/>
            </a:endParaRPr>
          </a:p>
        </p:txBody>
      </p:sp>
    </p:spTree>
    <p:extLst>
      <p:ext uri="{BB962C8B-B14F-4D97-AF65-F5344CB8AC3E}">
        <p14:creationId xmlns:p14="http://schemas.microsoft.com/office/powerpoint/2010/main" val="242841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37840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808328"/>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r>
              <a:rPr lang="en-US" sz="2400" dirty="0" err="1">
                <a:solidFill>
                  <a:srgbClr val="002060"/>
                </a:solidFill>
              </a:rPr>
              <a:t>Cuối</a:t>
            </a:r>
            <a:r>
              <a:rPr lang="en-US" sz="2400" dirty="0">
                <a:solidFill>
                  <a:srgbClr val="002060"/>
                </a:solidFill>
              </a:rPr>
              <a:t>, </a:t>
            </a:r>
            <a:r>
              <a:rPr lang="en-US" sz="2400" dirty="0" err="1">
                <a:solidFill>
                  <a:srgbClr val="002060"/>
                </a:solidFill>
              </a:rPr>
              <a:t>nhuộm</a:t>
            </a:r>
            <a:r>
              <a:rPr lang="en-US" sz="2400" dirty="0">
                <a:solidFill>
                  <a:srgbClr val="002060"/>
                </a:solidFill>
              </a:rPr>
              <a:t>, </a:t>
            </a:r>
            <a:r>
              <a:rPr lang="en-US" sz="2400" dirty="0" err="1">
                <a:solidFill>
                  <a:srgbClr val="002060"/>
                </a:solidFill>
              </a:rPr>
              <a:t>rơi</a:t>
            </a:r>
            <a:r>
              <a:rPr lang="en-US" sz="2400" dirty="0">
                <a:solidFill>
                  <a:srgbClr val="002060"/>
                </a:solidFill>
              </a:rPr>
              <a:t> </a:t>
            </a:r>
            <a:r>
              <a:rPr lang="en-US" sz="2400" dirty="0" err="1">
                <a:solidFill>
                  <a:srgbClr val="002060"/>
                </a:solidFill>
              </a:rPr>
              <a:t>xuống</a:t>
            </a:r>
            <a:r>
              <a:rPr lang="en-US" sz="2400" dirty="0">
                <a:solidFill>
                  <a:srgbClr val="002060"/>
                </a:solidFill>
              </a:rPr>
              <a:t>.</a:t>
            </a:r>
          </a:p>
          <a:p>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
        <p:nvSpPr>
          <p:cNvPr id="16" name="Rectangle 15"/>
          <p:cNvSpPr/>
          <p:nvPr/>
        </p:nvSpPr>
        <p:spPr>
          <a:xfrm>
            <a:off x="5533696" y="2695904"/>
            <a:ext cx="6432329"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Bình</a:t>
            </a:r>
            <a:r>
              <a:rPr lang="en-US" sz="2400" dirty="0" smtClean="0">
                <a:solidFill>
                  <a:srgbClr val="002060"/>
                </a:solidFill>
              </a:rPr>
              <a:t> minh,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thung</a:t>
            </a:r>
            <a:r>
              <a:rPr lang="en-US" sz="2400" dirty="0" smtClean="0">
                <a:solidFill>
                  <a:srgbClr val="002060"/>
                </a:solidFill>
              </a:rPr>
              <a:t> </a:t>
            </a:r>
            <a:r>
              <a:rPr lang="en-US" sz="2400" dirty="0" err="1" smtClean="0">
                <a:solidFill>
                  <a:srgbClr val="002060"/>
                </a:solidFill>
              </a:rPr>
              <a:t>sâu</a:t>
            </a:r>
            <a:endParaRPr lang="en-US" sz="2400" dirty="0" smtClean="0">
              <a:solidFill>
                <a:srgbClr val="002060"/>
              </a:solidFill>
            </a:endParaRPr>
          </a:p>
        </p:txBody>
      </p:sp>
      <p:sp>
        <p:nvSpPr>
          <p:cNvPr id="18" name="Rectangle 17"/>
          <p:cNvSpPr/>
          <p:nvPr/>
        </p:nvSpPr>
        <p:spPr>
          <a:xfrm>
            <a:off x="5533696" y="3084794"/>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1: </a:t>
            </a:r>
            <a:r>
              <a:rPr lang="vi-VN" sz="2400" dirty="0" smtClean="0">
                <a:solidFill>
                  <a:srgbClr val="1F497D">
                    <a:lumMod val="75000"/>
                  </a:srgbClr>
                </a:solidFill>
                <a:latin typeface="Times New Roman"/>
              </a:rPr>
              <a:t>Bài </a:t>
            </a:r>
            <a:r>
              <a:rPr lang="vi-VN" sz="2400" dirty="0">
                <a:solidFill>
                  <a:srgbClr val="1F497D">
                    <a:lumMod val="75000"/>
                  </a:srgbClr>
                </a:solidFill>
                <a:latin typeface="Times New Roman"/>
              </a:rPr>
              <a:t>thơ viết về các bạn nhỏ ở trên vùng cao.</a:t>
            </a:r>
          </a:p>
        </p:txBody>
      </p:sp>
      <p:sp>
        <p:nvSpPr>
          <p:cNvPr id="21" name="Rectangle 20"/>
          <p:cNvSpPr/>
          <p:nvPr/>
        </p:nvSpPr>
        <p:spPr>
          <a:xfrm>
            <a:off x="5559968" y="3568280"/>
            <a:ext cx="6364005" cy="515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2: V</a:t>
            </a:r>
            <a:r>
              <a:rPr lang="vi-VN" sz="2400" dirty="0" smtClean="0">
                <a:solidFill>
                  <a:srgbClr val="1F497D">
                    <a:lumMod val="75000"/>
                  </a:srgbClr>
                </a:solidFill>
                <a:latin typeface="Times New Roman"/>
              </a:rPr>
              <a:t>iệc </a:t>
            </a:r>
            <a:r>
              <a:rPr lang="vi-VN" sz="2400" dirty="0">
                <a:solidFill>
                  <a:srgbClr val="1F497D">
                    <a:lumMod val="75000"/>
                  </a:srgbClr>
                </a:solidFill>
                <a:latin typeface="Times New Roman"/>
              </a:rPr>
              <a:t>đi học của bạn nhỏ vùng cao rất vất vả</a:t>
            </a:r>
            <a:r>
              <a:rPr lang="vi-VN" sz="2400" dirty="0" smtClean="0">
                <a:solidFill>
                  <a:srgbClr val="1F497D">
                    <a:lumMod val="75000"/>
                  </a:srgbClr>
                </a:solidFill>
                <a:latin typeface="Times New Roman"/>
              </a:rPr>
              <a:t>.</a:t>
            </a:r>
            <a:endParaRPr lang="vi-VN" sz="2400" dirty="0">
              <a:solidFill>
                <a:srgbClr val="1F497D">
                  <a:lumMod val="75000"/>
                </a:srgbClr>
              </a:solidFill>
              <a:latin typeface="Times New Roman"/>
            </a:endParaRPr>
          </a:p>
        </p:txBody>
      </p:sp>
      <p:sp>
        <p:nvSpPr>
          <p:cNvPr id="22" name="Rectangle 21"/>
          <p:cNvSpPr/>
          <p:nvPr/>
        </p:nvSpPr>
        <p:spPr>
          <a:xfrm>
            <a:off x="5554708" y="3957170"/>
            <a:ext cx="6364005" cy="10247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3: </a:t>
            </a:r>
            <a:r>
              <a:rPr lang="en-US" sz="2400" dirty="0" smtClean="0">
                <a:solidFill>
                  <a:srgbClr val="1F497D">
                    <a:lumMod val="75000"/>
                  </a:srgbClr>
                </a:solidFill>
                <a:latin typeface="Times New Roman"/>
              </a:rPr>
              <a:t>N</a:t>
            </a:r>
            <a:r>
              <a:rPr lang="vi-VN" sz="2400" dirty="0" smtClean="0">
                <a:solidFill>
                  <a:srgbClr val="1F497D">
                    <a:lumMod val="75000"/>
                  </a:srgbClr>
                </a:solidFill>
                <a:latin typeface="Times New Roman"/>
              </a:rPr>
              <a:t>hững </a:t>
            </a:r>
            <a:r>
              <a:rPr lang="vi-VN" sz="2400" dirty="0">
                <a:solidFill>
                  <a:srgbClr val="1F497D">
                    <a:lumMod val="75000"/>
                  </a:srgbClr>
                </a:solidFill>
                <a:latin typeface="Times New Roman"/>
              </a:rPr>
              <a:t>âm thanh </a:t>
            </a:r>
            <a:r>
              <a:rPr lang="en-US" sz="2400" dirty="0" err="1" smtClean="0">
                <a:solidFill>
                  <a:srgbClr val="1F497D">
                    <a:lumMod val="75000"/>
                  </a:srgbClr>
                </a:solidFill>
                <a:latin typeface="Times New Roman"/>
              </a:rPr>
              <a:t>trên</a:t>
            </a:r>
            <a:r>
              <a:rPr lang="en-US" sz="2400" dirty="0" smtClean="0">
                <a:solidFill>
                  <a:srgbClr val="1F497D">
                    <a:lumMod val="75000"/>
                  </a:srgbClr>
                </a:solidFill>
                <a:latin typeface="Times New Roman"/>
              </a:rPr>
              <a:t> </a:t>
            </a:r>
            <a:r>
              <a:rPr lang="en-US" sz="2400" dirty="0" err="1" smtClean="0">
                <a:solidFill>
                  <a:srgbClr val="1F497D">
                    <a:lumMod val="75000"/>
                  </a:srgbClr>
                </a:solidFill>
                <a:latin typeface="Times New Roman"/>
              </a:rPr>
              <a:t>đường</a:t>
            </a:r>
            <a:r>
              <a:rPr lang="vi-VN" sz="2400" dirty="0" smtClean="0">
                <a:solidFill>
                  <a:srgbClr val="1F497D">
                    <a:lumMod val="75000"/>
                  </a:srgbClr>
                </a:solidFill>
                <a:latin typeface="Times New Roman"/>
              </a:rPr>
              <a:t> </a:t>
            </a:r>
            <a:r>
              <a:rPr lang="vi-VN" sz="2400" dirty="0">
                <a:solidFill>
                  <a:srgbClr val="1F497D">
                    <a:lumMod val="75000"/>
                  </a:srgbClr>
                </a:solidFill>
                <a:latin typeface="Times New Roman"/>
              </a:rPr>
              <a:t>tạo cho bạn nhỏ cảm xúc hứng </a:t>
            </a:r>
            <a:r>
              <a:rPr lang="vi-VN" sz="2400" dirty="0" smtClean="0">
                <a:solidFill>
                  <a:srgbClr val="1F497D">
                    <a:lumMod val="75000"/>
                  </a:srgbClr>
                </a:solidFill>
                <a:latin typeface="Times New Roman"/>
              </a:rPr>
              <a:t>khởi</a:t>
            </a:r>
            <a:r>
              <a:rPr lang="en-US" sz="2400" dirty="0" smtClean="0">
                <a:solidFill>
                  <a:srgbClr val="1F497D">
                    <a:lumMod val="75000"/>
                  </a:srgbClr>
                </a:solidFill>
                <a:latin typeface="Times New Roman"/>
              </a:rPr>
              <a:t> </a:t>
            </a:r>
            <a:r>
              <a:rPr lang="vi-VN" sz="2400" dirty="0" smtClean="0">
                <a:solidFill>
                  <a:srgbClr val="1F497D">
                    <a:lumMod val="75000"/>
                  </a:srgbClr>
                </a:solidFill>
                <a:latin typeface="Times New Roman"/>
              </a:rPr>
              <a:t>để </a:t>
            </a:r>
            <a:r>
              <a:rPr lang="vi-VN" sz="2400" dirty="0">
                <a:solidFill>
                  <a:srgbClr val="1F497D">
                    <a:lumMod val="75000"/>
                  </a:srgbClr>
                </a:solidFill>
                <a:latin typeface="Times New Roman"/>
              </a:rPr>
              <a:t>bạn quên đi cái vất </a:t>
            </a:r>
            <a:r>
              <a:rPr lang="vi-VN" sz="2400" dirty="0" smtClean="0">
                <a:solidFill>
                  <a:srgbClr val="1F497D">
                    <a:lumMod val="75000"/>
                  </a:srgbClr>
                </a:solidFill>
                <a:latin typeface="Times New Roman"/>
              </a:rPr>
              <a:t>vả</a:t>
            </a:r>
            <a:r>
              <a:rPr lang="en-US" sz="2400" dirty="0" smtClean="0">
                <a:solidFill>
                  <a:srgbClr val="1F497D">
                    <a:lumMod val="75000"/>
                  </a:srgbClr>
                </a:solidFill>
                <a:latin typeface="Times New Roman"/>
              </a:rPr>
              <a:t>.</a:t>
            </a:r>
            <a:endParaRPr lang="en-US" sz="2400" dirty="0">
              <a:solidFill>
                <a:srgbClr val="1F497D">
                  <a:lumMod val="75000"/>
                </a:srgbClr>
              </a:solidFill>
            </a:endParaRPr>
          </a:p>
        </p:txBody>
      </p:sp>
      <p:sp>
        <p:nvSpPr>
          <p:cNvPr id="23" name="Rectangle 22"/>
          <p:cNvSpPr/>
          <p:nvPr/>
        </p:nvSpPr>
        <p:spPr>
          <a:xfrm>
            <a:off x="5596746" y="4808483"/>
            <a:ext cx="6364005" cy="5833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2400" dirty="0">
                <a:solidFill>
                  <a:srgbClr val="1F497D">
                    <a:lumMod val="75000"/>
                  </a:srgbClr>
                </a:solidFill>
                <a:latin typeface="Times New Roman"/>
              </a:rPr>
              <a:t>- </a:t>
            </a:r>
            <a:r>
              <a:rPr lang="en-US" sz="2400" dirty="0" smtClean="0">
                <a:solidFill>
                  <a:srgbClr val="1F497D">
                    <a:lumMod val="75000"/>
                  </a:srgbClr>
                </a:solidFill>
              </a:rPr>
              <a:t>Ý 4: </a:t>
            </a:r>
            <a:r>
              <a:rPr lang="en-US" sz="2400" dirty="0" smtClean="0">
                <a:solidFill>
                  <a:srgbClr val="1F497D">
                    <a:lumMod val="75000"/>
                  </a:srgbClr>
                </a:solidFill>
                <a:latin typeface="Times New Roman"/>
              </a:rPr>
              <a:t>N</a:t>
            </a:r>
            <a:r>
              <a:rPr lang="vi-VN" sz="2400" dirty="0" smtClean="0">
                <a:solidFill>
                  <a:srgbClr val="1F497D">
                    <a:lumMod val="75000"/>
                  </a:srgbClr>
                </a:solidFill>
                <a:latin typeface="Times New Roman"/>
              </a:rPr>
              <a:t>ghị </a:t>
            </a:r>
            <a:r>
              <a:rPr lang="vi-VN" sz="2400" dirty="0">
                <a:solidFill>
                  <a:srgbClr val="1F497D">
                    <a:lumMod val="75000"/>
                  </a:srgbClr>
                </a:solidFill>
                <a:latin typeface="Times New Roman"/>
              </a:rPr>
              <a:t>lực đến trường của các bạn nhỏ</a:t>
            </a:r>
            <a:r>
              <a:rPr lang="en-US" sz="2400" dirty="0" smtClean="0">
                <a:solidFill>
                  <a:srgbClr val="1F497D">
                    <a:lumMod val="75000"/>
                  </a:srgbClr>
                </a:solidFill>
                <a:latin typeface="Times New Roman"/>
              </a:rPr>
              <a:t>.</a:t>
            </a:r>
            <a:endParaRPr lang="en-US" sz="2400" dirty="0">
              <a:solidFill>
                <a:srgbClr val="1F497D">
                  <a:lumMod val="75000"/>
                </a:srgbClr>
              </a:solidFill>
            </a:endParaRPr>
          </a:p>
        </p:txBody>
      </p:sp>
      <p:sp>
        <p:nvSpPr>
          <p:cNvPr id="26" name="Rectangle 25"/>
          <p:cNvSpPr/>
          <p:nvPr/>
        </p:nvSpPr>
        <p:spPr>
          <a:xfrm>
            <a:off x="5597099" y="5251194"/>
            <a:ext cx="6096000" cy="1200329"/>
          </a:xfrm>
          <a:prstGeom prst="rect">
            <a:avLst/>
          </a:prstGeom>
        </p:spPr>
        <p:txBody>
          <a:bodyPr>
            <a:spAutoFit/>
          </a:bodyPr>
          <a:lstStyle/>
          <a:p>
            <a:pPr lvl="0" algn="just"/>
            <a:r>
              <a:rPr lang="en-US" sz="2400" b="1" dirty="0" smtClean="0">
                <a:solidFill>
                  <a:srgbClr val="FF0000"/>
                </a:solidFill>
                <a:latin typeface="Times New Roman" pitchFamily="18" charset="0"/>
                <a:ea typeface="Times New Roman"/>
                <a:cs typeface="Times New Roman" pitchFamily="18" charset="0"/>
              </a:rPr>
              <a:t>* </a:t>
            </a:r>
            <a:r>
              <a:rPr lang="en-US" sz="2400" b="1" u="sng" dirty="0" err="1" smtClean="0">
                <a:solidFill>
                  <a:srgbClr val="FF0000"/>
                </a:solidFill>
                <a:latin typeface="Times New Roman" pitchFamily="18" charset="0"/>
                <a:ea typeface="Times New Roman"/>
                <a:cs typeface="Times New Roman" pitchFamily="18" charset="0"/>
              </a:rPr>
              <a:t>Nội</a:t>
            </a:r>
            <a:r>
              <a:rPr lang="en-US" sz="2400" b="1" u="sng" dirty="0" smtClean="0">
                <a:solidFill>
                  <a:srgbClr val="FF0000"/>
                </a:solidFill>
                <a:latin typeface="Times New Roman" pitchFamily="18" charset="0"/>
                <a:ea typeface="Times New Roman"/>
                <a:cs typeface="Times New Roman" pitchFamily="18" charset="0"/>
              </a:rPr>
              <a:t> dung</a:t>
            </a:r>
            <a:r>
              <a:rPr lang="en-US" sz="2400" b="1" dirty="0" smtClean="0">
                <a:solidFill>
                  <a:srgbClr val="FF0000"/>
                </a:solidFill>
                <a:latin typeface="Times New Roman" pitchFamily="18" charset="0"/>
                <a:ea typeface="Times New Roman"/>
                <a:cs typeface="Times New Roman" pitchFamily="18" charset="0"/>
              </a:rPr>
              <a:t>: </a:t>
            </a:r>
            <a:r>
              <a:rPr lang="vi-VN" sz="2400" dirty="0" smtClean="0">
                <a:solidFill>
                  <a:srgbClr val="FF0000"/>
                </a:solidFill>
                <a:latin typeface="+mj-lt"/>
                <a:ea typeface="Calibri"/>
                <a:cs typeface="Times New Roman"/>
              </a:rPr>
              <a:t>Trẻ </a:t>
            </a:r>
            <a:r>
              <a:rPr lang="vi-VN" sz="2400" dirty="0">
                <a:solidFill>
                  <a:srgbClr val="FF0000"/>
                </a:solidFill>
                <a:latin typeface="+mj-lt"/>
                <a:ea typeface="Calibri"/>
                <a:cs typeface="Times New Roman"/>
              </a:rPr>
              <a:t>em ở miền núi phải trải qua rất nhiều khó khăn để được đến lớp, được đi học là niềm vui, niềm mong ước của các </a:t>
            </a:r>
            <a:r>
              <a:rPr lang="vi-VN" sz="2400" dirty="0" smtClean="0">
                <a:solidFill>
                  <a:srgbClr val="FF0000"/>
                </a:solidFill>
                <a:latin typeface="+mj-lt"/>
                <a:ea typeface="Calibri"/>
                <a:cs typeface="Times New Roman"/>
              </a:rPr>
              <a:t>bạn</a:t>
            </a:r>
            <a:endParaRPr lang="en-US" sz="2400" dirty="0">
              <a:solidFill>
                <a:srgbClr val="FF0000"/>
              </a:solidFill>
              <a:latin typeface="+mj-lt"/>
              <a:ea typeface="Calibri"/>
              <a:cs typeface="Times New Roman"/>
            </a:endParaRPr>
          </a:p>
        </p:txBody>
      </p:sp>
    </p:spTree>
    <p:extLst>
      <p:ext uri="{BB962C8B-B14F-4D97-AF65-F5344CB8AC3E}">
        <p14:creationId xmlns:p14="http://schemas.microsoft.com/office/powerpoint/2010/main" val="798474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wheel(1)">
                                      <p:cBhvr>
                                        <p:cTn id="7" dur="2000"/>
                                        <p:tgtEl>
                                          <p:spTgt spid="2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8418" name="Group 10"/>
          <p:cNvGrpSpPr>
            <a:grpSpLocks/>
          </p:cNvGrpSpPr>
          <p:nvPr/>
        </p:nvGrpSpPr>
        <p:grpSpPr bwMode="auto">
          <a:xfrm>
            <a:off x="1085851" y="102911"/>
            <a:ext cx="9738360" cy="5817871"/>
            <a:chOff x="1008" y="816"/>
            <a:chExt cx="4032" cy="2544"/>
          </a:xfrm>
        </p:grpSpPr>
        <p:pic>
          <p:nvPicPr>
            <p:cNvPr id="18842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8" y="816"/>
              <a:ext cx="4032" cy="2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5" name="Rectangle 9"/>
            <p:cNvSpPr>
              <a:spLocks noChangeArrowheads="1"/>
            </p:cNvSpPr>
            <p:nvPr/>
          </p:nvSpPr>
          <p:spPr bwMode="auto">
            <a:xfrm>
              <a:off x="2064" y="1178"/>
              <a:ext cx="816" cy="145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b"/>
            <a:lstStyle/>
            <a:p>
              <a:pPr algn="ctr" defTabSz="1218390" fontAlgn="base">
                <a:spcBef>
                  <a:spcPct val="0"/>
                </a:spcBef>
                <a:spcAft>
                  <a:spcPct val="0"/>
                </a:spcAft>
              </a:pPr>
              <a:r>
                <a:rPr lang="en-US" sz="2000" b="1" dirty="0">
                  <a:solidFill>
                    <a:srgbClr val="FF0000"/>
                  </a:solidFill>
                  <a:sym typeface="Arial"/>
                </a:rPr>
                <a:t/>
              </a:r>
              <a:br>
                <a:rPr lang="en-US" sz="2000" b="1" dirty="0">
                  <a:solidFill>
                    <a:srgbClr val="FF0000"/>
                  </a:solidFill>
                  <a:sym typeface="Arial"/>
                </a:rPr>
              </a:br>
              <a:r>
                <a:rPr lang="en-US" sz="4800" b="1" dirty="0" err="1">
                  <a:solidFill>
                    <a:srgbClr val="FF0000"/>
                  </a:solidFill>
                  <a:latin typeface="Times New Roman" pitchFamily="18" charset="0"/>
                  <a:cs typeface="Times New Roman" pitchFamily="18" charset="0"/>
                  <a:sym typeface="Arial"/>
                </a:rPr>
                <a:t>Hoạt</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động</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thực</a:t>
              </a:r>
              <a:endParaRPr lang="en-US" sz="4800" b="1" dirty="0">
                <a:solidFill>
                  <a:srgbClr val="FF0000"/>
                </a:solidFill>
                <a:latin typeface="Times New Roman" pitchFamily="18" charset="0"/>
                <a:cs typeface="Times New Roman" pitchFamily="18" charset="0"/>
                <a:sym typeface="Arial"/>
              </a:endParaRPr>
            </a:p>
            <a:p>
              <a:pPr algn="ctr" defTabSz="1218390" fontAlgn="base">
                <a:spcBef>
                  <a:spcPct val="0"/>
                </a:spcBef>
                <a:spcAft>
                  <a:spcPct val="0"/>
                </a:spcAft>
              </a:pPr>
              <a:r>
                <a:rPr lang="en-US" sz="4800" b="1" dirty="0" err="1">
                  <a:solidFill>
                    <a:srgbClr val="FF0000"/>
                  </a:solidFill>
                  <a:latin typeface="Times New Roman" pitchFamily="18" charset="0"/>
                  <a:cs typeface="Times New Roman" pitchFamily="18" charset="0"/>
                  <a:sym typeface="Arial"/>
                </a:rPr>
                <a:t>hành</a:t>
              </a:r>
              <a:endParaRPr lang="en-US" sz="4800" b="1" dirty="0">
                <a:solidFill>
                  <a:srgbClr val="FF0000"/>
                </a:solidFill>
                <a:latin typeface="Times New Roman" pitchFamily="18" charset="0"/>
                <a:cs typeface="Times New Roman" pitchFamily="18" charset="0"/>
                <a:sym typeface="Arial"/>
              </a:endParaRPr>
            </a:p>
          </p:txBody>
        </p:sp>
      </p:grpSp>
      <p:pic>
        <p:nvPicPr>
          <p:cNvPr id="188419" name="Picture 136" descr="arrow016"/>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405465">
            <a:off x="5033963" y="725488"/>
            <a:ext cx="1676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0" name="Picture 11" descr="Bauernba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a:xfrm>
            <a:off x="-31264" y="5806476"/>
            <a:ext cx="12192000" cy="819509"/>
          </a:xfrm>
        </p:spPr>
      </p:pic>
      <p:pic>
        <p:nvPicPr>
          <p:cNvPr id="188421" name="Picture 19"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1524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8422" name="Picture 20" descr="200709100131479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0464800" y="-228600"/>
            <a:ext cx="1727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494148" y="1093471"/>
            <a:ext cx="2707005" cy="3187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892048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 y="5292"/>
            <a:ext cx="12192000" cy="6682776"/>
          </a:xfrm>
          <a:prstGeom prst="rect">
            <a:avLst/>
          </a:prstGeom>
        </p:spPr>
      </p:pic>
      <p:grpSp>
        <p:nvGrpSpPr>
          <p:cNvPr id="12" name="Nhóm 9">
            <a:extLst>
              <a:ext uri="{FF2B5EF4-FFF2-40B4-BE49-F238E27FC236}">
                <a16:creationId xmlns="" xmlns:a16="http://schemas.microsoft.com/office/drawing/2014/main" id="{1628CD1B-9444-FE71-C3BD-2A82B1FB76A0}"/>
              </a:ext>
            </a:extLst>
          </p:cNvPr>
          <p:cNvGrpSpPr/>
          <p:nvPr/>
        </p:nvGrpSpPr>
        <p:grpSpPr>
          <a:xfrm>
            <a:off x="6242895" y="1739755"/>
            <a:ext cx="5949108" cy="3018997"/>
            <a:chOff x="4682169" y="1304810"/>
            <a:chExt cx="4461831" cy="2264248"/>
          </a:xfrm>
        </p:grpSpPr>
        <p:pic>
          <p:nvPicPr>
            <p:cNvPr id="13"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4" name="Hộp Văn bản 6">
              <a:extLst>
                <a:ext uri="{FF2B5EF4-FFF2-40B4-BE49-F238E27FC236}">
                  <a16:creationId xmlns=""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smtClean="0">
                  <a:solidFill>
                    <a:srgbClr val="002060"/>
                  </a:solidFill>
                  <a:cs typeface="Arial"/>
                  <a:sym typeface="Arial"/>
                </a:rPr>
                <a:t>Học</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thuộc</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lòng</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bài</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thơ</a:t>
              </a:r>
              <a:endParaRPr lang="en-US" sz="6400" b="1" kern="0" dirty="0">
                <a:solidFill>
                  <a:srgbClr val="002060"/>
                </a:solidFill>
                <a:cs typeface="Arial"/>
                <a:sym typeface="Arial"/>
              </a:endParaRPr>
            </a:p>
          </p:txBody>
        </p:sp>
      </p:grpSp>
      <p:grpSp>
        <p:nvGrpSpPr>
          <p:cNvPr id="15" name="Nhóm 8">
            <a:extLst>
              <a:ext uri="{FF2B5EF4-FFF2-40B4-BE49-F238E27FC236}">
                <a16:creationId xmlns="" xmlns:a16="http://schemas.microsoft.com/office/drawing/2014/main" id="{74D989CF-9169-0BB8-DA32-1662979AD024}"/>
              </a:ext>
            </a:extLst>
          </p:cNvPr>
          <p:cNvGrpSpPr/>
          <p:nvPr/>
        </p:nvGrpSpPr>
        <p:grpSpPr>
          <a:xfrm>
            <a:off x="6845147" y="8"/>
            <a:ext cx="4524260" cy="2099257"/>
            <a:chOff x="5166911" y="0"/>
            <a:chExt cx="3393195" cy="1574443"/>
          </a:xfrm>
        </p:grpSpPr>
        <p:pic>
          <p:nvPicPr>
            <p:cNvPr id="16"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7" name="Hộp Văn bản 5">
              <a:extLst>
                <a:ext uri="{FF2B5EF4-FFF2-40B4-BE49-F238E27FC236}">
                  <a16:creationId xmlns=""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2226340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7" name="Picture 6"/>
          <p:cNvPicPr/>
          <p:nvPr/>
        </p:nvPicPr>
        <p:blipFill>
          <a:blip r:embed="rId4">
            <a:extLst>
              <a:ext uri="{28A0092B-C50C-407E-A947-70E740481C1C}">
                <a14:useLocalDpi xmlns:a14="http://schemas.microsoft.com/office/drawing/2010/main" val="0"/>
              </a:ext>
            </a:extLst>
          </a:blip>
          <a:stretch>
            <a:fillRect/>
          </a:stretch>
        </p:blipFill>
        <p:spPr>
          <a:xfrm>
            <a:off x="1" y="5292"/>
            <a:ext cx="12192000" cy="6682776"/>
          </a:xfrm>
          <a:prstGeom prst="rect">
            <a:avLst/>
          </a:prstGeom>
        </p:spPr>
      </p:pic>
      <p:grpSp>
        <p:nvGrpSpPr>
          <p:cNvPr id="12" name="Nhóm 9">
            <a:extLst>
              <a:ext uri="{FF2B5EF4-FFF2-40B4-BE49-F238E27FC236}">
                <a16:creationId xmlns="" xmlns:a16="http://schemas.microsoft.com/office/drawing/2014/main" id="{1628CD1B-9444-FE71-C3BD-2A82B1FB76A0}"/>
              </a:ext>
            </a:extLst>
          </p:cNvPr>
          <p:cNvGrpSpPr/>
          <p:nvPr/>
        </p:nvGrpSpPr>
        <p:grpSpPr>
          <a:xfrm>
            <a:off x="6242895" y="1739755"/>
            <a:ext cx="5949108" cy="3018997"/>
            <a:chOff x="4682169" y="1304810"/>
            <a:chExt cx="4461831" cy="2264248"/>
          </a:xfrm>
        </p:grpSpPr>
        <p:pic>
          <p:nvPicPr>
            <p:cNvPr id="13"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4" name="Hộp Văn bản 6">
              <a:extLst>
                <a:ext uri="{FF2B5EF4-FFF2-40B4-BE49-F238E27FC236}">
                  <a16:creationId xmlns="" xmlns:a16="http://schemas.microsoft.com/office/drawing/2014/main" id="{A5C5EFF0-0136-CD4C-8662-F1449C1C5786}"/>
                </a:ext>
              </a:extLst>
            </p:cNvPr>
            <p:cNvSpPr txBox="1"/>
            <p:nvPr/>
          </p:nvSpPr>
          <p:spPr>
            <a:xfrm>
              <a:off x="5275242" y="1766637"/>
              <a:ext cx="3703506" cy="1546577"/>
            </a:xfrm>
            <a:prstGeom prst="rect">
              <a:avLst/>
            </a:prstGeom>
            <a:noFill/>
          </p:spPr>
          <p:txBody>
            <a:bodyPr wrap="square" rtlCol="0">
              <a:spAutoFit/>
            </a:bodyPr>
            <a:lstStyle/>
            <a:p>
              <a:pPr algn="ctr" defTabSz="1219170">
                <a:buClr>
                  <a:srgbClr val="000000"/>
                </a:buClr>
                <a:defRPr/>
              </a:pPr>
              <a:r>
                <a:rPr lang="en-US" sz="6400" b="1" kern="0" dirty="0" err="1" smtClean="0">
                  <a:solidFill>
                    <a:srgbClr val="002060"/>
                  </a:solidFill>
                  <a:cs typeface="Arial"/>
                  <a:sym typeface="Arial"/>
                </a:rPr>
                <a:t>Học</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thuộc</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lòng</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bài</a:t>
              </a:r>
              <a:r>
                <a:rPr lang="en-US" sz="6400" b="1" kern="0" dirty="0" smtClean="0">
                  <a:solidFill>
                    <a:srgbClr val="002060"/>
                  </a:solidFill>
                  <a:cs typeface="Arial"/>
                  <a:sym typeface="Arial"/>
                </a:rPr>
                <a:t> </a:t>
              </a:r>
              <a:r>
                <a:rPr lang="en-US" sz="6400" b="1" kern="0" dirty="0" err="1" smtClean="0">
                  <a:solidFill>
                    <a:srgbClr val="002060"/>
                  </a:solidFill>
                  <a:cs typeface="Arial"/>
                  <a:sym typeface="Arial"/>
                </a:rPr>
                <a:t>thơ</a:t>
              </a:r>
              <a:endParaRPr lang="en-US" sz="6400" b="1" kern="0" dirty="0">
                <a:solidFill>
                  <a:srgbClr val="002060"/>
                </a:solidFill>
                <a:cs typeface="Arial"/>
                <a:sym typeface="Arial"/>
              </a:endParaRPr>
            </a:p>
          </p:txBody>
        </p:sp>
      </p:grpSp>
      <p:grpSp>
        <p:nvGrpSpPr>
          <p:cNvPr id="15" name="Nhóm 8">
            <a:extLst>
              <a:ext uri="{FF2B5EF4-FFF2-40B4-BE49-F238E27FC236}">
                <a16:creationId xmlns="" xmlns:a16="http://schemas.microsoft.com/office/drawing/2014/main" id="{74D989CF-9169-0BB8-DA32-1662979AD024}"/>
              </a:ext>
            </a:extLst>
          </p:cNvPr>
          <p:cNvGrpSpPr/>
          <p:nvPr/>
        </p:nvGrpSpPr>
        <p:grpSpPr>
          <a:xfrm>
            <a:off x="6845147" y="8"/>
            <a:ext cx="4524260" cy="2099257"/>
            <a:chOff x="5166911" y="0"/>
            <a:chExt cx="3393195" cy="1574443"/>
          </a:xfrm>
        </p:grpSpPr>
        <p:pic>
          <p:nvPicPr>
            <p:cNvPr id="16"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7" name="Hộp Văn bản 5">
              <a:extLst>
                <a:ext uri="{FF2B5EF4-FFF2-40B4-BE49-F238E27FC236}">
                  <a16:creationId xmlns="" xmlns:a16="http://schemas.microsoft.com/office/drawing/2014/main" id="{3AB9E0B0-75B8-32DE-C41F-1CEAA08D15A3}"/>
                </a:ext>
              </a:extLst>
            </p:cNvPr>
            <p:cNvSpPr txBox="1"/>
            <p:nvPr/>
          </p:nvSpPr>
          <p:spPr>
            <a:xfrm>
              <a:off x="5783853" y="473813"/>
              <a:ext cx="2522863" cy="807914"/>
            </a:xfrm>
            <a:prstGeom prst="rect">
              <a:avLst/>
            </a:prstGeom>
            <a:noFill/>
          </p:spPr>
          <p:txBody>
            <a:bodyPr wrap="square" rtlCol="0">
              <a:spAutoFit/>
            </a:bodyPr>
            <a:lstStyle/>
            <a:p>
              <a:pPr defTabSz="1219170">
                <a:buClr>
                  <a:srgbClr val="000000"/>
                </a:buClr>
                <a:defRPr/>
              </a:pPr>
              <a:r>
                <a:rPr lang="en-US" sz="6400" kern="0" dirty="0" err="1">
                  <a:solidFill>
                    <a:srgbClr val="F9FAF0"/>
                  </a:solidFill>
                  <a:cs typeface="Arial"/>
                  <a:sym typeface="Arial"/>
                </a:rPr>
                <a:t>Chặng</a:t>
              </a:r>
              <a:r>
                <a:rPr lang="en-US" sz="6400" kern="0" dirty="0">
                  <a:solidFill>
                    <a:srgbClr val="F9FAF0"/>
                  </a:solidFill>
                  <a:cs typeface="Arial"/>
                  <a:sym typeface="Arial"/>
                </a:rPr>
                <a:t> 3</a:t>
              </a:r>
            </a:p>
          </p:txBody>
        </p:sp>
      </p:grpSp>
    </p:spTree>
    <p:extLst>
      <p:ext uri="{BB962C8B-B14F-4D97-AF65-F5344CB8AC3E}">
        <p14:creationId xmlns:p14="http://schemas.microsoft.com/office/powerpoint/2010/main" val="1494366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up)">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59" y="5292"/>
            <a:ext cx="4309242"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2028" y="208492"/>
            <a:ext cx="3365921" cy="461665"/>
          </a:xfrm>
          <a:prstGeom prst="rect">
            <a:avLst/>
          </a:prstGeom>
        </p:spPr>
        <p:txBody>
          <a:bodyPr wrap="square">
            <a:spAutoFit/>
          </a:bodyPr>
          <a:lstStyle/>
          <a:p>
            <a:r>
              <a:rPr lang="en-US" sz="2400" b="1" dirty="0" err="1" smtClean="0">
                <a:solidFill>
                  <a:srgbClr val="000000"/>
                </a:solidFill>
                <a:latin typeface="Arial"/>
                <a:ea typeface="Times New Roman"/>
              </a:rPr>
              <a:t>GẶT</a:t>
            </a:r>
            <a:r>
              <a:rPr lang="en-US" sz="2400" b="1" dirty="0" smtClean="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Tree>
    <p:extLst>
      <p:ext uri="{BB962C8B-B14F-4D97-AF65-F5344CB8AC3E}">
        <p14:creationId xmlns:p14="http://schemas.microsoft.com/office/powerpoint/2010/main" val="40832973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2050"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
            <a:ext cx="1219200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594134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59" y="5292"/>
            <a:ext cx="4309242"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2028" y="208492"/>
            <a:ext cx="3365921" cy="461665"/>
          </a:xfrm>
          <a:prstGeom prst="rect">
            <a:avLst/>
          </a:prstGeom>
        </p:spPr>
        <p:txBody>
          <a:bodyPr wrap="square">
            <a:spAutoFit/>
          </a:bodyPr>
          <a:lstStyle/>
          <a:p>
            <a:r>
              <a:rPr lang="en-US" sz="2400" b="1" dirty="0" err="1" smtClean="0">
                <a:solidFill>
                  <a:srgbClr val="000000"/>
                </a:solidFill>
                <a:latin typeface="Arial"/>
                <a:ea typeface="Times New Roman"/>
              </a:rPr>
              <a:t>GẶT</a:t>
            </a:r>
            <a:r>
              <a:rPr lang="en-US" sz="2400" b="1" dirty="0" smtClean="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2002217" y="725209"/>
            <a:ext cx="19233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2154617" y="1618611"/>
            <a:ext cx="19233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813011" y="2885137"/>
            <a:ext cx="212310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707895" y="3804811"/>
            <a:ext cx="212310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087761" y="5060831"/>
            <a:ext cx="212310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960137" y="5980505"/>
            <a:ext cx="212310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5665136" y="714698"/>
            <a:ext cx="210726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5654616" y="1602840"/>
            <a:ext cx="210726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5654616" y="2885136"/>
            <a:ext cx="210726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654616" y="3794295"/>
            <a:ext cx="210726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2920279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59" y="5292"/>
            <a:ext cx="4309242"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2028" y="208492"/>
            <a:ext cx="3365921" cy="461665"/>
          </a:xfrm>
          <a:prstGeom prst="rect">
            <a:avLst/>
          </a:prstGeom>
        </p:spPr>
        <p:txBody>
          <a:bodyPr wrap="square">
            <a:spAutoFit/>
          </a:bodyPr>
          <a:lstStyle/>
          <a:p>
            <a:r>
              <a:rPr lang="en-US" sz="2400" b="1" dirty="0" err="1" smtClean="0">
                <a:solidFill>
                  <a:srgbClr val="000000"/>
                </a:solidFill>
                <a:latin typeface="Arial"/>
                <a:ea typeface="Times New Roman"/>
              </a:rPr>
              <a:t>GẶT</a:t>
            </a:r>
            <a:r>
              <a:rPr lang="en-US" sz="2400" b="1" dirty="0" smtClean="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1261241" y="725209"/>
            <a:ext cx="266437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1261241" y="1618611"/>
            <a:ext cx="281677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10117" y="2086331"/>
            <a:ext cx="33839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10117" y="1171903"/>
            <a:ext cx="37202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1261241" y="2885137"/>
            <a:ext cx="267487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10117" y="3337091"/>
            <a:ext cx="331038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1087761" y="3804811"/>
            <a:ext cx="274324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10117" y="4262025"/>
            <a:ext cx="300556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1087761" y="5060831"/>
            <a:ext cx="212310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10117" y="5512785"/>
            <a:ext cx="356262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1529255" y="5980505"/>
            <a:ext cx="255399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10117" y="6400927"/>
            <a:ext cx="298452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5139559" y="714698"/>
            <a:ext cx="263284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504988" y="1166652"/>
            <a:ext cx="288376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5139559" y="1602840"/>
            <a:ext cx="262232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635066" y="2054794"/>
            <a:ext cx="307951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5297214" y="2885136"/>
            <a:ext cx="246466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4504988" y="3337090"/>
            <a:ext cx="3256892"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5139559" y="3794295"/>
            <a:ext cx="262232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603534" y="4238375"/>
            <a:ext cx="31268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50423534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pic>
        <p:nvPicPr>
          <p:cNvPr id="7"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82759" y="5292"/>
            <a:ext cx="4309242"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2822028" y="208492"/>
            <a:ext cx="3365921" cy="461665"/>
          </a:xfrm>
          <a:prstGeom prst="rect">
            <a:avLst/>
          </a:prstGeom>
        </p:spPr>
        <p:txBody>
          <a:bodyPr wrap="square">
            <a:spAutoFit/>
          </a:bodyPr>
          <a:lstStyle/>
          <a:p>
            <a:r>
              <a:rPr lang="en-US" sz="2400" b="1" dirty="0" err="1" smtClean="0">
                <a:solidFill>
                  <a:srgbClr val="000000"/>
                </a:solidFill>
                <a:latin typeface="Arial"/>
                <a:ea typeface="Times New Roman"/>
              </a:rPr>
              <a:t>GẶT</a:t>
            </a:r>
            <a:r>
              <a:rPr lang="en-US" sz="2400" b="1" dirty="0" smtClean="0">
                <a:solidFill>
                  <a:srgbClr val="000000"/>
                </a:solidFill>
                <a:latin typeface="Arial"/>
                <a:ea typeface="Times New Roman"/>
              </a:rPr>
              <a:t> </a:t>
            </a:r>
            <a:r>
              <a:rPr lang="en-US" sz="2400" b="1" dirty="0" err="1">
                <a:solidFill>
                  <a:srgbClr val="000000"/>
                </a:solidFill>
                <a:latin typeface="Arial"/>
                <a:ea typeface="Times New Roman"/>
              </a:rPr>
              <a:t>CHỮ</a:t>
            </a:r>
            <a:r>
              <a:rPr lang="en-US" sz="2400" b="1" dirty="0">
                <a:solidFill>
                  <a:srgbClr val="000000"/>
                </a:solidFill>
                <a:latin typeface="Arial"/>
                <a:ea typeface="Times New Roman"/>
              </a:rPr>
              <a:t> </a:t>
            </a:r>
            <a:r>
              <a:rPr lang="en-US" sz="2400" b="1" dirty="0" err="1">
                <a:solidFill>
                  <a:srgbClr val="000000"/>
                </a:solidFill>
                <a:latin typeface="Arial"/>
                <a:ea typeface="Times New Roman"/>
              </a:rPr>
              <a:t>TRÊN</a:t>
            </a:r>
            <a:r>
              <a:rPr lang="en-US" sz="2400" b="1" dirty="0">
                <a:solidFill>
                  <a:srgbClr val="000000"/>
                </a:solidFill>
                <a:latin typeface="Arial"/>
                <a:ea typeface="Times New Roman"/>
              </a:rPr>
              <a:t> NON</a:t>
            </a:r>
            <a:endParaRPr lang="en-US" sz="2400" dirty="0">
              <a:solidFill>
                <a:prstClr val="black"/>
              </a:solidFill>
            </a:endParaRPr>
          </a:p>
        </p:txBody>
      </p:sp>
      <p:sp>
        <p:nvSpPr>
          <p:cNvPr id="4" name="Rectangle 3"/>
          <p:cNvSpPr/>
          <p:nvPr/>
        </p:nvSpPr>
        <p:spPr>
          <a:xfrm>
            <a:off x="496110" y="640134"/>
            <a:ext cx="4186254" cy="6474080"/>
          </a:xfrm>
          <a:prstGeom prst="rect">
            <a:avLst/>
          </a:prstGeom>
        </p:spPr>
        <p:txBody>
          <a:bodyPr wrap="square">
            <a:spAutoFit/>
          </a:bodyPr>
          <a:lstStyle/>
          <a:p>
            <a:pPr algn="just">
              <a:lnSpc>
                <a:spcPct val="115000"/>
              </a:lnSpc>
            </a:pPr>
            <a:r>
              <a:rPr lang="en-US" sz="2500" dirty="0" err="1">
                <a:solidFill>
                  <a:srgbClr val="000000"/>
                </a:solidFill>
                <a:latin typeface="Times New Roman" pitchFamily="18" charset="0"/>
                <a:ea typeface="Times New Roman"/>
                <a:cs typeface="Times New Roman" pitchFamily="18" charset="0"/>
              </a:rPr>
              <a:t>Bình</a:t>
            </a:r>
            <a:r>
              <a:rPr lang="en-US" sz="2500" dirty="0">
                <a:solidFill>
                  <a:srgbClr val="000000"/>
                </a:solidFill>
                <a:latin typeface="Times New Roman" pitchFamily="18" charset="0"/>
                <a:ea typeface="Times New Roman"/>
                <a:cs typeface="Times New Roman" pitchFamily="18" charset="0"/>
              </a:rPr>
              <a:t> minh </a:t>
            </a:r>
            <a:r>
              <a:rPr lang="en-US" sz="2500" dirty="0" err="1">
                <a:solidFill>
                  <a:srgbClr val="000000"/>
                </a:solidFill>
                <a:latin typeface="Times New Roman" pitchFamily="18" charset="0"/>
                <a:ea typeface="Times New Roman"/>
                <a:cs typeface="Times New Roman" pitchFamily="18" charset="0"/>
              </a:rPr>
              <a:t>vừa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tỉnh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giấc</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Nắng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nhuộm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hồng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xanh</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trống</a:t>
            </a:r>
            <a:r>
              <a:rPr lang="en-US" sz="2500" dirty="0">
                <a:solidFill>
                  <a:srgbClr val="000000"/>
                </a:solidFill>
                <a:latin typeface="Times New Roman" pitchFamily="18" charset="0"/>
                <a:ea typeface="Times New Roman"/>
                <a:cs typeface="Times New Roman" pitchFamily="18" charset="0"/>
              </a:rPr>
              <a:t> rung </a:t>
            </a:r>
            <a:r>
              <a:rPr lang="en-US" sz="2500" dirty="0" err="1">
                <a:solidFill>
                  <a:srgbClr val="000000"/>
                </a:solidFill>
                <a:latin typeface="Times New Roman" pitchFamily="18" charset="0"/>
                <a:ea typeface="Times New Roman"/>
                <a:cs typeface="Times New Roman" pitchFamily="18" charset="0"/>
              </a:rPr>
              <a:t>vách</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đá</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Giục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đôi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bước</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nhanh</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nhoà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bóng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núi</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Hun </a:t>
            </a:r>
            <a:r>
              <a:rPr lang="en-US" sz="2500" dirty="0" err="1">
                <a:solidFill>
                  <a:srgbClr val="000000"/>
                </a:solidFill>
                <a:latin typeface="Times New Roman" pitchFamily="18" charset="0"/>
                <a:ea typeface="Times New Roman"/>
                <a:cs typeface="Times New Roman" pitchFamily="18" charset="0"/>
              </a:rPr>
              <a:t>hút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mấy</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thung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sâu</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Gió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đưa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theo</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tiếng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sáo</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La </a:t>
            </a:r>
            <a:r>
              <a:rPr lang="en-US" sz="2500" dirty="0" err="1">
                <a:solidFill>
                  <a:srgbClr val="000000"/>
                </a:solidFill>
                <a:latin typeface="Times New Roman" pitchFamily="18" charset="0"/>
                <a:ea typeface="Times New Roman"/>
                <a:cs typeface="Times New Roman" pitchFamily="18" charset="0"/>
              </a:rPr>
              <a:t>đà</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tán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lau</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a:solidFill>
                  <a:srgbClr val="000000"/>
                </a:solidFill>
                <a:latin typeface="Times New Roman" pitchFamily="18" charset="0"/>
                <a:ea typeface="Times New Roman"/>
                <a:cs typeface="Times New Roman" pitchFamily="18" charset="0"/>
              </a:rPr>
              <a:t> </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Em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tìm</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chữ</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Vượt</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suối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lại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băng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rừng</a:t>
            </a:r>
            <a:endParaRPr lang="en-US" sz="2500" dirty="0">
              <a:solidFill>
                <a:prstClr val="black"/>
              </a:solidFill>
              <a:latin typeface="Times New Roman" pitchFamily="18" charset="0"/>
              <a:ea typeface="Calibri"/>
              <a:cs typeface="Times New Roman" pitchFamily="18" charset="0"/>
            </a:endParaRPr>
          </a:p>
          <a:p>
            <a:pPr algn="just">
              <a:lnSpc>
                <a:spcPct val="115000"/>
              </a:lnSpc>
            </a:pPr>
            <a:r>
              <a:rPr lang="en-US" sz="2500" dirty="0" err="1">
                <a:solidFill>
                  <a:srgbClr val="000000"/>
                </a:solidFill>
                <a:latin typeface="Times New Roman" pitchFamily="18" charset="0"/>
                <a:ea typeface="Times New Roman"/>
                <a:cs typeface="Times New Roman" pitchFamily="18" charset="0"/>
              </a:rPr>
              <a:t>Đường</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xa</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chân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có</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mỏi</a:t>
            </a:r>
            <a:endParaRPr lang="en-US" sz="2500" dirty="0">
              <a:solidFill>
                <a:prstClr val="black"/>
              </a:solidFill>
              <a:latin typeface="Times New Roman" pitchFamily="18" charset="0"/>
              <a:ea typeface="Calibri"/>
              <a:cs typeface="Times New Roman" pitchFamily="18" charset="0"/>
            </a:endParaRPr>
          </a:p>
          <a:p>
            <a:r>
              <a:rPr lang="en-US" sz="2500" dirty="0" err="1">
                <a:solidFill>
                  <a:srgbClr val="000000"/>
                </a:solidFill>
                <a:latin typeface="Times New Roman" pitchFamily="18" charset="0"/>
                <a:ea typeface="Times New Roman"/>
                <a:cs typeface="Times New Roman" pitchFamily="18" charset="0"/>
              </a:rPr>
              <a:t>Chữ</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vẫn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gùi</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trên</a:t>
            </a:r>
            <a:r>
              <a:rPr lang="en-US" sz="2500" dirty="0">
                <a:solidFill>
                  <a:srgbClr val="000000"/>
                </a:solidFill>
                <a:latin typeface="Times New Roman" pitchFamily="18" charset="0"/>
                <a:ea typeface="Times New Roman"/>
                <a:cs typeface="Times New Roman" pitchFamily="18" charset="0"/>
              </a:rPr>
              <a:t> </a:t>
            </a:r>
            <a:r>
              <a:rPr lang="en-US" sz="2500" dirty="0" err="1">
                <a:solidFill>
                  <a:srgbClr val="000000"/>
                </a:solidFill>
                <a:latin typeface="Times New Roman" pitchFamily="18" charset="0"/>
                <a:ea typeface="Times New Roman"/>
                <a:cs typeface="Times New Roman" pitchFamily="18" charset="0"/>
              </a:rPr>
              <a:t>lưng</a:t>
            </a:r>
            <a:r>
              <a:rPr lang="en-US" sz="2500" dirty="0">
                <a:solidFill>
                  <a:srgbClr val="000000"/>
                </a:solidFill>
                <a:latin typeface="Times New Roman" pitchFamily="18" charset="0"/>
                <a:ea typeface="Times New Roman"/>
                <a:cs typeface="Times New Roman" pitchFamily="18" charset="0"/>
              </a:rPr>
              <a:t>.</a:t>
            </a:r>
            <a:endParaRPr lang="en-US" sz="2500" dirty="0">
              <a:solidFill>
                <a:prstClr val="black"/>
              </a:solidFill>
              <a:latin typeface="Times New Roman" pitchFamily="18" charset="0"/>
              <a:cs typeface="Times New Roman" pitchFamily="18" charset="0"/>
            </a:endParaRPr>
          </a:p>
        </p:txBody>
      </p:sp>
      <p:sp>
        <p:nvSpPr>
          <p:cNvPr id="5" name="Rectangle 4"/>
          <p:cNvSpPr/>
          <p:nvPr/>
        </p:nvSpPr>
        <p:spPr>
          <a:xfrm>
            <a:off x="4493140" y="627178"/>
            <a:ext cx="3389619" cy="4458913"/>
          </a:xfrm>
          <a:prstGeom prst="rect">
            <a:avLst/>
          </a:prstGeom>
        </p:spPr>
        <p:txBody>
          <a:bodyPr wrap="square">
            <a:spAutoFit/>
          </a:bodyPr>
          <a:lstStyle/>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xuống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nương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Mùa</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bông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trĩu</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hạt</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Cái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bay </a:t>
            </a:r>
            <a:r>
              <a:rPr lang="en-US" sz="2500" dirty="0" err="1">
                <a:solidFill>
                  <a:srgbClr val="000000"/>
                </a:solidFill>
                <a:latin typeface="Times New Roman"/>
                <a:ea typeface="Times New Roman"/>
                <a:cs typeface="Times New Roman"/>
              </a:rPr>
              <a:t>lên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ngàn</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Rừng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ríu</a:t>
            </a:r>
            <a:r>
              <a:rPr lang="en-US" sz="2500" dirty="0">
                <a:solidFill>
                  <a:srgbClr val="000000"/>
                </a:solidFill>
                <a:latin typeface="Times New Roman"/>
                <a:ea typeface="Times New Roman"/>
                <a:cs typeface="Times New Roman"/>
              </a:rPr>
              <a:t> ran </a:t>
            </a:r>
            <a:r>
              <a:rPr lang="en-US" sz="2500" dirty="0" err="1">
                <a:solidFill>
                  <a:srgbClr val="000000"/>
                </a:solidFill>
                <a:latin typeface="Times New Roman"/>
                <a:ea typeface="Times New Roman"/>
                <a:cs typeface="Times New Roman"/>
              </a:rPr>
              <a:t>chim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hát</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just">
              <a:lnSpc>
                <a:spcPct val="115000"/>
              </a:lnSpc>
            </a:pPr>
            <a:r>
              <a:rPr lang="en-US" sz="2500" dirty="0">
                <a:solidFill>
                  <a:srgbClr val="000000"/>
                </a:solidFill>
                <a:latin typeface="Times New Roman"/>
                <a:ea typeface="Times New Roman"/>
                <a:cs typeface="Times New Roman"/>
              </a:rPr>
              <a:t> </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đi</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chân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càng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vững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Lớp</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học</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ngang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lưng</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đồi</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Mắt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em</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như</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sao</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sáng</a:t>
            </a:r>
            <a:endParaRPr lang="en-US" sz="2500" dirty="0">
              <a:solidFill>
                <a:prstClr val="black"/>
              </a:solidFill>
              <a:ea typeface="Calibri"/>
              <a:cs typeface="Times New Roman"/>
            </a:endParaRPr>
          </a:p>
          <a:p>
            <a:pPr algn="just">
              <a:lnSpc>
                <a:spcPct val="115000"/>
              </a:lnSpc>
            </a:pPr>
            <a:r>
              <a:rPr lang="en-US" sz="2500" dirty="0" err="1">
                <a:solidFill>
                  <a:srgbClr val="000000"/>
                </a:solidFill>
                <a:latin typeface="Times New Roman"/>
                <a:ea typeface="Times New Roman"/>
                <a:cs typeface="Times New Roman"/>
              </a:rPr>
              <a:t>Gặt</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chữ</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trên</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đỉnh</a:t>
            </a:r>
            <a:r>
              <a:rPr lang="en-US" sz="2500" dirty="0">
                <a:solidFill>
                  <a:srgbClr val="000000"/>
                </a:solidFill>
                <a:latin typeface="Times New Roman"/>
                <a:ea typeface="Times New Roman"/>
                <a:cs typeface="Times New Roman"/>
              </a:rPr>
              <a:t> </a:t>
            </a:r>
            <a:r>
              <a:rPr lang="en-US" sz="2500" dirty="0" err="1">
                <a:solidFill>
                  <a:srgbClr val="000000"/>
                </a:solidFill>
                <a:latin typeface="Times New Roman"/>
                <a:ea typeface="Times New Roman"/>
                <a:cs typeface="Times New Roman"/>
              </a:rPr>
              <a:t>trời</a:t>
            </a:r>
            <a:r>
              <a:rPr lang="en-US" sz="2500" dirty="0">
                <a:solidFill>
                  <a:srgbClr val="000000"/>
                </a:solidFill>
                <a:latin typeface="Times New Roman"/>
                <a:ea typeface="Times New Roman"/>
                <a:cs typeface="Times New Roman"/>
              </a:rPr>
              <a:t>!</a:t>
            </a:r>
            <a:endParaRPr lang="en-US" sz="2500" dirty="0">
              <a:solidFill>
                <a:prstClr val="black"/>
              </a:solidFill>
              <a:ea typeface="Calibri"/>
              <a:cs typeface="Times New Roman"/>
            </a:endParaRPr>
          </a:p>
          <a:p>
            <a:pPr algn="r"/>
            <a:r>
              <a:rPr lang="en-US" sz="2500" dirty="0">
                <a:solidFill>
                  <a:srgbClr val="000000"/>
                </a:solidFill>
                <a:latin typeface="Times New Roman"/>
                <a:ea typeface="Times New Roman"/>
              </a:rPr>
              <a:t>(</a:t>
            </a:r>
            <a:r>
              <a:rPr lang="en-US" sz="2500" dirty="0" err="1">
                <a:solidFill>
                  <a:srgbClr val="000000"/>
                </a:solidFill>
                <a:latin typeface="Times New Roman"/>
                <a:ea typeface="Times New Roman"/>
              </a:rPr>
              <a:t>Bích</a:t>
            </a:r>
            <a:r>
              <a:rPr lang="en-US" sz="2500" dirty="0">
                <a:solidFill>
                  <a:srgbClr val="000000"/>
                </a:solidFill>
                <a:latin typeface="Times New Roman"/>
                <a:ea typeface="Times New Roman"/>
              </a:rPr>
              <a:t> </a:t>
            </a:r>
            <a:r>
              <a:rPr lang="en-US" sz="2500" dirty="0" err="1">
                <a:solidFill>
                  <a:srgbClr val="000000"/>
                </a:solidFill>
                <a:latin typeface="Times New Roman"/>
                <a:ea typeface="Times New Roman"/>
              </a:rPr>
              <a:t>Ngọc</a:t>
            </a:r>
            <a:r>
              <a:rPr lang="en-US" sz="2500" dirty="0">
                <a:solidFill>
                  <a:srgbClr val="000000"/>
                </a:solidFill>
                <a:latin typeface="Times New Roman"/>
                <a:ea typeface="Times New Roman"/>
              </a:rPr>
              <a:t>)</a:t>
            </a:r>
            <a:endParaRPr lang="en-US" sz="2500" dirty="0">
              <a:solidFill>
                <a:prstClr val="black"/>
              </a:solidFill>
            </a:endParaRPr>
          </a:p>
        </p:txBody>
      </p:sp>
      <p:sp>
        <p:nvSpPr>
          <p:cNvPr id="2" name="Rectangle 1"/>
          <p:cNvSpPr/>
          <p:nvPr/>
        </p:nvSpPr>
        <p:spPr>
          <a:xfrm>
            <a:off x="510117" y="725209"/>
            <a:ext cx="34154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Rectangle 10"/>
          <p:cNvSpPr/>
          <p:nvPr/>
        </p:nvSpPr>
        <p:spPr>
          <a:xfrm>
            <a:off x="510117" y="1618611"/>
            <a:ext cx="35678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Rectangle 11"/>
          <p:cNvSpPr/>
          <p:nvPr/>
        </p:nvSpPr>
        <p:spPr>
          <a:xfrm>
            <a:off x="510117" y="2086331"/>
            <a:ext cx="338396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3" name="Rectangle 12"/>
          <p:cNvSpPr/>
          <p:nvPr/>
        </p:nvSpPr>
        <p:spPr>
          <a:xfrm>
            <a:off x="510117" y="1171903"/>
            <a:ext cx="372029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4" name="Rectangle 13"/>
          <p:cNvSpPr/>
          <p:nvPr/>
        </p:nvSpPr>
        <p:spPr>
          <a:xfrm>
            <a:off x="510117" y="2885137"/>
            <a:ext cx="342600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14"/>
          <p:cNvSpPr/>
          <p:nvPr/>
        </p:nvSpPr>
        <p:spPr>
          <a:xfrm>
            <a:off x="510117" y="3337091"/>
            <a:ext cx="3310381"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15"/>
          <p:cNvSpPr/>
          <p:nvPr/>
        </p:nvSpPr>
        <p:spPr>
          <a:xfrm>
            <a:off x="510117" y="3804811"/>
            <a:ext cx="332088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Rectangle 16"/>
          <p:cNvSpPr/>
          <p:nvPr/>
        </p:nvSpPr>
        <p:spPr>
          <a:xfrm>
            <a:off x="510117" y="4262025"/>
            <a:ext cx="300556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Rectangle 17"/>
          <p:cNvSpPr/>
          <p:nvPr/>
        </p:nvSpPr>
        <p:spPr>
          <a:xfrm>
            <a:off x="510117" y="5060831"/>
            <a:ext cx="270075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Rectangle 18"/>
          <p:cNvSpPr/>
          <p:nvPr/>
        </p:nvSpPr>
        <p:spPr>
          <a:xfrm>
            <a:off x="510117" y="5512785"/>
            <a:ext cx="3562623"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Rectangle 20"/>
          <p:cNvSpPr/>
          <p:nvPr/>
        </p:nvSpPr>
        <p:spPr>
          <a:xfrm>
            <a:off x="510117" y="5980505"/>
            <a:ext cx="3573129"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2" name="Rectangle 21"/>
          <p:cNvSpPr/>
          <p:nvPr/>
        </p:nvSpPr>
        <p:spPr>
          <a:xfrm>
            <a:off x="510117" y="6400927"/>
            <a:ext cx="2984527"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3" name="Rectangle 22"/>
          <p:cNvSpPr/>
          <p:nvPr/>
        </p:nvSpPr>
        <p:spPr>
          <a:xfrm>
            <a:off x="4587769" y="714698"/>
            <a:ext cx="316886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Rectangle 23"/>
          <p:cNvSpPr/>
          <p:nvPr/>
        </p:nvSpPr>
        <p:spPr>
          <a:xfrm>
            <a:off x="4599584" y="1166652"/>
            <a:ext cx="2883768"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Rectangle 24"/>
          <p:cNvSpPr/>
          <p:nvPr/>
        </p:nvSpPr>
        <p:spPr>
          <a:xfrm>
            <a:off x="4587769" y="1602840"/>
            <a:ext cx="3158345"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Rectangle 25"/>
          <p:cNvSpPr/>
          <p:nvPr/>
        </p:nvSpPr>
        <p:spPr>
          <a:xfrm>
            <a:off x="4603534" y="2054794"/>
            <a:ext cx="3079516"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Rectangle 26"/>
          <p:cNvSpPr/>
          <p:nvPr/>
        </p:nvSpPr>
        <p:spPr>
          <a:xfrm>
            <a:off x="4556236" y="2885136"/>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Rectangle 27"/>
          <p:cNvSpPr/>
          <p:nvPr/>
        </p:nvSpPr>
        <p:spPr>
          <a:xfrm>
            <a:off x="4568052" y="3337090"/>
            <a:ext cx="3256892"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9" name="Rectangle 28"/>
          <p:cNvSpPr/>
          <p:nvPr/>
        </p:nvSpPr>
        <p:spPr>
          <a:xfrm>
            <a:off x="4587769" y="3794295"/>
            <a:ext cx="3142580"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a:xfrm>
            <a:off x="4603534" y="4238375"/>
            <a:ext cx="3126814" cy="425673"/>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3014729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grpId="0" nodeType="clickEffect">
                                  <p:stCondLst>
                                    <p:cond delay="0"/>
                                  </p:stCondLst>
                                  <p:childTnLst>
                                    <p:anim calcmode="lin" valueType="num">
                                      <p:cBhvr>
                                        <p:cTn id="11" dur="500"/>
                                        <p:tgtEl>
                                          <p:spTgt spid="13"/>
                                        </p:tgtEl>
                                        <p:attrNameLst>
                                          <p:attrName>ppt_w</p:attrName>
                                        </p:attrNameLst>
                                      </p:cBhvr>
                                      <p:tavLst>
                                        <p:tav tm="0">
                                          <p:val>
                                            <p:strVal val="ppt_w"/>
                                          </p:val>
                                        </p:tav>
                                        <p:tav tm="100000">
                                          <p:val>
                                            <p:fltVal val="0"/>
                                          </p:val>
                                        </p:tav>
                                      </p:tavLst>
                                    </p:anim>
                                    <p:anim calcmode="lin" valueType="num">
                                      <p:cBhvr>
                                        <p:cTn id="12" dur="500"/>
                                        <p:tgtEl>
                                          <p:spTgt spid="13"/>
                                        </p:tgtEl>
                                        <p:attrNameLst>
                                          <p:attrName>ppt_h</p:attrName>
                                        </p:attrNameLst>
                                      </p:cBhvr>
                                      <p:tavLst>
                                        <p:tav tm="0">
                                          <p:val>
                                            <p:strVal val="ppt_h"/>
                                          </p:val>
                                        </p:tav>
                                        <p:tav tm="100000">
                                          <p:val>
                                            <p:fltVal val="0"/>
                                          </p:val>
                                        </p:tav>
                                      </p:tavLst>
                                    </p:anim>
                                    <p:animEffect transition="out" filter="fade">
                                      <p:cBhvr>
                                        <p:cTn id="13" dur="500"/>
                                        <p:tgtEl>
                                          <p:spTgt spid="13"/>
                                        </p:tgtEl>
                                      </p:cBhvr>
                                    </p:animEffect>
                                    <p:set>
                                      <p:cBhvr>
                                        <p:cTn id="14" dur="1" fill="hold">
                                          <p:stCondLst>
                                            <p:cond delay="4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grpId="0" nodeType="clickEffect">
                                  <p:stCondLst>
                                    <p:cond delay="0"/>
                                  </p:stCondLst>
                                  <p:childTnLst>
                                    <p:anim calcmode="lin" valueType="num">
                                      <p:cBhvr>
                                        <p:cTn id="25" dur="500"/>
                                        <p:tgtEl>
                                          <p:spTgt spid="12"/>
                                        </p:tgtEl>
                                        <p:attrNameLst>
                                          <p:attrName>ppt_w</p:attrName>
                                        </p:attrNameLst>
                                      </p:cBhvr>
                                      <p:tavLst>
                                        <p:tav tm="0">
                                          <p:val>
                                            <p:strVal val="ppt_w"/>
                                          </p:val>
                                        </p:tav>
                                        <p:tav tm="100000">
                                          <p:val>
                                            <p:fltVal val="0"/>
                                          </p:val>
                                        </p:tav>
                                      </p:tavLst>
                                    </p:anim>
                                    <p:anim calcmode="lin" valueType="num">
                                      <p:cBhvr>
                                        <p:cTn id="26" dur="500"/>
                                        <p:tgtEl>
                                          <p:spTgt spid="12"/>
                                        </p:tgtEl>
                                        <p:attrNameLst>
                                          <p:attrName>ppt_h</p:attrName>
                                        </p:attrNameLst>
                                      </p:cBhvr>
                                      <p:tavLst>
                                        <p:tav tm="0">
                                          <p:val>
                                            <p:strVal val="ppt_h"/>
                                          </p:val>
                                        </p:tav>
                                        <p:tav tm="100000">
                                          <p:val>
                                            <p:fltVal val="0"/>
                                          </p:val>
                                        </p:tav>
                                      </p:tavLst>
                                    </p:anim>
                                    <p:animEffect transition="out" filter="fade">
                                      <p:cBhvr>
                                        <p:cTn id="27" dur="500"/>
                                        <p:tgtEl>
                                          <p:spTgt spid="12"/>
                                        </p:tgtEl>
                                      </p:cBhvr>
                                    </p:animEffect>
                                    <p:set>
                                      <p:cBhvr>
                                        <p:cTn id="28" dur="1" fill="hold">
                                          <p:stCondLst>
                                            <p:cond delay="499"/>
                                          </p:stCondLst>
                                        </p:cTn>
                                        <p:tgtEl>
                                          <p:spTgt spid="12"/>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grpId="0" nodeType="clickEffect">
                                  <p:stCondLst>
                                    <p:cond delay="0"/>
                                  </p:stCondLst>
                                  <p:childTnLst>
                                    <p:anim calcmode="lin" valueType="num">
                                      <p:cBhvr>
                                        <p:cTn id="32" dur="500"/>
                                        <p:tgtEl>
                                          <p:spTgt spid="14"/>
                                        </p:tgtEl>
                                        <p:attrNameLst>
                                          <p:attrName>ppt_w</p:attrName>
                                        </p:attrNameLst>
                                      </p:cBhvr>
                                      <p:tavLst>
                                        <p:tav tm="0">
                                          <p:val>
                                            <p:strVal val="ppt_w"/>
                                          </p:val>
                                        </p:tav>
                                        <p:tav tm="100000">
                                          <p:val>
                                            <p:fltVal val="0"/>
                                          </p:val>
                                        </p:tav>
                                      </p:tavLst>
                                    </p:anim>
                                    <p:anim calcmode="lin" valueType="num">
                                      <p:cBhvr>
                                        <p:cTn id="33" dur="500"/>
                                        <p:tgtEl>
                                          <p:spTgt spid="14"/>
                                        </p:tgtEl>
                                        <p:attrNameLst>
                                          <p:attrName>ppt_h</p:attrName>
                                        </p:attrNameLst>
                                      </p:cBhvr>
                                      <p:tavLst>
                                        <p:tav tm="0">
                                          <p:val>
                                            <p:strVal val="ppt_h"/>
                                          </p:val>
                                        </p:tav>
                                        <p:tav tm="100000">
                                          <p:val>
                                            <p:fltVal val="0"/>
                                          </p:val>
                                        </p:tav>
                                      </p:tavLst>
                                    </p:anim>
                                    <p:animEffect transition="out" filter="fade">
                                      <p:cBhvr>
                                        <p:cTn id="34" dur="500"/>
                                        <p:tgtEl>
                                          <p:spTgt spid="14"/>
                                        </p:tgtEl>
                                      </p:cBhvr>
                                    </p:animEffect>
                                    <p:set>
                                      <p:cBhvr>
                                        <p:cTn id="35" dur="1" fill="hold">
                                          <p:stCondLst>
                                            <p:cond delay="499"/>
                                          </p:stCondLst>
                                        </p:cTn>
                                        <p:tgtEl>
                                          <p:spTgt spid="14"/>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grpId="0" nodeType="clickEffect">
                                  <p:stCondLst>
                                    <p:cond delay="0"/>
                                  </p:stCondLst>
                                  <p:childTnLst>
                                    <p:anim calcmode="lin" valueType="num">
                                      <p:cBhvr>
                                        <p:cTn id="39" dur="500"/>
                                        <p:tgtEl>
                                          <p:spTgt spid="15"/>
                                        </p:tgtEl>
                                        <p:attrNameLst>
                                          <p:attrName>ppt_w</p:attrName>
                                        </p:attrNameLst>
                                      </p:cBhvr>
                                      <p:tavLst>
                                        <p:tav tm="0">
                                          <p:val>
                                            <p:strVal val="ppt_w"/>
                                          </p:val>
                                        </p:tav>
                                        <p:tav tm="100000">
                                          <p:val>
                                            <p:fltVal val="0"/>
                                          </p:val>
                                        </p:tav>
                                      </p:tavLst>
                                    </p:anim>
                                    <p:anim calcmode="lin" valueType="num">
                                      <p:cBhvr>
                                        <p:cTn id="40" dur="500"/>
                                        <p:tgtEl>
                                          <p:spTgt spid="15"/>
                                        </p:tgtEl>
                                        <p:attrNameLst>
                                          <p:attrName>ppt_h</p:attrName>
                                        </p:attrNameLst>
                                      </p:cBhvr>
                                      <p:tavLst>
                                        <p:tav tm="0">
                                          <p:val>
                                            <p:strVal val="ppt_h"/>
                                          </p:val>
                                        </p:tav>
                                        <p:tav tm="100000">
                                          <p:val>
                                            <p:fltVal val="0"/>
                                          </p:val>
                                        </p:tav>
                                      </p:tavLst>
                                    </p:anim>
                                    <p:animEffect transition="out" filter="fade">
                                      <p:cBhvr>
                                        <p:cTn id="41" dur="500"/>
                                        <p:tgtEl>
                                          <p:spTgt spid="15"/>
                                        </p:tgtEl>
                                      </p:cBhvr>
                                    </p:animEffect>
                                    <p:set>
                                      <p:cBhvr>
                                        <p:cTn id="42" dur="1" fill="hold">
                                          <p:stCondLst>
                                            <p:cond delay="499"/>
                                          </p:stCondLst>
                                        </p:cTn>
                                        <p:tgtEl>
                                          <p:spTgt spid="15"/>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53" presetClass="exit" presetSubtype="32" fill="hold" grpId="0" nodeType="clickEffect">
                                  <p:stCondLst>
                                    <p:cond delay="0"/>
                                  </p:stCondLst>
                                  <p:childTnLst>
                                    <p:anim calcmode="lin" valueType="num">
                                      <p:cBhvr>
                                        <p:cTn id="46" dur="500"/>
                                        <p:tgtEl>
                                          <p:spTgt spid="16"/>
                                        </p:tgtEl>
                                        <p:attrNameLst>
                                          <p:attrName>ppt_w</p:attrName>
                                        </p:attrNameLst>
                                      </p:cBhvr>
                                      <p:tavLst>
                                        <p:tav tm="0">
                                          <p:val>
                                            <p:strVal val="ppt_w"/>
                                          </p:val>
                                        </p:tav>
                                        <p:tav tm="100000">
                                          <p:val>
                                            <p:fltVal val="0"/>
                                          </p:val>
                                        </p:tav>
                                      </p:tavLst>
                                    </p:anim>
                                    <p:anim calcmode="lin" valueType="num">
                                      <p:cBhvr>
                                        <p:cTn id="47" dur="500"/>
                                        <p:tgtEl>
                                          <p:spTgt spid="16"/>
                                        </p:tgtEl>
                                        <p:attrNameLst>
                                          <p:attrName>ppt_h</p:attrName>
                                        </p:attrNameLst>
                                      </p:cBhvr>
                                      <p:tavLst>
                                        <p:tav tm="0">
                                          <p:val>
                                            <p:strVal val="ppt_h"/>
                                          </p:val>
                                        </p:tav>
                                        <p:tav tm="100000">
                                          <p:val>
                                            <p:fltVal val="0"/>
                                          </p:val>
                                        </p:tav>
                                      </p:tavLst>
                                    </p:anim>
                                    <p:animEffect transition="out" filter="fade">
                                      <p:cBhvr>
                                        <p:cTn id="48" dur="500"/>
                                        <p:tgtEl>
                                          <p:spTgt spid="16"/>
                                        </p:tgtEl>
                                      </p:cBhvr>
                                    </p:animEffect>
                                    <p:set>
                                      <p:cBhvr>
                                        <p:cTn id="49" dur="1" fill="hold">
                                          <p:stCondLst>
                                            <p:cond delay="499"/>
                                          </p:stCondLst>
                                        </p:cTn>
                                        <p:tgtEl>
                                          <p:spTgt spid="16"/>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53" presetClass="exit" presetSubtype="32" fill="hold" grpId="0" nodeType="clickEffect">
                                  <p:stCondLst>
                                    <p:cond delay="0"/>
                                  </p:stCondLst>
                                  <p:childTnLst>
                                    <p:anim calcmode="lin" valueType="num">
                                      <p:cBhvr>
                                        <p:cTn id="53" dur="500"/>
                                        <p:tgtEl>
                                          <p:spTgt spid="17"/>
                                        </p:tgtEl>
                                        <p:attrNameLst>
                                          <p:attrName>ppt_w</p:attrName>
                                        </p:attrNameLst>
                                      </p:cBhvr>
                                      <p:tavLst>
                                        <p:tav tm="0">
                                          <p:val>
                                            <p:strVal val="ppt_w"/>
                                          </p:val>
                                        </p:tav>
                                        <p:tav tm="100000">
                                          <p:val>
                                            <p:fltVal val="0"/>
                                          </p:val>
                                        </p:tav>
                                      </p:tavLst>
                                    </p:anim>
                                    <p:anim calcmode="lin" valueType="num">
                                      <p:cBhvr>
                                        <p:cTn id="54" dur="500"/>
                                        <p:tgtEl>
                                          <p:spTgt spid="17"/>
                                        </p:tgtEl>
                                        <p:attrNameLst>
                                          <p:attrName>ppt_h</p:attrName>
                                        </p:attrNameLst>
                                      </p:cBhvr>
                                      <p:tavLst>
                                        <p:tav tm="0">
                                          <p:val>
                                            <p:strVal val="ppt_h"/>
                                          </p:val>
                                        </p:tav>
                                        <p:tav tm="100000">
                                          <p:val>
                                            <p:fltVal val="0"/>
                                          </p:val>
                                        </p:tav>
                                      </p:tavLst>
                                    </p:anim>
                                    <p:animEffect transition="out" filter="fade">
                                      <p:cBhvr>
                                        <p:cTn id="55" dur="500"/>
                                        <p:tgtEl>
                                          <p:spTgt spid="17"/>
                                        </p:tgtEl>
                                      </p:cBhvr>
                                    </p:animEffect>
                                    <p:set>
                                      <p:cBhvr>
                                        <p:cTn id="56" dur="1" fill="hold">
                                          <p:stCondLst>
                                            <p:cond delay="499"/>
                                          </p:stCondLst>
                                        </p:cTn>
                                        <p:tgtEl>
                                          <p:spTgt spid="17"/>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53" presetClass="exit" presetSubtype="32" fill="hold" grpId="0" nodeType="clickEffect">
                                  <p:stCondLst>
                                    <p:cond delay="0"/>
                                  </p:stCondLst>
                                  <p:childTnLst>
                                    <p:anim calcmode="lin" valueType="num">
                                      <p:cBhvr>
                                        <p:cTn id="60" dur="500"/>
                                        <p:tgtEl>
                                          <p:spTgt spid="18"/>
                                        </p:tgtEl>
                                        <p:attrNameLst>
                                          <p:attrName>ppt_w</p:attrName>
                                        </p:attrNameLst>
                                      </p:cBhvr>
                                      <p:tavLst>
                                        <p:tav tm="0">
                                          <p:val>
                                            <p:strVal val="ppt_w"/>
                                          </p:val>
                                        </p:tav>
                                        <p:tav tm="100000">
                                          <p:val>
                                            <p:fltVal val="0"/>
                                          </p:val>
                                        </p:tav>
                                      </p:tavLst>
                                    </p:anim>
                                    <p:anim calcmode="lin" valueType="num">
                                      <p:cBhvr>
                                        <p:cTn id="61" dur="500"/>
                                        <p:tgtEl>
                                          <p:spTgt spid="18"/>
                                        </p:tgtEl>
                                        <p:attrNameLst>
                                          <p:attrName>ppt_h</p:attrName>
                                        </p:attrNameLst>
                                      </p:cBhvr>
                                      <p:tavLst>
                                        <p:tav tm="0">
                                          <p:val>
                                            <p:strVal val="ppt_h"/>
                                          </p:val>
                                        </p:tav>
                                        <p:tav tm="100000">
                                          <p:val>
                                            <p:fltVal val="0"/>
                                          </p:val>
                                        </p:tav>
                                      </p:tavLst>
                                    </p:anim>
                                    <p:animEffect transition="out" filter="fade">
                                      <p:cBhvr>
                                        <p:cTn id="62" dur="500"/>
                                        <p:tgtEl>
                                          <p:spTgt spid="18"/>
                                        </p:tgtEl>
                                      </p:cBhvr>
                                    </p:animEffect>
                                    <p:set>
                                      <p:cBhvr>
                                        <p:cTn id="63" dur="1" fill="hold">
                                          <p:stCondLst>
                                            <p:cond delay="499"/>
                                          </p:stCondLst>
                                        </p:cTn>
                                        <p:tgtEl>
                                          <p:spTgt spid="18"/>
                                        </p:tgtEl>
                                        <p:attrNameLst>
                                          <p:attrName>style.visibility</p:attrName>
                                        </p:attrNameLst>
                                      </p:cBhvr>
                                      <p:to>
                                        <p:strVal val="hidden"/>
                                      </p:to>
                                    </p:set>
                                  </p:childTnLst>
                                </p:cTn>
                              </p:par>
                            </p:childTnLst>
                          </p:cTn>
                        </p:par>
                      </p:childTnLst>
                    </p:cTn>
                  </p:par>
                  <p:par>
                    <p:cTn id="64" fill="hold">
                      <p:stCondLst>
                        <p:cond delay="indefinite"/>
                      </p:stCondLst>
                      <p:childTnLst>
                        <p:par>
                          <p:cTn id="65" fill="hold">
                            <p:stCondLst>
                              <p:cond delay="0"/>
                            </p:stCondLst>
                            <p:childTnLst>
                              <p:par>
                                <p:cTn id="66" presetID="53" presetClass="exit" presetSubtype="32" fill="hold" grpId="0" nodeType="clickEffect">
                                  <p:stCondLst>
                                    <p:cond delay="0"/>
                                  </p:stCondLst>
                                  <p:childTnLst>
                                    <p:anim calcmode="lin" valueType="num">
                                      <p:cBhvr>
                                        <p:cTn id="67" dur="500"/>
                                        <p:tgtEl>
                                          <p:spTgt spid="19"/>
                                        </p:tgtEl>
                                        <p:attrNameLst>
                                          <p:attrName>ppt_w</p:attrName>
                                        </p:attrNameLst>
                                      </p:cBhvr>
                                      <p:tavLst>
                                        <p:tav tm="0">
                                          <p:val>
                                            <p:strVal val="ppt_w"/>
                                          </p:val>
                                        </p:tav>
                                        <p:tav tm="100000">
                                          <p:val>
                                            <p:fltVal val="0"/>
                                          </p:val>
                                        </p:tav>
                                      </p:tavLst>
                                    </p:anim>
                                    <p:anim calcmode="lin" valueType="num">
                                      <p:cBhvr>
                                        <p:cTn id="68" dur="500"/>
                                        <p:tgtEl>
                                          <p:spTgt spid="19"/>
                                        </p:tgtEl>
                                        <p:attrNameLst>
                                          <p:attrName>ppt_h</p:attrName>
                                        </p:attrNameLst>
                                      </p:cBhvr>
                                      <p:tavLst>
                                        <p:tav tm="0">
                                          <p:val>
                                            <p:strVal val="ppt_h"/>
                                          </p:val>
                                        </p:tav>
                                        <p:tav tm="100000">
                                          <p:val>
                                            <p:fltVal val="0"/>
                                          </p:val>
                                        </p:tav>
                                      </p:tavLst>
                                    </p:anim>
                                    <p:animEffect transition="out" filter="fade">
                                      <p:cBhvr>
                                        <p:cTn id="69" dur="500"/>
                                        <p:tgtEl>
                                          <p:spTgt spid="19"/>
                                        </p:tgtEl>
                                      </p:cBhvr>
                                    </p:animEffect>
                                    <p:set>
                                      <p:cBhvr>
                                        <p:cTn id="70" dur="1" fill="hold">
                                          <p:stCondLst>
                                            <p:cond delay="499"/>
                                          </p:stCondLst>
                                        </p:cTn>
                                        <p:tgtEl>
                                          <p:spTgt spid="19"/>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53" presetClass="exit" presetSubtype="32" fill="hold" grpId="0" nodeType="clickEffect">
                                  <p:stCondLst>
                                    <p:cond delay="0"/>
                                  </p:stCondLst>
                                  <p:childTnLst>
                                    <p:anim calcmode="lin" valueType="num">
                                      <p:cBhvr>
                                        <p:cTn id="74" dur="500"/>
                                        <p:tgtEl>
                                          <p:spTgt spid="21"/>
                                        </p:tgtEl>
                                        <p:attrNameLst>
                                          <p:attrName>ppt_w</p:attrName>
                                        </p:attrNameLst>
                                      </p:cBhvr>
                                      <p:tavLst>
                                        <p:tav tm="0">
                                          <p:val>
                                            <p:strVal val="ppt_w"/>
                                          </p:val>
                                        </p:tav>
                                        <p:tav tm="100000">
                                          <p:val>
                                            <p:fltVal val="0"/>
                                          </p:val>
                                        </p:tav>
                                      </p:tavLst>
                                    </p:anim>
                                    <p:anim calcmode="lin" valueType="num">
                                      <p:cBhvr>
                                        <p:cTn id="75" dur="500"/>
                                        <p:tgtEl>
                                          <p:spTgt spid="21"/>
                                        </p:tgtEl>
                                        <p:attrNameLst>
                                          <p:attrName>ppt_h</p:attrName>
                                        </p:attrNameLst>
                                      </p:cBhvr>
                                      <p:tavLst>
                                        <p:tav tm="0">
                                          <p:val>
                                            <p:strVal val="ppt_h"/>
                                          </p:val>
                                        </p:tav>
                                        <p:tav tm="100000">
                                          <p:val>
                                            <p:fltVal val="0"/>
                                          </p:val>
                                        </p:tav>
                                      </p:tavLst>
                                    </p:anim>
                                    <p:animEffect transition="out" filter="fade">
                                      <p:cBhvr>
                                        <p:cTn id="76" dur="500"/>
                                        <p:tgtEl>
                                          <p:spTgt spid="21"/>
                                        </p:tgtEl>
                                      </p:cBhvr>
                                    </p:animEffect>
                                    <p:set>
                                      <p:cBhvr>
                                        <p:cTn id="77" dur="1" fill="hold">
                                          <p:stCondLst>
                                            <p:cond delay="499"/>
                                          </p:stCondLst>
                                        </p:cTn>
                                        <p:tgtEl>
                                          <p:spTgt spid="21"/>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53" presetClass="exit" presetSubtype="32" fill="hold" grpId="0" nodeType="clickEffect">
                                  <p:stCondLst>
                                    <p:cond delay="0"/>
                                  </p:stCondLst>
                                  <p:childTnLst>
                                    <p:anim calcmode="lin" valueType="num">
                                      <p:cBhvr>
                                        <p:cTn id="81" dur="500"/>
                                        <p:tgtEl>
                                          <p:spTgt spid="22"/>
                                        </p:tgtEl>
                                        <p:attrNameLst>
                                          <p:attrName>ppt_w</p:attrName>
                                        </p:attrNameLst>
                                      </p:cBhvr>
                                      <p:tavLst>
                                        <p:tav tm="0">
                                          <p:val>
                                            <p:strVal val="ppt_w"/>
                                          </p:val>
                                        </p:tav>
                                        <p:tav tm="100000">
                                          <p:val>
                                            <p:fltVal val="0"/>
                                          </p:val>
                                        </p:tav>
                                      </p:tavLst>
                                    </p:anim>
                                    <p:anim calcmode="lin" valueType="num">
                                      <p:cBhvr>
                                        <p:cTn id="82" dur="500"/>
                                        <p:tgtEl>
                                          <p:spTgt spid="22"/>
                                        </p:tgtEl>
                                        <p:attrNameLst>
                                          <p:attrName>ppt_h</p:attrName>
                                        </p:attrNameLst>
                                      </p:cBhvr>
                                      <p:tavLst>
                                        <p:tav tm="0">
                                          <p:val>
                                            <p:strVal val="ppt_h"/>
                                          </p:val>
                                        </p:tav>
                                        <p:tav tm="100000">
                                          <p:val>
                                            <p:fltVal val="0"/>
                                          </p:val>
                                        </p:tav>
                                      </p:tavLst>
                                    </p:anim>
                                    <p:animEffect transition="out" filter="fade">
                                      <p:cBhvr>
                                        <p:cTn id="83" dur="500"/>
                                        <p:tgtEl>
                                          <p:spTgt spid="22"/>
                                        </p:tgtEl>
                                      </p:cBhvr>
                                    </p:animEffect>
                                    <p:set>
                                      <p:cBhvr>
                                        <p:cTn id="84" dur="1" fill="hold">
                                          <p:stCondLst>
                                            <p:cond delay="499"/>
                                          </p:stCondLst>
                                        </p:cTn>
                                        <p:tgtEl>
                                          <p:spTgt spid="2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53" presetClass="exit" presetSubtype="32" fill="hold" grpId="0" nodeType="clickEffect">
                                  <p:stCondLst>
                                    <p:cond delay="0"/>
                                  </p:stCondLst>
                                  <p:childTnLst>
                                    <p:anim calcmode="lin" valueType="num">
                                      <p:cBhvr>
                                        <p:cTn id="88" dur="500"/>
                                        <p:tgtEl>
                                          <p:spTgt spid="23"/>
                                        </p:tgtEl>
                                        <p:attrNameLst>
                                          <p:attrName>ppt_w</p:attrName>
                                        </p:attrNameLst>
                                      </p:cBhvr>
                                      <p:tavLst>
                                        <p:tav tm="0">
                                          <p:val>
                                            <p:strVal val="ppt_w"/>
                                          </p:val>
                                        </p:tav>
                                        <p:tav tm="100000">
                                          <p:val>
                                            <p:fltVal val="0"/>
                                          </p:val>
                                        </p:tav>
                                      </p:tavLst>
                                    </p:anim>
                                    <p:anim calcmode="lin" valueType="num">
                                      <p:cBhvr>
                                        <p:cTn id="89" dur="500"/>
                                        <p:tgtEl>
                                          <p:spTgt spid="23"/>
                                        </p:tgtEl>
                                        <p:attrNameLst>
                                          <p:attrName>ppt_h</p:attrName>
                                        </p:attrNameLst>
                                      </p:cBhvr>
                                      <p:tavLst>
                                        <p:tav tm="0">
                                          <p:val>
                                            <p:strVal val="ppt_h"/>
                                          </p:val>
                                        </p:tav>
                                        <p:tav tm="100000">
                                          <p:val>
                                            <p:fltVal val="0"/>
                                          </p:val>
                                        </p:tav>
                                      </p:tavLst>
                                    </p:anim>
                                    <p:animEffect transition="out" filter="fade">
                                      <p:cBhvr>
                                        <p:cTn id="90" dur="500"/>
                                        <p:tgtEl>
                                          <p:spTgt spid="23"/>
                                        </p:tgtEl>
                                      </p:cBhvr>
                                    </p:animEffect>
                                    <p:set>
                                      <p:cBhvr>
                                        <p:cTn id="91" dur="1" fill="hold">
                                          <p:stCondLst>
                                            <p:cond delay="499"/>
                                          </p:stCondLst>
                                        </p:cTn>
                                        <p:tgtEl>
                                          <p:spTgt spid="23"/>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53" presetClass="exit" presetSubtype="32" fill="hold" grpId="0" nodeType="clickEffect">
                                  <p:stCondLst>
                                    <p:cond delay="0"/>
                                  </p:stCondLst>
                                  <p:childTnLst>
                                    <p:anim calcmode="lin" valueType="num">
                                      <p:cBhvr>
                                        <p:cTn id="95" dur="500"/>
                                        <p:tgtEl>
                                          <p:spTgt spid="24"/>
                                        </p:tgtEl>
                                        <p:attrNameLst>
                                          <p:attrName>ppt_w</p:attrName>
                                        </p:attrNameLst>
                                      </p:cBhvr>
                                      <p:tavLst>
                                        <p:tav tm="0">
                                          <p:val>
                                            <p:strVal val="ppt_w"/>
                                          </p:val>
                                        </p:tav>
                                        <p:tav tm="100000">
                                          <p:val>
                                            <p:fltVal val="0"/>
                                          </p:val>
                                        </p:tav>
                                      </p:tavLst>
                                    </p:anim>
                                    <p:anim calcmode="lin" valueType="num">
                                      <p:cBhvr>
                                        <p:cTn id="96" dur="500"/>
                                        <p:tgtEl>
                                          <p:spTgt spid="24"/>
                                        </p:tgtEl>
                                        <p:attrNameLst>
                                          <p:attrName>ppt_h</p:attrName>
                                        </p:attrNameLst>
                                      </p:cBhvr>
                                      <p:tavLst>
                                        <p:tav tm="0">
                                          <p:val>
                                            <p:strVal val="ppt_h"/>
                                          </p:val>
                                        </p:tav>
                                        <p:tav tm="100000">
                                          <p:val>
                                            <p:fltVal val="0"/>
                                          </p:val>
                                        </p:tav>
                                      </p:tavLst>
                                    </p:anim>
                                    <p:animEffect transition="out" filter="fade">
                                      <p:cBhvr>
                                        <p:cTn id="97" dur="500"/>
                                        <p:tgtEl>
                                          <p:spTgt spid="24"/>
                                        </p:tgtEl>
                                      </p:cBhvr>
                                    </p:animEffect>
                                    <p:set>
                                      <p:cBhvr>
                                        <p:cTn id="98" dur="1" fill="hold">
                                          <p:stCondLst>
                                            <p:cond delay="499"/>
                                          </p:stCondLst>
                                        </p:cTn>
                                        <p:tgtEl>
                                          <p:spTgt spid="24"/>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5"/>
                                        </p:tgtEl>
                                        <p:attrNameLst>
                                          <p:attrName>ppt_w</p:attrName>
                                        </p:attrNameLst>
                                      </p:cBhvr>
                                      <p:tavLst>
                                        <p:tav tm="0">
                                          <p:val>
                                            <p:strVal val="ppt_w"/>
                                          </p:val>
                                        </p:tav>
                                        <p:tav tm="100000">
                                          <p:val>
                                            <p:fltVal val="0"/>
                                          </p:val>
                                        </p:tav>
                                      </p:tavLst>
                                    </p:anim>
                                    <p:anim calcmode="lin" valueType="num">
                                      <p:cBhvr>
                                        <p:cTn id="103" dur="500"/>
                                        <p:tgtEl>
                                          <p:spTgt spid="25"/>
                                        </p:tgtEl>
                                        <p:attrNameLst>
                                          <p:attrName>ppt_h</p:attrName>
                                        </p:attrNameLst>
                                      </p:cBhvr>
                                      <p:tavLst>
                                        <p:tav tm="0">
                                          <p:val>
                                            <p:strVal val="ppt_h"/>
                                          </p:val>
                                        </p:tav>
                                        <p:tav tm="100000">
                                          <p:val>
                                            <p:fltVal val="0"/>
                                          </p:val>
                                        </p:tav>
                                      </p:tavLst>
                                    </p:anim>
                                    <p:animEffect transition="out" filter="fade">
                                      <p:cBhvr>
                                        <p:cTn id="104" dur="500"/>
                                        <p:tgtEl>
                                          <p:spTgt spid="25"/>
                                        </p:tgtEl>
                                      </p:cBhvr>
                                    </p:animEffect>
                                    <p:set>
                                      <p:cBhvr>
                                        <p:cTn id="105" dur="1" fill="hold">
                                          <p:stCondLst>
                                            <p:cond delay="499"/>
                                          </p:stCondLst>
                                        </p:cTn>
                                        <p:tgtEl>
                                          <p:spTgt spid="25"/>
                                        </p:tgtEl>
                                        <p:attrNameLst>
                                          <p:attrName>style.visibility</p:attrName>
                                        </p:attrNameLst>
                                      </p:cBhvr>
                                      <p:to>
                                        <p:strVal val="hidden"/>
                                      </p:to>
                                    </p:set>
                                  </p:childTnLst>
                                </p:cTn>
                              </p:par>
                            </p:childTnLst>
                          </p:cTn>
                        </p:par>
                      </p:childTnLst>
                    </p:cTn>
                  </p:par>
                  <p:par>
                    <p:cTn id="106" fill="hold">
                      <p:stCondLst>
                        <p:cond delay="indefinite"/>
                      </p:stCondLst>
                      <p:childTnLst>
                        <p:par>
                          <p:cTn id="107" fill="hold">
                            <p:stCondLst>
                              <p:cond delay="0"/>
                            </p:stCondLst>
                            <p:childTnLst>
                              <p:par>
                                <p:cTn id="108" presetID="53" presetClass="exit" presetSubtype="32" fill="hold" grpId="0" nodeType="clickEffect">
                                  <p:stCondLst>
                                    <p:cond delay="0"/>
                                  </p:stCondLst>
                                  <p:childTnLst>
                                    <p:anim calcmode="lin" valueType="num">
                                      <p:cBhvr>
                                        <p:cTn id="109" dur="500"/>
                                        <p:tgtEl>
                                          <p:spTgt spid="26"/>
                                        </p:tgtEl>
                                        <p:attrNameLst>
                                          <p:attrName>ppt_w</p:attrName>
                                        </p:attrNameLst>
                                      </p:cBhvr>
                                      <p:tavLst>
                                        <p:tav tm="0">
                                          <p:val>
                                            <p:strVal val="ppt_w"/>
                                          </p:val>
                                        </p:tav>
                                        <p:tav tm="100000">
                                          <p:val>
                                            <p:fltVal val="0"/>
                                          </p:val>
                                        </p:tav>
                                      </p:tavLst>
                                    </p:anim>
                                    <p:anim calcmode="lin" valueType="num">
                                      <p:cBhvr>
                                        <p:cTn id="110" dur="500"/>
                                        <p:tgtEl>
                                          <p:spTgt spid="26"/>
                                        </p:tgtEl>
                                        <p:attrNameLst>
                                          <p:attrName>ppt_h</p:attrName>
                                        </p:attrNameLst>
                                      </p:cBhvr>
                                      <p:tavLst>
                                        <p:tav tm="0">
                                          <p:val>
                                            <p:strVal val="ppt_h"/>
                                          </p:val>
                                        </p:tav>
                                        <p:tav tm="100000">
                                          <p:val>
                                            <p:fltVal val="0"/>
                                          </p:val>
                                        </p:tav>
                                      </p:tavLst>
                                    </p:anim>
                                    <p:animEffect transition="out" filter="fade">
                                      <p:cBhvr>
                                        <p:cTn id="111" dur="500"/>
                                        <p:tgtEl>
                                          <p:spTgt spid="26"/>
                                        </p:tgtEl>
                                      </p:cBhvr>
                                    </p:animEffect>
                                    <p:set>
                                      <p:cBhvr>
                                        <p:cTn id="112" dur="1" fill="hold">
                                          <p:stCondLst>
                                            <p:cond delay="499"/>
                                          </p:stCondLst>
                                        </p:cTn>
                                        <p:tgtEl>
                                          <p:spTgt spid="26"/>
                                        </p:tgtEl>
                                        <p:attrNameLst>
                                          <p:attrName>style.visibility</p:attrName>
                                        </p:attrNameLst>
                                      </p:cBhvr>
                                      <p:to>
                                        <p:strVal val="hidden"/>
                                      </p:to>
                                    </p:set>
                                  </p:childTnLst>
                                </p:cTn>
                              </p:par>
                            </p:childTnLst>
                          </p:cTn>
                        </p:par>
                      </p:childTnLst>
                    </p:cTn>
                  </p:par>
                  <p:par>
                    <p:cTn id="113" fill="hold">
                      <p:stCondLst>
                        <p:cond delay="indefinite"/>
                      </p:stCondLst>
                      <p:childTnLst>
                        <p:par>
                          <p:cTn id="114" fill="hold">
                            <p:stCondLst>
                              <p:cond delay="0"/>
                            </p:stCondLst>
                            <p:childTnLst>
                              <p:par>
                                <p:cTn id="115" presetID="53" presetClass="exit" presetSubtype="32" fill="hold" grpId="0" nodeType="clickEffect">
                                  <p:stCondLst>
                                    <p:cond delay="0"/>
                                  </p:stCondLst>
                                  <p:childTnLst>
                                    <p:anim calcmode="lin" valueType="num">
                                      <p:cBhvr>
                                        <p:cTn id="116" dur="500"/>
                                        <p:tgtEl>
                                          <p:spTgt spid="27"/>
                                        </p:tgtEl>
                                        <p:attrNameLst>
                                          <p:attrName>ppt_w</p:attrName>
                                        </p:attrNameLst>
                                      </p:cBhvr>
                                      <p:tavLst>
                                        <p:tav tm="0">
                                          <p:val>
                                            <p:strVal val="ppt_w"/>
                                          </p:val>
                                        </p:tav>
                                        <p:tav tm="100000">
                                          <p:val>
                                            <p:fltVal val="0"/>
                                          </p:val>
                                        </p:tav>
                                      </p:tavLst>
                                    </p:anim>
                                    <p:anim calcmode="lin" valueType="num">
                                      <p:cBhvr>
                                        <p:cTn id="117" dur="500"/>
                                        <p:tgtEl>
                                          <p:spTgt spid="27"/>
                                        </p:tgtEl>
                                        <p:attrNameLst>
                                          <p:attrName>ppt_h</p:attrName>
                                        </p:attrNameLst>
                                      </p:cBhvr>
                                      <p:tavLst>
                                        <p:tav tm="0">
                                          <p:val>
                                            <p:strVal val="ppt_h"/>
                                          </p:val>
                                        </p:tav>
                                        <p:tav tm="100000">
                                          <p:val>
                                            <p:fltVal val="0"/>
                                          </p:val>
                                        </p:tav>
                                      </p:tavLst>
                                    </p:anim>
                                    <p:animEffect transition="out" filter="fade">
                                      <p:cBhvr>
                                        <p:cTn id="118" dur="500"/>
                                        <p:tgtEl>
                                          <p:spTgt spid="27"/>
                                        </p:tgtEl>
                                      </p:cBhvr>
                                    </p:animEffect>
                                    <p:set>
                                      <p:cBhvr>
                                        <p:cTn id="119" dur="1" fill="hold">
                                          <p:stCondLst>
                                            <p:cond delay="499"/>
                                          </p:stCondLst>
                                        </p:cTn>
                                        <p:tgtEl>
                                          <p:spTgt spid="27"/>
                                        </p:tgtEl>
                                        <p:attrNameLst>
                                          <p:attrName>style.visibility</p:attrName>
                                        </p:attrNameLst>
                                      </p:cBhvr>
                                      <p:to>
                                        <p:strVal val="hidden"/>
                                      </p:to>
                                    </p:set>
                                  </p:childTnLst>
                                </p:cTn>
                              </p:par>
                            </p:childTnLst>
                          </p:cTn>
                        </p:par>
                      </p:childTnLst>
                    </p:cTn>
                  </p:par>
                  <p:par>
                    <p:cTn id="120" fill="hold">
                      <p:stCondLst>
                        <p:cond delay="indefinite"/>
                      </p:stCondLst>
                      <p:childTnLst>
                        <p:par>
                          <p:cTn id="121" fill="hold">
                            <p:stCondLst>
                              <p:cond delay="0"/>
                            </p:stCondLst>
                            <p:childTnLst>
                              <p:par>
                                <p:cTn id="122" presetID="53" presetClass="exit" presetSubtype="32" fill="hold" grpId="0" nodeType="clickEffect">
                                  <p:stCondLst>
                                    <p:cond delay="0"/>
                                  </p:stCondLst>
                                  <p:childTnLst>
                                    <p:anim calcmode="lin" valueType="num">
                                      <p:cBhvr>
                                        <p:cTn id="123" dur="500"/>
                                        <p:tgtEl>
                                          <p:spTgt spid="28"/>
                                        </p:tgtEl>
                                        <p:attrNameLst>
                                          <p:attrName>ppt_w</p:attrName>
                                        </p:attrNameLst>
                                      </p:cBhvr>
                                      <p:tavLst>
                                        <p:tav tm="0">
                                          <p:val>
                                            <p:strVal val="ppt_w"/>
                                          </p:val>
                                        </p:tav>
                                        <p:tav tm="100000">
                                          <p:val>
                                            <p:fltVal val="0"/>
                                          </p:val>
                                        </p:tav>
                                      </p:tavLst>
                                    </p:anim>
                                    <p:anim calcmode="lin" valueType="num">
                                      <p:cBhvr>
                                        <p:cTn id="124" dur="500"/>
                                        <p:tgtEl>
                                          <p:spTgt spid="28"/>
                                        </p:tgtEl>
                                        <p:attrNameLst>
                                          <p:attrName>ppt_h</p:attrName>
                                        </p:attrNameLst>
                                      </p:cBhvr>
                                      <p:tavLst>
                                        <p:tav tm="0">
                                          <p:val>
                                            <p:strVal val="ppt_h"/>
                                          </p:val>
                                        </p:tav>
                                        <p:tav tm="100000">
                                          <p:val>
                                            <p:fltVal val="0"/>
                                          </p:val>
                                        </p:tav>
                                      </p:tavLst>
                                    </p:anim>
                                    <p:animEffect transition="out" filter="fade">
                                      <p:cBhvr>
                                        <p:cTn id="125" dur="500"/>
                                        <p:tgtEl>
                                          <p:spTgt spid="28"/>
                                        </p:tgtEl>
                                      </p:cBhvr>
                                    </p:animEffect>
                                    <p:set>
                                      <p:cBhvr>
                                        <p:cTn id="126" dur="1" fill="hold">
                                          <p:stCondLst>
                                            <p:cond delay="499"/>
                                          </p:stCondLst>
                                        </p:cTn>
                                        <p:tgtEl>
                                          <p:spTgt spid="28"/>
                                        </p:tgtEl>
                                        <p:attrNameLst>
                                          <p:attrName>style.visibility</p:attrName>
                                        </p:attrNameLst>
                                      </p:cBhvr>
                                      <p:to>
                                        <p:strVal val="hidden"/>
                                      </p:to>
                                    </p:set>
                                  </p:childTnLst>
                                </p:cTn>
                              </p:par>
                            </p:childTnLst>
                          </p:cTn>
                        </p:par>
                      </p:childTnLst>
                    </p:cTn>
                  </p:par>
                  <p:par>
                    <p:cTn id="127" fill="hold">
                      <p:stCondLst>
                        <p:cond delay="indefinite"/>
                      </p:stCondLst>
                      <p:childTnLst>
                        <p:par>
                          <p:cTn id="128" fill="hold">
                            <p:stCondLst>
                              <p:cond delay="0"/>
                            </p:stCondLst>
                            <p:childTnLst>
                              <p:par>
                                <p:cTn id="129" presetID="53" presetClass="exit" presetSubtype="32" fill="hold" grpId="0" nodeType="clickEffect">
                                  <p:stCondLst>
                                    <p:cond delay="0"/>
                                  </p:stCondLst>
                                  <p:childTnLst>
                                    <p:anim calcmode="lin" valueType="num">
                                      <p:cBhvr>
                                        <p:cTn id="130" dur="500"/>
                                        <p:tgtEl>
                                          <p:spTgt spid="30"/>
                                        </p:tgtEl>
                                        <p:attrNameLst>
                                          <p:attrName>ppt_w</p:attrName>
                                        </p:attrNameLst>
                                      </p:cBhvr>
                                      <p:tavLst>
                                        <p:tav tm="0">
                                          <p:val>
                                            <p:strVal val="ppt_w"/>
                                          </p:val>
                                        </p:tav>
                                        <p:tav tm="100000">
                                          <p:val>
                                            <p:fltVal val="0"/>
                                          </p:val>
                                        </p:tav>
                                      </p:tavLst>
                                    </p:anim>
                                    <p:anim calcmode="lin" valueType="num">
                                      <p:cBhvr>
                                        <p:cTn id="131" dur="500"/>
                                        <p:tgtEl>
                                          <p:spTgt spid="30"/>
                                        </p:tgtEl>
                                        <p:attrNameLst>
                                          <p:attrName>ppt_h</p:attrName>
                                        </p:attrNameLst>
                                      </p:cBhvr>
                                      <p:tavLst>
                                        <p:tav tm="0">
                                          <p:val>
                                            <p:strVal val="ppt_h"/>
                                          </p:val>
                                        </p:tav>
                                        <p:tav tm="100000">
                                          <p:val>
                                            <p:fltVal val="0"/>
                                          </p:val>
                                        </p:tav>
                                      </p:tavLst>
                                    </p:anim>
                                    <p:animEffect transition="out" filter="fade">
                                      <p:cBhvr>
                                        <p:cTn id="132" dur="500"/>
                                        <p:tgtEl>
                                          <p:spTgt spid="30"/>
                                        </p:tgtEl>
                                      </p:cBhvr>
                                    </p:animEffect>
                                    <p:set>
                                      <p:cBhvr>
                                        <p:cTn id="133" dur="1" fill="hold">
                                          <p:stCondLst>
                                            <p:cond delay="499"/>
                                          </p:stCondLst>
                                        </p:cTn>
                                        <p:tgtEl>
                                          <p:spTgt spid="30"/>
                                        </p:tgtEl>
                                        <p:attrNameLst>
                                          <p:attrName>style.visibility</p:attrName>
                                        </p:attrNameLst>
                                      </p:cBhvr>
                                      <p:to>
                                        <p:strVal val="hidden"/>
                                      </p:to>
                                    </p:set>
                                  </p:childTnLst>
                                </p:cTn>
                              </p:par>
                            </p:childTnLst>
                          </p:cTn>
                        </p:par>
                      </p:childTnLst>
                    </p:cTn>
                  </p:par>
                  <p:par>
                    <p:cTn id="134" fill="hold">
                      <p:stCondLst>
                        <p:cond delay="indefinite"/>
                      </p:stCondLst>
                      <p:childTnLst>
                        <p:par>
                          <p:cTn id="135" fill="hold">
                            <p:stCondLst>
                              <p:cond delay="0"/>
                            </p:stCondLst>
                            <p:childTnLst>
                              <p:par>
                                <p:cTn id="136" presetID="53" presetClass="exit" presetSubtype="32" fill="hold" grpId="0" nodeType="clickEffect">
                                  <p:stCondLst>
                                    <p:cond delay="0"/>
                                  </p:stCondLst>
                                  <p:childTnLst>
                                    <p:anim calcmode="lin" valueType="num">
                                      <p:cBhvr>
                                        <p:cTn id="137" dur="500"/>
                                        <p:tgtEl>
                                          <p:spTgt spid="29"/>
                                        </p:tgtEl>
                                        <p:attrNameLst>
                                          <p:attrName>ppt_w</p:attrName>
                                        </p:attrNameLst>
                                      </p:cBhvr>
                                      <p:tavLst>
                                        <p:tav tm="0">
                                          <p:val>
                                            <p:strVal val="ppt_w"/>
                                          </p:val>
                                        </p:tav>
                                        <p:tav tm="100000">
                                          <p:val>
                                            <p:fltVal val="0"/>
                                          </p:val>
                                        </p:tav>
                                      </p:tavLst>
                                    </p:anim>
                                    <p:anim calcmode="lin" valueType="num">
                                      <p:cBhvr>
                                        <p:cTn id="138" dur="500"/>
                                        <p:tgtEl>
                                          <p:spTgt spid="29"/>
                                        </p:tgtEl>
                                        <p:attrNameLst>
                                          <p:attrName>ppt_h</p:attrName>
                                        </p:attrNameLst>
                                      </p:cBhvr>
                                      <p:tavLst>
                                        <p:tav tm="0">
                                          <p:val>
                                            <p:strVal val="ppt_h"/>
                                          </p:val>
                                        </p:tav>
                                        <p:tav tm="100000">
                                          <p:val>
                                            <p:fltVal val="0"/>
                                          </p:val>
                                        </p:tav>
                                      </p:tavLst>
                                    </p:anim>
                                    <p:animEffect transition="out" filter="fade">
                                      <p:cBhvr>
                                        <p:cTn id="139" dur="500"/>
                                        <p:tgtEl>
                                          <p:spTgt spid="29"/>
                                        </p:tgtEl>
                                      </p:cBhvr>
                                    </p:animEffect>
                                    <p:set>
                                      <p:cBhvr>
                                        <p:cTn id="140" dur="1" fill="hold">
                                          <p:stCondLst>
                                            <p:cond delay="499"/>
                                          </p:stCondLst>
                                        </p:cTn>
                                        <p:tgtEl>
                                          <p:spTgt spid="2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33" name="Picture 32">
            <a:extLst>
              <a:ext uri="{FF2B5EF4-FFF2-40B4-BE49-F238E27FC236}">
                <a16:creationId xmlns="" xmlns:a16="http://schemas.microsoft.com/office/drawing/2014/main" id="{9876A385-3914-3A7C-A4B0-6A3B125AE47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2873" y="310092"/>
            <a:ext cx="4383177" cy="6005648"/>
          </a:xfrm>
          <a:prstGeom prst="rect">
            <a:avLst/>
          </a:prstGeom>
        </p:spPr>
      </p:pic>
      <p:sp>
        <p:nvSpPr>
          <p:cNvPr id="34" name="Rectangle: Rounded Corners 23">
            <a:extLst>
              <a:ext uri="{FF2B5EF4-FFF2-40B4-BE49-F238E27FC236}">
                <a16:creationId xmlns="" xmlns:a16="http://schemas.microsoft.com/office/drawing/2014/main" id="{0A4C5BC9-C52B-E84A-C3A7-B33569DE2BAC}"/>
              </a:ext>
            </a:extLst>
          </p:cNvPr>
          <p:cNvSpPr/>
          <p:nvPr/>
        </p:nvSpPr>
        <p:spPr>
          <a:xfrm>
            <a:off x="4240924" y="315124"/>
            <a:ext cx="7398529" cy="835480"/>
          </a:xfrm>
          <a:custGeom>
            <a:avLst/>
            <a:gdLst>
              <a:gd name="connsiteX0" fmla="*/ 0 w 6066911"/>
              <a:gd name="connsiteY0" fmla="*/ 316471 h 835480"/>
              <a:gd name="connsiteX1" fmla="*/ 316471 w 6066911"/>
              <a:gd name="connsiteY1" fmla="*/ 0 h 835480"/>
              <a:gd name="connsiteX2" fmla="*/ 832698 w 6066911"/>
              <a:gd name="connsiteY2" fmla="*/ 0 h 835480"/>
              <a:gd name="connsiteX3" fmla="*/ 1403265 w 6066911"/>
              <a:gd name="connsiteY3" fmla="*/ 0 h 835480"/>
              <a:gd name="connsiteX4" fmla="*/ 2028171 w 6066911"/>
              <a:gd name="connsiteY4" fmla="*/ 0 h 835480"/>
              <a:gd name="connsiteX5" fmla="*/ 2707417 w 6066911"/>
              <a:gd name="connsiteY5" fmla="*/ 0 h 835480"/>
              <a:gd name="connsiteX6" fmla="*/ 3441003 w 6066911"/>
              <a:gd name="connsiteY6" fmla="*/ 0 h 835480"/>
              <a:gd name="connsiteX7" fmla="*/ 4228929 w 6066911"/>
              <a:gd name="connsiteY7" fmla="*/ 0 h 835480"/>
              <a:gd name="connsiteX8" fmla="*/ 4799495 w 6066911"/>
              <a:gd name="connsiteY8" fmla="*/ 0 h 835480"/>
              <a:gd name="connsiteX9" fmla="*/ 5750440 w 6066911"/>
              <a:gd name="connsiteY9" fmla="*/ 0 h 835480"/>
              <a:gd name="connsiteX10" fmla="*/ 6066911 w 6066911"/>
              <a:gd name="connsiteY10" fmla="*/ 316471 h 835480"/>
              <a:gd name="connsiteX11" fmla="*/ 6066911 w 6066911"/>
              <a:gd name="connsiteY11" fmla="*/ 519009 h 835480"/>
              <a:gd name="connsiteX12" fmla="*/ 5750440 w 6066911"/>
              <a:gd name="connsiteY12" fmla="*/ 835480 h 835480"/>
              <a:gd name="connsiteX13" fmla="*/ 5016854 w 6066911"/>
              <a:gd name="connsiteY13" fmla="*/ 835480 h 835480"/>
              <a:gd name="connsiteX14" fmla="*/ 4391948 w 6066911"/>
              <a:gd name="connsiteY14" fmla="*/ 835480 h 835480"/>
              <a:gd name="connsiteX15" fmla="*/ 3875721 w 6066911"/>
              <a:gd name="connsiteY15" fmla="*/ 835480 h 835480"/>
              <a:gd name="connsiteX16" fmla="*/ 3305154 w 6066911"/>
              <a:gd name="connsiteY16" fmla="*/ 835480 h 835480"/>
              <a:gd name="connsiteX17" fmla="*/ 2680248 w 6066911"/>
              <a:gd name="connsiteY17" fmla="*/ 835480 h 835480"/>
              <a:gd name="connsiteX18" fmla="*/ 2055341 w 6066911"/>
              <a:gd name="connsiteY18" fmla="*/ 835480 h 835480"/>
              <a:gd name="connsiteX19" fmla="*/ 1484774 w 6066911"/>
              <a:gd name="connsiteY19" fmla="*/ 835480 h 835480"/>
              <a:gd name="connsiteX20" fmla="*/ 316471 w 6066911"/>
              <a:gd name="connsiteY20" fmla="*/ 835480 h 835480"/>
              <a:gd name="connsiteX21" fmla="*/ 0 w 6066911"/>
              <a:gd name="connsiteY21" fmla="*/ 519009 h 835480"/>
              <a:gd name="connsiteX22" fmla="*/ 0 w 6066911"/>
              <a:gd name="connsiteY22" fmla="*/ 316471 h 835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6066911" h="835480" fill="none" extrusionOk="0">
                <a:moveTo>
                  <a:pt x="0" y="316471"/>
                </a:moveTo>
                <a:cubicBezTo>
                  <a:pt x="-24201" y="122723"/>
                  <a:pt x="102757" y="8172"/>
                  <a:pt x="316471" y="0"/>
                </a:cubicBezTo>
                <a:cubicBezTo>
                  <a:pt x="531062" y="10177"/>
                  <a:pt x="617354" y="19958"/>
                  <a:pt x="832698" y="0"/>
                </a:cubicBezTo>
                <a:cubicBezTo>
                  <a:pt x="1048042" y="-19958"/>
                  <a:pt x="1229949" y="4555"/>
                  <a:pt x="1403265" y="0"/>
                </a:cubicBezTo>
                <a:cubicBezTo>
                  <a:pt x="1576581" y="-4555"/>
                  <a:pt x="1809473" y="-2153"/>
                  <a:pt x="2028171" y="0"/>
                </a:cubicBezTo>
                <a:cubicBezTo>
                  <a:pt x="2246869" y="2153"/>
                  <a:pt x="2422460" y="25562"/>
                  <a:pt x="2707417" y="0"/>
                </a:cubicBezTo>
                <a:cubicBezTo>
                  <a:pt x="2992374" y="-25562"/>
                  <a:pt x="3168223" y="-10839"/>
                  <a:pt x="3441003" y="0"/>
                </a:cubicBezTo>
                <a:cubicBezTo>
                  <a:pt x="3713783" y="10839"/>
                  <a:pt x="3935315" y="-24916"/>
                  <a:pt x="4228929" y="0"/>
                </a:cubicBezTo>
                <a:cubicBezTo>
                  <a:pt x="4522543" y="24916"/>
                  <a:pt x="4606883" y="-9156"/>
                  <a:pt x="4799495" y="0"/>
                </a:cubicBezTo>
                <a:cubicBezTo>
                  <a:pt x="4992107" y="9156"/>
                  <a:pt x="5455939" y="-35392"/>
                  <a:pt x="5750440" y="0"/>
                </a:cubicBezTo>
                <a:cubicBezTo>
                  <a:pt x="5891649" y="6532"/>
                  <a:pt x="6052650" y="174525"/>
                  <a:pt x="6066911" y="316471"/>
                </a:cubicBezTo>
                <a:cubicBezTo>
                  <a:pt x="6060800" y="397825"/>
                  <a:pt x="6075259" y="440342"/>
                  <a:pt x="6066911" y="519009"/>
                </a:cubicBezTo>
                <a:cubicBezTo>
                  <a:pt x="6097815" y="683482"/>
                  <a:pt x="5931626" y="823255"/>
                  <a:pt x="5750440" y="835480"/>
                </a:cubicBezTo>
                <a:cubicBezTo>
                  <a:pt x="5488038" y="842403"/>
                  <a:pt x="5378636" y="846146"/>
                  <a:pt x="5016854" y="835480"/>
                </a:cubicBezTo>
                <a:cubicBezTo>
                  <a:pt x="4655072" y="824814"/>
                  <a:pt x="4556099" y="847477"/>
                  <a:pt x="4391948" y="835480"/>
                </a:cubicBezTo>
                <a:cubicBezTo>
                  <a:pt x="4227797" y="823483"/>
                  <a:pt x="4101919" y="831473"/>
                  <a:pt x="3875721" y="835480"/>
                </a:cubicBezTo>
                <a:cubicBezTo>
                  <a:pt x="3649523" y="839487"/>
                  <a:pt x="3517467" y="852706"/>
                  <a:pt x="3305154" y="835480"/>
                </a:cubicBezTo>
                <a:cubicBezTo>
                  <a:pt x="3092841" y="818254"/>
                  <a:pt x="2810174" y="847768"/>
                  <a:pt x="2680248" y="835480"/>
                </a:cubicBezTo>
                <a:cubicBezTo>
                  <a:pt x="2550322" y="823192"/>
                  <a:pt x="2182821" y="829928"/>
                  <a:pt x="2055341" y="835480"/>
                </a:cubicBezTo>
                <a:cubicBezTo>
                  <a:pt x="1927861" y="841032"/>
                  <a:pt x="1752773" y="830369"/>
                  <a:pt x="1484774" y="835480"/>
                </a:cubicBezTo>
                <a:cubicBezTo>
                  <a:pt x="1216775" y="840591"/>
                  <a:pt x="715509" y="855479"/>
                  <a:pt x="316471" y="835480"/>
                </a:cubicBezTo>
                <a:cubicBezTo>
                  <a:pt x="165213" y="864811"/>
                  <a:pt x="-11233" y="695479"/>
                  <a:pt x="0" y="519009"/>
                </a:cubicBezTo>
                <a:cubicBezTo>
                  <a:pt x="-1867" y="427432"/>
                  <a:pt x="9000" y="399876"/>
                  <a:pt x="0" y="316471"/>
                </a:cubicBezTo>
                <a:close/>
              </a:path>
              <a:path w="6066911" h="835480" stroke="0" extrusionOk="0">
                <a:moveTo>
                  <a:pt x="0" y="316471"/>
                </a:moveTo>
                <a:cubicBezTo>
                  <a:pt x="-823" y="124078"/>
                  <a:pt x="160796" y="10507"/>
                  <a:pt x="316471" y="0"/>
                </a:cubicBezTo>
                <a:cubicBezTo>
                  <a:pt x="596587" y="-32492"/>
                  <a:pt x="928540" y="-26748"/>
                  <a:pt x="1104397" y="0"/>
                </a:cubicBezTo>
                <a:cubicBezTo>
                  <a:pt x="1280254" y="26748"/>
                  <a:pt x="1424276" y="-14573"/>
                  <a:pt x="1620624" y="0"/>
                </a:cubicBezTo>
                <a:cubicBezTo>
                  <a:pt x="1816972" y="14573"/>
                  <a:pt x="1974125" y="-13618"/>
                  <a:pt x="2245530" y="0"/>
                </a:cubicBezTo>
                <a:cubicBezTo>
                  <a:pt x="2516935" y="13618"/>
                  <a:pt x="2733838" y="-12017"/>
                  <a:pt x="2924776" y="0"/>
                </a:cubicBezTo>
                <a:cubicBezTo>
                  <a:pt x="3115714" y="12017"/>
                  <a:pt x="3310524" y="4467"/>
                  <a:pt x="3549683" y="0"/>
                </a:cubicBezTo>
                <a:cubicBezTo>
                  <a:pt x="3788842" y="-4467"/>
                  <a:pt x="4017586" y="18416"/>
                  <a:pt x="4337608" y="0"/>
                </a:cubicBezTo>
                <a:cubicBezTo>
                  <a:pt x="4657630" y="-18416"/>
                  <a:pt x="4706239" y="-1524"/>
                  <a:pt x="4853835" y="0"/>
                </a:cubicBezTo>
                <a:cubicBezTo>
                  <a:pt x="5001431" y="1524"/>
                  <a:pt x="5525273" y="-23643"/>
                  <a:pt x="5750440" y="0"/>
                </a:cubicBezTo>
                <a:cubicBezTo>
                  <a:pt x="5930500" y="593"/>
                  <a:pt x="6068266" y="135464"/>
                  <a:pt x="6066911" y="316471"/>
                </a:cubicBezTo>
                <a:cubicBezTo>
                  <a:pt x="6072304" y="362787"/>
                  <a:pt x="6058354" y="425311"/>
                  <a:pt x="6066911" y="519009"/>
                </a:cubicBezTo>
                <a:cubicBezTo>
                  <a:pt x="6078856" y="726740"/>
                  <a:pt x="5933756" y="825632"/>
                  <a:pt x="5750440" y="835480"/>
                </a:cubicBezTo>
                <a:cubicBezTo>
                  <a:pt x="5527084" y="833100"/>
                  <a:pt x="5401446" y="811549"/>
                  <a:pt x="5179873" y="835480"/>
                </a:cubicBezTo>
                <a:cubicBezTo>
                  <a:pt x="4958300" y="859411"/>
                  <a:pt x="4772341" y="820711"/>
                  <a:pt x="4500627" y="835480"/>
                </a:cubicBezTo>
                <a:cubicBezTo>
                  <a:pt x="4228913" y="850249"/>
                  <a:pt x="4122538" y="830202"/>
                  <a:pt x="3930060" y="835480"/>
                </a:cubicBezTo>
                <a:cubicBezTo>
                  <a:pt x="3737582" y="840758"/>
                  <a:pt x="3426003" y="829345"/>
                  <a:pt x="3196475" y="835480"/>
                </a:cubicBezTo>
                <a:cubicBezTo>
                  <a:pt x="2966948" y="841615"/>
                  <a:pt x="2873208" y="849953"/>
                  <a:pt x="2625908" y="835480"/>
                </a:cubicBezTo>
                <a:cubicBezTo>
                  <a:pt x="2378608" y="821007"/>
                  <a:pt x="2087766" y="846307"/>
                  <a:pt x="1892322" y="835480"/>
                </a:cubicBezTo>
                <a:cubicBezTo>
                  <a:pt x="1696878" y="824653"/>
                  <a:pt x="1512847" y="870990"/>
                  <a:pt x="1158736" y="835480"/>
                </a:cubicBezTo>
                <a:cubicBezTo>
                  <a:pt x="804625" y="799970"/>
                  <a:pt x="506448" y="870720"/>
                  <a:pt x="316471" y="835480"/>
                </a:cubicBezTo>
                <a:cubicBezTo>
                  <a:pt x="155878" y="837778"/>
                  <a:pt x="-8140" y="691728"/>
                  <a:pt x="0" y="519009"/>
                </a:cubicBezTo>
                <a:cubicBezTo>
                  <a:pt x="6245" y="460378"/>
                  <a:pt x="-4754" y="372648"/>
                  <a:pt x="0" y="316471"/>
                </a:cubicBezTo>
                <a:close/>
              </a:path>
            </a:pathLst>
          </a:custGeom>
          <a:solidFill>
            <a:srgbClr val="CCFFFF"/>
          </a:solidFill>
          <a:ln w="38100" cap="flat" cmpd="sng" algn="ctr">
            <a:solidFill>
              <a:srgbClr val="0070C0"/>
            </a:solidFill>
            <a:prstDash val="lgDashDot"/>
            <a:miter lim="800000"/>
            <a:extLst>
              <a:ext uri="{C807C97D-BFC1-408E-A445-0C87EB9F89A2}">
                <ask:lineSketchStyleProps xmlns="" xmlns:ask="http://schemas.microsoft.com/office/drawing/2018/sketchyshapes" sd="3366612962">
                  <a:prstGeom prst="roundRect">
                    <a:avLst>
                      <a:gd name="adj" fmla="val 37879"/>
                    </a:avLst>
                  </a:prstGeom>
                  <ask:type>
                    <ask:lineSketchFreehand/>
                  </ask:type>
                </ask:lineSketchStyleProps>
              </a:ext>
            </a:extLst>
          </a:ln>
          <a:effectLst/>
        </p:spPr>
        <p:txBody>
          <a:bodyPr rtlCol="0" anchor="ctr"/>
          <a:lstStyle/>
          <a:p>
            <a:pPr algn="ctr" defTabSz="914377">
              <a:defRPr/>
            </a:pPr>
            <a:r>
              <a:rPr lang="en-US" sz="4800" dirty="0" err="1" smtClean="0">
                <a:solidFill>
                  <a:srgbClr val="7030A0"/>
                </a:solidFill>
                <a:cs typeface="Calibri" panose="020F0502020204030204" pitchFamily="34" charset="0"/>
              </a:rPr>
              <a:t>Thi</a:t>
            </a:r>
            <a:r>
              <a:rPr lang="en-US" sz="4800" dirty="0" smtClean="0">
                <a:solidFill>
                  <a:srgbClr val="7030A0"/>
                </a:solidFill>
                <a:cs typeface="Calibri" panose="020F0502020204030204" pitchFamily="34" charset="0"/>
              </a:rPr>
              <a:t> </a:t>
            </a:r>
            <a:r>
              <a:rPr lang="en-US" sz="4800" dirty="0" err="1" smtClean="0">
                <a:solidFill>
                  <a:srgbClr val="7030A0"/>
                </a:solidFill>
                <a:cs typeface="Calibri" panose="020F0502020204030204" pitchFamily="34" charset="0"/>
              </a:rPr>
              <a:t>đọc</a:t>
            </a:r>
            <a:r>
              <a:rPr lang="en-US" sz="4800" dirty="0" smtClean="0">
                <a:solidFill>
                  <a:srgbClr val="7030A0"/>
                </a:solidFill>
                <a:cs typeface="Calibri" panose="020F0502020204030204" pitchFamily="34" charset="0"/>
              </a:rPr>
              <a:t> </a:t>
            </a:r>
            <a:r>
              <a:rPr lang="en-US" sz="4800" dirty="0" err="1" smtClean="0">
                <a:solidFill>
                  <a:srgbClr val="7030A0"/>
                </a:solidFill>
                <a:cs typeface="Calibri" panose="020F0502020204030204" pitchFamily="34" charset="0"/>
              </a:rPr>
              <a:t>thuộc</a:t>
            </a:r>
            <a:r>
              <a:rPr lang="en-US" sz="4800" dirty="0" smtClean="0">
                <a:solidFill>
                  <a:srgbClr val="7030A0"/>
                </a:solidFill>
                <a:cs typeface="Calibri" panose="020F0502020204030204" pitchFamily="34" charset="0"/>
              </a:rPr>
              <a:t> </a:t>
            </a:r>
            <a:r>
              <a:rPr lang="en-US" sz="4800" dirty="0" err="1" smtClean="0">
                <a:solidFill>
                  <a:srgbClr val="7030A0"/>
                </a:solidFill>
                <a:cs typeface="Calibri" panose="020F0502020204030204" pitchFamily="34" charset="0"/>
              </a:rPr>
              <a:t>lòng</a:t>
            </a:r>
            <a:r>
              <a:rPr lang="en-US" sz="4800" dirty="0" smtClean="0">
                <a:solidFill>
                  <a:srgbClr val="7030A0"/>
                </a:solidFill>
                <a:cs typeface="Calibri" panose="020F0502020204030204" pitchFamily="34" charset="0"/>
              </a:rPr>
              <a:t> </a:t>
            </a:r>
            <a:r>
              <a:rPr lang="en-US" sz="4800" dirty="0" err="1">
                <a:solidFill>
                  <a:srgbClr val="7030A0"/>
                </a:solidFill>
                <a:cs typeface="Calibri" panose="020F0502020204030204" pitchFamily="34" charset="0"/>
              </a:rPr>
              <a:t>trước</a:t>
            </a:r>
            <a:r>
              <a:rPr lang="en-US" sz="4800" dirty="0">
                <a:solidFill>
                  <a:srgbClr val="7030A0"/>
                </a:solidFill>
                <a:cs typeface="Calibri" panose="020F0502020204030204" pitchFamily="34" charset="0"/>
              </a:rPr>
              <a:t> </a:t>
            </a:r>
            <a:r>
              <a:rPr lang="en-US" sz="4800" dirty="0" err="1">
                <a:solidFill>
                  <a:srgbClr val="7030A0"/>
                </a:solidFill>
                <a:cs typeface="Calibri" panose="020F0502020204030204" pitchFamily="34" charset="0"/>
              </a:rPr>
              <a:t>lớp</a:t>
            </a:r>
            <a:endParaRPr lang="en-US" sz="4800" dirty="0">
              <a:solidFill>
                <a:srgbClr val="7030A0"/>
              </a:solidFill>
              <a:cs typeface="Calibri" panose="020F0502020204030204" pitchFamily="34" charset="0"/>
            </a:endParaRPr>
          </a:p>
        </p:txBody>
      </p:sp>
      <p:grpSp>
        <p:nvGrpSpPr>
          <p:cNvPr id="35" name="Group 34">
            <a:extLst>
              <a:ext uri="{FF2B5EF4-FFF2-40B4-BE49-F238E27FC236}">
                <a16:creationId xmlns="" xmlns:a16="http://schemas.microsoft.com/office/drawing/2014/main" id="{DC63638C-ABA2-6C63-E856-FAE5EFE85DA3}"/>
              </a:ext>
            </a:extLst>
          </p:cNvPr>
          <p:cNvGrpSpPr/>
          <p:nvPr/>
        </p:nvGrpSpPr>
        <p:grpSpPr>
          <a:xfrm>
            <a:off x="4949853" y="1570690"/>
            <a:ext cx="6840681" cy="3194191"/>
            <a:chOff x="535741" y="1707583"/>
            <a:chExt cx="6840681" cy="3194190"/>
          </a:xfrm>
        </p:grpSpPr>
        <p:grpSp>
          <p:nvGrpSpPr>
            <p:cNvPr id="36" name="Group 35">
              <a:extLst>
                <a:ext uri="{FF2B5EF4-FFF2-40B4-BE49-F238E27FC236}">
                  <a16:creationId xmlns="" xmlns:a16="http://schemas.microsoft.com/office/drawing/2014/main" id="{85CF5720-026F-E9EA-01CD-3EF8BFDE2D04}"/>
                </a:ext>
              </a:extLst>
            </p:cNvPr>
            <p:cNvGrpSpPr/>
            <p:nvPr/>
          </p:nvGrpSpPr>
          <p:grpSpPr>
            <a:xfrm>
              <a:off x="535741" y="2511864"/>
              <a:ext cx="6840681" cy="2389909"/>
              <a:chOff x="5351318" y="4311147"/>
              <a:chExt cx="6840681" cy="2389909"/>
            </a:xfrm>
            <a:solidFill>
              <a:srgbClr val="FFFFCC"/>
            </a:solidFill>
          </p:grpSpPr>
          <p:sp>
            <p:nvSpPr>
              <p:cNvPr id="38" name="Rectangle: Rounded Corners 10">
                <a:extLst>
                  <a:ext uri="{FF2B5EF4-FFF2-40B4-BE49-F238E27FC236}">
                    <a16:creationId xmlns="" xmlns:a16="http://schemas.microsoft.com/office/drawing/2014/main" id="{399DB878-D324-ABFF-5C83-869C2EB25BF6}"/>
                  </a:ext>
                </a:extLst>
              </p:cNvPr>
              <p:cNvSpPr/>
              <p:nvPr/>
            </p:nvSpPr>
            <p:spPr>
              <a:xfrm>
                <a:off x="5351318" y="4311147"/>
                <a:ext cx="6840681" cy="2389909"/>
              </a:xfrm>
              <a:custGeom>
                <a:avLst/>
                <a:gdLst>
                  <a:gd name="connsiteX0" fmla="*/ 0 w 6840681"/>
                  <a:gd name="connsiteY0" fmla="*/ 398326 h 2389909"/>
                  <a:gd name="connsiteX1" fmla="*/ 398326 w 6840681"/>
                  <a:gd name="connsiteY1" fmla="*/ 0 h 2389909"/>
                  <a:gd name="connsiteX2" fmla="*/ 947783 w 6840681"/>
                  <a:gd name="connsiteY2" fmla="*/ 0 h 2389909"/>
                  <a:gd name="connsiteX3" fmla="*/ 1376360 w 6840681"/>
                  <a:gd name="connsiteY3" fmla="*/ 0 h 2389909"/>
                  <a:gd name="connsiteX4" fmla="*/ 1925817 w 6840681"/>
                  <a:gd name="connsiteY4" fmla="*/ 0 h 2389909"/>
                  <a:gd name="connsiteX5" fmla="*/ 2414834 w 6840681"/>
                  <a:gd name="connsiteY5" fmla="*/ 0 h 2389909"/>
                  <a:gd name="connsiteX6" fmla="*/ 2903851 w 6840681"/>
                  <a:gd name="connsiteY6" fmla="*/ 0 h 2389909"/>
                  <a:gd name="connsiteX7" fmla="*/ 3392868 w 6840681"/>
                  <a:gd name="connsiteY7" fmla="*/ 0 h 2389909"/>
                  <a:gd name="connsiteX8" fmla="*/ 3942325 w 6840681"/>
                  <a:gd name="connsiteY8" fmla="*/ 0 h 2389909"/>
                  <a:gd name="connsiteX9" fmla="*/ 4612663 w 6840681"/>
                  <a:gd name="connsiteY9" fmla="*/ 0 h 2389909"/>
                  <a:gd name="connsiteX10" fmla="*/ 5101679 w 6840681"/>
                  <a:gd name="connsiteY10" fmla="*/ 0 h 2389909"/>
                  <a:gd name="connsiteX11" fmla="*/ 5651137 w 6840681"/>
                  <a:gd name="connsiteY11" fmla="*/ 0 h 2389909"/>
                  <a:gd name="connsiteX12" fmla="*/ 6442355 w 6840681"/>
                  <a:gd name="connsiteY12" fmla="*/ 0 h 2389909"/>
                  <a:gd name="connsiteX13" fmla="*/ 6840681 w 6840681"/>
                  <a:gd name="connsiteY13" fmla="*/ 398326 h 2389909"/>
                  <a:gd name="connsiteX14" fmla="*/ 6840681 w 6840681"/>
                  <a:gd name="connsiteY14" fmla="*/ 913479 h 2389909"/>
                  <a:gd name="connsiteX15" fmla="*/ 6840681 w 6840681"/>
                  <a:gd name="connsiteY15" fmla="*/ 1460497 h 2389909"/>
                  <a:gd name="connsiteX16" fmla="*/ 6840681 w 6840681"/>
                  <a:gd name="connsiteY16" fmla="*/ 1991583 h 2389909"/>
                  <a:gd name="connsiteX17" fmla="*/ 6442355 w 6840681"/>
                  <a:gd name="connsiteY17" fmla="*/ 2389909 h 2389909"/>
                  <a:gd name="connsiteX18" fmla="*/ 6013778 w 6840681"/>
                  <a:gd name="connsiteY18" fmla="*/ 2389909 h 2389909"/>
                  <a:gd name="connsiteX19" fmla="*/ 5585202 w 6840681"/>
                  <a:gd name="connsiteY19" fmla="*/ 2389909 h 2389909"/>
                  <a:gd name="connsiteX20" fmla="*/ 4975304 w 6840681"/>
                  <a:gd name="connsiteY20" fmla="*/ 2389909 h 2389909"/>
                  <a:gd name="connsiteX21" fmla="*/ 4607168 w 6840681"/>
                  <a:gd name="connsiteY21" fmla="*/ 2389909 h 2389909"/>
                  <a:gd name="connsiteX22" fmla="*/ 3997271 w 6840681"/>
                  <a:gd name="connsiteY22" fmla="*/ 2389909 h 2389909"/>
                  <a:gd name="connsiteX23" fmla="*/ 3629134 w 6840681"/>
                  <a:gd name="connsiteY23" fmla="*/ 2389909 h 2389909"/>
                  <a:gd name="connsiteX24" fmla="*/ 3200558 w 6840681"/>
                  <a:gd name="connsiteY24" fmla="*/ 2389909 h 2389909"/>
                  <a:gd name="connsiteX25" fmla="*/ 2771981 w 6840681"/>
                  <a:gd name="connsiteY25" fmla="*/ 2389909 h 2389909"/>
                  <a:gd name="connsiteX26" fmla="*/ 2101643 w 6840681"/>
                  <a:gd name="connsiteY26" fmla="*/ 2389909 h 2389909"/>
                  <a:gd name="connsiteX27" fmla="*/ 1552186 w 6840681"/>
                  <a:gd name="connsiteY27" fmla="*/ 2389909 h 2389909"/>
                  <a:gd name="connsiteX28" fmla="*/ 1184050 w 6840681"/>
                  <a:gd name="connsiteY28" fmla="*/ 2389909 h 2389909"/>
                  <a:gd name="connsiteX29" fmla="*/ 398326 w 6840681"/>
                  <a:gd name="connsiteY29" fmla="*/ 2389909 h 2389909"/>
                  <a:gd name="connsiteX30" fmla="*/ 0 w 6840681"/>
                  <a:gd name="connsiteY30" fmla="*/ 1991583 h 2389909"/>
                  <a:gd name="connsiteX31" fmla="*/ 0 w 6840681"/>
                  <a:gd name="connsiteY31" fmla="*/ 1444565 h 2389909"/>
                  <a:gd name="connsiteX32" fmla="*/ 0 w 6840681"/>
                  <a:gd name="connsiteY32" fmla="*/ 897547 h 2389909"/>
                  <a:gd name="connsiteX33" fmla="*/ 0 w 6840681"/>
                  <a:gd name="connsiteY33" fmla="*/ 398326 h 2389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6840681" h="2389909" fill="none" extrusionOk="0">
                    <a:moveTo>
                      <a:pt x="0" y="398326"/>
                    </a:moveTo>
                    <a:cubicBezTo>
                      <a:pt x="-32699" y="137313"/>
                      <a:pt x="195012" y="-23883"/>
                      <a:pt x="398326" y="0"/>
                    </a:cubicBezTo>
                    <a:cubicBezTo>
                      <a:pt x="620597" y="-3382"/>
                      <a:pt x="821234" y="56028"/>
                      <a:pt x="947783" y="0"/>
                    </a:cubicBezTo>
                    <a:cubicBezTo>
                      <a:pt x="1074332" y="-56028"/>
                      <a:pt x="1265363" y="9635"/>
                      <a:pt x="1376360" y="0"/>
                    </a:cubicBezTo>
                    <a:cubicBezTo>
                      <a:pt x="1487357" y="-9635"/>
                      <a:pt x="1681840" y="36547"/>
                      <a:pt x="1925817" y="0"/>
                    </a:cubicBezTo>
                    <a:cubicBezTo>
                      <a:pt x="2169794" y="-36547"/>
                      <a:pt x="2297621" y="6652"/>
                      <a:pt x="2414834" y="0"/>
                    </a:cubicBezTo>
                    <a:cubicBezTo>
                      <a:pt x="2532047" y="-6652"/>
                      <a:pt x="2743943" y="58629"/>
                      <a:pt x="2903851" y="0"/>
                    </a:cubicBezTo>
                    <a:cubicBezTo>
                      <a:pt x="3063759" y="-58629"/>
                      <a:pt x="3204464" y="57041"/>
                      <a:pt x="3392868" y="0"/>
                    </a:cubicBezTo>
                    <a:cubicBezTo>
                      <a:pt x="3581272" y="-57041"/>
                      <a:pt x="3745568" y="12086"/>
                      <a:pt x="3942325" y="0"/>
                    </a:cubicBezTo>
                    <a:cubicBezTo>
                      <a:pt x="4139082" y="-12086"/>
                      <a:pt x="4405620" y="45948"/>
                      <a:pt x="4612663" y="0"/>
                    </a:cubicBezTo>
                    <a:cubicBezTo>
                      <a:pt x="4819706" y="-45948"/>
                      <a:pt x="4911477" y="57763"/>
                      <a:pt x="5101679" y="0"/>
                    </a:cubicBezTo>
                    <a:cubicBezTo>
                      <a:pt x="5291881" y="-57763"/>
                      <a:pt x="5489086" y="55351"/>
                      <a:pt x="5651137" y="0"/>
                    </a:cubicBezTo>
                    <a:cubicBezTo>
                      <a:pt x="5813188" y="-55351"/>
                      <a:pt x="6272526" y="71363"/>
                      <a:pt x="6442355" y="0"/>
                    </a:cubicBezTo>
                    <a:cubicBezTo>
                      <a:pt x="6655476" y="-1065"/>
                      <a:pt x="6818465" y="188256"/>
                      <a:pt x="6840681" y="398326"/>
                    </a:cubicBezTo>
                    <a:cubicBezTo>
                      <a:pt x="6885251" y="604146"/>
                      <a:pt x="6831249" y="698617"/>
                      <a:pt x="6840681" y="913479"/>
                    </a:cubicBezTo>
                    <a:cubicBezTo>
                      <a:pt x="6850113" y="1128341"/>
                      <a:pt x="6775692" y="1304667"/>
                      <a:pt x="6840681" y="1460497"/>
                    </a:cubicBezTo>
                    <a:cubicBezTo>
                      <a:pt x="6905670" y="1616327"/>
                      <a:pt x="6809947" y="1766136"/>
                      <a:pt x="6840681" y="1991583"/>
                    </a:cubicBezTo>
                    <a:cubicBezTo>
                      <a:pt x="6809002" y="2214982"/>
                      <a:pt x="6635969" y="2369946"/>
                      <a:pt x="6442355" y="2389909"/>
                    </a:cubicBezTo>
                    <a:cubicBezTo>
                      <a:pt x="6345436" y="2439630"/>
                      <a:pt x="6227287" y="2347827"/>
                      <a:pt x="6013778" y="2389909"/>
                    </a:cubicBezTo>
                    <a:cubicBezTo>
                      <a:pt x="5800269" y="2431991"/>
                      <a:pt x="5795601" y="2348528"/>
                      <a:pt x="5585202" y="2389909"/>
                    </a:cubicBezTo>
                    <a:cubicBezTo>
                      <a:pt x="5374803" y="2431290"/>
                      <a:pt x="5145117" y="2330119"/>
                      <a:pt x="4975304" y="2389909"/>
                    </a:cubicBezTo>
                    <a:cubicBezTo>
                      <a:pt x="4805491" y="2449699"/>
                      <a:pt x="4727751" y="2354002"/>
                      <a:pt x="4607168" y="2389909"/>
                    </a:cubicBezTo>
                    <a:cubicBezTo>
                      <a:pt x="4486585" y="2425816"/>
                      <a:pt x="4184527" y="2386977"/>
                      <a:pt x="3997271" y="2389909"/>
                    </a:cubicBezTo>
                    <a:cubicBezTo>
                      <a:pt x="3810015" y="2392841"/>
                      <a:pt x="3777415" y="2352413"/>
                      <a:pt x="3629134" y="2389909"/>
                    </a:cubicBezTo>
                    <a:cubicBezTo>
                      <a:pt x="3480853" y="2427405"/>
                      <a:pt x="3343970" y="2357102"/>
                      <a:pt x="3200558" y="2389909"/>
                    </a:cubicBezTo>
                    <a:cubicBezTo>
                      <a:pt x="3057146" y="2422716"/>
                      <a:pt x="2860860" y="2347835"/>
                      <a:pt x="2771981" y="2389909"/>
                    </a:cubicBezTo>
                    <a:cubicBezTo>
                      <a:pt x="2683102" y="2431983"/>
                      <a:pt x="2263391" y="2389788"/>
                      <a:pt x="2101643" y="2389909"/>
                    </a:cubicBezTo>
                    <a:cubicBezTo>
                      <a:pt x="1939895" y="2390030"/>
                      <a:pt x="1756202" y="2387120"/>
                      <a:pt x="1552186" y="2389909"/>
                    </a:cubicBezTo>
                    <a:cubicBezTo>
                      <a:pt x="1348170" y="2392698"/>
                      <a:pt x="1323671" y="2381979"/>
                      <a:pt x="1184050" y="2389909"/>
                    </a:cubicBezTo>
                    <a:cubicBezTo>
                      <a:pt x="1044429" y="2397839"/>
                      <a:pt x="782218" y="2379957"/>
                      <a:pt x="398326" y="2389909"/>
                    </a:cubicBezTo>
                    <a:cubicBezTo>
                      <a:pt x="179727" y="2394970"/>
                      <a:pt x="4175" y="2243377"/>
                      <a:pt x="0" y="1991583"/>
                    </a:cubicBezTo>
                    <a:cubicBezTo>
                      <a:pt x="-57248" y="1878793"/>
                      <a:pt x="45261" y="1613172"/>
                      <a:pt x="0" y="1444565"/>
                    </a:cubicBezTo>
                    <a:cubicBezTo>
                      <a:pt x="-45261" y="1275958"/>
                      <a:pt x="41737" y="1133103"/>
                      <a:pt x="0" y="897547"/>
                    </a:cubicBezTo>
                    <a:cubicBezTo>
                      <a:pt x="-41737" y="661991"/>
                      <a:pt x="33969" y="511586"/>
                      <a:pt x="0" y="398326"/>
                    </a:cubicBezTo>
                    <a:close/>
                  </a:path>
                  <a:path w="6840681" h="2389909" stroke="0" extrusionOk="0">
                    <a:moveTo>
                      <a:pt x="0" y="398326"/>
                    </a:moveTo>
                    <a:cubicBezTo>
                      <a:pt x="28964" y="220397"/>
                      <a:pt x="206306" y="22650"/>
                      <a:pt x="398326" y="0"/>
                    </a:cubicBezTo>
                    <a:cubicBezTo>
                      <a:pt x="721568" y="-77986"/>
                      <a:pt x="747490" y="45628"/>
                      <a:pt x="1068664" y="0"/>
                    </a:cubicBezTo>
                    <a:cubicBezTo>
                      <a:pt x="1389838" y="-45628"/>
                      <a:pt x="1321977" y="24840"/>
                      <a:pt x="1436800" y="0"/>
                    </a:cubicBezTo>
                    <a:cubicBezTo>
                      <a:pt x="1551623" y="-24840"/>
                      <a:pt x="1759575" y="31069"/>
                      <a:pt x="1865377" y="0"/>
                    </a:cubicBezTo>
                    <a:cubicBezTo>
                      <a:pt x="1971179" y="-31069"/>
                      <a:pt x="2110699" y="649"/>
                      <a:pt x="2293953" y="0"/>
                    </a:cubicBezTo>
                    <a:cubicBezTo>
                      <a:pt x="2477207" y="-649"/>
                      <a:pt x="2587687" y="11477"/>
                      <a:pt x="2843410" y="0"/>
                    </a:cubicBezTo>
                    <a:cubicBezTo>
                      <a:pt x="3099133" y="-11477"/>
                      <a:pt x="3263284" y="65734"/>
                      <a:pt x="3453308" y="0"/>
                    </a:cubicBezTo>
                    <a:cubicBezTo>
                      <a:pt x="3643332" y="-65734"/>
                      <a:pt x="3784338" y="49240"/>
                      <a:pt x="3881885" y="0"/>
                    </a:cubicBezTo>
                    <a:cubicBezTo>
                      <a:pt x="3979432" y="-49240"/>
                      <a:pt x="4153783" y="35559"/>
                      <a:pt x="4370901" y="0"/>
                    </a:cubicBezTo>
                    <a:cubicBezTo>
                      <a:pt x="4588019" y="-35559"/>
                      <a:pt x="4733852" y="14561"/>
                      <a:pt x="4859918" y="0"/>
                    </a:cubicBezTo>
                    <a:cubicBezTo>
                      <a:pt x="4985984" y="-14561"/>
                      <a:pt x="5246065" y="37144"/>
                      <a:pt x="5530256" y="0"/>
                    </a:cubicBezTo>
                    <a:cubicBezTo>
                      <a:pt x="5814447" y="-37144"/>
                      <a:pt x="6179390" y="77223"/>
                      <a:pt x="6442355" y="0"/>
                    </a:cubicBezTo>
                    <a:cubicBezTo>
                      <a:pt x="6655433" y="42611"/>
                      <a:pt x="6809682" y="192145"/>
                      <a:pt x="6840681" y="398326"/>
                    </a:cubicBezTo>
                    <a:cubicBezTo>
                      <a:pt x="6859406" y="668793"/>
                      <a:pt x="6806913" y="806782"/>
                      <a:pt x="6840681" y="945344"/>
                    </a:cubicBezTo>
                    <a:cubicBezTo>
                      <a:pt x="6874449" y="1083906"/>
                      <a:pt x="6837582" y="1241587"/>
                      <a:pt x="6840681" y="1492362"/>
                    </a:cubicBezTo>
                    <a:cubicBezTo>
                      <a:pt x="6843780" y="1743137"/>
                      <a:pt x="6831138" y="1882333"/>
                      <a:pt x="6840681" y="1991583"/>
                    </a:cubicBezTo>
                    <a:cubicBezTo>
                      <a:pt x="6838422" y="2204226"/>
                      <a:pt x="6656320" y="2397105"/>
                      <a:pt x="6442355" y="2389909"/>
                    </a:cubicBezTo>
                    <a:cubicBezTo>
                      <a:pt x="6291021" y="2424869"/>
                      <a:pt x="5972527" y="2334569"/>
                      <a:pt x="5832458" y="2389909"/>
                    </a:cubicBezTo>
                    <a:cubicBezTo>
                      <a:pt x="5692389" y="2445249"/>
                      <a:pt x="5629468" y="2360465"/>
                      <a:pt x="5464321" y="2389909"/>
                    </a:cubicBezTo>
                    <a:cubicBezTo>
                      <a:pt x="5299174" y="2419353"/>
                      <a:pt x="5218680" y="2343961"/>
                      <a:pt x="5035745" y="2389909"/>
                    </a:cubicBezTo>
                    <a:cubicBezTo>
                      <a:pt x="4852810" y="2435857"/>
                      <a:pt x="4618485" y="2332848"/>
                      <a:pt x="4486287" y="2389909"/>
                    </a:cubicBezTo>
                    <a:cubicBezTo>
                      <a:pt x="4354089" y="2446970"/>
                      <a:pt x="3990395" y="2355307"/>
                      <a:pt x="3815950" y="2389909"/>
                    </a:cubicBezTo>
                    <a:cubicBezTo>
                      <a:pt x="3641505" y="2424511"/>
                      <a:pt x="3366202" y="2332309"/>
                      <a:pt x="3145612" y="2389909"/>
                    </a:cubicBezTo>
                    <a:cubicBezTo>
                      <a:pt x="2925022" y="2447509"/>
                      <a:pt x="2773842" y="2347078"/>
                      <a:pt x="2475274" y="2389909"/>
                    </a:cubicBezTo>
                    <a:cubicBezTo>
                      <a:pt x="2176706" y="2432740"/>
                      <a:pt x="2079622" y="2319682"/>
                      <a:pt x="1865377" y="2389909"/>
                    </a:cubicBezTo>
                    <a:cubicBezTo>
                      <a:pt x="1651132" y="2460136"/>
                      <a:pt x="1489337" y="2379498"/>
                      <a:pt x="1376360" y="2389909"/>
                    </a:cubicBezTo>
                    <a:cubicBezTo>
                      <a:pt x="1263383" y="2400320"/>
                      <a:pt x="1014094" y="2378823"/>
                      <a:pt x="887343" y="2389909"/>
                    </a:cubicBezTo>
                    <a:cubicBezTo>
                      <a:pt x="760592" y="2400995"/>
                      <a:pt x="498056" y="2348745"/>
                      <a:pt x="398326" y="2389909"/>
                    </a:cubicBezTo>
                    <a:cubicBezTo>
                      <a:pt x="180259" y="2356454"/>
                      <a:pt x="18863" y="2209972"/>
                      <a:pt x="0" y="1991583"/>
                    </a:cubicBezTo>
                    <a:cubicBezTo>
                      <a:pt x="-61222" y="1743759"/>
                      <a:pt x="24757" y="1650417"/>
                      <a:pt x="0" y="1460497"/>
                    </a:cubicBezTo>
                    <a:cubicBezTo>
                      <a:pt x="-24757" y="1270577"/>
                      <a:pt x="1643" y="1138159"/>
                      <a:pt x="0" y="977209"/>
                    </a:cubicBezTo>
                    <a:cubicBezTo>
                      <a:pt x="-1643" y="816259"/>
                      <a:pt x="11637" y="682840"/>
                      <a:pt x="0" y="398326"/>
                    </a:cubicBezTo>
                    <a:close/>
                  </a:path>
                </a:pathLst>
              </a:custGeom>
              <a:grpFill/>
              <a:ln w="38100" cap="flat" cmpd="sng" algn="ctr">
                <a:solidFill>
                  <a:srgbClr val="00B050"/>
                </a:solidFill>
                <a:prstDash val="solid"/>
                <a:miter lim="800000"/>
                <a:extLst>
                  <a:ext uri="{C807C97D-BFC1-408E-A445-0C87EB9F89A2}">
                    <ask:lineSketchStyleProps xmlns="" xmlns:ask="http://schemas.microsoft.com/office/drawing/2018/sketchyshapes" sd="1666995049">
                      <a:prstGeom prst="roundRect">
                        <a:avLst/>
                      </a:prstGeom>
                      <ask:type>
                        <ask:lineSketchScribble/>
                      </ask:type>
                    </ask:lineSketchStyleProps>
                  </a:ext>
                </a:extLst>
              </a:ln>
              <a:effectLst/>
            </p:spPr>
            <p:txBody>
              <a:bodyPr rtlCol="0" anchor="ctr"/>
              <a:lstStyle/>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đúng</a:t>
                </a:r>
                <a:r>
                  <a:rPr lang="en-US" sz="3200" dirty="0">
                    <a:solidFill>
                      <a:prstClr val="black"/>
                    </a:solidFill>
                    <a:cs typeface="Calibri" panose="020F0502020204030204" pitchFamily="34" charset="0"/>
                  </a:rPr>
                  <a:t>.</a:t>
                </a:r>
              </a:p>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to, </a:t>
                </a:r>
                <a:r>
                  <a:rPr lang="en-US" sz="3200" dirty="0" err="1">
                    <a:solidFill>
                      <a:prstClr val="black"/>
                    </a:solidFill>
                    <a:cs typeface="Calibri" panose="020F0502020204030204" pitchFamily="34" charset="0"/>
                  </a:rPr>
                  <a:t>rõ</a:t>
                </a:r>
                <a:r>
                  <a:rPr lang="en-US" sz="3200" dirty="0">
                    <a:solidFill>
                      <a:prstClr val="black"/>
                    </a:solidFill>
                    <a:cs typeface="Calibri" panose="020F0502020204030204" pitchFamily="34" charset="0"/>
                  </a:rPr>
                  <a:t>.</a:t>
                </a:r>
              </a:p>
              <a:p>
                <a:pPr marL="514338" indent="-514338" algn="just" defTabSz="914377">
                  <a:buFontTx/>
                  <a:buAutoNum type="arabicPeriod"/>
                  <a:defRPr/>
                </a:pPr>
                <a:r>
                  <a:rPr lang="en-US" sz="3200" dirty="0" err="1">
                    <a:solidFill>
                      <a:prstClr val="black"/>
                    </a:solidFill>
                    <a:cs typeface="Calibri" panose="020F0502020204030204" pitchFamily="34" charset="0"/>
                  </a:rPr>
                  <a:t>Đọc</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ngắt</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nghỉ</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đúng</a:t>
                </a:r>
                <a:r>
                  <a:rPr lang="en-US" sz="3200" dirty="0">
                    <a:solidFill>
                      <a:prstClr val="black"/>
                    </a:solidFill>
                    <a:cs typeface="Calibri" panose="020F0502020204030204" pitchFamily="34" charset="0"/>
                  </a:rPr>
                  <a:t> </a:t>
                </a:r>
                <a:r>
                  <a:rPr lang="en-US" sz="3200" dirty="0" err="1">
                    <a:solidFill>
                      <a:prstClr val="black"/>
                    </a:solidFill>
                    <a:cs typeface="Calibri" panose="020F0502020204030204" pitchFamily="34" charset="0"/>
                  </a:rPr>
                  <a:t>chỗ</a:t>
                </a:r>
                <a:r>
                  <a:rPr lang="en-US" sz="3200" dirty="0">
                    <a:solidFill>
                      <a:prstClr val="black"/>
                    </a:solidFill>
                    <a:cs typeface="Calibri" panose="020F0502020204030204" pitchFamily="34" charset="0"/>
                  </a:rPr>
                  <a:t>.</a:t>
                </a:r>
              </a:p>
            </p:txBody>
          </p:sp>
          <p:grpSp>
            <p:nvGrpSpPr>
              <p:cNvPr id="39" name="Group 38">
                <a:extLst>
                  <a:ext uri="{FF2B5EF4-FFF2-40B4-BE49-F238E27FC236}">
                    <a16:creationId xmlns="" xmlns:a16="http://schemas.microsoft.com/office/drawing/2014/main" id="{3F5B7505-8160-7194-CB0B-9876E8463B71}"/>
                  </a:ext>
                </a:extLst>
              </p:cNvPr>
              <p:cNvGrpSpPr/>
              <p:nvPr/>
            </p:nvGrpSpPr>
            <p:grpSpPr>
              <a:xfrm>
                <a:off x="7848306" y="4505769"/>
                <a:ext cx="1916933" cy="698087"/>
                <a:chOff x="7938042" y="4498699"/>
                <a:chExt cx="2135833" cy="786591"/>
              </a:xfrm>
              <a:grpFill/>
            </p:grpSpPr>
            <p:pic>
              <p:nvPicPr>
                <p:cNvPr id="48" name="Picture 47" descr="Icon&#10;&#10;Description automatically generated">
                  <a:extLst>
                    <a:ext uri="{FF2B5EF4-FFF2-40B4-BE49-F238E27FC236}">
                      <a16:creationId xmlns="" xmlns:a16="http://schemas.microsoft.com/office/drawing/2014/main" id="{18426353-096D-E97D-1608-C50C0DEB54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8042" y="4498699"/>
                  <a:ext cx="769440" cy="769442"/>
                </a:xfrm>
                <a:prstGeom prst="rect">
                  <a:avLst/>
                </a:prstGeom>
                <a:grpFill/>
              </p:spPr>
            </p:pic>
            <p:pic>
              <p:nvPicPr>
                <p:cNvPr id="49" name="Picture 48" descr="Icon&#10;&#10;Description automatically generated">
                  <a:extLst>
                    <a:ext uri="{FF2B5EF4-FFF2-40B4-BE49-F238E27FC236}">
                      <a16:creationId xmlns="" xmlns:a16="http://schemas.microsoft.com/office/drawing/2014/main" id="{8DA7CF53-F6C6-245F-7DEF-A2A1AE959F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4193" y="4515849"/>
                  <a:ext cx="769440" cy="769441"/>
                </a:xfrm>
                <a:prstGeom prst="rect">
                  <a:avLst/>
                </a:prstGeom>
                <a:grpFill/>
              </p:spPr>
            </p:pic>
            <p:pic>
              <p:nvPicPr>
                <p:cNvPr id="50" name="Picture 49" descr="Icon&#10;&#10;Description automatically generated">
                  <a:extLst>
                    <a:ext uri="{FF2B5EF4-FFF2-40B4-BE49-F238E27FC236}">
                      <a16:creationId xmlns="" xmlns:a16="http://schemas.microsoft.com/office/drawing/2014/main" id="{51BE873B-F647-DEDE-2E4C-D83466FAC02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04434" y="4505856"/>
                  <a:ext cx="769441" cy="769441"/>
                </a:xfrm>
                <a:prstGeom prst="rect">
                  <a:avLst/>
                </a:prstGeom>
                <a:grpFill/>
              </p:spPr>
            </p:pic>
          </p:grpSp>
          <p:grpSp>
            <p:nvGrpSpPr>
              <p:cNvPr id="40" name="Group 39">
                <a:extLst>
                  <a:ext uri="{FF2B5EF4-FFF2-40B4-BE49-F238E27FC236}">
                    <a16:creationId xmlns="" xmlns:a16="http://schemas.microsoft.com/office/drawing/2014/main" id="{FE7522CC-F87A-35FD-4C47-BC761A5D3FBB}"/>
                  </a:ext>
                </a:extLst>
              </p:cNvPr>
              <p:cNvGrpSpPr/>
              <p:nvPr/>
            </p:nvGrpSpPr>
            <p:grpSpPr>
              <a:xfrm>
                <a:off x="7843282" y="5133562"/>
                <a:ext cx="1935526" cy="692431"/>
                <a:chOff x="7872868" y="4435004"/>
                <a:chExt cx="2216677" cy="790399"/>
              </a:xfrm>
              <a:grpFill/>
            </p:grpSpPr>
            <p:pic>
              <p:nvPicPr>
                <p:cNvPr id="45" name="Picture 44" descr="Icon&#10;&#10;Description automatically generated">
                  <a:extLst>
                    <a:ext uri="{FF2B5EF4-FFF2-40B4-BE49-F238E27FC236}">
                      <a16:creationId xmlns="" xmlns:a16="http://schemas.microsoft.com/office/drawing/2014/main" id="{A1CC3826-0D1A-37E4-CEE4-B267569CE2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72868" y="4435004"/>
                  <a:ext cx="769441" cy="769441"/>
                </a:xfrm>
                <a:prstGeom prst="rect">
                  <a:avLst/>
                </a:prstGeom>
                <a:grpFill/>
              </p:spPr>
            </p:pic>
            <p:pic>
              <p:nvPicPr>
                <p:cNvPr id="46" name="Picture 45" descr="Icon&#10;&#10;Description automatically generated">
                  <a:extLst>
                    <a:ext uri="{FF2B5EF4-FFF2-40B4-BE49-F238E27FC236}">
                      <a16:creationId xmlns="" xmlns:a16="http://schemas.microsoft.com/office/drawing/2014/main" id="{125254B5-9701-D985-9FE1-FE85BED2316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83409" y="4435004"/>
                  <a:ext cx="769441" cy="769441"/>
                </a:xfrm>
                <a:prstGeom prst="rect">
                  <a:avLst/>
                </a:prstGeom>
                <a:grpFill/>
              </p:spPr>
            </p:pic>
            <p:pic>
              <p:nvPicPr>
                <p:cNvPr id="47" name="Picture 46" descr="Icon&#10;&#10;Description automatically generated">
                  <a:extLst>
                    <a:ext uri="{FF2B5EF4-FFF2-40B4-BE49-F238E27FC236}">
                      <a16:creationId xmlns="" xmlns:a16="http://schemas.microsoft.com/office/drawing/2014/main" id="{16872F50-8900-1AF5-244A-DC430B7B8D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20105" y="4455962"/>
                  <a:ext cx="769440" cy="769441"/>
                </a:xfrm>
                <a:prstGeom prst="rect">
                  <a:avLst/>
                </a:prstGeom>
                <a:grpFill/>
              </p:spPr>
            </p:pic>
          </p:grpSp>
          <p:grpSp>
            <p:nvGrpSpPr>
              <p:cNvPr id="41" name="Group 40">
                <a:extLst>
                  <a:ext uri="{FF2B5EF4-FFF2-40B4-BE49-F238E27FC236}">
                    <a16:creationId xmlns="" xmlns:a16="http://schemas.microsoft.com/office/drawing/2014/main" id="{8B14B385-FDAB-770E-8F78-41C21D8EF653}"/>
                  </a:ext>
                </a:extLst>
              </p:cNvPr>
              <p:cNvGrpSpPr/>
              <p:nvPr/>
            </p:nvGrpSpPr>
            <p:grpSpPr>
              <a:xfrm>
                <a:off x="10125528" y="5659583"/>
                <a:ext cx="1915391" cy="682868"/>
                <a:chOff x="7935191" y="4561610"/>
                <a:chExt cx="2134115" cy="769441"/>
              </a:xfrm>
              <a:grpFill/>
            </p:grpSpPr>
            <p:pic>
              <p:nvPicPr>
                <p:cNvPr id="42" name="Picture 41" descr="Icon&#10;&#10;Description automatically generated">
                  <a:extLst>
                    <a:ext uri="{FF2B5EF4-FFF2-40B4-BE49-F238E27FC236}">
                      <a16:creationId xmlns="" xmlns:a16="http://schemas.microsoft.com/office/drawing/2014/main" id="{DA9D78C5-738F-7C90-3F0C-242C32CB521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35191" y="4561610"/>
                  <a:ext cx="769441" cy="769441"/>
                </a:xfrm>
                <a:prstGeom prst="rect">
                  <a:avLst/>
                </a:prstGeom>
                <a:grpFill/>
              </p:spPr>
            </p:pic>
            <p:pic>
              <p:nvPicPr>
                <p:cNvPr id="43" name="Picture 42" descr="Icon&#10;&#10;Description automatically generated">
                  <a:extLst>
                    <a:ext uri="{FF2B5EF4-FFF2-40B4-BE49-F238E27FC236}">
                      <a16:creationId xmlns="" xmlns:a16="http://schemas.microsoft.com/office/drawing/2014/main" id="{52022D65-B894-EAA7-99F5-872DBD61E8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617528" y="4561610"/>
                  <a:ext cx="769441" cy="769441"/>
                </a:xfrm>
                <a:prstGeom prst="rect">
                  <a:avLst/>
                </a:prstGeom>
                <a:grpFill/>
              </p:spPr>
            </p:pic>
            <p:pic>
              <p:nvPicPr>
                <p:cNvPr id="44" name="Picture 43" descr="Icon&#10;&#10;Description automatically generated">
                  <a:extLst>
                    <a:ext uri="{FF2B5EF4-FFF2-40B4-BE49-F238E27FC236}">
                      <a16:creationId xmlns="" xmlns:a16="http://schemas.microsoft.com/office/drawing/2014/main" id="{58E98E78-DF6B-B330-99D6-8B88049D3B1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99865" y="4561610"/>
                  <a:ext cx="769441" cy="769441"/>
                </a:xfrm>
                <a:prstGeom prst="rect">
                  <a:avLst/>
                </a:prstGeom>
                <a:grpFill/>
              </p:spPr>
            </p:pic>
          </p:grpSp>
        </p:grpSp>
        <p:sp>
          <p:nvSpPr>
            <p:cNvPr id="37" name="Rectangle: Rounded Corners 9">
              <a:extLst>
                <a:ext uri="{FF2B5EF4-FFF2-40B4-BE49-F238E27FC236}">
                  <a16:creationId xmlns="" xmlns:a16="http://schemas.microsoft.com/office/drawing/2014/main" id="{50DD1DEE-F8D3-BB51-8A82-3BD6213C0A1F}"/>
                </a:ext>
              </a:extLst>
            </p:cNvPr>
            <p:cNvSpPr/>
            <p:nvPr/>
          </p:nvSpPr>
          <p:spPr>
            <a:xfrm>
              <a:off x="1072294" y="1707583"/>
              <a:ext cx="5275429" cy="1035616"/>
            </a:xfrm>
            <a:prstGeom prst="roundRect">
              <a:avLst>
                <a:gd name="adj" fmla="val 50000"/>
              </a:avLst>
            </a:prstGeom>
            <a:solidFill>
              <a:srgbClr val="FFFFCC"/>
            </a:solidFill>
            <a:ln w="38100" cap="flat" cmpd="sng" algn="ctr">
              <a:solidFill>
                <a:srgbClr val="00B050"/>
              </a:solidFill>
              <a:prstDash val="solid"/>
              <a:miter lim="800000"/>
            </a:ln>
            <a:effectLst/>
          </p:spPr>
          <p:txBody>
            <a:bodyPr rtlCol="0" anchor="ctr"/>
            <a:lstStyle/>
            <a:p>
              <a:pPr algn="ctr" defTabSz="914377">
                <a:defRPr/>
              </a:pPr>
              <a:r>
                <a:rPr lang="en-US" sz="5400" dirty="0" err="1">
                  <a:solidFill>
                    <a:prstClr val="black"/>
                  </a:solidFill>
                  <a:cs typeface="Calibri" panose="020F0502020204030204" pitchFamily="34" charset="0"/>
                </a:rPr>
                <a:t>Tiêu</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chí</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đánh</a:t>
              </a:r>
              <a:r>
                <a:rPr lang="en-US" sz="5400" dirty="0">
                  <a:solidFill>
                    <a:prstClr val="black"/>
                  </a:solidFill>
                  <a:cs typeface="Calibri" panose="020F0502020204030204" pitchFamily="34" charset="0"/>
                </a:rPr>
                <a:t> </a:t>
              </a:r>
              <a:r>
                <a:rPr lang="en-US" sz="5400" dirty="0" err="1">
                  <a:solidFill>
                    <a:prstClr val="black"/>
                  </a:solidFill>
                  <a:cs typeface="Calibri" panose="020F0502020204030204" pitchFamily="34" charset="0"/>
                </a:rPr>
                <a:t>giá</a:t>
              </a:r>
              <a:endParaRPr lang="en-US" sz="5400" dirty="0">
                <a:solidFill>
                  <a:prstClr val="black"/>
                </a:solidFill>
                <a:cs typeface="Calibri" panose="020F0502020204030204" pitchFamily="34" charset="0"/>
              </a:endParaRPr>
            </a:p>
          </p:txBody>
        </p:sp>
      </p:grpSp>
      <p:pic>
        <p:nvPicPr>
          <p:cNvPr id="51" name="图片 4">
            <a:extLst>
              <a:ext uri="{FF2B5EF4-FFF2-40B4-BE49-F238E27FC236}">
                <a16:creationId xmlns="" xmlns:a16="http://schemas.microsoft.com/office/drawing/2014/main" id="{9B8B0F6C-39CE-4275-BD65-C4F22DB1B8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414640" y="4425602"/>
            <a:ext cx="1472560" cy="2171700"/>
          </a:xfrm>
          <a:prstGeom prst="rect">
            <a:avLst/>
          </a:prstGeom>
        </p:spPr>
      </p:pic>
    </p:spTree>
    <p:extLst>
      <p:ext uri="{BB962C8B-B14F-4D97-AF65-F5344CB8AC3E}">
        <p14:creationId xmlns:p14="http://schemas.microsoft.com/office/powerpoint/2010/main" val="2401118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fade">
                                      <p:cBhvr>
                                        <p:cTn id="15" dur="1000"/>
                                        <p:tgtEl>
                                          <p:spTgt spid="35"/>
                                        </p:tgtEl>
                                      </p:cBhvr>
                                    </p:animEffect>
                                    <p:anim calcmode="lin" valueType="num">
                                      <p:cBhvr>
                                        <p:cTn id="16" dur="1000" fill="hold"/>
                                        <p:tgtEl>
                                          <p:spTgt spid="35"/>
                                        </p:tgtEl>
                                        <p:attrNameLst>
                                          <p:attrName>ppt_x</p:attrName>
                                        </p:attrNameLst>
                                      </p:cBhvr>
                                      <p:tavLst>
                                        <p:tav tm="0">
                                          <p:val>
                                            <p:strVal val="#ppt_x"/>
                                          </p:val>
                                        </p:tav>
                                        <p:tav tm="100000">
                                          <p:val>
                                            <p:strVal val="#ppt_x"/>
                                          </p:val>
                                        </p:tav>
                                      </p:tavLst>
                                    </p:anim>
                                    <p:anim calcmode="lin" valueType="num">
                                      <p:cBhvr>
                                        <p:cTn id="17" dur="1000" fill="hold"/>
                                        <p:tgtEl>
                                          <p:spTgt spid="35"/>
                                        </p:tgtEl>
                                        <p:attrNameLst>
                                          <p:attrName>ppt_y</p:attrName>
                                        </p:attrNameLst>
                                      </p:cBhvr>
                                      <p:tavLst>
                                        <p:tav tm="0">
                                          <p:val>
                                            <p:strVal val="#ppt_y+.1"/>
                                          </p:val>
                                        </p:tav>
                                        <p:tav tm="100000">
                                          <p:val>
                                            <p:strVal val="#ppt_y"/>
                                          </p:val>
                                        </p:tav>
                                      </p:tavLst>
                                    </p:anim>
                                  </p:childTnLst>
                                </p:cTn>
                              </p:par>
                              <p:par>
                                <p:cTn id="18" presetID="10" presetClass="entr" presetSubtype="0" fill="hold" nodeType="with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fade">
                                      <p:cBhvr>
                                        <p:cTn id="20" dur="10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Picture 2" descr="EJ023"/>
          <p:cNvPicPr>
            <a:picLocks noChangeAspect="1" noChangeArrowheads="1"/>
          </p:cNvPicPr>
          <p:nvPr/>
        </p:nvPicPr>
        <p:blipFill>
          <a:blip r:embed="rId2">
            <a:extLst>
              <a:ext uri="{28A0092B-C50C-407E-A947-70E740481C1C}">
                <a14:useLocalDpi xmlns:a14="http://schemas.microsoft.com/office/drawing/2010/main" val="0"/>
              </a:ext>
            </a:extLst>
          </a:blip>
          <a:srcRect l="10834" t="5556" r="5833" b="333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67" name="Title 1"/>
          <p:cNvSpPr>
            <a:spLocks noGrp="1"/>
          </p:cNvSpPr>
          <p:nvPr>
            <p:ph type="title"/>
          </p:nvPr>
        </p:nvSpPr>
        <p:spPr>
          <a:xfrm>
            <a:off x="1219200" y="2438400"/>
            <a:ext cx="10668000" cy="3505200"/>
          </a:xfrm>
        </p:spPr>
        <p:txBody>
          <a:bodyPr/>
          <a:lstStyle/>
          <a:p>
            <a:endParaRPr lang="en-US" sz="3100">
              <a:latin typeface="Times New Roman" pitchFamily="18" charset="0"/>
              <a:cs typeface="Times New Roman" pitchFamily="18" charset="0"/>
            </a:endParaRPr>
          </a:p>
        </p:txBody>
      </p:sp>
      <p:pic>
        <p:nvPicPr>
          <p:cNvPr id="9" name="Picture 5" descr="hinh"/>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54088" y="2362200"/>
            <a:ext cx="9753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6"/>
          <p:cNvSpPr>
            <a:spLocks noChangeArrowheads="1"/>
          </p:cNvSpPr>
          <p:nvPr/>
        </p:nvSpPr>
        <p:spPr bwMode="auto">
          <a:xfrm>
            <a:off x="3100395" y="2720978"/>
            <a:ext cx="5981700" cy="2554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378" tIns="45718" rIns="91378" bIns="45718">
            <a:spAutoFit/>
          </a:bodyPr>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1218480" eaLnBrk="1" fontAlgn="base" hangingPunct="1">
              <a:spcBef>
                <a:spcPct val="50000"/>
              </a:spcBef>
              <a:spcAft>
                <a:spcPct val="0"/>
              </a:spcAft>
              <a:buNone/>
              <a:defRPr/>
            </a:pPr>
            <a:r>
              <a:rPr lang="en-US" altLang="en-US" sz="8000" b="1" dirty="0" err="1">
                <a:solidFill>
                  <a:srgbClr val="0000FF"/>
                </a:solidFill>
                <a:latin typeface="Times New Roman" panose="02020603050405020304" pitchFamily="18" charset="0"/>
                <a:cs typeface="Arial" pitchFamily="34" charset="0"/>
                <a:sym typeface="Arial"/>
              </a:rPr>
              <a:t>Hoạt</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động</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vận</a:t>
            </a:r>
            <a:r>
              <a:rPr lang="en-US" altLang="en-US" sz="8000" b="1" dirty="0">
                <a:solidFill>
                  <a:srgbClr val="0000FF"/>
                </a:solidFill>
                <a:latin typeface="Times New Roman" panose="02020603050405020304" pitchFamily="18" charset="0"/>
                <a:cs typeface="Arial" pitchFamily="34" charset="0"/>
                <a:sym typeface="Arial"/>
              </a:rPr>
              <a:t> </a:t>
            </a:r>
            <a:r>
              <a:rPr lang="en-US" altLang="en-US" sz="8000" b="1" dirty="0" err="1">
                <a:solidFill>
                  <a:srgbClr val="0000FF"/>
                </a:solidFill>
                <a:latin typeface="Times New Roman" panose="02020603050405020304" pitchFamily="18" charset="0"/>
                <a:cs typeface="Arial" pitchFamily="34" charset="0"/>
                <a:sym typeface="Arial"/>
              </a:rPr>
              <a:t>dụng</a:t>
            </a:r>
            <a:endParaRPr lang="en-US" altLang="en-US" sz="8000" b="1" dirty="0">
              <a:solidFill>
                <a:srgbClr val="0000FF"/>
              </a:solidFill>
              <a:latin typeface="Times New Roman" panose="02020603050405020304" pitchFamily="18" charset="0"/>
              <a:cs typeface="Arial" pitchFamily="34" charset="0"/>
              <a:sym typeface="Arial"/>
            </a:endParaRPr>
          </a:p>
        </p:txBody>
      </p:sp>
    </p:spTree>
    <p:extLst>
      <p:ext uri="{BB962C8B-B14F-4D97-AF65-F5344CB8AC3E}">
        <p14:creationId xmlns:p14="http://schemas.microsoft.com/office/powerpoint/2010/main" val="20686167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10">
                                            <p:txEl>
                                              <p:pRg st="0" end="0"/>
                                            </p:txEl>
                                          </p:spTgt>
                                        </p:tgtEl>
                                        <p:attrNameLst>
                                          <p:attrName>style.visibility</p:attrName>
                                        </p:attrNameLst>
                                      </p:cBhvr>
                                      <p:to>
                                        <p:strVal val="visible"/>
                                      </p:to>
                                    </p:set>
                                    <p:anim calcmode="lin" valueType="num">
                                      <p:cBhvr additive="base">
                                        <p:cTn id="13" dur="500" fill="hold"/>
                                        <p:tgtEl>
                                          <p:spTgt spid="10">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0">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2"/>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698"/>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25"/>
            <a:ext cx="245908" cy="492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33" tIns="60865" rIns="121733" bIns="60865" anchor="ctr">
            <a:spAutoFit/>
          </a:bodyPr>
          <a:lstStyle/>
          <a:p>
            <a:pPr defTabSz="121839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24368"/>
            <a:ext cx="10222176"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B</a:t>
            </a:r>
            <a:r>
              <a:rPr lang="vi-VN" sz="4800" b="1" dirty="0">
                <a:solidFill>
                  <a:prstClr val="white"/>
                </a:solidFill>
                <a:latin typeface="Times New Roman" pitchFamily="18" charset="0"/>
                <a:cs typeface="Times New Roman" pitchFamily="18" charset="0"/>
              </a:rPr>
              <a:t>ạn nhỏ ở trên vùng cao.</a:t>
            </a: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39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785611"/>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B</a:t>
            </a:r>
            <a:r>
              <a:rPr lang="vi-VN" sz="4800" b="1" dirty="0">
                <a:solidFill>
                  <a:prstClr val="white"/>
                </a:solidFill>
                <a:latin typeface="Times New Roman" pitchFamily="18" charset="0"/>
                <a:cs typeface="Times New Roman" pitchFamily="18" charset="0"/>
              </a:rPr>
              <a:t>ạn nhỏ ở </a:t>
            </a:r>
            <a:r>
              <a:rPr lang="en-US" sz="4800" b="1" dirty="0" err="1" smtClean="0">
                <a:solidFill>
                  <a:prstClr val="white"/>
                </a:solidFill>
                <a:latin typeface="Times New Roman" pitchFamily="18" charset="0"/>
                <a:cs typeface="Times New Roman" pitchFamily="18" charset="0"/>
              </a:rPr>
              <a:t>thành</a:t>
            </a:r>
            <a:r>
              <a:rPr lang="en-US" sz="4800" b="1" dirty="0" smtClean="0">
                <a:solidFill>
                  <a:prstClr val="white"/>
                </a:solidFill>
                <a:latin typeface="Times New Roman" pitchFamily="18" charset="0"/>
                <a:cs typeface="Times New Roman" pitchFamily="18" charset="0"/>
              </a:rPr>
              <a:t> </a:t>
            </a:r>
            <a:r>
              <a:rPr lang="en-US" sz="4800" b="1" dirty="0" err="1" smtClean="0">
                <a:solidFill>
                  <a:prstClr val="white"/>
                </a:solidFill>
                <a:latin typeface="Times New Roman" pitchFamily="18" charset="0"/>
                <a:cs typeface="Times New Roman" pitchFamily="18" charset="0"/>
              </a:rPr>
              <a:t>phố</a:t>
            </a:r>
            <a:r>
              <a:rPr lang="vi-VN" sz="4800" b="1" dirty="0" smtClean="0">
                <a:solidFill>
                  <a:prstClr val="white"/>
                </a:solidFill>
                <a:latin typeface="Times New Roman" pitchFamily="18" charset="0"/>
                <a:cs typeface="Times New Roman" pitchFamily="18" charset="0"/>
              </a:rPr>
              <a:t>.</a:t>
            </a:r>
            <a:endParaRPr lang="vi-VN" sz="4800" b="1" dirty="0">
              <a:solidFill>
                <a:prstClr val="white"/>
              </a:solidFill>
              <a:latin typeface="Times New Roman" pitchFamily="18" charset="0"/>
              <a:cs typeface="Times New Roman" pitchFamily="18" charset="0"/>
            </a:endParaRPr>
          </a:p>
        </p:txBody>
      </p:sp>
      <p:sp>
        <p:nvSpPr>
          <p:cNvPr id="215049" name="Text Box 9"/>
          <p:cNvSpPr txBox="1">
            <a:spLocks noChangeArrowheads="1"/>
          </p:cNvSpPr>
          <p:nvPr/>
        </p:nvSpPr>
        <p:spPr bwMode="auto">
          <a:xfrm>
            <a:off x="1625600" y="4763607"/>
            <a:ext cx="10229851" cy="861583"/>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a:solidFill>
                  <a:prstClr val="white"/>
                </a:solidFill>
                <a:latin typeface="Times New Roman" pitchFamily="18" charset="0"/>
                <a:cs typeface="Times New Roman" pitchFamily="18" charset="0"/>
              </a:rPr>
              <a:t>B</a:t>
            </a:r>
            <a:r>
              <a:rPr lang="vi-VN" sz="4800" b="1" dirty="0">
                <a:solidFill>
                  <a:prstClr val="white"/>
                </a:solidFill>
                <a:latin typeface="Times New Roman" pitchFamily="18" charset="0"/>
                <a:cs typeface="Times New Roman" pitchFamily="18" charset="0"/>
              </a:rPr>
              <a:t>ạn nhỏ ở </a:t>
            </a:r>
            <a:r>
              <a:rPr lang="en-US" sz="4800" b="1" dirty="0" err="1" smtClean="0">
                <a:solidFill>
                  <a:prstClr val="white"/>
                </a:solidFill>
                <a:latin typeface="Times New Roman" pitchFamily="18" charset="0"/>
                <a:cs typeface="Times New Roman" pitchFamily="18" charset="0"/>
              </a:rPr>
              <a:t>dưới</a:t>
            </a:r>
            <a:r>
              <a:rPr lang="vi-VN" sz="4800" b="1" dirty="0" smtClean="0">
                <a:solidFill>
                  <a:prstClr val="white"/>
                </a:solidFill>
                <a:latin typeface="Times New Roman" pitchFamily="18" charset="0"/>
                <a:cs typeface="Times New Roman" pitchFamily="18" charset="0"/>
              </a:rPr>
              <a:t> </a:t>
            </a:r>
            <a:r>
              <a:rPr lang="vi-VN" sz="4800" b="1" dirty="0">
                <a:solidFill>
                  <a:prstClr val="white"/>
                </a:solidFill>
                <a:latin typeface="Times New Roman" pitchFamily="18" charset="0"/>
                <a:cs typeface="Times New Roman" pitchFamily="18" charset="0"/>
              </a:rPr>
              <a:t>vùng </a:t>
            </a:r>
            <a:r>
              <a:rPr lang="en-US" sz="4800" b="1" dirty="0" err="1" smtClean="0">
                <a:solidFill>
                  <a:prstClr val="white"/>
                </a:solidFill>
                <a:latin typeface="Times New Roman" pitchFamily="18" charset="0"/>
                <a:cs typeface="Times New Roman" pitchFamily="18" charset="0"/>
              </a:rPr>
              <a:t>biển</a:t>
            </a:r>
            <a:r>
              <a:rPr lang="vi-VN" sz="4800" b="1" dirty="0" smtClean="0">
                <a:solidFill>
                  <a:prstClr val="white"/>
                </a:solidFill>
                <a:latin typeface="Times New Roman" pitchFamily="18" charset="0"/>
                <a:cs typeface="Times New Roman" pitchFamily="18" charset="0"/>
              </a:rPr>
              <a:t>.</a:t>
            </a:r>
            <a:endParaRPr lang="vi-VN" sz="4800" b="1" dirty="0">
              <a:solidFill>
                <a:prstClr val="white"/>
              </a:solidFill>
              <a:latin typeface="Times New Roman" pitchFamily="18" charset="0"/>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33"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33" tIns="60865" rIns="121733" bIns="60865" anchor="ctr"/>
          <a:lstStyle/>
          <a:p>
            <a:pPr algn="ctr" defTabSz="121839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73"/>
            <a:ext cx="812800" cy="512441"/>
          </a:xfrm>
          <a:prstGeom prst="ellipse">
            <a:avLst/>
          </a:prstGeom>
          <a:solidFill>
            <a:srgbClr val="FF99FF"/>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09997" y="2830613"/>
            <a:ext cx="1016995" cy="642160"/>
          </a:xfrm>
          <a:prstGeom prst="ellipse">
            <a:avLst/>
          </a:prstGeom>
          <a:solidFill>
            <a:srgbClr val="FF0000"/>
          </a:solidFill>
          <a:ln w="57150" cmpd="thickThin">
            <a:solidFill>
              <a:srgbClr val="FF99FF"/>
            </a:solidFill>
            <a:round/>
            <a:headEnd/>
            <a:tailEnd/>
          </a:ln>
        </p:spPr>
        <p:txBody>
          <a:bodyPr wrap="none" lIns="121733" tIns="60865" rIns="121733" bIns="60865" anchor="ctr"/>
          <a:lstStyle/>
          <a:p>
            <a:pPr algn="ctr" defTabSz="121839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54" tIns="60716" rIns="121454" bIns="60716">
            <a:prstTxWarp prst="textPlain">
              <a:avLst/>
            </a:prstTxWarp>
            <a:spAutoFit/>
          </a:bodyPr>
          <a:lstStyle/>
          <a:p>
            <a:pPr algn="ctr" defTabSz="121839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a:t>
            </a:r>
            <a:r>
              <a:rPr lang="en-US" sz="5300" b="1" noProof="1" smtClean="0">
                <a:ln w="10541" cmpd="sng">
                  <a:solidFill>
                    <a:srgbClr val="FF0000"/>
                  </a:solidFill>
                  <a:prstDash val="solid"/>
                </a:ln>
                <a:solidFill>
                  <a:srgbClr val="FF3300"/>
                </a:solidFill>
                <a:latin typeface="Times New Roman" pitchFamily="18" charset="0"/>
                <a:cs typeface="Arial" pitchFamily="34" charset="0"/>
                <a:sym typeface="Arial"/>
              </a:rPr>
              <a:t>NHANH, </a:t>
            </a: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25" name="Text Box 10"/>
          <p:cNvSpPr txBox="1">
            <a:spLocks noChangeArrowheads="1"/>
          </p:cNvSpPr>
          <p:nvPr/>
        </p:nvSpPr>
        <p:spPr bwMode="auto">
          <a:xfrm>
            <a:off x="1625600" y="2843191"/>
            <a:ext cx="10229851" cy="861583"/>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33" tIns="60865" rIns="121733" bIns="60865">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r>
              <a:rPr lang="en-US" sz="4800" b="1" dirty="0" smtClean="0">
                <a:solidFill>
                  <a:schemeClr val="bg1"/>
                </a:solidFill>
                <a:latin typeface="Times New Roman" pitchFamily="18" charset="0"/>
                <a:cs typeface="Times New Roman" pitchFamily="18" charset="0"/>
              </a:rPr>
              <a:t>B</a:t>
            </a:r>
            <a:r>
              <a:rPr lang="vi-VN" sz="4800" b="1" dirty="0" smtClean="0">
                <a:solidFill>
                  <a:schemeClr val="bg1"/>
                </a:solidFill>
                <a:latin typeface="Times New Roman" pitchFamily="18" charset="0"/>
                <a:cs typeface="Times New Roman" pitchFamily="18" charset="0"/>
              </a:rPr>
              <a:t>ạn </a:t>
            </a:r>
            <a:r>
              <a:rPr lang="vi-VN" sz="4800" b="1" dirty="0">
                <a:solidFill>
                  <a:schemeClr val="bg1"/>
                </a:solidFill>
                <a:latin typeface="Times New Roman" pitchFamily="18" charset="0"/>
                <a:cs typeface="Times New Roman" pitchFamily="18" charset="0"/>
              </a:rPr>
              <a:t>nhỏ ở trên vùng cao.</a:t>
            </a:r>
          </a:p>
        </p:txBody>
      </p:sp>
      <p:sp>
        <p:nvSpPr>
          <p:cNvPr id="26" name="Text Box 5"/>
          <p:cNvSpPr txBox="1">
            <a:spLocks noChangeArrowheads="1"/>
          </p:cNvSpPr>
          <p:nvPr/>
        </p:nvSpPr>
        <p:spPr bwMode="auto">
          <a:xfrm>
            <a:off x="508001" y="1161722"/>
            <a:ext cx="11347451" cy="861294"/>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just" defTabSz="1218540" eaLnBrk="0" fontAlgn="base" hangingPunct="0">
              <a:spcBef>
                <a:spcPct val="0"/>
              </a:spcBef>
              <a:spcAft>
                <a:spcPct val="0"/>
              </a:spcAft>
            </a:pPr>
            <a:r>
              <a:rPr lang="en-US" sz="4800" b="1" dirty="0" err="1">
                <a:solidFill>
                  <a:srgbClr val="1F497D"/>
                </a:solidFill>
                <a:latin typeface="Times New Roman" pitchFamily="18" charset="0"/>
                <a:cs typeface="Times New Roman" pitchFamily="18" charset="0"/>
              </a:rPr>
              <a:t>Bài</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thơ</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viết</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về</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các</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bạn</a:t>
            </a:r>
            <a:r>
              <a:rPr lang="en-US" sz="4800" b="1" dirty="0">
                <a:solidFill>
                  <a:srgbClr val="1F497D"/>
                </a:solidFill>
                <a:latin typeface="Times New Roman" pitchFamily="18" charset="0"/>
                <a:cs typeface="Times New Roman" pitchFamily="18" charset="0"/>
              </a:rPr>
              <a:t> </a:t>
            </a:r>
            <a:r>
              <a:rPr lang="en-US" sz="4800" b="1" dirty="0" err="1">
                <a:solidFill>
                  <a:srgbClr val="1F497D"/>
                </a:solidFill>
                <a:latin typeface="Times New Roman" pitchFamily="18" charset="0"/>
                <a:cs typeface="Times New Roman" pitchFamily="18" charset="0"/>
              </a:rPr>
              <a:t>nhỏ</a:t>
            </a:r>
            <a:r>
              <a:rPr lang="en-US" sz="4800" b="1" dirty="0">
                <a:solidFill>
                  <a:srgbClr val="1F497D"/>
                </a:solidFill>
                <a:latin typeface="Times New Roman" pitchFamily="18" charset="0"/>
                <a:cs typeface="Times New Roman" pitchFamily="18" charset="0"/>
              </a:rPr>
              <a:t> ở </a:t>
            </a:r>
            <a:r>
              <a:rPr lang="en-US" sz="4800" b="1" dirty="0" err="1">
                <a:solidFill>
                  <a:srgbClr val="1F497D"/>
                </a:solidFill>
                <a:latin typeface="Times New Roman" pitchFamily="18" charset="0"/>
                <a:cs typeface="Times New Roman" pitchFamily="18" charset="0"/>
              </a:rPr>
              <a:t>đâu</a:t>
            </a:r>
            <a:r>
              <a:rPr lang="en-US" sz="4800" b="1" dirty="0">
                <a:solidFill>
                  <a:srgbClr val="1F497D"/>
                </a:solidFill>
                <a:latin typeface="Times New Roman" pitchFamily="18" charset="0"/>
                <a:cs typeface="Times New Roman" pitchFamily="18" charset="0"/>
              </a:rPr>
              <a:t>?</a:t>
            </a:r>
            <a:endParaRPr lang="en-US" altLang="en-US" sz="4800" b="1" dirty="0">
              <a:solidFill>
                <a:srgbClr val="000000"/>
              </a:solidFill>
              <a:latin typeface="Times New Roman" pitchFamily="18" charset="0"/>
              <a:cs typeface="Arial" pitchFamily="34" charset="0"/>
              <a:sym typeface="Arial"/>
            </a:endParaRPr>
          </a:p>
        </p:txBody>
      </p:sp>
    </p:spTree>
    <p:extLst>
      <p:ext uri="{BB962C8B-B14F-4D97-AF65-F5344CB8AC3E}">
        <p14:creationId xmlns:p14="http://schemas.microsoft.com/office/powerpoint/2010/main" val="17355595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2"/>
          <p:cNvSpPr>
            <a:spLocks noChangeArrowheads="1"/>
          </p:cNvSpPr>
          <p:nvPr/>
        </p:nvSpPr>
        <p:spPr bwMode="auto">
          <a:xfrm>
            <a:off x="23" y="-246129"/>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5" name="Rectangle 3"/>
          <p:cNvSpPr>
            <a:spLocks noChangeArrowheads="1"/>
          </p:cNvSpPr>
          <p:nvPr/>
        </p:nvSpPr>
        <p:spPr bwMode="auto">
          <a:xfrm>
            <a:off x="23" y="-274705"/>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177156" name="Rectangle 4"/>
          <p:cNvSpPr>
            <a:spLocks noChangeArrowheads="1"/>
          </p:cNvSpPr>
          <p:nvPr/>
        </p:nvSpPr>
        <p:spPr bwMode="auto">
          <a:xfrm>
            <a:off x="23" y="2954312"/>
            <a:ext cx="245934" cy="492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746" tIns="60872" rIns="121746" bIns="60872" anchor="ctr">
            <a:spAutoFit/>
          </a:bodyPr>
          <a:lstStyle/>
          <a:p>
            <a:pPr defTabSz="1218540" fontAlgn="base">
              <a:spcBef>
                <a:spcPct val="0"/>
              </a:spcBef>
              <a:spcAft>
                <a:spcPct val="0"/>
              </a:spcAft>
            </a:pPr>
            <a:endParaRPr lang="en-US" altLang="zh-CN" sz="2400">
              <a:solidFill>
                <a:srgbClr val="0000CC"/>
              </a:solidFill>
              <a:latin typeface=".VnTime" pitchFamily="34" charset="0"/>
              <a:ea typeface="SimSun" pitchFamily="2" charset="-122"/>
              <a:cs typeface="Arial"/>
              <a:sym typeface="Arial"/>
            </a:endParaRPr>
          </a:p>
        </p:txBody>
      </p:sp>
      <p:sp>
        <p:nvSpPr>
          <p:cNvPr id="215046" name="Text Box 6"/>
          <p:cNvSpPr txBox="1">
            <a:spLocks noChangeArrowheads="1"/>
          </p:cNvSpPr>
          <p:nvPr/>
        </p:nvSpPr>
        <p:spPr bwMode="auto">
          <a:xfrm>
            <a:off x="1633275" y="2856253"/>
            <a:ext cx="10222176" cy="846208"/>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en-US" sz="4700" b="1" dirty="0" err="1" smtClean="0">
                <a:solidFill>
                  <a:srgbClr val="FFFFFF"/>
                </a:solidFill>
                <a:latin typeface="Times New Roman" pitchFamily="18" charset="0"/>
                <a:cs typeface="Arial"/>
                <a:sym typeface="Arial"/>
              </a:rPr>
              <a:t>đỏ</a:t>
            </a:r>
            <a:r>
              <a:rPr lang="en-US" altLang="en-US" sz="4700" b="1" dirty="0" smtClean="0">
                <a:solidFill>
                  <a:srgbClr val="FFFFFF"/>
                </a:solidFill>
                <a:latin typeface="Times New Roman" pitchFamily="18" charset="0"/>
                <a:cs typeface="Arial"/>
                <a:sym typeface="Arial"/>
              </a:rPr>
              <a:t> </a:t>
            </a:r>
            <a:r>
              <a:rPr lang="en-US" altLang="en-US" sz="4700" b="1" dirty="0" err="1" smtClean="0">
                <a:solidFill>
                  <a:srgbClr val="FFFFFF"/>
                </a:solidFill>
                <a:latin typeface="Times New Roman" pitchFamily="18" charset="0"/>
                <a:cs typeface="Arial"/>
                <a:sym typeface="Arial"/>
              </a:rPr>
              <a:t>dòng</a:t>
            </a:r>
            <a:r>
              <a:rPr lang="en-US" altLang="en-US" sz="4700" b="1" dirty="0" smtClean="0">
                <a:solidFill>
                  <a:srgbClr val="FFFFFF"/>
                </a:solidFill>
                <a:latin typeface="Times New Roman" pitchFamily="18" charset="0"/>
                <a:cs typeface="Arial"/>
                <a:sym typeface="Arial"/>
              </a:rPr>
              <a:t> </a:t>
            </a:r>
            <a:r>
              <a:rPr lang="en-US" altLang="en-US" sz="4700" b="1" dirty="0" err="1" smtClean="0">
                <a:solidFill>
                  <a:srgbClr val="FFFFFF"/>
                </a:solidFill>
                <a:latin typeface="Times New Roman" pitchFamily="18" charset="0"/>
                <a:cs typeface="Arial"/>
                <a:sym typeface="Arial"/>
              </a:rPr>
              <a:t>sông</a:t>
            </a:r>
            <a:endParaRPr lang="en-US" altLang="en-US" sz="4700" b="1" dirty="0">
              <a:solidFill>
                <a:srgbClr val="FFFFFF"/>
              </a:solidFill>
              <a:latin typeface="Times New Roman" pitchFamily="18" charset="0"/>
              <a:cs typeface="Arial"/>
              <a:sym typeface="Arial"/>
            </a:endParaRPr>
          </a:p>
        </p:txBody>
      </p:sp>
      <p:sp>
        <p:nvSpPr>
          <p:cNvPr id="177158" name="Text Box 7"/>
          <p:cNvSpPr txBox="1">
            <a:spLocks noChangeArrowheads="1"/>
          </p:cNvSpPr>
          <p:nvPr/>
        </p:nvSpPr>
        <p:spPr bwMode="auto">
          <a:xfrm>
            <a:off x="0" y="3200424"/>
            <a:ext cx="3149600" cy="1230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r>
              <a:rPr lang="en-US" altLang="zh-CN" sz="2400" b="1" dirty="0">
                <a:solidFill>
                  <a:srgbClr val="FFFFFF"/>
                </a:solidFill>
                <a:latin typeface="Times New Roman" pitchFamily="18" charset="0"/>
                <a:ea typeface="SimSun" pitchFamily="2" charset="-122"/>
                <a:cs typeface="Arial"/>
                <a:sym typeface="Arial"/>
              </a:rPr>
              <a:t> </a:t>
            </a:r>
          </a:p>
          <a:p>
            <a:pPr algn="ctr" defTabSz="1218540" fontAlgn="base">
              <a:spcBef>
                <a:spcPct val="0"/>
              </a:spcBef>
              <a:spcAft>
                <a:spcPct val="0"/>
              </a:spcAft>
            </a:pPr>
            <a:endParaRPr lang="en-US" altLang="zh-CN" sz="2400" b="1" dirty="0">
              <a:solidFill>
                <a:srgbClr val="FFFFFF"/>
              </a:solidFill>
              <a:latin typeface="Times New Roman" pitchFamily="18" charset="0"/>
              <a:ea typeface="SimSun" pitchFamily="2" charset="-122"/>
              <a:cs typeface="Arial"/>
              <a:sym typeface="Arial"/>
            </a:endParaRPr>
          </a:p>
        </p:txBody>
      </p:sp>
      <p:sp>
        <p:nvSpPr>
          <p:cNvPr id="215048" name="Text Box 8"/>
          <p:cNvSpPr txBox="1">
            <a:spLocks noChangeArrowheads="1"/>
          </p:cNvSpPr>
          <p:nvPr/>
        </p:nvSpPr>
        <p:spPr bwMode="auto">
          <a:xfrm>
            <a:off x="1625600" y="3806877"/>
            <a:ext cx="10229851" cy="841140"/>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defTabSz="1218540" fontAlgn="base">
              <a:spcBef>
                <a:spcPct val="0"/>
              </a:spcBef>
              <a:spcAft>
                <a:spcPct val="0"/>
              </a:spcAft>
            </a:pPr>
            <a:r>
              <a:rPr lang="en-US" altLang="zh-CN" sz="4700" b="1" dirty="0" err="1" smtClean="0">
                <a:solidFill>
                  <a:srgbClr val="FFFFFF"/>
                </a:solidFill>
                <a:latin typeface="Times New Roman" pitchFamily="18" charset="0"/>
                <a:ea typeface="SimSun" pitchFamily="2" charset="-122"/>
                <a:cs typeface="Arial"/>
                <a:sym typeface="Arial"/>
              </a:rPr>
              <a:t>vàng</a:t>
            </a:r>
            <a:r>
              <a:rPr lang="en-US" altLang="zh-CN" sz="4700" b="1" dirty="0" smtClean="0">
                <a:solidFill>
                  <a:srgbClr val="FFFFFF"/>
                </a:solidFill>
                <a:latin typeface="Times New Roman" pitchFamily="18" charset="0"/>
                <a:ea typeface="SimSun" pitchFamily="2" charset="-122"/>
                <a:cs typeface="Arial"/>
                <a:sym typeface="Arial"/>
              </a:rPr>
              <a:t> </a:t>
            </a:r>
            <a:r>
              <a:rPr lang="en-US" altLang="zh-CN" sz="4700" b="1" dirty="0" err="1" smtClean="0">
                <a:solidFill>
                  <a:srgbClr val="FFFFFF"/>
                </a:solidFill>
                <a:latin typeface="Times New Roman" pitchFamily="18" charset="0"/>
                <a:ea typeface="SimSun" pitchFamily="2" charset="-122"/>
                <a:cs typeface="Arial"/>
                <a:sym typeface="Arial"/>
              </a:rPr>
              <a:t>vườn</a:t>
            </a:r>
            <a:r>
              <a:rPr lang="en-US" altLang="zh-CN" sz="4700" b="1" dirty="0" smtClean="0">
                <a:solidFill>
                  <a:srgbClr val="FFFFFF"/>
                </a:solidFill>
                <a:latin typeface="Times New Roman" pitchFamily="18" charset="0"/>
                <a:ea typeface="SimSun" pitchFamily="2" charset="-122"/>
                <a:cs typeface="Arial"/>
                <a:sym typeface="Arial"/>
              </a:rPr>
              <a:t> </a:t>
            </a:r>
            <a:r>
              <a:rPr lang="en-US" altLang="zh-CN" sz="4700" b="1" dirty="0" err="1" smtClean="0">
                <a:solidFill>
                  <a:srgbClr val="FFFFFF"/>
                </a:solidFill>
                <a:latin typeface="Times New Roman" pitchFamily="18" charset="0"/>
                <a:ea typeface="SimSun" pitchFamily="2" charset="-122"/>
                <a:cs typeface="Arial"/>
                <a:sym typeface="Arial"/>
              </a:rPr>
              <a:t>rau</a:t>
            </a:r>
            <a:endParaRPr lang="en-US" altLang="zh-CN" sz="4700" b="1" dirty="0">
              <a:solidFill>
                <a:srgbClr val="FFFFFF"/>
              </a:solidFill>
              <a:latin typeface="Times New Roman" pitchFamily="18" charset="0"/>
              <a:ea typeface="SimSun" pitchFamily="2" charset="-122"/>
              <a:cs typeface="Arial"/>
              <a:sym typeface="Arial"/>
            </a:endParaRPr>
          </a:p>
        </p:txBody>
      </p:sp>
      <p:sp>
        <p:nvSpPr>
          <p:cNvPr id="215049" name="Text Box 9"/>
          <p:cNvSpPr txBox="1">
            <a:spLocks noChangeArrowheads="1"/>
          </p:cNvSpPr>
          <p:nvPr/>
        </p:nvSpPr>
        <p:spPr bwMode="auto">
          <a:xfrm>
            <a:off x="1625600" y="4763607"/>
            <a:ext cx="10229851" cy="904301"/>
          </a:xfrm>
          <a:prstGeom prst="rect">
            <a:avLst/>
          </a:prstGeom>
          <a:solidFill>
            <a:srgbClr val="00B05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a:solidFill>
                  <a:prstClr val="white"/>
                </a:solidFill>
                <a:latin typeface="Times New Roman" pitchFamily="18" charset="0"/>
                <a:ea typeface="Times New Roman"/>
                <a:cs typeface="Times New Roman" pitchFamily="18" charset="0"/>
              </a:rPr>
              <a:t>hồng</a:t>
            </a:r>
            <a:r>
              <a:rPr lang="en-US" sz="4800" b="1" dirty="0">
                <a:solidFill>
                  <a:prstClr val="white"/>
                </a:solidFill>
                <a:latin typeface="Times New Roman" pitchFamily="18" charset="0"/>
                <a:ea typeface="Times New Roman"/>
                <a:cs typeface="Times New Roman" pitchFamily="18" charset="0"/>
              </a:rPr>
              <a:t> </a:t>
            </a:r>
            <a:r>
              <a:rPr lang="en-US" sz="4800" b="1" dirty="0" err="1">
                <a:solidFill>
                  <a:prstClr val="white"/>
                </a:solidFill>
                <a:latin typeface="Times New Roman" pitchFamily="18" charset="0"/>
                <a:ea typeface="Times New Roman"/>
                <a:cs typeface="Times New Roman" pitchFamily="18" charset="0"/>
              </a:rPr>
              <a:t>núi</a:t>
            </a:r>
            <a:r>
              <a:rPr lang="en-US" sz="4800" b="1" dirty="0">
                <a:solidFill>
                  <a:prstClr val="white"/>
                </a:solidFill>
                <a:latin typeface="Times New Roman" pitchFamily="18" charset="0"/>
                <a:ea typeface="Times New Roman"/>
                <a:cs typeface="Times New Roman" pitchFamily="18" charset="0"/>
              </a:rPr>
              <a:t> </a:t>
            </a:r>
            <a:r>
              <a:rPr lang="en-US" sz="4800" b="1" dirty="0" err="1">
                <a:solidFill>
                  <a:prstClr val="white"/>
                </a:solidFill>
                <a:latin typeface="Times New Roman" pitchFamily="18" charset="0"/>
                <a:ea typeface="Times New Roman"/>
                <a:cs typeface="Times New Roman" pitchFamily="18" charset="0"/>
              </a:rPr>
              <a:t>xanh</a:t>
            </a:r>
            <a:endParaRPr lang="en-US" sz="4800" b="1" dirty="0">
              <a:solidFill>
                <a:prstClr val="white"/>
              </a:solidFill>
              <a:latin typeface="Times New Roman" pitchFamily="18" charset="0"/>
              <a:ea typeface="Calibri"/>
              <a:cs typeface="Times New Roman" pitchFamily="18" charset="0"/>
            </a:endParaRPr>
          </a:p>
        </p:txBody>
      </p:sp>
      <p:pic>
        <p:nvPicPr>
          <p:cNvPr id="215051" name="Picture 11" descr="dongh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0526" y="5562600"/>
            <a:ext cx="1401233"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53" name="Rectangle 13"/>
          <p:cNvSpPr>
            <a:spLocks noChangeArrowheads="1"/>
          </p:cNvSpPr>
          <p:nvPr/>
        </p:nvSpPr>
        <p:spPr bwMode="auto">
          <a:xfrm>
            <a:off x="2032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1</a:t>
            </a:r>
          </a:p>
        </p:txBody>
      </p:sp>
      <p:sp>
        <p:nvSpPr>
          <p:cNvPr id="215054" name="Rectangle 14"/>
          <p:cNvSpPr>
            <a:spLocks noChangeArrowheads="1"/>
          </p:cNvSpPr>
          <p:nvPr/>
        </p:nvSpPr>
        <p:spPr bwMode="auto">
          <a:xfrm>
            <a:off x="3149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2</a:t>
            </a:r>
          </a:p>
        </p:txBody>
      </p:sp>
      <p:sp>
        <p:nvSpPr>
          <p:cNvPr id="215055" name="Rectangle 15"/>
          <p:cNvSpPr>
            <a:spLocks noChangeArrowheads="1"/>
          </p:cNvSpPr>
          <p:nvPr/>
        </p:nvSpPr>
        <p:spPr bwMode="auto">
          <a:xfrm>
            <a:off x="4267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3</a:t>
            </a:r>
          </a:p>
        </p:txBody>
      </p:sp>
      <p:sp>
        <p:nvSpPr>
          <p:cNvPr id="215056" name="Rectangle 16"/>
          <p:cNvSpPr>
            <a:spLocks noChangeArrowheads="1"/>
          </p:cNvSpPr>
          <p:nvPr/>
        </p:nvSpPr>
        <p:spPr bwMode="auto">
          <a:xfrm>
            <a:off x="53848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4</a:t>
            </a:r>
          </a:p>
        </p:txBody>
      </p:sp>
      <p:sp>
        <p:nvSpPr>
          <p:cNvPr id="215057" name="Rectangle 17"/>
          <p:cNvSpPr>
            <a:spLocks noChangeArrowheads="1"/>
          </p:cNvSpPr>
          <p:nvPr/>
        </p:nvSpPr>
        <p:spPr bwMode="auto">
          <a:xfrm>
            <a:off x="65024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5</a:t>
            </a:r>
          </a:p>
        </p:txBody>
      </p:sp>
      <p:sp>
        <p:nvSpPr>
          <p:cNvPr id="215058" name="Rectangle 18"/>
          <p:cNvSpPr>
            <a:spLocks noChangeArrowheads="1"/>
          </p:cNvSpPr>
          <p:nvPr/>
        </p:nvSpPr>
        <p:spPr bwMode="auto">
          <a:xfrm>
            <a:off x="76200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6</a:t>
            </a:r>
          </a:p>
        </p:txBody>
      </p:sp>
      <p:sp>
        <p:nvSpPr>
          <p:cNvPr id="215059" name="Rectangle 19"/>
          <p:cNvSpPr>
            <a:spLocks noChangeArrowheads="1"/>
          </p:cNvSpPr>
          <p:nvPr/>
        </p:nvSpPr>
        <p:spPr bwMode="auto">
          <a:xfrm>
            <a:off x="87376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7</a:t>
            </a:r>
          </a:p>
        </p:txBody>
      </p:sp>
      <p:sp>
        <p:nvSpPr>
          <p:cNvPr id="215060" name="Rectangle 20"/>
          <p:cNvSpPr>
            <a:spLocks noChangeArrowheads="1"/>
          </p:cNvSpPr>
          <p:nvPr/>
        </p:nvSpPr>
        <p:spPr bwMode="auto">
          <a:xfrm>
            <a:off x="9855200" y="6172200"/>
            <a:ext cx="1117600" cy="457200"/>
          </a:xfrm>
          <a:prstGeom prst="rect">
            <a:avLst/>
          </a:prstGeom>
          <a:gradFill rotWithShape="1">
            <a:gsLst>
              <a:gs pos="0">
                <a:srgbClr val="FF00FF"/>
              </a:gs>
              <a:gs pos="50000">
                <a:srgbClr val="000000"/>
              </a:gs>
              <a:gs pos="100000">
                <a:srgbClr val="FF00FF"/>
              </a:gs>
            </a:gsLst>
            <a:lin ang="5400000" scaled="1"/>
          </a:gradFill>
          <a:ln w="9525">
            <a:solidFill>
              <a:schemeClr val="tx1"/>
            </a:solidFill>
            <a:miter lim="800000"/>
            <a:headEnd/>
            <a:tailEnd/>
          </a:ln>
        </p:spPr>
        <p:txBody>
          <a:bodyPr wrap="none" lIns="121746" tIns="60872" rIns="121746" bIns="60872" anchor="ctr"/>
          <a:lstStyle/>
          <a:p>
            <a:pPr algn="ctr" defTabSz="1218540" fontAlgn="base">
              <a:spcBef>
                <a:spcPct val="0"/>
              </a:spcBef>
              <a:spcAft>
                <a:spcPct val="0"/>
              </a:spcAft>
            </a:pPr>
            <a:r>
              <a:rPr lang="en-US" altLang="zh-CN" sz="2400" b="1">
                <a:solidFill>
                  <a:srgbClr val="FFFFFF"/>
                </a:solidFill>
                <a:latin typeface="Times New Roman" pitchFamily="18" charset="0"/>
                <a:ea typeface="SimSun" pitchFamily="2" charset="-122"/>
                <a:cs typeface="Arial"/>
                <a:sym typeface="Arial"/>
              </a:rPr>
              <a:t>8</a:t>
            </a:r>
          </a:p>
        </p:txBody>
      </p:sp>
      <p:sp>
        <p:nvSpPr>
          <p:cNvPr id="215063" name="Oval 23"/>
          <p:cNvSpPr>
            <a:spLocks noChangeArrowheads="1"/>
          </p:cNvSpPr>
          <p:nvPr/>
        </p:nvSpPr>
        <p:spPr bwMode="auto">
          <a:xfrm>
            <a:off x="491704" y="2934166"/>
            <a:ext cx="812800" cy="512441"/>
          </a:xfrm>
          <a:prstGeom prst="ellipse">
            <a:avLst/>
          </a:prstGeom>
          <a:solidFill>
            <a:srgbClr val="FF99FF"/>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A</a:t>
            </a:r>
          </a:p>
        </p:txBody>
      </p:sp>
      <p:sp>
        <p:nvSpPr>
          <p:cNvPr id="215064" name="Oval 24"/>
          <p:cNvSpPr>
            <a:spLocks noChangeArrowheads="1"/>
          </p:cNvSpPr>
          <p:nvPr/>
        </p:nvSpPr>
        <p:spPr bwMode="auto">
          <a:xfrm>
            <a:off x="537999" y="4837761"/>
            <a:ext cx="916516"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15065" name="Oval 25"/>
          <p:cNvSpPr>
            <a:spLocks noChangeArrowheads="1"/>
          </p:cNvSpPr>
          <p:nvPr/>
        </p:nvSpPr>
        <p:spPr bwMode="auto">
          <a:xfrm>
            <a:off x="544980" y="3850240"/>
            <a:ext cx="916517" cy="609600"/>
          </a:xfrm>
          <a:prstGeom prst="ellipse">
            <a:avLst/>
          </a:prstGeom>
          <a:solidFill>
            <a:srgbClr val="FF99FF"/>
          </a:solidFill>
          <a:ln>
            <a:noFill/>
          </a:ln>
          <a:extLst>
            <a:ext uri="{91240B29-F687-4F45-9708-019B960494DF}">
              <a14:hiddenLine xmlns:a14="http://schemas.microsoft.com/office/drawing/2010/main" w="57150" cmpd="thickThin">
                <a:solidFill>
                  <a:srgbClr val="000000"/>
                </a:solidFill>
                <a:round/>
                <a:headEnd/>
                <a:tailEnd/>
              </a14:hiddenLine>
            </a:ext>
          </a:extLst>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B</a:t>
            </a:r>
          </a:p>
        </p:txBody>
      </p:sp>
      <p:sp>
        <p:nvSpPr>
          <p:cNvPr id="215066" name="Oval 26"/>
          <p:cNvSpPr>
            <a:spLocks noChangeArrowheads="1"/>
          </p:cNvSpPr>
          <p:nvPr/>
        </p:nvSpPr>
        <p:spPr bwMode="auto">
          <a:xfrm>
            <a:off x="421720" y="4764853"/>
            <a:ext cx="1016995" cy="642160"/>
          </a:xfrm>
          <a:prstGeom prst="ellipse">
            <a:avLst/>
          </a:prstGeom>
          <a:solidFill>
            <a:srgbClr val="FF0000"/>
          </a:solidFill>
          <a:ln w="57150" cmpd="thickThin">
            <a:solidFill>
              <a:srgbClr val="FF99FF"/>
            </a:solidFill>
            <a:round/>
            <a:headEnd/>
            <a:tailEnd/>
          </a:ln>
        </p:spPr>
        <p:txBody>
          <a:bodyPr wrap="none" lIns="121746" tIns="60872" rIns="121746" bIns="60872" anchor="ctr"/>
          <a:lstStyle/>
          <a:p>
            <a:pPr algn="ctr" defTabSz="1218540" fontAlgn="base">
              <a:spcBef>
                <a:spcPct val="0"/>
              </a:spcBef>
              <a:spcAft>
                <a:spcPct val="0"/>
              </a:spcAft>
            </a:pPr>
            <a:r>
              <a:rPr lang="en-US" altLang="zh-CN" sz="4000" b="1" dirty="0">
                <a:solidFill>
                  <a:srgbClr val="000000"/>
                </a:solidFill>
                <a:latin typeface="Times New Roman" pitchFamily="18" charset="0"/>
                <a:ea typeface="SimSun" pitchFamily="2" charset="-122"/>
                <a:cs typeface="Arial"/>
                <a:sym typeface="Arial"/>
              </a:rPr>
              <a:t>C</a:t>
            </a:r>
          </a:p>
        </p:txBody>
      </p:sp>
      <p:sp>
        <p:nvSpPr>
          <p:cNvPr id="27" name="Text Box 22"/>
          <p:cNvSpPr txBox="1">
            <a:spLocks noChangeArrowheads="1"/>
          </p:cNvSpPr>
          <p:nvPr/>
        </p:nvSpPr>
        <p:spPr bwMode="auto">
          <a:xfrm>
            <a:off x="507676" y="304800"/>
            <a:ext cx="11250253" cy="778544"/>
          </a:xfrm>
          <a:prstGeom prst="rect">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lin ang="5400000" scaled="1"/>
            <a:tileRect/>
          </a:gradFill>
          <a:ln>
            <a:noFill/>
          </a:ln>
          <a:effectLst/>
          <a:extLst/>
        </p:spPr>
        <p:txBody>
          <a:bodyPr lIns="121468" tIns="60722" rIns="121468" bIns="60722">
            <a:prstTxWarp prst="textPlain">
              <a:avLst/>
            </a:prstTxWarp>
            <a:spAutoFit/>
          </a:bodyPr>
          <a:lstStyle/>
          <a:p>
            <a:pPr algn="ctr" defTabSz="1218540" fontAlgn="base">
              <a:spcBef>
                <a:spcPct val="20000"/>
              </a:spcBef>
              <a:spcAft>
                <a:spcPct val="0"/>
              </a:spcAft>
              <a:buClr>
                <a:srgbClr val="56C7AA"/>
              </a:buClr>
              <a:buSzPct val="120000"/>
              <a:defRPr/>
            </a:pP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Trò chơi: AI </a:t>
            </a:r>
            <a:r>
              <a:rPr lang="en-US" sz="5300" b="1" noProof="1" smtClean="0">
                <a:ln w="10541" cmpd="sng">
                  <a:solidFill>
                    <a:srgbClr val="FF0000"/>
                  </a:solidFill>
                  <a:prstDash val="solid"/>
                </a:ln>
                <a:solidFill>
                  <a:srgbClr val="FF3300"/>
                </a:solidFill>
                <a:latin typeface="Times New Roman" pitchFamily="18" charset="0"/>
                <a:cs typeface="Arial" pitchFamily="34" charset="0"/>
                <a:sym typeface="Arial"/>
              </a:rPr>
              <a:t>NHANH, </a:t>
            </a:r>
            <a:r>
              <a:rPr lang="en-US" sz="5300" b="1" noProof="1">
                <a:ln w="10541" cmpd="sng">
                  <a:solidFill>
                    <a:srgbClr val="FF0000"/>
                  </a:solidFill>
                  <a:prstDash val="solid"/>
                </a:ln>
                <a:solidFill>
                  <a:srgbClr val="FF3300"/>
                </a:solidFill>
                <a:latin typeface="Times New Roman" pitchFamily="18" charset="0"/>
                <a:cs typeface="Arial" pitchFamily="34" charset="0"/>
                <a:sym typeface="Arial"/>
              </a:rPr>
              <a:t>AI ĐÚNG!</a:t>
            </a:r>
            <a:endParaRPr sz="5300" b="1" noProof="1">
              <a:ln w="10541" cmpd="sng">
                <a:solidFill>
                  <a:srgbClr val="FF0000"/>
                </a:solidFill>
                <a:prstDash val="solid"/>
              </a:ln>
              <a:solidFill>
                <a:srgbClr val="FF3300"/>
              </a:solidFill>
              <a:latin typeface="Times New Roman" pitchFamily="18" charset="0"/>
              <a:cs typeface="Arial" pitchFamily="34" charset="0"/>
              <a:sym typeface="Arial"/>
            </a:endParaRPr>
          </a:p>
        </p:txBody>
      </p:sp>
      <p:sp>
        <p:nvSpPr>
          <p:cNvPr id="177175" name="Text Box 5"/>
          <p:cNvSpPr txBox="1">
            <a:spLocks noChangeArrowheads="1"/>
          </p:cNvSpPr>
          <p:nvPr/>
        </p:nvSpPr>
        <p:spPr bwMode="auto">
          <a:xfrm>
            <a:off x="560708" y="1098674"/>
            <a:ext cx="11354359" cy="1679979"/>
          </a:xfrm>
          <a:prstGeom prst="rect">
            <a:avLst/>
          </a:prstGeom>
          <a:gradFill rotWithShape="1">
            <a:gsLst>
              <a:gs pos="0">
                <a:srgbClr val="FF8080"/>
              </a:gs>
              <a:gs pos="50000">
                <a:srgbClr val="FFB3B3"/>
              </a:gs>
              <a:gs pos="100000">
                <a:srgbClr val="FFDADA"/>
              </a:gs>
            </a:gsLst>
            <a:lin ang="162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121468" tIns="60722" rIns="121468" bIns="6072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400" b="1" dirty="0" err="1" smtClean="0">
                <a:solidFill>
                  <a:srgbClr val="0070C0"/>
                </a:solidFill>
                <a:latin typeface="Times New Roman" pitchFamily="18" charset="0"/>
                <a:ea typeface="Times New Roman"/>
                <a:cs typeface="Times New Roman" pitchFamily="18" charset="0"/>
              </a:rPr>
              <a:t>Dựa</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vào</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bài</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thơ</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em</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hãy</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điền</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từ</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ngữ</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phù</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hợp</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vào</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chỗ</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chấm</a:t>
            </a:r>
            <a:r>
              <a:rPr lang="en-US" sz="4400" b="1" dirty="0" smtClean="0">
                <a:solidFill>
                  <a:srgbClr val="0070C0"/>
                </a:solidFill>
                <a:latin typeface="Times New Roman" pitchFamily="18" charset="0"/>
                <a:ea typeface="Times New Roman"/>
                <a:cs typeface="Times New Roman" pitchFamily="18" charset="0"/>
              </a:rPr>
              <a:t>: </a:t>
            </a:r>
            <a:r>
              <a:rPr lang="en-US" sz="4400" b="1" dirty="0" err="1" smtClean="0">
                <a:solidFill>
                  <a:srgbClr val="0070C0"/>
                </a:solidFill>
                <a:latin typeface="Times New Roman" pitchFamily="18" charset="0"/>
                <a:ea typeface="Times New Roman"/>
                <a:cs typeface="Times New Roman" pitchFamily="18" charset="0"/>
              </a:rPr>
              <a:t>Nắng</a:t>
            </a:r>
            <a:r>
              <a:rPr lang="en-US" sz="4400" b="1" dirty="0" smtClean="0">
                <a:solidFill>
                  <a:srgbClr val="0070C0"/>
                </a:solidFill>
                <a:latin typeface="Times New Roman" pitchFamily="18" charset="0"/>
                <a:ea typeface="Times New Roman"/>
                <a:cs typeface="Times New Roman" pitchFamily="18" charset="0"/>
              </a:rPr>
              <a:t> </a:t>
            </a:r>
            <a:r>
              <a:rPr lang="en-US" sz="4400" b="1" dirty="0" err="1">
                <a:solidFill>
                  <a:srgbClr val="0070C0"/>
                </a:solidFill>
                <a:latin typeface="Times New Roman" pitchFamily="18" charset="0"/>
                <a:ea typeface="Times New Roman"/>
                <a:cs typeface="Times New Roman" pitchFamily="18" charset="0"/>
              </a:rPr>
              <a:t>nhuộm</a:t>
            </a:r>
            <a:r>
              <a:rPr lang="en-US" sz="4400" b="1" dirty="0">
                <a:solidFill>
                  <a:srgbClr val="0070C0"/>
                </a:solidFill>
                <a:latin typeface="Times New Roman" pitchFamily="18" charset="0"/>
                <a:ea typeface="Times New Roman"/>
                <a:cs typeface="Times New Roman" pitchFamily="18" charset="0"/>
              </a:rPr>
              <a:t> </a:t>
            </a:r>
            <a:r>
              <a:rPr lang="en-US" sz="4400" b="1" dirty="0" smtClean="0">
                <a:solidFill>
                  <a:srgbClr val="0070C0"/>
                </a:solidFill>
                <a:latin typeface="Times New Roman" pitchFamily="18" charset="0"/>
                <a:ea typeface="Times New Roman"/>
                <a:cs typeface="Times New Roman" pitchFamily="18" charset="0"/>
              </a:rPr>
              <a:t>…</a:t>
            </a:r>
            <a:endParaRPr lang="en-US" sz="4400" b="1" dirty="0">
              <a:solidFill>
                <a:srgbClr val="0070C0"/>
              </a:solidFill>
              <a:latin typeface="Times New Roman" pitchFamily="18" charset="0"/>
              <a:ea typeface="Calibri"/>
              <a:cs typeface="Times New Roman" pitchFamily="18" charset="0"/>
            </a:endParaRPr>
          </a:p>
        </p:txBody>
      </p:sp>
      <p:sp>
        <p:nvSpPr>
          <p:cNvPr id="25" name="Text Box 10"/>
          <p:cNvSpPr txBox="1">
            <a:spLocks noChangeArrowheads="1"/>
          </p:cNvSpPr>
          <p:nvPr/>
        </p:nvSpPr>
        <p:spPr bwMode="auto">
          <a:xfrm>
            <a:off x="1625600" y="4767615"/>
            <a:ext cx="10229851" cy="972396"/>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21746" tIns="60872" rIns="121746" bIns="60872">
            <a:spAutoFit/>
          </a:bodyPr>
          <a:lstStyle>
            <a:lvl1pPr>
              <a:defRPr sz="4000">
                <a:solidFill>
                  <a:schemeClr val="tx1"/>
                </a:solidFill>
                <a:latin typeface="VNI-Times" pitchFamily="2" charset="0"/>
              </a:defRPr>
            </a:lvl1pPr>
            <a:lvl2pPr marL="742950" indent="-285750">
              <a:defRPr sz="4000">
                <a:solidFill>
                  <a:schemeClr val="tx1"/>
                </a:solidFill>
                <a:latin typeface="VNI-Times" pitchFamily="2" charset="0"/>
              </a:defRPr>
            </a:lvl2pPr>
            <a:lvl3pPr marL="1143000" indent="-228600">
              <a:defRPr sz="4000">
                <a:solidFill>
                  <a:schemeClr val="tx1"/>
                </a:solidFill>
                <a:latin typeface="VNI-Times" pitchFamily="2" charset="0"/>
              </a:defRPr>
            </a:lvl3pPr>
            <a:lvl4pPr marL="1600200" indent="-228600">
              <a:defRPr sz="4000">
                <a:solidFill>
                  <a:schemeClr val="tx1"/>
                </a:solidFill>
                <a:latin typeface="VNI-Times" pitchFamily="2" charset="0"/>
              </a:defRPr>
            </a:lvl4pPr>
            <a:lvl5pPr marL="2057400" indent="-228600">
              <a:defRPr sz="4000">
                <a:solidFill>
                  <a:schemeClr val="tx1"/>
                </a:solidFill>
                <a:latin typeface="VNI-Times" pitchFamily="2" charset="0"/>
              </a:defRPr>
            </a:lvl5pPr>
            <a:lvl6pPr marL="2514600" indent="-228600" eaLnBrk="0" fontAlgn="base" hangingPunct="0">
              <a:spcBef>
                <a:spcPct val="0"/>
              </a:spcBef>
              <a:spcAft>
                <a:spcPct val="0"/>
              </a:spcAft>
              <a:defRPr sz="4000">
                <a:solidFill>
                  <a:schemeClr val="tx1"/>
                </a:solidFill>
                <a:latin typeface="VNI-Times" pitchFamily="2" charset="0"/>
              </a:defRPr>
            </a:lvl6pPr>
            <a:lvl7pPr marL="2971800" indent="-228600" eaLnBrk="0" fontAlgn="base" hangingPunct="0">
              <a:spcBef>
                <a:spcPct val="0"/>
              </a:spcBef>
              <a:spcAft>
                <a:spcPct val="0"/>
              </a:spcAft>
              <a:defRPr sz="4000">
                <a:solidFill>
                  <a:schemeClr val="tx1"/>
                </a:solidFill>
                <a:latin typeface="VNI-Times" pitchFamily="2" charset="0"/>
              </a:defRPr>
            </a:lvl7pPr>
            <a:lvl8pPr marL="3429000" indent="-228600" eaLnBrk="0" fontAlgn="base" hangingPunct="0">
              <a:spcBef>
                <a:spcPct val="0"/>
              </a:spcBef>
              <a:spcAft>
                <a:spcPct val="0"/>
              </a:spcAft>
              <a:defRPr sz="4000">
                <a:solidFill>
                  <a:schemeClr val="tx1"/>
                </a:solidFill>
                <a:latin typeface="VNI-Times" pitchFamily="2" charset="0"/>
              </a:defRPr>
            </a:lvl8pPr>
            <a:lvl9pPr marL="3886200" indent="-228600" eaLnBrk="0" fontAlgn="base" hangingPunct="0">
              <a:spcBef>
                <a:spcPct val="0"/>
              </a:spcBef>
              <a:spcAft>
                <a:spcPct val="0"/>
              </a:spcAft>
              <a:defRPr sz="4000">
                <a:solidFill>
                  <a:schemeClr val="tx1"/>
                </a:solidFill>
                <a:latin typeface="VNI-Times" pitchFamily="2" charset="0"/>
              </a:defRPr>
            </a:lvl9pPr>
          </a:lstStyle>
          <a:p>
            <a:pPr lvl="0" algn="just">
              <a:lnSpc>
                <a:spcPct val="115000"/>
              </a:lnSpc>
            </a:pPr>
            <a:r>
              <a:rPr lang="en-US" sz="4800" b="1" dirty="0" err="1" smtClean="0">
                <a:solidFill>
                  <a:schemeClr val="bg1"/>
                </a:solidFill>
                <a:latin typeface="Times New Roman" pitchFamily="18" charset="0"/>
                <a:ea typeface="Times New Roman"/>
                <a:cs typeface="Times New Roman" pitchFamily="18" charset="0"/>
              </a:rPr>
              <a:t>hồng</a:t>
            </a:r>
            <a:r>
              <a:rPr lang="en-US" sz="4800" b="1" dirty="0" smtClean="0">
                <a:solidFill>
                  <a:schemeClr val="bg1"/>
                </a:solidFill>
                <a:latin typeface="Times New Roman" pitchFamily="18" charset="0"/>
                <a:ea typeface="Times New Roman"/>
                <a:cs typeface="Times New Roman" pitchFamily="18" charset="0"/>
              </a:rPr>
              <a:t> </a:t>
            </a:r>
            <a:r>
              <a:rPr lang="en-US" sz="4800" b="1" dirty="0" err="1">
                <a:solidFill>
                  <a:schemeClr val="bg1"/>
                </a:solidFill>
                <a:latin typeface="Times New Roman" pitchFamily="18" charset="0"/>
                <a:ea typeface="Times New Roman"/>
                <a:cs typeface="Times New Roman" pitchFamily="18" charset="0"/>
              </a:rPr>
              <a:t>núi</a:t>
            </a:r>
            <a:r>
              <a:rPr lang="en-US" sz="4800" b="1" dirty="0">
                <a:solidFill>
                  <a:schemeClr val="bg1"/>
                </a:solidFill>
                <a:latin typeface="Times New Roman" pitchFamily="18" charset="0"/>
                <a:ea typeface="Times New Roman"/>
                <a:cs typeface="Times New Roman" pitchFamily="18" charset="0"/>
              </a:rPr>
              <a:t> </a:t>
            </a:r>
            <a:r>
              <a:rPr lang="en-US" sz="4800" b="1" dirty="0" err="1">
                <a:solidFill>
                  <a:schemeClr val="bg1"/>
                </a:solidFill>
                <a:latin typeface="Times New Roman" pitchFamily="18" charset="0"/>
                <a:ea typeface="Times New Roman"/>
                <a:cs typeface="Times New Roman" pitchFamily="18" charset="0"/>
              </a:rPr>
              <a:t>xanh</a:t>
            </a:r>
            <a:endParaRPr lang="en-US" sz="4800" b="1" dirty="0">
              <a:solidFill>
                <a:schemeClr val="bg1"/>
              </a:solidFill>
              <a:latin typeface="Times New Roman" pitchFamily="18" charset="0"/>
              <a:ea typeface="Calibri"/>
              <a:cs typeface="Times New Roman" pitchFamily="18" charset="0"/>
            </a:endParaRPr>
          </a:p>
        </p:txBody>
      </p:sp>
    </p:spTree>
    <p:extLst>
      <p:ext uri="{BB962C8B-B14F-4D97-AF65-F5344CB8AC3E}">
        <p14:creationId xmlns:p14="http://schemas.microsoft.com/office/powerpoint/2010/main" val="367949823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215063"/>
                                        </p:tgtEl>
                                        <p:attrNameLst>
                                          <p:attrName>style.visibility</p:attrName>
                                        </p:attrNameLst>
                                      </p:cBhvr>
                                      <p:to>
                                        <p:strVal val="visible"/>
                                      </p:to>
                                    </p:set>
                                    <p:animEffect transition="in" filter="fade">
                                      <p:cBhvr>
                                        <p:cTn id="7" dur="770" decel="100000"/>
                                        <p:tgtEl>
                                          <p:spTgt spid="215063"/>
                                        </p:tgtEl>
                                      </p:cBhvr>
                                    </p:animEffect>
                                    <p:animScale>
                                      <p:cBhvr>
                                        <p:cTn id="8" dur="770" decel="100000"/>
                                        <p:tgtEl>
                                          <p:spTgt spid="215063"/>
                                        </p:tgtEl>
                                      </p:cBhvr>
                                      <p:from x="10000" y="10000"/>
                                      <p:to x="200000" y="450000"/>
                                    </p:animScale>
                                    <p:animScale>
                                      <p:cBhvr>
                                        <p:cTn id="9" dur="1230" accel="100000" fill="hold">
                                          <p:stCondLst>
                                            <p:cond delay="770"/>
                                          </p:stCondLst>
                                        </p:cTn>
                                        <p:tgtEl>
                                          <p:spTgt spid="215063"/>
                                        </p:tgtEl>
                                      </p:cBhvr>
                                      <p:from x="200000" y="450000"/>
                                      <p:to x="100000" y="100000"/>
                                    </p:animScale>
                                    <p:set>
                                      <p:cBhvr>
                                        <p:cTn id="10" dur="770" fill="hold"/>
                                        <p:tgtEl>
                                          <p:spTgt spid="215063"/>
                                        </p:tgtEl>
                                        <p:attrNameLst>
                                          <p:attrName>ppt_x</p:attrName>
                                        </p:attrNameLst>
                                      </p:cBhvr>
                                      <p:to>
                                        <p:strVal val="(0.5)"/>
                                      </p:to>
                                    </p:set>
                                    <p:anim from="(0.5)" to="(#ppt_x)" calcmode="lin" valueType="num">
                                      <p:cBhvr>
                                        <p:cTn id="11" dur="1230" accel="100000" fill="hold">
                                          <p:stCondLst>
                                            <p:cond delay="770"/>
                                          </p:stCondLst>
                                        </p:cTn>
                                        <p:tgtEl>
                                          <p:spTgt spid="215063"/>
                                        </p:tgtEl>
                                        <p:attrNameLst>
                                          <p:attrName>ppt_x</p:attrName>
                                        </p:attrNameLst>
                                      </p:cBhvr>
                                    </p:anim>
                                    <p:set>
                                      <p:cBhvr>
                                        <p:cTn id="12" dur="770" fill="hold"/>
                                        <p:tgtEl>
                                          <p:spTgt spid="215063"/>
                                        </p:tgtEl>
                                        <p:attrNameLst>
                                          <p:attrName>ppt_y</p:attrName>
                                        </p:attrNameLst>
                                      </p:cBhvr>
                                      <p:to>
                                        <p:strVal val="(#ppt_y+0.4)"/>
                                      </p:to>
                                    </p:set>
                                    <p:anim from="(#ppt_y+0.4)" to="(#ppt_y)" calcmode="lin" valueType="num">
                                      <p:cBhvr>
                                        <p:cTn id="13" dur="1230" accel="100000" fill="hold">
                                          <p:stCondLst>
                                            <p:cond delay="770"/>
                                          </p:stCondLst>
                                        </p:cTn>
                                        <p:tgtEl>
                                          <p:spTgt spid="215063"/>
                                        </p:tgtEl>
                                        <p:attrNameLst>
                                          <p:attrName>ppt_y</p:attrName>
                                        </p:attrNameLst>
                                      </p:cBhvr>
                                    </p:anim>
                                  </p:childTnLst>
                                </p:cTn>
                              </p:par>
                              <p:par>
                                <p:cTn id="14" presetID="51" presetClass="entr" presetSubtype="0" fill="hold" grpId="0" nodeType="withEffect">
                                  <p:stCondLst>
                                    <p:cond delay="0"/>
                                  </p:stCondLst>
                                  <p:childTnLst>
                                    <p:set>
                                      <p:cBhvr>
                                        <p:cTn id="15" dur="1" fill="hold">
                                          <p:stCondLst>
                                            <p:cond delay="0"/>
                                          </p:stCondLst>
                                        </p:cTn>
                                        <p:tgtEl>
                                          <p:spTgt spid="215065"/>
                                        </p:tgtEl>
                                        <p:attrNameLst>
                                          <p:attrName>style.visibility</p:attrName>
                                        </p:attrNameLst>
                                      </p:cBhvr>
                                      <p:to>
                                        <p:strVal val="visible"/>
                                      </p:to>
                                    </p:set>
                                    <p:animEffect transition="in" filter="fade">
                                      <p:cBhvr>
                                        <p:cTn id="16" dur="770" decel="100000"/>
                                        <p:tgtEl>
                                          <p:spTgt spid="215065"/>
                                        </p:tgtEl>
                                      </p:cBhvr>
                                    </p:animEffect>
                                    <p:animScale>
                                      <p:cBhvr>
                                        <p:cTn id="17" dur="770" decel="100000"/>
                                        <p:tgtEl>
                                          <p:spTgt spid="215065"/>
                                        </p:tgtEl>
                                      </p:cBhvr>
                                      <p:from x="10000" y="10000"/>
                                      <p:to x="200000" y="450000"/>
                                    </p:animScale>
                                    <p:animScale>
                                      <p:cBhvr>
                                        <p:cTn id="18" dur="1230" accel="100000" fill="hold">
                                          <p:stCondLst>
                                            <p:cond delay="770"/>
                                          </p:stCondLst>
                                        </p:cTn>
                                        <p:tgtEl>
                                          <p:spTgt spid="215065"/>
                                        </p:tgtEl>
                                      </p:cBhvr>
                                      <p:from x="200000" y="450000"/>
                                      <p:to x="100000" y="100000"/>
                                    </p:animScale>
                                    <p:set>
                                      <p:cBhvr>
                                        <p:cTn id="19" dur="770" fill="hold"/>
                                        <p:tgtEl>
                                          <p:spTgt spid="215065"/>
                                        </p:tgtEl>
                                        <p:attrNameLst>
                                          <p:attrName>ppt_x</p:attrName>
                                        </p:attrNameLst>
                                      </p:cBhvr>
                                      <p:to>
                                        <p:strVal val="(0.5)"/>
                                      </p:to>
                                    </p:set>
                                    <p:anim from="(0.5)" to="(#ppt_x)" calcmode="lin" valueType="num">
                                      <p:cBhvr>
                                        <p:cTn id="20" dur="1230" accel="100000" fill="hold">
                                          <p:stCondLst>
                                            <p:cond delay="770"/>
                                          </p:stCondLst>
                                        </p:cTn>
                                        <p:tgtEl>
                                          <p:spTgt spid="215065"/>
                                        </p:tgtEl>
                                        <p:attrNameLst>
                                          <p:attrName>ppt_x</p:attrName>
                                        </p:attrNameLst>
                                      </p:cBhvr>
                                    </p:anim>
                                    <p:set>
                                      <p:cBhvr>
                                        <p:cTn id="21" dur="770" fill="hold"/>
                                        <p:tgtEl>
                                          <p:spTgt spid="215065"/>
                                        </p:tgtEl>
                                        <p:attrNameLst>
                                          <p:attrName>ppt_y</p:attrName>
                                        </p:attrNameLst>
                                      </p:cBhvr>
                                      <p:to>
                                        <p:strVal val="(#ppt_y+0.4)"/>
                                      </p:to>
                                    </p:set>
                                    <p:anim from="(#ppt_y+0.4)" to="(#ppt_y)" calcmode="lin" valueType="num">
                                      <p:cBhvr>
                                        <p:cTn id="22" dur="1230" accel="100000" fill="hold">
                                          <p:stCondLst>
                                            <p:cond delay="770"/>
                                          </p:stCondLst>
                                        </p:cTn>
                                        <p:tgtEl>
                                          <p:spTgt spid="215065"/>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215064"/>
                                        </p:tgtEl>
                                        <p:attrNameLst>
                                          <p:attrName>style.visibility</p:attrName>
                                        </p:attrNameLst>
                                      </p:cBhvr>
                                      <p:to>
                                        <p:strVal val="visible"/>
                                      </p:to>
                                    </p:set>
                                    <p:animEffect transition="in" filter="fade">
                                      <p:cBhvr>
                                        <p:cTn id="25" dur="770" decel="100000"/>
                                        <p:tgtEl>
                                          <p:spTgt spid="215064"/>
                                        </p:tgtEl>
                                      </p:cBhvr>
                                    </p:animEffect>
                                    <p:animScale>
                                      <p:cBhvr>
                                        <p:cTn id="26" dur="770" decel="100000"/>
                                        <p:tgtEl>
                                          <p:spTgt spid="215064"/>
                                        </p:tgtEl>
                                      </p:cBhvr>
                                      <p:from x="10000" y="10000"/>
                                      <p:to x="200000" y="450000"/>
                                    </p:animScale>
                                    <p:animScale>
                                      <p:cBhvr>
                                        <p:cTn id="27" dur="1230" accel="100000" fill="hold">
                                          <p:stCondLst>
                                            <p:cond delay="770"/>
                                          </p:stCondLst>
                                        </p:cTn>
                                        <p:tgtEl>
                                          <p:spTgt spid="215064"/>
                                        </p:tgtEl>
                                      </p:cBhvr>
                                      <p:from x="200000" y="450000"/>
                                      <p:to x="100000" y="100000"/>
                                    </p:animScale>
                                    <p:set>
                                      <p:cBhvr>
                                        <p:cTn id="28" dur="770" fill="hold"/>
                                        <p:tgtEl>
                                          <p:spTgt spid="215064"/>
                                        </p:tgtEl>
                                        <p:attrNameLst>
                                          <p:attrName>ppt_x</p:attrName>
                                        </p:attrNameLst>
                                      </p:cBhvr>
                                      <p:to>
                                        <p:strVal val="(0.5)"/>
                                      </p:to>
                                    </p:set>
                                    <p:anim from="(0.5)" to="(#ppt_x)" calcmode="lin" valueType="num">
                                      <p:cBhvr>
                                        <p:cTn id="29" dur="1230" accel="100000" fill="hold">
                                          <p:stCondLst>
                                            <p:cond delay="770"/>
                                          </p:stCondLst>
                                        </p:cTn>
                                        <p:tgtEl>
                                          <p:spTgt spid="215064"/>
                                        </p:tgtEl>
                                        <p:attrNameLst>
                                          <p:attrName>ppt_x</p:attrName>
                                        </p:attrNameLst>
                                      </p:cBhvr>
                                    </p:anim>
                                    <p:set>
                                      <p:cBhvr>
                                        <p:cTn id="30" dur="770" fill="hold"/>
                                        <p:tgtEl>
                                          <p:spTgt spid="215064"/>
                                        </p:tgtEl>
                                        <p:attrNameLst>
                                          <p:attrName>ppt_y</p:attrName>
                                        </p:attrNameLst>
                                      </p:cBhvr>
                                      <p:to>
                                        <p:strVal val="(#ppt_y+0.4)"/>
                                      </p:to>
                                    </p:set>
                                    <p:anim from="(#ppt_y+0.4)" to="(#ppt_y)" calcmode="lin" valueType="num">
                                      <p:cBhvr>
                                        <p:cTn id="31" dur="1230" accel="100000" fill="hold">
                                          <p:stCondLst>
                                            <p:cond delay="770"/>
                                          </p:stCondLst>
                                        </p:cTn>
                                        <p:tgtEl>
                                          <p:spTgt spid="215064"/>
                                        </p:tgtEl>
                                        <p:attrNameLst>
                                          <p:attrName>ppt_y</p:attrName>
                                        </p:attrNameLst>
                                      </p:cBhvr>
                                    </p:anim>
                                  </p:childTnLst>
                                </p:cTn>
                              </p:par>
                              <p:par>
                                <p:cTn id="32" presetID="51" presetClass="entr" presetSubtype="0" fill="hold" grpId="0" nodeType="withEffect">
                                  <p:stCondLst>
                                    <p:cond delay="0"/>
                                  </p:stCondLst>
                                  <p:childTnLst>
                                    <p:set>
                                      <p:cBhvr>
                                        <p:cTn id="33" dur="1" fill="hold">
                                          <p:stCondLst>
                                            <p:cond delay="0"/>
                                          </p:stCondLst>
                                        </p:cTn>
                                        <p:tgtEl>
                                          <p:spTgt spid="215046"/>
                                        </p:tgtEl>
                                        <p:attrNameLst>
                                          <p:attrName>style.visibility</p:attrName>
                                        </p:attrNameLst>
                                      </p:cBhvr>
                                      <p:to>
                                        <p:strVal val="visible"/>
                                      </p:to>
                                    </p:set>
                                    <p:animEffect transition="in" filter="fade">
                                      <p:cBhvr>
                                        <p:cTn id="34" dur="770" decel="100000"/>
                                        <p:tgtEl>
                                          <p:spTgt spid="215046"/>
                                        </p:tgtEl>
                                      </p:cBhvr>
                                    </p:animEffect>
                                    <p:animScale>
                                      <p:cBhvr>
                                        <p:cTn id="35" dur="770" decel="100000"/>
                                        <p:tgtEl>
                                          <p:spTgt spid="215046"/>
                                        </p:tgtEl>
                                      </p:cBhvr>
                                      <p:from x="10000" y="10000"/>
                                      <p:to x="200000" y="450000"/>
                                    </p:animScale>
                                    <p:animScale>
                                      <p:cBhvr>
                                        <p:cTn id="36" dur="1230" accel="100000" fill="hold">
                                          <p:stCondLst>
                                            <p:cond delay="770"/>
                                          </p:stCondLst>
                                        </p:cTn>
                                        <p:tgtEl>
                                          <p:spTgt spid="215046"/>
                                        </p:tgtEl>
                                      </p:cBhvr>
                                      <p:from x="200000" y="450000"/>
                                      <p:to x="100000" y="100000"/>
                                    </p:animScale>
                                    <p:set>
                                      <p:cBhvr>
                                        <p:cTn id="37" dur="770" fill="hold"/>
                                        <p:tgtEl>
                                          <p:spTgt spid="215046"/>
                                        </p:tgtEl>
                                        <p:attrNameLst>
                                          <p:attrName>ppt_x</p:attrName>
                                        </p:attrNameLst>
                                      </p:cBhvr>
                                      <p:to>
                                        <p:strVal val="(0.5)"/>
                                      </p:to>
                                    </p:set>
                                    <p:anim from="(0.5)" to="(#ppt_x)" calcmode="lin" valueType="num">
                                      <p:cBhvr>
                                        <p:cTn id="38" dur="1230" accel="100000" fill="hold">
                                          <p:stCondLst>
                                            <p:cond delay="770"/>
                                          </p:stCondLst>
                                        </p:cTn>
                                        <p:tgtEl>
                                          <p:spTgt spid="215046"/>
                                        </p:tgtEl>
                                        <p:attrNameLst>
                                          <p:attrName>ppt_x</p:attrName>
                                        </p:attrNameLst>
                                      </p:cBhvr>
                                    </p:anim>
                                    <p:set>
                                      <p:cBhvr>
                                        <p:cTn id="39" dur="770" fill="hold"/>
                                        <p:tgtEl>
                                          <p:spTgt spid="215046"/>
                                        </p:tgtEl>
                                        <p:attrNameLst>
                                          <p:attrName>ppt_y</p:attrName>
                                        </p:attrNameLst>
                                      </p:cBhvr>
                                      <p:to>
                                        <p:strVal val="(#ppt_y+0.4)"/>
                                      </p:to>
                                    </p:set>
                                    <p:anim from="(#ppt_y+0.4)" to="(#ppt_y)" calcmode="lin" valueType="num">
                                      <p:cBhvr>
                                        <p:cTn id="40" dur="1230" accel="100000" fill="hold">
                                          <p:stCondLst>
                                            <p:cond delay="770"/>
                                          </p:stCondLst>
                                        </p:cTn>
                                        <p:tgtEl>
                                          <p:spTgt spid="215046"/>
                                        </p:tgtEl>
                                        <p:attrNameLst>
                                          <p:attrName>ppt_y</p:attrName>
                                        </p:attrNameLst>
                                      </p:cBhvr>
                                    </p:anim>
                                  </p:childTnLst>
                                </p:cTn>
                              </p:par>
                              <p:par>
                                <p:cTn id="41" presetID="51" presetClass="entr" presetSubtype="0" fill="hold" grpId="0" nodeType="withEffect">
                                  <p:stCondLst>
                                    <p:cond delay="0"/>
                                  </p:stCondLst>
                                  <p:childTnLst>
                                    <p:set>
                                      <p:cBhvr>
                                        <p:cTn id="42" dur="1" fill="hold">
                                          <p:stCondLst>
                                            <p:cond delay="0"/>
                                          </p:stCondLst>
                                        </p:cTn>
                                        <p:tgtEl>
                                          <p:spTgt spid="215048"/>
                                        </p:tgtEl>
                                        <p:attrNameLst>
                                          <p:attrName>style.visibility</p:attrName>
                                        </p:attrNameLst>
                                      </p:cBhvr>
                                      <p:to>
                                        <p:strVal val="visible"/>
                                      </p:to>
                                    </p:set>
                                    <p:animEffect transition="in" filter="fade">
                                      <p:cBhvr>
                                        <p:cTn id="43" dur="770" decel="100000"/>
                                        <p:tgtEl>
                                          <p:spTgt spid="215048"/>
                                        </p:tgtEl>
                                      </p:cBhvr>
                                    </p:animEffect>
                                    <p:animScale>
                                      <p:cBhvr>
                                        <p:cTn id="44" dur="770" decel="100000"/>
                                        <p:tgtEl>
                                          <p:spTgt spid="215048"/>
                                        </p:tgtEl>
                                      </p:cBhvr>
                                      <p:from x="10000" y="10000"/>
                                      <p:to x="200000" y="450000"/>
                                    </p:animScale>
                                    <p:animScale>
                                      <p:cBhvr>
                                        <p:cTn id="45" dur="1230" accel="100000" fill="hold">
                                          <p:stCondLst>
                                            <p:cond delay="770"/>
                                          </p:stCondLst>
                                        </p:cTn>
                                        <p:tgtEl>
                                          <p:spTgt spid="215048"/>
                                        </p:tgtEl>
                                      </p:cBhvr>
                                      <p:from x="200000" y="450000"/>
                                      <p:to x="100000" y="100000"/>
                                    </p:animScale>
                                    <p:set>
                                      <p:cBhvr>
                                        <p:cTn id="46" dur="770" fill="hold"/>
                                        <p:tgtEl>
                                          <p:spTgt spid="215048"/>
                                        </p:tgtEl>
                                        <p:attrNameLst>
                                          <p:attrName>ppt_x</p:attrName>
                                        </p:attrNameLst>
                                      </p:cBhvr>
                                      <p:to>
                                        <p:strVal val="(0.5)"/>
                                      </p:to>
                                    </p:set>
                                    <p:anim from="(0.5)" to="(#ppt_x)" calcmode="lin" valueType="num">
                                      <p:cBhvr>
                                        <p:cTn id="47" dur="1230" accel="100000" fill="hold">
                                          <p:stCondLst>
                                            <p:cond delay="770"/>
                                          </p:stCondLst>
                                        </p:cTn>
                                        <p:tgtEl>
                                          <p:spTgt spid="215048"/>
                                        </p:tgtEl>
                                        <p:attrNameLst>
                                          <p:attrName>ppt_x</p:attrName>
                                        </p:attrNameLst>
                                      </p:cBhvr>
                                    </p:anim>
                                    <p:set>
                                      <p:cBhvr>
                                        <p:cTn id="48" dur="770" fill="hold"/>
                                        <p:tgtEl>
                                          <p:spTgt spid="215048"/>
                                        </p:tgtEl>
                                        <p:attrNameLst>
                                          <p:attrName>ppt_y</p:attrName>
                                        </p:attrNameLst>
                                      </p:cBhvr>
                                      <p:to>
                                        <p:strVal val="(#ppt_y+0.4)"/>
                                      </p:to>
                                    </p:set>
                                    <p:anim from="(#ppt_y+0.4)" to="(#ppt_y)" calcmode="lin" valueType="num">
                                      <p:cBhvr>
                                        <p:cTn id="49" dur="1230" accel="100000" fill="hold">
                                          <p:stCondLst>
                                            <p:cond delay="770"/>
                                          </p:stCondLst>
                                        </p:cTn>
                                        <p:tgtEl>
                                          <p:spTgt spid="215048"/>
                                        </p:tgtEl>
                                        <p:attrNameLst>
                                          <p:attrName>ppt_y</p:attrName>
                                        </p:attrNameLst>
                                      </p:cBhvr>
                                    </p:anim>
                                  </p:childTnLst>
                                </p:cTn>
                              </p:par>
                              <p:par>
                                <p:cTn id="50" presetID="51" presetClass="entr" presetSubtype="0" fill="hold" grpId="0" nodeType="withEffect">
                                  <p:stCondLst>
                                    <p:cond delay="0"/>
                                  </p:stCondLst>
                                  <p:childTnLst>
                                    <p:set>
                                      <p:cBhvr>
                                        <p:cTn id="51" dur="1" fill="hold">
                                          <p:stCondLst>
                                            <p:cond delay="0"/>
                                          </p:stCondLst>
                                        </p:cTn>
                                        <p:tgtEl>
                                          <p:spTgt spid="215049"/>
                                        </p:tgtEl>
                                        <p:attrNameLst>
                                          <p:attrName>style.visibility</p:attrName>
                                        </p:attrNameLst>
                                      </p:cBhvr>
                                      <p:to>
                                        <p:strVal val="visible"/>
                                      </p:to>
                                    </p:set>
                                    <p:animEffect transition="in" filter="fade">
                                      <p:cBhvr>
                                        <p:cTn id="52" dur="770" decel="100000"/>
                                        <p:tgtEl>
                                          <p:spTgt spid="215049"/>
                                        </p:tgtEl>
                                      </p:cBhvr>
                                    </p:animEffect>
                                    <p:animScale>
                                      <p:cBhvr>
                                        <p:cTn id="53" dur="770" decel="100000"/>
                                        <p:tgtEl>
                                          <p:spTgt spid="215049"/>
                                        </p:tgtEl>
                                      </p:cBhvr>
                                      <p:from x="10000" y="10000"/>
                                      <p:to x="200000" y="450000"/>
                                    </p:animScale>
                                    <p:animScale>
                                      <p:cBhvr>
                                        <p:cTn id="54" dur="1230" accel="100000" fill="hold">
                                          <p:stCondLst>
                                            <p:cond delay="770"/>
                                          </p:stCondLst>
                                        </p:cTn>
                                        <p:tgtEl>
                                          <p:spTgt spid="215049"/>
                                        </p:tgtEl>
                                      </p:cBhvr>
                                      <p:from x="200000" y="450000"/>
                                      <p:to x="100000" y="100000"/>
                                    </p:animScale>
                                    <p:set>
                                      <p:cBhvr>
                                        <p:cTn id="55" dur="770" fill="hold"/>
                                        <p:tgtEl>
                                          <p:spTgt spid="215049"/>
                                        </p:tgtEl>
                                        <p:attrNameLst>
                                          <p:attrName>ppt_x</p:attrName>
                                        </p:attrNameLst>
                                      </p:cBhvr>
                                      <p:to>
                                        <p:strVal val="(0.5)"/>
                                      </p:to>
                                    </p:set>
                                    <p:anim from="(0.5)" to="(#ppt_x)" calcmode="lin" valueType="num">
                                      <p:cBhvr>
                                        <p:cTn id="56" dur="1230" accel="100000" fill="hold">
                                          <p:stCondLst>
                                            <p:cond delay="770"/>
                                          </p:stCondLst>
                                        </p:cTn>
                                        <p:tgtEl>
                                          <p:spTgt spid="215049"/>
                                        </p:tgtEl>
                                        <p:attrNameLst>
                                          <p:attrName>ppt_x</p:attrName>
                                        </p:attrNameLst>
                                      </p:cBhvr>
                                    </p:anim>
                                    <p:set>
                                      <p:cBhvr>
                                        <p:cTn id="57" dur="770" fill="hold"/>
                                        <p:tgtEl>
                                          <p:spTgt spid="215049"/>
                                        </p:tgtEl>
                                        <p:attrNameLst>
                                          <p:attrName>ppt_y</p:attrName>
                                        </p:attrNameLst>
                                      </p:cBhvr>
                                      <p:to>
                                        <p:strVal val="(#ppt_y+0.4)"/>
                                      </p:to>
                                    </p:set>
                                    <p:anim from="(#ppt_y+0.4)" to="(#ppt_y)" calcmode="lin" valueType="num">
                                      <p:cBhvr>
                                        <p:cTn id="58" dur="1230" accel="100000" fill="hold">
                                          <p:stCondLst>
                                            <p:cond delay="770"/>
                                          </p:stCondLst>
                                        </p:cTn>
                                        <p:tgtEl>
                                          <p:spTgt spid="215049"/>
                                        </p:tgtEl>
                                        <p:attrNameLst>
                                          <p:attrName>ppt_y</p:attrName>
                                        </p:attrNameLst>
                                      </p:cBhvr>
                                    </p:anim>
                                  </p:childTnLst>
                                </p:cTn>
                              </p:par>
                            </p:childTnLst>
                          </p:cTn>
                        </p:par>
                      </p:childTnLst>
                    </p:cTn>
                  </p:par>
                  <p:par>
                    <p:cTn id="59" fill="hold" nodeType="clickPar">
                      <p:stCondLst>
                        <p:cond delay="indefinite"/>
                      </p:stCondLst>
                      <p:childTnLst>
                        <p:par>
                          <p:cTn id="60" fill="hold" nodeType="withGroup">
                            <p:stCondLst>
                              <p:cond delay="0"/>
                            </p:stCondLst>
                            <p:childTnLst>
                              <p:par>
                                <p:cTn id="61" presetID="5" presetClass="entr" presetSubtype="10" fill="hold" nodeType="clickEffect">
                                  <p:stCondLst>
                                    <p:cond delay="0"/>
                                  </p:stCondLst>
                                  <p:childTnLst>
                                    <p:set>
                                      <p:cBhvr>
                                        <p:cTn id="62" dur="1" fill="hold">
                                          <p:stCondLst>
                                            <p:cond delay="0"/>
                                          </p:stCondLst>
                                        </p:cTn>
                                        <p:tgtEl>
                                          <p:spTgt spid="215051"/>
                                        </p:tgtEl>
                                        <p:attrNameLst>
                                          <p:attrName>style.visibility</p:attrName>
                                        </p:attrNameLst>
                                      </p:cBhvr>
                                      <p:to>
                                        <p:strVal val="visible"/>
                                      </p:to>
                                    </p:set>
                                    <p:animEffect transition="in" filter="checkerboard(across)">
                                      <p:cBhvr>
                                        <p:cTn id="63" dur="500"/>
                                        <p:tgtEl>
                                          <p:spTgt spid="215051"/>
                                        </p:tgtEl>
                                      </p:cBhvr>
                                    </p:animEffect>
                                  </p:childTnLst>
                                </p:cTn>
                              </p:par>
                              <p:par>
                                <p:cTn id="64" presetID="5" presetClass="entr" presetSubtype="10" fill="hold" grpId="1" nodeType="withEffect">
                                  <p:stCondLst>
                                    <p:cond delay="0"/>
                                  </p:stCondLst>
                                  <p:childTnLst>
                                    <p:set>
                                      <p:cBhvr>
                                        <p:cTn id="65" dur="1" fill="hold">
                                          <p:stCondLst>
                                            <p:cond delay="0"/>
                                          </p:stCondLst>
                                        </p:cTn>
                                        <p:tgtEl>
                                          <p:spTgt spid="215053"/>
                                        </p:tgtEl>
                                        <p:attrNameLst>
                                          <p:attrName>style.visibility</p:attrName>
                                        </p:attrNameLst>
                                      </p:cBhvr>
                                      <p:to>
                                        <p:strVal val="visible"/>
                                      </p:to>
                                    </p:set>
                                    <p:animEffect transition="in" filter="checkerboard(across)">
                                      <p:cBhvr>
                                        <p:cTn id="66" dur="500"/>
                                        <p:tgtEl>
                                          <p:spTgt spid="215053"/>
                                        </p:tgtEl>
                                      </p:cBhvr>
                                    </p:animEffect>
                                  </p:childTnLst>
                                </p:cTn>
                              </p:par>
                              <p:par>
                                <p:cTn id="67" presetID="5" presetClass="entr" presetSubtype="10" fill="hold" grpId="1" nodeType="withEffect">
                                  <p:stCondLst>
                                    <p:cond delay="0"/>
                                  </p:stCondLst>
                                  <p:childTnLst>
                                    <p:set>
                                      <p:cBhvr>
                                        <p:cTn id="68" dur="1" fill="hold">
                                          <p:stCondLst>
                                            <p:cond delay="0"/>
                                          </p:stCondLst>
                                        </p:cTn>
                                        <p:tgtEl>
                                          <p:spTgt spid="215054"/>
                                        </p:tgtEl>
                                        <p:attrNameLst>
                                          <p:attrName>style.visibility</p:attrName>
                                        </p:attrNameLst>
                                      </p:cBhvr>
                                      <p:to>
                                        <p:strVal val="visible"/>
                                      </p:to>
                                    </p:set>
                                    <p:animEffect transition="in" filter="checkerboard(across)">
                                      <p:cBhvr>
                                        <p:cTn id="69" dur="500"/>
                                        <p:tgtEl>
                                          <p:spTgt spid="215054"/>
                                        </p:tgtEl>
                                      </p:cBhvr>
                                    </p:animEffect>
                                  </p:childTnLst>
                                </p:cTn>
                              </p:par>
                              <p:par>
                                <p:cTn id="70" presetID="5" presetClass="entr" presetSubtype="10" fill="hold" grpId="1" nodeType="withEffect">
                                  <p:stCondLst>
                                    <p:cond delay="0"/>
                                  </p:stCondLst>
                                  <p:childTnLst>
                                    <p:set>
                                      <p:cBhvr>
                                        <p:cTn id="71" dur="1" fill="hold">
                                          <p:stCondLst>
                                            <p:cond delay="0"/>
                                          </p:stCondLst>
                                        </p:cTn>
                                        <p:tgtEl>
                                          <p:spTgt spid="215055"/>
                                        </p:tgtEl>
                                        <p:attrNameLst>
                                          <p:attrName>style.visibility</p:attrName>
                                        </p:attrNameLst>
                                      </p:cBhvr>
                                      <p:to>
                                        <p:strVal val="visible"/>
                                      </p:to>
                                    </p:set>
                                    <p:animEffect transition="in" filter="checkerboard(across)">
                                      <p:cBhvr>
                                        <p:cTn id="72" dur="500"/>
                                        <p:tgtEl>
                                          <p:spTgt spid="215055"/>
                                        </p:tgtEl>
                                      </p:cBhvr>
                                    </p:animEffect>
                                  </p:childTnLst>
                                </p:cTn>
                              </p:par>
                              <p:par>
                                <p:cTn id="73" presetID="5" presetClass="entr" presetSubtype="10" fill="hold" grpId="1" nodeType="withEffect">
                                  <p:stCondLst>
                                    <p:cond delay="0"/>
                                  </p:stCondLst>
                                  <p:childTnLst>
                                    <p:set>
                                      <p:cBhvr>
                                        <p:cTn id="74" dur="1" fill="hold">
                                          <p:stCondLst>
                                            <p:cond delay="0"/>
                                          </p:stCondLst>
                                        </p:cTn>
                                        <p:tgtEl>
                                          <p:spTgt spid="215056"/>
                                        </p:tgtEl>
                                        <p:attrNameLst>
                                          <p:attrName>style.visibility</p:attrName>
                                        </p:attrNameLst>
                                      </p:cBhvr>
                                      <p:to>
                                        <p:strVal val="visible"/>
                                      </p:to>
                                    </p:set>
                                    <p:animEffect transition="in" filter="checkerboard(across)">
                                      <p:cBhvr>
                                        <p:cTn id="75" dur="500"/>
                                        <p:tgtEl>
                                          <p:spTgt spid="215056"/>
                                        </p:tgtEl>
                                      </p:cBhvr>
                                    </p:animEffect>
                                  </p:childTnLst>
                                </p:cTn>
                              </p:par>
                              <p:par>
                                <p:cTn id="76" presetID="5" presetClass="entr" presetSubtype="10" fill="hold" grpId="1" nodeType="withEffect">
                                  <p:stCondLst>
                                    <p:cond delay="0"/>
                                  </p:stCondLst>
                                  <p:childTnLst>
                                    <p:set>
                                      <p:cBhvr>
                                        <p:cTn id="77" dur="1" fill="hold">
                                          <p:stCondLst>
                                            <p:cond delay="0"/>
                                          </p:stCondLst>
                                        </p:cTn>
                                        <p:tgtEl>
                                          <p:spTgt spid="215057"/>
                                        </p:tgtEl>
                                        <p:attrNameLst>
                                          <p:attrName>style.visibility</p:attrName>
                                        </p:attrNameLst>
                                      </p:cBhvr>
                                      <p:to>
                                        <p:strVal val="visible"/>
                                      </p:to>
                                    </p:set>
                                    <p:animEffect transition="in" filter="checkerboard(across)">
                                      <p:cBhvr>
                                        <p:cTn id="78" dur="500"/>
                                        <p:tgtEl>
                                          <p:spTgt spid="215057"/>
                                        </p:tgtEl>
                                      </p:cBhvr>
                                    </p:animEffect>
                                  </p:childTnLst>
                                </p:cTn>
                              </p:par>
                              <p:par>
                                <p:cTn id="79" presetID="5" presetClass="entr" presetSubtype="10" fill="hold" grpId="1" nodeType="withEffect">
                                  <p:stCondLst>
                                    <p:cond delay="0"/>
                                  </p:stCondLst>
                                  <p:childTnLst>
                                    <p:set>
                                      <p:cBhvr>
                                        <p:cTn id="80" dur="1" fill="hold">
                                          <p:stCondLst>
                                            <p:cond delay="0"/>
                                          </p:stCondLst>
                                        </p:cTn>
                                        <p:tgtEl>
                                          <p:spTgt spid="215058"/>
                                        </p:tgtEl>
                                        <p:attrNameLst>
                                          <p:attrName>style.visibility</p:attrName>
                                        </p:attrNameLst>
                                      </p:cBhvr>
                                      <p:to>
                                        <p:strVal val="visible"/>
                                      </p:to>
                                    </p:set>
                                    <p:animEffect transition="in" filter="checkerboard(across)">
                                      <p:cBhvr>
                                        <p:cTn id="81" dur="500"/>
                                        <p:tgtEl>
                                          <p:spTgt spid="215058"/>
                                        </p:tgtEl>
                                      </p:cBhvr>
                                    </p:animEffect>
                                  </p:childTnLst>
                                </p:cTn>
                              </p:par>
                              <p:par>
                                <p:cTn id="82" presetID="5" presetClass="entr" presetSubtype="10" fill="hold" grpId="1" nodeType="withEffect">
                                  <p:stCondLst>
                                    <p:cond delay="0"/>
                                  </p:stCondLst>
                                  <p:childTnLst>
                                    <p:set>
                                      <p:cBhvr>
                                        <p:cTn id="83" dur="1" fill="hold">
                                          <p:stCondLst>
                                            <p:cond delay="0"/>
                                          </p:stCondLst>
                                        </p:cTn>
                                        <p:tgtEl>
                                          <p:spTgt spid="215059"/>
                                        </p:tgtEl>
                                        <p:attrNameLst>
                                          <p:attrName>style.visibility</p:attrName>
                                        </p:attrNameLst>
                                      </p:cBhvr>
                                      <p:to>
                                        <p:strVal val="visible"/>
                                      </p:to>
                                    </p:set>
                                    <p:animEffect transition="in" filter="checkerboard(across)">
                                      <p:cBhvr>
                                        <p:cTn id="84" dur="500"/>
                                        <p:tgtEl>
                                          <p:spTgt spid="215059"/>
                                        </p:tgtEl>
                                      </p:cBhvr>
                                    </p:animEffect>
                                  </p:childTnLst>
                                </p:cTn>
                              </p:par>
                              <p:par>
                                <p:cTn id="85" presetID="5" presetClass="entr" presetSubtype="10" fill="hold" grpId="1" nodeType="withEffect">
                                  <p:stCondLst>
                                    <p:cond delay="0"/>
                                  </p:stCondLst>
                                  <p:childTnLst>
                                    <p:set>
                                      <p:cBhvr>
                                        <p:cTn id="86" dur="1" fill="hold">
                                          <p:stCondLst>
                                            <p:cond delay="0"/>
                                          </p:stCondLst>
                                        </p:cTn>
                                        <p:tgtEl>
                                          <p:spTgt spid="215060"/>
                                        </p:tgtEl>
                                        <p:attrNameLst>
                                          <p:attrName>style.visibility</p:attrName>
                                        </p:attrNameLst>
                                      </p:cBhvr>
                                      <p:to>
                                        <p:strVal val="visible"/>
                                      </p:to>
                                    </p:set>
                                    <p:animEffect transition="in" filter="checkerboard(across)">
                                      <p:cBhvr>
                                        <p:cTn id="87" dur="500"/>
                                        <p:tgtEl>
                                          <p:spTgt spid="215060"/>
                                        </p:tgtEl>
                                      </p:cBhvr>
                                    </p:animEffect>
                                  </p:childTnLst>
                                </p:cTn>
                              </p:par>
                            </p:childTnLst>
                          </p:cTn>
                        </p:par>
                        <p:par>
                          <p:cTn id="88" fill="hold" nodeType="afterGroup">
                            <p:stCondLst>
                              <p:cond delay="500"/>
                            </p:stCondLst>
                            <p:childTnLst>
                              <p:par>
                                <p:cTn id="89" presetID="9" presetClass="exit" presetSubtype="0" fill="hold" grpId="0" nodeType="afterEffect">
                                  <p:stCondLst>
                                    <p:cond delay="0"/>
                                  </p:stCondLst>
                                  <p:childTnLst>
                                    <p:animEffect transition="out" filter="dissolve">
                                      <p:cBhvr>
                                        <p:cTn id="90" dur="1000"/>
                                        <p:tgtEl>
                                          <p:spTgt spid="215060"/>
                                        </p:tgtEl>
                                      </p:cBhvr>
                                    </p:animEffect>
                                    <p:set>
                                      <p:cBhvr>
                                        <p:cTn id="91" dur="1" fill="hold">
                                          <p:stCondLst>
                                            <p:cond delay="999"/>
                                          </p:stCondLst>
                                        </p:cTn>
                                        <p:tgtEl>
                                          <p:spTgt spid="215060"/>
                                        </p:tgtEl>
                                        <p:attrNameLst>
                                          <p:attrName>style.visibility</p:attrName>
                                        </p:attrNameLst>
                                      </p:cBhvr>
                                      <p:to>
                                        <p:strVal val="hidden"/>
                                      </p:to>
                                    </p:set>
                                  </p:childTnLst>
                                  <p:subTnLst>
                                    <p:audio>
                                      <p:cMediaNode>
                                        <p:cTn display="0" masterRel="sameClick">
                                          <p:stCondLst>
                                            <p:cond evt="begin" delay="0">
                                              <p:tn val="89"/>
                                            </p:cond>
                                          </p:stCondLst>
                                          <p:endCondLst>
                                            <p:cond evt="onStopAudio" delay="0">
                                              <p:tgtEl>
                                                <p:sldTgt/>
                                              </p:tgtEl>
                                            </p:cond>
                                          </p:endCondLst>
                                        </p:cTn>
                                        <p:tgtEl>
                                          <p:sndTgt r:embed="rId2" name="hammer.wav"/>
                                        </p:tgtEl>
                                      </p:cMediaNode>
                                    </p:audio>
                                  </p:subTnLst>
                                </p:cTn>
                              </p:par>
                            </p:childTnLst>
                          </p:cTn>
                        </p:par>
                        <p:par>
                          <p:cTn id="92" fill="hold" nodeType="afterGroup">
                            <p:stCondLst>
                              <p:cond delay="1500"/>
                            </p:stCondLst>
                            <p:childTnLst>
                              <p:par>
                                <p:cTn id="93" presetID="9" presetClass="exit" presetSubtype="0" fill="hold" grpId="0" nodeType="afterEffect">
                                  <p:stCondLst>
                                    <p:cond delay="0"/>
                                  </p:stCondLst>
                                  <p:childTnLst>
                                    <p:animEffect transition="out" filter="dissolve">
                                      <p:cBhvr>
                                        <p:cTn id="94" dur="1000"/>
                                        <p:tgtEl>
                                          <p:spTgt spid="215059"/>
                                        </p:tgtEl>
                                      </p:cBhvr>
                                    </p:animEffect>
                                    <p:set>
                                      <p:cBhvr>
                                        <p:cTn id="95" dur="1" fill="hold">
                                          <p:stCondLst>
                                            <p:cond delay="999"/>
                                          </p:stCondLst>
                                        </p:cTn>
                                        <p:tgtEl>
                                          <p:spTgt spid="215059"/>
                                        </p:tgtEl>
                                        <p:attrNameLst>
                                          <p:attrName>style.visibility</p:attrName>
                                        </p:attrNameLst>
                                      </p:cBhvr>
                                      <p:to>
                                        <p:strVal val="hidden"/>
                                      </p:to>
                                    </p:set>
                                  </p:childTnLst>
                                  <p:subTnLst>
                                    <p:audio>
                                      <p:cMediaNode>
                                        <p:cTn display="0" masterRel="sameClick">
                                          <p:stCondLst>
                                            <p:cond evt="begin" delay="0">
                                              <p:tn val="93"/>
                                            </p:cond>
                                          </p:stCondLst>
                                          <p:endCondLst>
                                            <p:cond evt="onStopAudio" delay="0">
                                              <p:tgtEl>
                                                <p:sldTgt/>
                                              </p:tgtEl>
                                            </p:cond>
                                          </p:endCondLst>
                                        </p:cTn>
                                        <p:tgtEl>
                                          <p:sndTgt r:embed="rId2" name="hammer.wav"/>
                                        </p:tgtEl>
                                      </p:cMediaNode>
                                    </p:audio>
                                  </p:subTnLst>
                                </p:cTn>
                              </p:par>
                            </p:childTnLst>
                          </p:cTn>
                        </p:par>
                        <p:par>
                          <p:cTn id="96" fill="hold" nodeType="afterGroup">
                            <p:stCondLst>
                              <p:cond delay="2500"/>
                            </p:stCondLst>
                            <p:childTnLst>
                              <p:par>
                                <p:cTn id="97" presetID="9" presetClass="exit" presetSubtype="0" fill="hold" grpId="0" nodeType="afterEffect">
                                  <p:stCondLst>
                                    <p:cond delay="0"/>
                                  </p:stCondLst>
                                  <p:childTnLst>
                                    <p:animEffect transition="out" filter="dissolve">
                                      <p:cBhvr>
                                        <p:cTn id="98" dur="1000"/>
                                        <p:tgtEl>
                                          <p:spTgt spid="215058"/>
                                        </p:tgtEl>
                                      </p:cBhvr>
                                    </p:animEffect>
                                    <p:set>
                                      <p:cBhvr>
                                        <p:cTn id="99" dur="1" fill="hold">
                                          <p:stCondLst>
                                            <p:cond delay="999"/>
                                          </p:stCondLst>
                                        </p:cTn>
                                        <p:tgtEl>
                                          <p:spTgt spid="215058"/>
                                        </p:tgtEl>
                                        <p:attrNameLst>
                                          <p:attrName>style.visibility</p:attrName>
                                        </p:attrNameLst>
                                      </p:cBhvr>
                                      <p:to>
                                        <p:strVal val="hidden"/>
                                      </p:to>
                                    </p:set>
                                  </p:childTnLst>
                                  <p:subTnLst>
                                    <p:audio>
                                      <p:cMediaNode>
                                        <p:cTn display="0" masterRel="sameClick">
                                          <p:stCondLst>
                                            <p:cond evt="begin" delay="0">
                                              <p:tn val="97"/>
                                            </p:cond>
                                          </p:stCondLst>
                                          <p:endCondLst>
                                            <p:cond evt="onStopAudio" delay="0">
                                              <p:tgtEl>
                                                <p:sldTgt/>
                                              </p:tgtEl>
                                            </p:cond>
                                          </p:endCondLst>
                                        </p:cTn>
                                        <p:tgtEl>
                                          <p:sndTgt r:embed="rId2" name="hammer.wav"/>
                                        </p:tgtEl>
                                      </p:cMediaNode>
                                    </p:audio>
                                  </p:subTnLst>
                                </p:cTn>
                              </p:par>
                            </p:childTnLst>
                          </p:cTn>
                        </p:par>
                        <p:par>
                          <p:cTn id="100" fill="hold" nodeType="afterGroup">
                            <p:stCondLst>
                              <p:cond delay="3500"/>
                            </p:stCondLst>
                            <p:childTnLst>
                              <p:par>
                                <p:cTn id="101" presetID="9" presetClass="exit" presetSubtype="0" fill="hold" grpId="0" nodeType="afterEffect">
                                  <p:stCondLst>
                                    <p:cond delay="0"/>
                                  </p:stCondLst>
                                  <p:childTnLst>
                                    <p:animEffect transition="out" filter="dissolve">
                                      <p:cBhvr>
                                        <p:cTn id="102" dur="1000"/>
                                        <p:tgtEl>
                                          <p:spTgt spid="215057"/>
                                        </p:tgtEl>
                                      </p:cBhvr>
                                    </p:animEffect>
                                    <p:set>
                                      <p:cBhvr>
                                        <p:cTn id="103" dur="1" fill="hold">
                                          <p:stCondLst>
                                            <p:cond delay="999"/>
                                          </p:stCondLst>
                                        </p:cTn>
                                        <p:tgtEl>
                                          <p:spTgt spid="215057"/>
                                        </p:tgtEl>
                                        <p:attrNameLst>
                                          <p:attrName>style.visibility</p:attrName>
                                        </p:attrNameLst>
                                      </p:cBhvr>
                                      <p:to>
                                        <p:strVal val="hidden"/>
                                      </p:to>
                                    </p:set>
                                  </p:childTnLst>
                                  <p:subTnLst>
                                    <p:audio>
                                      <p:cMediaNode>
                                        <p:cTn display="0" masterRel="sameClick">
                                          <p:stCondLst>
                                            <p:cond evt="begin" delay="0">
                                              <p:tn val="101"/>
                                            </p:cond>
                                          </p:stCondLst>
                                          <p:endCondLst>
                                            <p:cond evt="onStopAudio" delay="0">
                                              <p:tgtEl>
                                                <p:sldTgt/>
                                              </p:tgtEl>
                                            </p:cond>
                                          </p:endCondLst>
                                        </p:cTn>
                                        <p:tgtEl>
                                          <p:sndTgt r:embed="rId2" name="hammer.wav"/>
                                        </p:tgtEl>
                                      </p:cMediaNode>
                                    </p:audio>
                                  </p:subTnLst>
                                </p:cTn>
                              </p:par>
                            </p:childTnLst>
                          </p:cTn>
                        </p:par>
                        <p:par>
                          <p:cTn id="104" fill="hold" nodeType="afterGroup">
                            <p:stCondLst>
                              <p:cond delay="4500"/>
                            </p:stCondLst>
                            <p:childTnLst>
                              <p:par>
                                <p:cTn id="105" presetID="9" presetClass="exit" presetSubtype="0" fill="hold" grpId="0" nodeType="afterEffect">
                                  <p:stCondLst>
                                    <p:cond delay="0"/>
                                  </p:stCondLst>
                                  <p:childTnLst>
                                    <p:animEffect transition="out" filter="dissolve">
                                      <p:cBhvr>
                                        <p:cTn id="106" dur="1000"/>
                                        <p:tgtEl>
                                          <p:spTgt spid="215056"/>
                                        </p:tgtEl>
                                      </p:cBhvr>
                                    </p:animEffect>
                                    <p:set>
                                      <p:cBhvr>
                                        <p:cTn id="107" dur="1" fill="hold">
                                          <p:stCondLst>
                                            <p:cond delay="999"/>
                                          </p:stCondLst>
                                        </p:cTn>
                                        <p:tgtEl>
                                          <p:spTgt spid="215056"/>
                                        </p:tgtEl>
                                        <p:attrNameLst>
                                          <p:attrName>style.visibility</p:attrName>
                                        </p:attrNameLst>
                                      </p:cBhvr>
                                      <p:to>
                                        <p:strVal val="hidden"/>
                                      </p:to>
                                    </p:set>
                                  </p:childTnLst>
                                  <p:subTnLst>
                                    <p:audio>
                                      <p:cMediaNode>
                                        <p:cTn display="0" masterRel="sameClick">
                                          <p:stCondLst>
                                            <p:cond evt="begin" delay="0">
                                              <p:tn val="105"/>
                                            </p:cond>
                                          </p:stCondLst>
                                          <p:endCondLst>
                                            <p:cond evt="onStopAudio" delay="0">
                                              <p:tgtEl>
                                                <p:sldTgt/>
                                              </p:tgtEl>
                                            </p:cond>
                                          </p:endCondLst>
                                        </p:cTn>
                                        <p:tgtEl>
                                          <p:sndTgt r:embed="rId2" name="hammer.wav"/>
                                        </p:tgtEl>
                                      </p:cMediaNode>
                                    </p:audio>
                                  </p:subTnLst>
                                </p:cTn>
                              </p:par>
                            </p:childTnLst>
                          </p:cTn>
                        </p:par>
                        <p:par>
                          <p:cTn id="108" fill="hold" nodeType="afterGroup">
                            <p:stCondLst>
                              <p:cond delay="5500"/>
                            </p:stCondLst>
                            <p:childTnLst>
                              <p:par>
                                <p:cTn id="109" presetID="9" presetClass="exit" presetSubtype="0" fill="hold" grpId="0" nodeType="afterEffect">
                                  <p:stCondLst>
                                    <p:cond delay="0"/>
                                  </p:stCondLst>
                                  <p:childTnLst>
                                    <p:animEffect transition="out" filter="dissolve">
                                      <p:cBhvr>
                                        <p:cTn id="110" dur="1000"/>
                                        <p:tgtEl>
                                          <p:spTgt spid="215055"/>
                                        </p:tgtEl>
                                      </p:cBhvr>
                                    </p:animEffect>
                                    <p:set>
                                      <p:cBhvr>
                                        <p:cTn id="111" dur="1" fill="hold">
                                          <p:stCondLst>
                                            <p:cond delay="999"/>
                                          </p:stCondLst>
                                        </p:cTn>
                                        <p:tgtEl>
                                          <p:spTgt spid="215055"/>
                                        </p:tgtEl>
                                        <p:attrNameLst>
                                          <p:attrName>style.visibility</p:attrName>
                                        </p:attrNameLst>
                                      </p:cBhvr>
                                      <p:to>
                                        <p:strVal val="hidden"/>
                                      </p:to>
                                    </p:set>
                                  </p:childTnLst>
                                  <p:subTnLst>
                                    <p:audio>
                                      <p:cMediaNode>
                                        <p:cTn display="0" masterRel="sameClick">
                                          <p:stCondLst>
                                            <p:cond evt="begin" delay="0">
                                              <p:tn val="109"/>
                                            </p:cond>
                                          </p:stCondLst>
                                          <p:endCondLst>
                                            <p:cond evt="onStopAudio" delay="0">
                                              <p:tgtEl>
                                                <p:sldTgt/>
                                              </p:tgtEl>
                                            </p:cond>
                                          </p:endCondLst>
                                        </p:cTn>
                                        <p:tgtEl>
                                          <p:sndTgt r:embed="rId2" name="hammer.wav"/>
                                        </p:tgtEl>
                                      </p:cMediaNode>
                                    </p:audio>
                                  </p:subTnLst>
                                </p:cTn>
                              </p:par>
                            </p:childTnLst>
                          </p:cTn>
                        </p:par>
                        <p:par>
                          <p:cTn id="112" fill="hold" nodeType="afterGroup">
                            <p:stCondLst>
                              <p:cond delay="6500"/>
                            </p:stCondLst>
                            <p:childTnLst>
                              <p:par>
                                <p:cTn id="113" presetID="9" presetClass="exit" presetSubtype="0" fill="hold" grpId="0" nodeType="afterEffect">
                                  <p:stCondLst>
                                    <p:cond delay="0"/>
                                  </p:stCondLst>
                                  <p:childTnLst>
                                    <p:animEffect transition="out" filter="dissolve">
                                      <p:cBhvr>
                                        <p:cTn id="114" dur="1000"/>
                                        <p:tgtEl>
                                          <p:spTgt spid="215054"/>
                                        </p:tgtEl>
                                      </p:cBhvr>
                                    </p:animEffect>
                                    <p:set>
                                      <p:cBhvr>
                                        <p:cTn id="115" dur="1" fill="hold">
                                          <p:stCondLst>
                                            <p:cond delay="999"/>
                                          </p:stCondLst>
                                        </p:cTn>
                                        <p:tgtEl>
                                          <p:spTgt spid="215054"/>
                                        </p:tgtEl>
                                        <p:attrNameLst>
                                          <p:attrName>style.visibility</p:attrName>
                                        </p:attrNameLst>
                                      </p:cBhvr>
                                      <p:to>
                                        <p:strVal val="hidden"/>
                                      </p:to>
                                    </p:set>
                                  </p:childTnLst>
                                  <p:subTnLst>
                                    <p:audio>
                                      <p:cMediaNode>
                                        <p:cTn display="0" masterRel="sameClick">
                                          <p:stCondLst>
                                            <p:cond evt="begin" delay="0">
                                              <p:tn val="113"/>
                                            </p:cond>
                                          </p:stCondLst>
                                          <p:endCondLst>
                                            <p:cond evt="onStopAudio" delay="0">
                                              <p:tgtEl>
                                                <p:sldTgt/>
                                              </p:tgtEl>
                                            </p:cond>
                                          </p:endCondLst>
                                        </p:cTn>
                                        <p:tgtEl>
                                          <p:sndTgt r:embed="rId2" name="hammer.wav"/>
                                        </p:tgtEl>
                                      </p:cMediaNode>
                                    </p:audio>
                                  </p:subTnLst>
                                </p:cTn>
                              </p:par>
                            </p:childTnLst>
                          </p:cTn>
                        </p:par>
                        <p:par>
                          <p:cTn id="116" fill="hold" nodeType="afterGroup">
                            <p:stCondLst>
                              <p:cond delay="7500"/>
                            </p:stCondLst>
                            <p:childTnLst>
                              <p:par>
                                <p:cTn id="117" presetID="9" presetClass="exit" presetSubtype="0" fill="hold" grpId="0" nodeType="afterEffect">
                                  <p:stCondLst>
                                    <p:cond delay="0"/>
                                  </p:stCondLst>
                                  <p:childTnLst>
                                    <p:animEffect transition="out" filter="dissolve">
                                      <p:cBhvr>
                                        <p:cTn id="118" dur="1000"/>
                                        <p:tgtEl>
                                          <p:spTgt spid="215053"/>
                                        </p:tgtEl>
                                      </p:cBhvr>
                                    </p:animEffect>
                                    <p:set>
                                      <p:cBhvr>
                                        <p:cTn id="119" dur="1" fill="hold">
                                          <p:stCondLst>
                                            <p:cond delay="999"/>
                                          </p:stCondLst>
                                        </p:cTn>
                                        <p:tgtEl>
                                          <p:spTgt spid="215053"/>
                                        </p:tgtEl>
                                        <p:attrNameLst>
                                          <p:attrName>style.visibility</p:attrName>
                                        </p:attrNameLst>
                                      </p:cBhvr>
                                      <p:to>
                                        <p:strVal val="hidden"/>
                                      </p:to>
                                    </p:set>
                                  </p:childTnLst>
                                  <p:subTnLst>
                                    <p:audio>
                                      <p:cMediaNode>
                                        <p:cTn display="0" masterRel="sameClick">
                                          <p:stCondLst>
                                            <p:cond evt="begin" delay="0">
                                              <p:tn val="117"/>
                                            </p:cond>
                                          </p:stCondLst>
                                          <p:endCondLst>
                                            <p:cond evt="onStopAudio" delay="0">
                                              <p:tgtEl>
                                                <p:sldTgt/>
                                              </p:tgtEl>
                                            </p:cond>
                                          </p:endCondLst>
                                        </p:cTn>
                                        <p:tgtEl>
                                          <p:sndTgt r:embed="rId2" name="hammer.wav"/>
                                        </p:tgtEl>
                                      </p:cMediaNode>
                                    </p:audio>
                                  </p:subTnLst>
                                </p:cTn>
                              </p:par>
                            </p:childTnLst>
                          </p:cTn>
                        </p:par>
                      </p:childTnLst>
                    </p:cTn>
                  </p:par>
                  <p:par>
                    <p:cTn id="120" fill="hold" nodeType="clickPar">
                      <p:stCondLst>
                        <p:cond delay="indefinite"/>
                      </p:stCondLst>
                      <p:childTnLst>
                        <p:par>
                          <p:cTn id="121" fill="hold" nodeType="withGroup">
                            <p:stCondLst>
                              <p:cond delay="0"/>
                            </p:stCondLst>
                            <p:childTnLst>
                              <p:par>
                                <p:cTn id="122" presetID="15" presetClass="entr" presetSubtype="0" fill="hold" grpId="0" nodeType="clickEffect">
                                  <p:stCondLst>
                                    <p:cond delay="0"/>
                                  </p:stCondLst>
                                  <p:childTnLst>
                                    <p:set>
                                      <p:cBhvr>
                                        <p:cTn id="123" dur="1" fill="hold">
                                          <p:stCondLst>
                                            <p:cond delay="0"/>
                                          </p:stCondLst>
                                        </p:cTn>
                                        <p:tgtEl>
                                          <p:spTgt spid="215066"/>
                                        </p:tgtEl>
                                        <p:attrNameLst>
                                          <p:attrName>style.visibility</p:attrName>
                                        </p:attrNameLst>
                                      </p:cBhvr>
                                      <p:to>
                                        <p:strVal val="visible"/>
                                      </p:to>
                                    </p:set>
                                    <p:anim calcmode="lin" valueType="num">
                                      <p:cBhvr>
                                        <p:cTn id="124" dur="1000" fill="hold"/>
                                        <p:tgtEl>
                                          <p:spTgt spid="215066"/>
                                        </p:tgtEl>
                                        <p:attrNameLst>
                                          <p:attrName>ppt_w</p:attrName>
                                        </p:attrNameLst>
                                      </p:cBhvr>
                                      <p:tavLst>
                                        <p:tav tm="0">
                                          <p:val>
                                            <p:fltVal val="0"/>
                                          </p:val>
                                        </p:tav>
                                        <p:tav tm="100000">
                                          <p:val>
                                            <p:strVal val="#ppt_w"/>
                                          </p:val>
                                        </p:tav>
                                      </p:tavLst>
                                    </p:anim>
                                    <p:anim calcmode="lin" valueType="num">
                                      <p:cBhvr>
                                        <p:cTn id="125" dur="1000" fill="hold"/>
                                        <p:tgtEl>
                                          <p:spTgt spid="215066"/>
                                        </p:tgtEl>
                                        <p:attrNameLst>
                                          <p:attrName>ppt_h</p:attrName>
                                        </p:attrNameLst>
                                      </p:cBhvr>
                                      <p:tavLst>
                                        <p:tav tm="0">
                                          <p:val>
                                            <p:fltVal val="0"/>
                                          </p:val>
                                        </p:tav>
                                        <p:tav tm="100000">
                                          <p:val>
                                            <p:strVal val="#ppt_h"/>
                                          </p:val>
                                        </p:tav>
                                      </p:tavLst>
                                    </p:anim>
                                    <p:anim calcmode="lin" valueType="num">
                                      <p:cBhvr>
                                        <p:cTn id="126" dur="1000" fill="hold"/>
                                        <p:tgtEl>
                                          <p:spTgt spid="215066"/>
                                        </p:tgtEl>
                                        <p:attrNameLst>
                                          <p:attrName>ppt_x</p:attrName>
                                        </p:attrNameLst>
                                      </p:cBhvr>
                                      <p:tavLst>
                                        <p:tav tm="0" fmla="#ppt_x+(cos(-2*pi*(1-$))*-#ppt_x-sin(-2*pi*(1-$))*(1-#ppt_y))*(1-$)">
                                          <p:val>
                                            <p:fltVal val="0"/>
                                          </p:val>
                                        </p:tav>
                                        <p:tav tm="100000">
                                          <p:val>
                                            <p:fltVal val="1"/>
                                          </p:val>
                                        </p:tav>
                                      </p:tavLst>
                                    </p:anim>
                                    <p:anim calcmode="lin" valueType="num">
                                      <p:cBhvr>
                                        <p:cTn id="127" dur="1000" fill="hold"/>
                                        <p:tgtEl>
                                          <p:spTgt spid="215066"/>
                                        </p:tgtEl>
                                        <p:attrNameLst>
                                          <p:attrName>ppt_y</p:attrName>
                                        </p:attrNameLst>
                                      </p:cBhvr>
                                      <p:tavLst>
                                        <p:tav tm="0" fmla="#ppt_y+(sin(-2*pi*(1-$))*-#ppt_x+cos(-2*pi*(1-$))*(1-#ppt_y))*(1-$)">
                                          <p:val>
                                            <p:fltVal val="0"/>
                                          </p:val>
                                        </p:tav>
                                        <p:tav tm="100000">
                                          <p:val>
                                            <p:fltVal val="1"/>
                                          </p:val>
                                        </p:tav>
                                      </p:tavLst>
                                    </p:anim>
                                  </p:childTnLst>
                                </p:cTn>
                              </p:par>
                              <p:par>
                                <p:cTn id="128" presetID="15" presetClass="entr" presetSubtype="0" fill="hold" grpId="0" nodeType="withEffect">
                                  <p:stCondLst>
                                    <p:cond delay="0"/>
                                  </p:stCondLst>
                                  <p:childTnLst>
                                    <p:set>
                                      <p:cBhvr>
                                        <p:cTn id="129" dur="1" fill="hold">
                                          <p:stCondLst>
                                            <p:cond delay="0"/>
                                          </p:stCondLst>
                                        </p:cTn>
                                        <p:tgtEl>
                                          <p:spTgt spid="25"/>
                                        </p:tgtEl>
                                        <p:attrNameLst>
                                          <p:attrName>style.visibility</p:attrName>
                                        </p:attrNameLst>
                                      </p:cBhvr>
                                      <p:to>
                                        <p:strVal val="visible"/>
                                      </p:to>
                                    </p:set>
                                    <p:anim calcmode="lin" valueType="num">
                                      <p:cBhvr>
                                        <p:cTn id="130" dur="1000" fill="hold"/>
                                        <p:tgtEl>
                                          <p:spTgt spid="25"/>
                                        </p:tgtEl>
                                        <p:attrNameLst>
                                          <p:attrName>ppt_w</p:attrName>
                                        </p:attrNameLst>
                                      </p:cBhvr>
                                      <p:tavLst>
                                        <p:tav tm="0">
                                          <p:val>
                                            <p:fltVal val="0"/>
                                          </p:val>
                                        </p:tav>
                                        <p:tav tm="100000">
                                          <p:val>
                                            <p:strVal val="#ppt_w"/>
                                          </p:val>
                                        </p:tav>
                                      </p:tavLst>
                                    </p:anim>
                                    <p:anim calcmode="lin" valueType="num">
                                      <p:cBhvr>
                                        <p:cTn id="131" dur="1000" fill="hold"/>
                                        <p:tgtEl>
                                          <p:spTgt spid="25"/>
                                        </p:tgtEl>
                                        <p:attrNameLst>
                                          <p:attrName>ppt_h</p:attrName>
                                        </p:attrNameLst>
                                      </p:cBhvr>
                                      <p:tavLst>
                                        <p:tav tm="0">
                                          <p:val>
                                            <p:fltVal val="0"/>
                                          </p:val>
                                        </p:tav>
                                        <p:tav tm="100000">
                                          <p:val>
                                            <p:strVal val="#ppt_h"/>
                                          </p:val>
                                        </p:tav>
                                      </p:tavLst>
                                    </p:anim>
                                    <p:anim calcmode="lin" valueType="num">
                                      <p:cBhvr>
                                        <p:cTn id="132" dur="1000" fill="hold"/>
                                        <p:tgtEl>
                                          <p:spTgt spid="25"/>
                                        </p:tgtEl>
                                        <p:attrNameLst>
                                          <p:attrName>ppt_x</p:attrName>
                                        </p:attrNameLst>
                                      </p:cBhvr>
                                      <p:tavLst>
                                        <p:tav tm="0" fmla="#ppt_x+(cos(-2*pi*(1-$))*-#ppt_x-sin(-2*pi*(1-$))*(1-#ppt_y))*(1-$)">
                                          <p:val>
                                            <p:fltVal val="0"/>
                                          </p:val>
                                        </p:tav>
                                        <p:tav tm="100000">
                                          <p:val>
                                            <p:fltVal val="1"/>
                                          </p:val>
                                        </p:tav>
                                      </p:tavLst>
                                    </p:anim>
                                    <p:anim calcmode="lin" valueType="num">
                                      <p:cBhvr>
                                        <p:cTn id="133" dur="1000" fill="hold"/>
                                        <p:tgtEl>
                                          <p:spTgt spid="25"/>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6" grpId="0" animBg="1"/>
      <p:bldP spid="215048" grpId="0" animBg="1"/>
      <p:bldP spid="215049" grpId="0" animBg="1"/>
      <p:bldP spid="215053" grpId="0" animBg="1"/>
      <p:bldP spid="215053" grpId="1" animBg="1"/>
      <p:bldP spid="215054" grpId="0" animBg="1"/>
      <p:bldP spid="215054" grpId="1" animBg="1"/>
      <p:bldP spid="215055" grpId="0" animBg="1"/>
      <p:bldP spid="215055" grpId="1" animBg="1"/>
      <p:bldP spid="215056" grpId="0" animBg="1"/>
      <p:bldP spid="215056" grpId="1" animBg="1"/>
      <p:bldP spid="215057" grpId="0" animBg="1"/>
      <p:bldP spid="215057" grpId="1" animBg="1"/>
      <p:bldP spid="215058" grpId="0" animBg="1"/>
      <p:bldP spid="215058" grpId="1" animBg="1"/>
      <p:bldP spid="215059" grpId="0" animBg="1"/>
      <p:bldP spid="215059" grpId="1" animBg="1"/>
      <p:bldP spid="215060" grpId="0" animBg="1"/>
      <p:bldP spid="215060" grpId="1" animBg="1"/>
      <p:bldP spid="215063" grpId="0" animBg="1"/>
      <p:bldP spid="215064" grpId="0" animBg="1"/>
      <p:bldP spid="215065" grpId="0" animBg="1"/>
      <p:bldP spid="215066" grpId="0" animBg="1"/>
      <p:bldP spid="2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20" tIns="30478" rIns="60920" bIns="30478"/>
          <a:lstStyle/>
          <a:p>
            <a:pPr defTabSz="1218330" fontAlgn="base">
              <a:spcBef>
                <a:spcPct val="0"/>
              </a:spcBef>
              <a:spcAft>
                <a:spcPct val="0"/>
              </a:spcAft>
            </a:pPr>
            <a:endParaRPr lang="en-US" sz="1200">
              <a:solidFill>
                <a:prstClr val="black"/>
              </a:solidFill>
              <a:cs typeface="Arial" charset="0"/>
              <a:sym typeface="Arial"/>
            </a:endParaRPr>
          </a:p>
        </p:txBody>
      </p:sp>
      <p:pic>
        <p:nvPicPr>
          <p:cNvPr id="13"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964" t="14336" r="-331" b="-939"/>
          <a:stretch/>
        </p:blipFill>
        <p:spPr bwMode="auto">
          <a:xfrm>
            <a:off x="8589393" y="834472"/>
            <a:ext cx="3423539" cy="4430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6854610" y="545843"/>
            <a:ext cx="2495551" cy="798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5" descr="Dove-02-june"/>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9789163" y="208498"/>
            <a:ext cx="2501900"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flipH="1">
            <a:off x="10246368" y="5062428"/>
            <a:ext cx="1945632"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7" descr="floral"/>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21400976" flipH="1">
            <a:off x="8467477" y="5062428"/>
            <a:ext cx="1765355" cy="1773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xplosion 2 1"/>
          <p:cNvSpPr/>
          <p:nvPr/>
        </p:nvSpPr>
        <p:spPr>
          <a:xfrm>
            <a:off x="306922" y="208505"/>
            <a:ext cx="8503255" cy="6424531"/>
          </a:xfrm>
          <a:prstGeom prst="irregularSeal2">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r>
              <a:rPr lang="en-US" sz="8000" b="1" dirty="0" smtClean="0">
                <a:solidFill>
                  <a:srgbClr val="FF0000"/>
                </a:solidFill>
                <a:latin typeface="Times New Roman" pitchFamily="18" charset="0"/>
                <a:cs typeface="Times New Roman" pitchFamily="18" charset="0"/>
              </a:rPr>
              <a:t>Chia </a:t>
            </a:r>
            <a:r>
              <a:rPr lang="en-US" sz="8000" b="1" dirty="0" err="1" smtClean="0">
                <a:solidFill>
                  <a:srgbClr val="FF0000"/>
                </a:solidFill>
                <a:latin typeface="Times New Roman" pitchFamily="18" charset="0"/>
                <a:cs typeface="Times New Roman" pitchFamily="18" charset="0"/>
              </a:rPr>
              <a:t>sẻ</a:t>
            </a:r>
            <a:endParaRPr lang="en-US" sz="80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8536702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4" descr="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1" y="-61913"/>
            <a:ext cx="12192000"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0" name="Picture 8"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 y="5849973"/>
            <a:ext cx="1344084"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1" name="Thuong-qua-viet-nam.mid">
            <a:hlinkClick r:id="" action="ppaction://media"/>
          </p:cNvPr>
          <p:cNvPicPr>
            <a:picLocks noRot="1" noChangeAspect="1" noChangeArrowheads="1"/>
          </p:cNvPicPr>
          <p:nvPr>
            <a:audioFile r:link="rId1"/>
          </p:nvPr>
        </p:nvPicPr>
        <p:blipFill>
          <a:blip r:embed="rId6">
            <a:extLst>
              <a:ext uri="{28A0092B-C50C-407E-A947-70E740481C1C}">
                <a14:useLocalDpi xmlns:a14="http://schemas.microsoft.com/office/drawing/2010/main" val="0"/>
              </a:ext>
            </a:extLst>
          </a:blip>
          <a:srcRect/>
          <a:stretch>
            <a:fillRect/>
          </a:stretch>
        </p:blipFill>
        <p:spPr bwMode="auto">
          <a:xfrm>
            <a:off x="11785600" y="0"/>
            <a:ext cx="4064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884" name="Picture 12" descr="BIRDTRAN"/>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86317" y="5849973"/>
            <a:ext cx="1344083" cy="1008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95" name="Text Box 23"/>
          <p:cNvSpPr txBox="1">
            <a:spLocks noChangeArrowheads="1"/>
          </p:cNvSpPr>
          <p:nvPr/>
        </p:nvSpPr>
        <p:spPr bwMode="auto">
          <a:xfrm>
            <a:off x="-9245600" y="5748351"/>
            <a:ext cx="9448800" cy="7847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65" tIns="60933" rIns="121865" bIns="60933">
            <a:spAutoFit/>
          </a:bodyPr>
          <a:lstStyle/>
          <a:p>
            <a:pPr algn="ctr" defTabSz="1218720" eaLnBrk="0" fontAlgn="base" hangingPunct="0">
              <a:spcBef>
                <a:spcPct val="50000"/>
              </a:spcBef>
              <a:spcAft>
                <a:spcPct val="0"/>
              </a:spcAft>
              <a:defRPr/>
            </a:pP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Thiết kế bài học :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Đinh</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Thị</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Lan</a:t>
            </a:r>
            <a:r>
              <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rPr>
              <a:t> </a:t>
            </a:r>
            <a:r>
              <a:rPr lang="en-US" altLang="en-US" sz="4300" b="1" i="1" dirty="0" err="1">
                <a:solidFill>
                  <a:srgbClr val="FFFF00"/>
                </a:solidFill>
                <a:effectLst>
                  <a:outerShdw blurRad="38100" dist="38100" dir="2700000" algn="tl">
                    <a:srgbClr val="C0C0C0"/>
                  </a:outerShdw>
                </a:effectLst>
                <a:latin typeface="Times New Roman" pitchFamily="18" charset="0"/>
                <a:cs typeface="Arial"/>
                <a:sym typeface="Arial"/>
              </a:rPr>
              <a:t>Phương</a:t>
            </a:r>
            <a:endParaRPr lang="en-US" altLang="en-US" sz="4300" b="1" i="1" dirty="0">
              <a:solidFill>
                <a:srgbClr val="FFFF00"/>
              </a:solidFill>
              <a:effectLst>
                <a:outerShdw blurRad="38100" dist="38100" dir="2700000" algn="tl">
                  <a:srgbClr val="C0C0C0"/>
                </a:outerShdw>
              </a:effectLst>
              <a:latin typeface="Times New Roman" pitchFamily="18" charset="0"/>
              <a:cs typeface="Arial"/>
              <a:sym typeface="Arial"/>
            </a:endParaRPr>
          </a:p>
        </p:txBody>
      </p:sp>
      <p:sp>
        <p:nvSpPr>
          <p:cNvPr id="79898" name="Rectangle 26"/>
          <p:cNvSpPr>
            <a:spLocks noChangeArrowheads="1"/>
          </p:cNvSpPr>
          <p:nvPr/>
        </p:nvSpPr>
        <p:spPr bwMode="auto">
          <a:xfrm>
            <a:off x="429684" y="618524"/>
            <a:ext cx="11785600" cy="1923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21874" tIns="60937" rIns="121874" bIns="60937">
            <a:spAutoFit/>
          </a:bodyPr>
          <a:lstStyle/>
          <a:p>
            <a:pPr algn="ctr" defTabSz="1218720" eaLnBrk="0" fontAlgn="base" hangingPunct="0">
              <a:spcBef>
                <a:spcPct val="0"/>
              </a:spcBef>
              <a:spcAft>
                <a:spcPct val="0"/>
              </a:spcAft>
              <a:defRPr/>
            </a:pP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Bài</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học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kết</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 </a:t>
            </a:r>
            <a:r>
              <a:rPr lang="en-US" altLang="en-US" sz="11700" b="1" i="1" dirty="0" err="1">
                <a:solidFill>
                  <a:srgbClr val="FF3300"/>
                </a:solidFill>
                <a:effectLst>
                  <a:outerShdw blurRad="38100" dist="38100" dir="2700000" algn="tl">
                    <a:srgbClr val="C0C0C0"/>
                  </a:outerShdw>
                </a:effectLst>
                <a:latin typeface="Times New Roman" pitchFamily="18" charset="0"/>
                <a:cs typeface="Arial"/>
                <a:sym typeface="Arial"/>
              </a:rPr>
              <a:t>thúc</a:t>
            </a:r>
            <a:r>
              <a:rPr lang="en-US" altLang="en-US" sz="11700" b="1" i="1" dirty="0">
                <a:solidFill>
                  <a:srgbClr val="FF3300"/>
                </a:solidFill>
                <a:effectLst>
                  <a:outerShdw blurRad="38100" dist="38100" dir="2700000" algn="tl">
                    <a:srgbClr val="C0C0C0"/>
                  </a:outerShdw>
                </a:effectLst>
                <a:latin typeface="Times New Roman" pitchFamily="18" charset="0"/>
                <a:cs typeface="Arial"/>
                <a:sym typeface="Arial"/>
              </a:rPr>
              <a:t>!</a:t>
            </a:r>
          </a:p>
        </p:txBody>
      </p:sp>
      <p:pic>
        <p:nvPicPr>
          <p:cNvPr id="79899" name="Picture 27" descr="FIREWRK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06400" y="152407"/>
            <a:ext cx="3860800"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0" name="Picture 28" descr="FIREWK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901017" y="76224"/>
            <a:ext cx="4267200" cy="1900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901" name="Picture 29" descr="FIREWRK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8000" y="304809"/>
            <a:ext cx="3352800"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WordArt 4"/>
          <p:cNvSpPr>
            <a:spLocks noChangeArrowheads="1" noChangeShapeType="1" noTextEdit="1"/>
          </p:cNvSpPr>
          <p:nvPr/>
        </p:nvSpPr>
        <p:spPr bwMode="auto">
          <a:xfrm>
            <a:off x="834393" y="1976447"/>
            <a:ext cx="10951211" cy="3449636"/>
          </a:xfrm>
          <a:prstGeom prst="rect">
            <a:avLst/>
          </a:prstGeom>
        </p:spPr>
        <p:txBody>
          <a:bodyPr wrap="none" lIns="121874" tIns="60937" rIns="121874" bIns="60937" fromWordArt="1">
            <a:prstTxWarp prst="textInflate">
              <a:avLst>
                <a:gd name="adj" fmla="val 13634"/>
              </a:avLst>
            </a:prstTxWarp>
            <a:scene3d>
              <a:camera prst="legacyObliqueTopRight"/>
              <a:lightRig rig="legacyFlat3" dir="b"/>
            </a:scene3d>
            <a:sp3d extrusionH="430200" prstMaterial="legacyMatte">
              <a:extrusionClr>
                <a:srgbClr val="FFFF99"/>
              </a:extrusionClr>
            </a:sp3d>
          </a:bodyPr>
          <a:lstStyle/>
          <a:p>
            <a:pPr algn="ctr" defTabSz="1218720" eaLnBrk="0" fontAlgn="base" hangingPunct="0">
              <a:spcBef>
                <a:spcPct val="0"/>
              </a:spcBef>
              <a:spcAft>
                <a:spcPct val="0"/>
              </a:spcAft>
            </a:pPr>
            <a:r>
              <a:rPr lang="en-US" sz="3700" b="1" kern="10" dirty="0" err="1">
                <a:ln w="9525">
                  <a:round/>
                  <a:headEnd/>
                  <a:tailEnd/>
                </a:ln>
                <a:solidFill>
                  <a:srgbClr val="0000FF"/>
                </a:solidFill>
                <a:latin typeface="Times New Roman"/>
                <a:cs typeface="Times New Roman"/>
                <a:sym typeface="Arial"/>
              </a:rPr>
              <a:t>Kính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chúc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các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thầy</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cô</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giáo</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luôn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mạnh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khỏe</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hạnh</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phúc</a:t>
            </a:r>
            <a:endParaRPr lang="en-US" sz="3700" b="1" kern="10" dirty="0">
              <a:ln w="9525">
                <a:round/>
                <a:headEnd/>
                <a:tailEnd/>
              </a:ln>
              <a:solidFill>
                <a:srgbClr val="0000FF"/>
              </a:solidFill>
              <a:latin typeface="Times New Roman"/>
              <a:cs typeface="Times New Roman"/>
              <a:sym typeface="Arial"/>
            </a:endParaRPr>
          </a:p>
          <a:p>
            <a:pPr algn="ctr" defTabSz="1218720" eaLnBrk="0" fontAlgn="base" hangingPunct="0">
              <a:spcBef>
                <a:spcPct val="0"/>
              </a:spcBef>
              <a:spcAft>
                <a:spcPct val="0"/>
              </a:spcAft>
            </a:pPr>
            <a:r>
              <a:rPr lang="en-US" sz="3700" b="1" kern="10" dirty="0" err="1">
                <a:ln w="9525">
                  <a:round/>
                  <a:headEnd/>
                  <a:tailEnd/>
                </a:ln>
                <a:solidFill>
                  <a:srgbClr val="0000FF"/>
                </a:solidFill>
                <a:latin typeface="Times New Roman"/>
                <a:cs typeface="Times New Roman"/>
                <a:sym typeface="Arial"/>
              </a:rPr>
              <a:t>Chúc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các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em</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luôn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chăm</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ngoan</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học</a:t>
            </a:r>
            <a:r>
              <a:rPr lang="en-US" sz="3700" b="1" kern="10" dirty="0">
                <a:ln w="9525">
                  <a:round/>
                  <a:headEnd/>
                  <a:tailEnd/>
                </a:ln>
                <a:solidFill>
                  <a:srgbClr val="0000FF"/>
                </a:solidFill>
                <a:latin typeface="Times New Roman"/>
                <a:cs typeface="Times New Roman"/>
                <a:sym typeface="Arial"/>
              </a:rPr>
              <a:t> </a:t>
            </a:r>
            <a:r>
              <a:rPr lang="en-US" sz="3700" b="1" kern="10" dirty="0" err="1">
                <a:ln w="9525">
                  <a:round/>
                  <a:headEnd/>
                  <a:tailEnd/>
                </a:ln>
                <a:solidFill>
                  <a:srgbClr val="0000FF"/>
                </a:solidFill>
                <a:latin typeface="Times New Roman"/>
                <a:cs typeface="Times New Roman"/>
                <a:sym typeface="Arial"/>
              </a:rPr>
              <a:t>giỏi</a:t>
            </a:r>
            <a:endParaRPr lang="en-US" sz="3700" b="1" kern="10" dirty="0">
              <a:ln w="9525">
                <a:round/>
                <a:headEnd/>
                <a:tailEnd/>
              </a:ln>
              <a:solidFill>
                <a:srgbClr val="0000FF"/>
              </a:solidFill>
              <a:latin typeface="Times New Roman"/>
              <a:cs typeface="Times New Roman"/>
              <a:sym typeface="Arial"/>
            </a:endParaRPr>
          </a:p>
        </p:txBody>
      </p:sp>
    </p:spTree>
    <p:extLst>
      <p:ext uri="{BB962C8B-B14F-4D97-AF65-F5344CB8AC3E}">
        <p14:creationId xmlns:p14="http://schemas.microsoft.com/office/powerpoint/2010/main" val="1509931083"/>
      </p:ext>
    </p:extLst>
  </p:cSld>
  <p:clrMapOvr>
    <a:masterClrMapping/>
  </p:clrMapOvr>
  <p:transition>
    <p:blinds/>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0" presetClass="path" presetSubtype="0" repeatCount="indefinite" accel="50000" decel="50000" fill="hold" nodeType="withEffect">
                                  <p:stCondLst>
                                    <p:cond delay="0"/>
                                  </p:stCondLst>
                                  <p:childTnLst>
                                    <p:animMotion origin="layout" path="M -0.0217 -0.2375 C -0.00156 -0.3706 0.01893 -0.50301 0.08282 -0.57037 C 0.14653 -0.63773 0.24341 -0.62639 0.36112 -0.64236 C 0.47865 -0.65857 0.68542 -0.63565 0.7882 -0.6662 C 0.89115 -0.69699 0.90105 -0.79144 0.9783 -0.82639 " pathEditMode="relative" rAng="0" ptsTypes="aaaaA">
                                      <p:cBhvr>
                                        <p:cTn id="6" dur="15000" fill="hold"/>
                                        <p:tgtEl>
                                          <p:spTgt spid="79880"/>
                                        </p:tgtEl>
                                        <p:attrNameLst>
                                          <p:attrName>ppt_x</p:attrName>
                                          <p:attrName>ppt_y</p:attrName>
                                        </p:attrNameLst>
                                      </p:cBhvr>
                                      <p:rCtr x="50000" y="-29444"/>
                                    </p:animMotion>
                                  </p:childTnLst>
                                </p:cTn>
                              </p:par>
                              <p:par>
                                <p:cTn id="7" presetID="0" presetClass="path" presetSubtype="0" repeatCount="indefinite" accel="50000" decel="50000" fill="hold" nodeType="withEffect">
                                  <p:stCondLst>
                                    <p:cond delay="0"/>
                                  </p:stCondLst>
                                  <p:childTnLst>
                                    <p:animMotion origin="layout" path="M -0.06146 -0.05972 C -0.04132 -0.19283 -0.02084 -0.32523 0.04306 -0.39259 C 0.10678 -0.45995 0.20365 -0.44861 0.32136 -0.46458 C 0.43889 -0.48079 0.64566 -0.45787 0.74844 -0.48843 C 0.85139 -0.51921 0.86129 -0.61366 0.93855 -0.64861 " pathEditMode="relative" rAng="0" ptsTypes="aaaaA">
                                      <p:cBhvr>
                                        <p:cTn id="8" dur="15000" fill="hold"/>
                                        <p:tgtEl>
                                          <p:spTgt spid="79884"/>
                                        </p:tgtEl>
                                        <p:attrNameLst>
                                          <p:attrName>ppt_x</p:attrName>
                                          <p:attrName>ppt_y</p:attrName>
                                        </p:attrNameLst>
                                      </p:cBhvr>
                                      <p:rCtr x="50000" y="-29444"/>
                                    </p:animMotion>
                                  </p:childTnLst>
                                </p:cTn>
                              </p:par>
                              <p:par>
                                <p:cTn id="9" presetID="2" presetClass="entr" presetSubtype="2" repeatCount="indefinite" fill="hold" grpId="0" nodeType="withEffect">
                                  <p:stCondLst>
                                    <p:cond delay="0"/>
                                  </p:stCondLst>
                                  <p:childTnLst>
                                    <p:set>
                                      <p:cBhvr>
                                        <p:cTn id="10" dur="1" fill="hold">
                                          <p:stCondLst>
                                            <p:cond delay="0"/>
                                          </p:stCondLst>
                                        </p:cTn>
                                        <p:tgtEl>
                                          <p:spTgt spid="79895"/>
                                        </p:tgtEl>
                                        <p:attrNameLst>
                                          <p:attrName>style.visibility</p:attrName>
                                        </p:attrNameLst>
                                      </p:cBhvr>
                                      <p:to>
                                        <p:strVal val="visible"/>
                                      </p:to>
                                    </p:set>
                                    <p:anim calcmode="lin" valueType="num">
                                      <p:cBhvr additive="base">
                                        <p:cTn id="11" dur="5000" fill="hold"/>
                                        <p:tgtEl>
                                          <p:spTgt spid="79895"/>
                                        </p:tgtEl>
                                        <p:attrNameLst>
                                          <p:attrName>ppt_x</p:attrName>
                                        </p:attrNameLst>
                                      </p:cBhvr>
                                      <p:tavLst>
                                        <p:tav tm="0">
                                          <p:val>
                                            <p:strVal val="1+#ppt_w/2"/>
                                          </p:val>
                                        </p:tav>
                                        <p:tav tm="100000">
                                          <p:val>
                                            <p:strVal val="#ppt_x"/>
                                          </p:val>
                                        </p:tav>
                                      </p:tavLst>
                                    </p:anim>
                                    <p:anim calcmode="lin" valueType="num">
                                      <p:cBhvr additive="base">
                                        <p:cTn id="12" dur="5000" fill="hold"/>
                                        <p:tgtEl>
                                          <p:spTgt spid="79895"/>
                                        </p:tgtEl>
                                        <p:attrNameLst>
                                          <p:attrName>ppt_y</p:attrName>
                                        </p:attrNameLst>
                                      </p:cBhvr>
                                      <p:tavLst>
                                        <p:tav tm="0">
                                          <p:val>
                                            <p:strVal val="#ppt_y"/>
                                          </p:val>
                                        </p:tav>
                                        <p:tav tm="100000">
                                          <p:val>
                                            <p:strVal val="#ppt_y"/>
                                          </p:val>
                                        </p:tav>
                                      </p:tavLst>
                                    </p:anim>
                                  </p:childTnLst>
                                </p:cTn>
                              </p:par>
                              <p:par>
                                <p:cTn id="13" presetID="31" presetClass="entr" presetSubtype="0" fill="hold" nodeType="withEffect">
                                  <p:stCondLst>
                                    <p:cond delay="0"/>
                                  </p:stCondLst>
                                  <p:iterate type="lt">
                                    <p:tmPct val="5000"/>
                                  </p:iterate>
                                  <p:childTnLst>
                                    <p:set>
                                      <p:cBhvr>
                                        <p:cTn id="14" dur="1" fill="hold">
                                          <p:stCondLst>
                                            <p:cond delay="0"/>
                                          </p:stCondLst>
                                        </p:cTn>
                                        <p:tgtEl>
                                          <p:spTgt spid="79898"/>
                                        </p:tgtEl>
                                        <p:attrNameLst>
                                          <p:attrName>style.visibility</p:attrName>
                                        </p:attrNameLst>
                                      </p:cBhvr>
                                      <p:to>
                                        <p:strVal val="visible"/>
                                      </p:to>
                                    </p:set>
                                    <p:anim calcmode="lin" valueType="num">
                                      <p:cBhvr>
                                        <p:cTn id="15" dur="500" fill="hold"/>
                                        <p:tgtEl>
                                          <p:spTgt spid="79898"/>
                                        </p:tgtEl>
                                        <p:attrNameLst>
                                          <p:attrName>ppt_w</p:attrName>
                                        </p:attrNameLst>
                                      </p:cBhvr>
                                      <p:tavLst>
                                        <p:tav tm="0">
                                          <p:val>
                                            <p:fltVal val="0"/>
                                          </p:val>
                                        </p:tav>
                                        <p:tav tm="100000">
                                          <p:val>
                                            <p:strVal val="#ppt_w"/>
                                          </p:val>
                                        </p:tav>
                                      </p:tavLst>
                                    </p:anim>
                                    <p:anim calcmode="lin" valueType="num">
                                      <p:cBhvr>
                                        <p:cTn id="16" dur="500" fill="hold"/>
                                        <p:tgtEl>
                                          <p:spTgt spid="79898"/>
                                        </p:tgtEl>
                                        <p:attrNameLst>
                                          <p:attrName>ppt_h</p:attrName>
                                        </p:attrNameLst>
                                      </p:cBhvr>
                                      <p:tavLst>
                                        <p:tav tm="0">
                                          <p:val>
                                            <p:fltVal val="0"/>
                                          </p:val>
                                        </p:tav>
                                        <p:tav tm="100000">
                                          <p:val>
                                            <p:strVal val="#ppt_h"/>
                                          </p:val>
                                        </p:tav>
                                      </p:tavLst>
                                    </p:anim>
                                    <p:anim calcmode="lin" valueType="num">
                                      <p:cBhvr>
                                        <p:cTn id="17" dur="500" fill="hold"/>
                                        <p:tgtEl>
                                          <p:spTgt spid="79898"/>
                                        </p:tgtEl>
                                        <p:attrNameLst>
                                          <p:attrName>style.rotation</p:attrName>
                                        </p:attrNameLst>
                                      </p:cBhvr>
                                      <p:tavLst>
                                        <p:tav tm="0">
                                          <p:val>
                                            <p:fltVal val="90"/>
                                          </p:val>
                                        </p:tav>
                                        <p:tav tm="100000">
                                          <p:val>
                                            <p:fltVal val="0"/>
                                          </p:val>
                                        </p:tav>
                                      </p:tavLst>
                                    </p:anim>
                                    <p:animEffect transition="in" filter="fade">
                                      <p:cBhvr>
                                        <p:cTn id="18" dur="500"/>
                                        <p:tgtEl>
                                          <p:spTgt spid="79898"/>
                                        </p:tgtEl>
                                      </p:cBhvr>
                                    </p:animEffect>
                                  </p:childTnLst>
                                </p:cTn>
                              </p:par>
                              <p:par>
                                <p:cTn id="19" presetID="23" presetClass="entr" presetSubtype="272" repeatCount="indefinite" fill="hold" nodeType="withEffect">
                                  <p:stCondLst>
                                    <p:cond delay="0"/>
                                  </p:stCondLst>
                                  <p:childTnLst>
                                    <p:set>
                                      <p:cBhvr>
                                        <p:cTn id="20" dur="1" fill="hold">
                                          <p:stCondLst>
                                            <p:cond delay="0"/>
                                          </p:stCondLst>
                                        </p:cTn>
                                        <p:tgtEl>
                                          <p:spTgt spid="79901"/>
                                        </p:tgtEl>
                                        <p:attrNameLst>
                                          <p:attrName>style.visibility</p:attrName>
                                        </p:attrNameLst>
                                      </p:cBhvr>
                                      <p:to>
                                        <p:strVal val="visible"/>
                                      </p:to>
                                    </p:set>
                                    <p:anim calcmode="lin" valueType="num">
                                      <p:cBhvr>
                                        <p:cTn id="21" dur="500" fill="hold"/>
                                        <p:tgtEl>
                                          <p:spTgt spid="79901"/>
                                        </p:tgtEl>
                                        <p:attrNameLst>
                                          <p:attrName>ppt_w</p:attrName>
                                        </p:attrNameLst>
                                      </p:cBhvr>
                                      <p:tavLst>
                                        <p:tav tm="0">
                                          <p:val>
                                            <p:strVal val="2/3*#ppt_w"/>
                                          </p:val>
                                        </p:tav>
                                        <p:tav tm="100000">
                                          <p:val>
                                            <p:strVal val="#ppt_w"/>
                                          </p:val>
                                        </p:tav>
                                      </p:tavLst>
                                    </p:anim>
                                    <p:anim calcmode="lin" valueType="num">
                                      <p:cBhvr>
                                        <p:cTn id="22" dur="500" fill="hold"/>
                                        <p:tgtEl>
                                          <p:spTgt spid="79901"/>
                                        </p:tgtEl>
                                        <p:attrNameLst>
                                          <p:attrName>ppt_h</p:attrName>
                                        </p:attrNameLst>
                                      </p:cBhvr>
                                      <p:tavLst>
                                        <p:tav tm="0">
                                          <p:val>
                                            <p:strVal val="2/3*#ppt_h"/>
                                          </p:val>
                                        </p:tav>
                                        <p:tav tm="100000">
                                          <p:val>
                                            <p:strVal val="#ppt_h"/>
                                          </p:val>
                                        </p:tav>
                                      </p:tavLst>
                                    </p:anim>
                                  </p:childTnLst>
                                </p:cTn>
                              </p:par>
                              <p:par>
                                <p:cTn id="23" presetID="23" presetClass="exit" presetSubtype="272" repeatCount="indefinite" fill="hold" nodeType="withEffect">
                                  <p:stCondLst>
                                    <p:cond delay="0"/>
                                  </p:stCondLst>
                                  <p:childTnLst>
                                    <p:anim calcmode="lin" valueType="num">
                                      <p:cBhvr>
                                        <p:cTn id="24" dur="500"/>
                                        <p:tgtEl>
                                          <p:spTgt spid="79901"/>
                                        </p:tgtEl>
                                        <p:attrNameLst>
                                          <p:attrName>ppt_w</p:attrName>
                                        </p:attrNameLst>
                                      </p:cBhvr>
                                      <p:tavLst>
                                        <p:tav tm="0">
                                          <p:val>
                                            <p:strVal val="ppt_w"/>
                                          </p:val>
                                        </p:tav>
                                        <p:tav tm="100000">
                                          <p:val>
                                            <p:strVal val="4/3*ppt_w"/>
                                          </p:val>
                                        </p:tav>
                                      </p:tavLst>
                                    </p:anim>
                                    <p:anim calcmode="lin" valueType="num">
                                      <p:cBhvr>
                                        <p:cTn id="25" dur="500"/>
                                        <p:tgtEl>
                                          <p:spTgt spid="79901"/>
                                        </p:tgtEl>
                                        <p:attrNameLst>
                                          <p:attrName>ppt_h</p:attrName>
                                        </p:attrNameLst>
                                      </p:cBhvr>
                                      <p:tavLst>
                                        <p:tav tm="0">
                                          <p:val>
                                            <p:strVal val="ppt_h"/>
                                          </p:val>
                                        </p:tav>
                                        <p:tav tm="100000">
                                          <p:val>
                                            <p:strVal val="4/3*ppt_h"/>
                                          </p:val>
                                        </p:tav>
                                      </p:tavLst>
                                    </p:anim>
                                    <p:set>
                                      <p:cBhvr>
                                        <p:cTn id="26" dur="1" fill="hold">
                                          <p:stCondLst>
                                            <p:cond delay="499"/>
                                          </p:stCondLst>
                                        </p:cTn>
                                        <p:tgtEl>
                                          <p:spTgt spid="79901"/>
                                        </p:tgtEl>
                                        <p:attrNameLst>
                                          <p:attrName>style.visibility</p:attrName>
                                        </p:attrNameLst>
                                      </p:cBhvr>
                                      <p:to>
                                        <p:strVal val="hidden"/>
                                      </p:to>
                                    </p:set>
                                  </p:childTnLst>
                                </p:cTn>
                              </p:par>
                              <p:par>
                                <p:cTn id="27" presetID="23" presetClass="entr" presetSubtype="272" repeatCount="indefinite" fill="hold" nodeType="withEffect">
                                  <p:stCondLst>
                                    <p:cond delay="0"/>
                                  </p:stCondLst>
                                  <p:childTnLst>
                                    <p:set>
                                      <p:cBhvr>
                                        <p:cTn id="28" dur="1" fill="hold">
                                          <p:stCondLst>
                                            <p:cond delay="0"/>
                                          </p:stCondLst>
                                        </p:cTn>
                                        <p:tgtEl>
                                          <p:spTgt spid="79899"/>
                                        </p:tgtEl>
                                        <p:attrNameLst>
                                          <p:attrName>style.visibility</p:attrName>
                                        </p:attrNameLst>
                                      </p:cBhvr>
                                      <p:to>
                                        <p:strVal val="visible"/>
                                      </p:to>
                                    </p:set>
                                    <p:anim calcmode="lin" valueType="num">
                                      <p:cBhvr>
                                        <p:cTn id="29" dur="500" fill="hold"/>
                                        <p:tgtEl>
                                          <p:spTgt spid="79899"/>
                                        </p:tgtEl>
                                        <p:attrNameLst>
                                          <p:attrName>ppt_w</p:attrName>
                                        </p:attrNameLst>
                                      </p:cBhvr>
                                      <p:tavLst>
                                        <p:tav tm="0">
                                          <p:val>
                                            <p:strVal val="2/3*#ppt_w"/>
                                          </p:val>
                                        </p:tav>
                                        <p:tav tm="100000">
                                          <p:val>
                                            <p:strVal val="#ppt_w"/>
                                          </p:val>
                                        </p:tav>
                                      </p:tavLst>
                                    </p:anim>
                                    <p:anim calcmode="lin" valueType="num">
                                      <p:cBhvr>
                                        <p:cTn id="30" dur="500" fill="hold"/>
                                        <p:tgtEl>
                                          <p:spTgt spid="79899"/>
                                        </p:tgtEl>
                                        <p:attrNameLst>
                                          <p:attrName>ppt_h</p:attrName>
                                        </p:attrNameLst>
                                      </p:cBhvr>
                                      <p:tavLst>
                                        <p:tav tm="0">
                                          <p:val>
                                            <p:strVal val="2/3*#ppt_h"/>
                                          </p:val>
                                        </p:tav>
                                        <p:tav tm="100000">
                                          <p:val>
                                            <p:strVal val="#ppt_h"/>
                                          </p:val>
                                        </p:tav>
                                      </p:tavLst>
                                    </p:anim>
                                  </p:childTnLst>
                                </p:cTn>
                              </p:par>
                              <p:par>
                                <p:cTn id="31" presetID="23" presetClass="exit" presetSubtype="272" repeatCount="indefinite" fill="hold" nodeType="withEffect">
                                  <p:stCondLst>
                                    <p:cond delay="0"/>
                                  </p:stCondLst>
                                  <p:childTnLst>
                                    <p:anim calcmode="lin" valueType="num">
                                      <p:cBhvr>
                                        <p:cTn id="32" dur="500"/>
                                        <p:tgtEl>
                                          <p:spTgt spid="79899"/>
                                        </p:tgtEl>
                                        <p:attrNameLst>
                                          <p:attrName>ppt_w</p:attrName>
                                        </p:attrNameLst>
                                      </p:cBhvr>
                                      <p:tavLst>
                                        <p:tav tm="0">
                                          <p:val>
                                            <p:strVal val="ppt_w"/>
                                          </p:val>
                                        </p:tav>
                                        <p:tav tm="100000">
                                          <p:val>
                                            <p:strVal val="4/3*ppt_w"/>
                                          </p:val>
                                        </p:tav>
                                      </p:tavLst>
                                    </p:anim>
                                    <p:anim calcmode="lin" valueType="num">
                                      <p:cBhvr>
                                        <p:cTn id="33" dur="500"/>
                                        <p:tgtEl>
                                          <p:spTgt spid="79899"/>
                                        </p:tgtEl>
                                        <p:attrNameLst>
                                          <p:attrName>ppt_h</p:attrName>
                                        </p:attrNameLst>
                                      </p:cBhvr>
                                      <p:tavLst>
                                        <p:tav tm="0">
                                          <p:val>
                                            <p:strVal val="ppt_h"/>
                                          </p:val>
                                        </p:tav>
                                        <p:tav tm="100000">
                                          <p:val>
                                            <p:strVal val="4/3*ppt_h"/>
                                          </p:val>
                                        </p:tav>
                                      </p:tavLst>
                                    </p:anim>
                                    <p:set>
                                      <p:cBhvr>
                                        <p:cTn id="34" dur="1" fill="hold">
                                          <p:stCondLst>
                                            <p:cond delay="499"/>
                                          </p:stCondLst>
                                        </p:cTn>
                                        <p:tgtEl>
                                          <p:spTgt spid="79899"/>
                                        </p:tgtEl>
                                        <p:attrNameLst>
                                          <p:attrName>style.visibility</p:attrName>
                                        </p:attrNameLst>
                                      </p:cBhvr>
                                      <p:to>
                                        <p:strVal val="hidden"/>
                                      </p:to>
                                    </p:set>
                                  </p:childTnLst>
                                </p:cTn>
                              </p:par>
                              <p:par>
                                <p:cTn id="35" presetID="23" presetClass="entr" presetSubtype="272" repeatCount="indefinite" fill="hold" nodeType="withEffect">
                                  <p:stCondLst>
                                    <p:cond delay="0"/>
                                  </p:stCondLst>
                                  <p:childTnLst>
                                    <p:set>
                                      <p:cBhvr>
                                        <p:cTn id="36" dur="1" fill="hold">
                                          <p:stCondLst>
                                            <p:cond delay="0"/>
                                          </p:stCondLst>
                                        </p:cTn>
                                        <p:tgtEl>
                                          <p:spTgt spid="79900"/>
                                        </p:tgtEl>
                                        <p:attrNameLst>
                                          <p:attrName>style.visibility</p:attrName>
                                        </p:attrNameLst>
                                      </p:cBhvr>
                                      <p:to>
                                        <p:strVal val="visible"/>
                                      </p:to>
                                    </p:set>
                                    <p:anim calcmode="lin" valueType="num">
                                      <p:cBhvr>
                                        <p:cTn id="37" dur="500" fill="hold"/>
                                        <p:tgtEl>
                                          <p:spTgt spid="79900"/>
                                        </p:tgtEl>
                                        <p:attrNameLst>
                                          <p:attrName>ppt_w</p:attrName>
                                        </p:attrNameLst>
                                      </p:cBhvr>
                                      <p:tavLst>
                                        <p:tav tm="0">
                                          <p:val>
                                            <p:strVal val="2/3*#ppt_w"/>
                                          </p:val>
                                        </p:tav>
                                        <p:tav tm="100000">
                                          <p:val>
                                            <p:strVal val="#ppt_w"/>
                                          </p:val>
                                        </p:tav>
                                      </p:tavLst>
                                    </p:anim>
                                    <p:anim calcmode="lin" valueType="num">
                                      <p:cBhvr>
                                        <p:cTn id="38" dur="500" fill="hold"/>
                                        <p:tgtEl>
                                          <p:spTgt spid="79900"/>
                                        </p:tgtEl>
                                        <p:attrNameLst>
                                          <p:attrName>ppt_h</p:attrName>
                                        </p:attrNameLst>
                                      </p:cBhvr>
                                      <p:tavLst>
                                        <p:tav tm="0">
                                          <p:val>
                                            <p:strVal val="2/3*#ppt_h"/>
                                          </p:val>
                                        </p:tav>
                                        <p:tav tm="100000">
                                          <p:val>
                                            <p:strVal val="#ppt_h"/>
                                          </p:val>
                                        </p:tav>
                                      </p:tavLst>
                                    </p:anim>
                                  </p:childTnLst>
                                </p:cTn>
                              </p:par>
                              <p:par>
                                <p:cTn id="39" presetID="23" presetClass="exit" presetSubtype="272" repeatCount="indefinite" fill="hold" nodeType="withEffect">
                                  <p:stCondLst>
                                    <p:cond delay="0"/>
                                  </p:stCondLst>
                                  <p:childTnLst>
                                    <p:anim calcmode="lin" valueType="num">
                                      <p:cBhvr>
                                        <p:cTn id="40" dur="500"/>
                                        <p:tgtEl>
                                          <p:spTgt spid="79900"/>
                                        </p:tgtEl>
                                        <p:attrNameLst>
                                          <p:attrName>ppt_w</p:attrName>
                                        </p:attrNameLst>
                                      </p:cBhvr>
                                      <p:tavLst>
                                        <p:tav tm="0">
                                          <p:val>
                                            <p:strVal val="ppt_w"/>
                                          </p:val>
                                        </p:tav>
                                        <p:tav tm="100000">
                                          <p:val>
                                            <p:strVal val="4/3*ppt_w"/>
                                          </p:val>
                                        </p:tav>
                                      </p:tavLst>
                                    </p:anim>
                                    <p:anim calcmode="lin" valueType="num">
                                      <p:cBhvr>
                                        <p:cTn id="41" dur="500"/>
                                        <p:tgtEl>
                                          <p:spTgt spid="79900"/>
                                        </p:tgtEl>
                                        <p:attrNameLst>
                                          <p:attrName>ppt_h</p:attrName>
                                        </p:attrNameLst>
                                      </p:cBhvr>
                                      <p:tavLst>
                                        <p:tav tm="0">
                                          <p:val>
                                            <p:strVal val="ppt_h"/>
                                          </p:val>
                                        </p:tav>
                                        <p:tav tm="100000">
                                          <p:val>
                                            <p:strVal val="4/3*ppt_h"/>
                                          </p:val>
                                        </p:tav>
                                      </p:tavLst>
                                    </p:anim>
                                    <p:set>
                                      <p:cBhvr>
                                        <p:cTn id="42" dur="1" fill="hold">
                                          <p:stCondLst>
                                            <p:cond delay="499"/>
                                          </p:stCondLst>
                                        </p:cTn>
                                        <p:tgtEl>
                                          <p:spTgt spid="79900"/>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3" presetClass="entr" presetSubtype="16" fill="hold" grpId="0"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plus(in)">
                                      <p:cBhvr>
                                        <p:cTn id="4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8" fill="hold" display="0">
                  <p:stCondLst>
                    <p:cond delay="indefinite"/>
                  </p:stCondLst>
                  <p:endCondLst>
                    <p:cond evt="onNext" delay="0">
                      <p:tgtEl>
                        <p:sldTgt/>
                      </p:tgtEl>
                    </p:cond>
                    <p:cond evt="onPrev" delay="0">
                      <p:tgtEl>
                        <p:sldTgt/>
                      </p:tgtEl>
                    </p:cond>
                    <p:cond evt="onStopAudio" delay="0">
                      <p:tgtEl>
                        <p:sldTgt/>
                      </p:tgtEl>
                    </p:cond>
                  </p:endCondLst>
                </p:cTn>
                <p:tgtEl>
                  <p:spTgt spid="79881"/>
                </p:tgtEl>
              </p:cMediaNode>
            </p:audio>
          </p:childTnLst>
        </p:cTn>
      </p:par>
    </p:tnLst>
    <p:bldLst>
      <p:bldP spid="79895" grpId="0"/>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3" name="Rectangle 2"/>
          <p:cNvSpPr/>
          <p:nvPr/>
        </p:nvSpPr>
        <p:spPr>
          <a:xfrm>
            <a:off x="1653991" y="1182059"/>
            <a:ext cx="9426388" cy="348813"/>
          </a:xfrm>
          <a:prstGeom prst="rect">
            <a:avLst/>
          </a:prstGeom>
          <a:ln>
            <a:noFill/>
          </a:ln>
        </p:spPr>
        <p:txBody>
          <a:bodyPr wrap="square">
            <a:spAutoFit/>
          </a:bodyPr>
          <a:lstStyle/>
          <a:p>
            <a:pPr algn="ctr">
              <a:lnSpc>
                <a:spcPts val="1950"/>
              </a:lnSpc>
            </a:pPr>
            <a:r>
              <a:rPr lang="en-US" sz="4000" b="1" dirty="0" err="1" smtClean="0">
                <a:solidFill>
                  <a:srgbClr val="0070C0"/>
                </a:solidFill>
                <a:latin typeface="Times New Roman" pitchFamily="18" charset="0"/>
                <a:ea typeface="Calibri"/>
                <a:cs typeface="Times New Roman" pitchFamily="18" charset="0"/>
              </a:rPr>
              <a:t>Nội</a:t>
            </a:r>
            <a:r>
              <a:rPr lang="en-US" sz="4000" b="1" dirty="0" smtClean="0">
                <a:solidFill>
                  <a:srgbClr val="0070C0"/>
                </a:solidFill>
                <a:latin typeface="Times New Roman" pitchFamily="18" charset="0"/>
                <a:ea typeface="Calibri"/>
                <a:cs typeface="Times New Roman" pitchFamily="18" charset="0"/>
              </a:rPr>
              <a:t> dung </a:t>
            </a:r>
            <a:r>
              <a:rPr lang="en-US" sz="4000" b="1" dirty="0" err="1" smtClean="0">
                <a:solidFill>
                  <a:srgbClr val="0070C0"/>
                </a:solidFill>
                <a:latin typeface="Times New Roman" pitchFamily="18" charset="0"/>
                <a:ea typeface="Calibri"/>
                <a:cs typeface="Times New Roman" pitchFamily="18" charset="0"/>
              </a:rPr>
              <a:t>điều</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chỉnh</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sau</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bài</a:t>
            </a:r>
            <a:r>
              <a:rPr lang="en-US" sz="4000" b="1" dirty="0" smtClean="0">
                <a:solidFill>
                  <a:srgbClr val="0070C0"/>
                </a:solidFill>
                <a:latin typeface="Times New Roman" pitchFamily="18" charset="0"/>
                <a:ea typeface="Calibri"/>
                <a:cs typeface="Times New Roman" pitchFamily="18" charset="0"/>
              </a:rPr>
              <a:t> </a:t>
            </a:r>
            <a:r>
              <a:rPr lang="en-US" sz="4000" b="1" dirty="0" err="1" smtClean="0">
                <a:solidFill>
                  <a:srgbClr val="0070C0"/>
                </a:solidFill>
                <a:latin typeface="Times New Roman" pitchFamily="18" charset="0"/>
                <a:ea typeface="Calibri"/>
                <a:cs typeface="Times New Roman" pitchFamily="18" charset="0"/>
              </a:rPr>
              <a:t>học</a:t>
            </a:r>
            <a:endParaRPr lang="en-US" sz="4000" b="1" dirty="0">
              <a:solidFill>
                <a:srgbClr val="0070C0"/>
              </a:solidFill>
              <a:latin typeface="Times New Roman" pitchFamily="18" charset="0"/>
              <a:ea typeface="Calibri"/>
              <a:cs typeface="Times New Roman" pitchFamily="18" charset="0"/>
            </a:endParaRPr>
          </a:p>
        </p:txBody>
      </p:sp>
      <p:sp>
        <p:nvSpPr>
          <p:cNvPr id="5" name="Rectangle 4"/>
          <p:cNvSpPr/>
          <p:nvPr/>
        </p:nvSpPr>
        <p:spPr>
          <a:xfrm>
            <a:off x="1653991" y="1892595"/>
            <a:ext cx="9426388" cy="436028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14400"/>
            <a:r>
              <a:rPr lang="en-US" sz="2400" b="1" kern="0" smtClean="0">
                <a:solidFill>
                  <a:srgbClr val="FF0000"/>
                </a:solidFill>
                <a:latin typeface="Times New Roman" pitchFamily="18" charset="0"/>
                <a:cs typeface="Times New Roman" pitchFamily="18" charset="0"/>
              </a:rPr>
              <a:t>……………………………………………………………………………………………………………………………………………………………………………………………………………………………………………....</a:t>
            </a:r>
            <a:endParaRPr lang="en-US" sz="2400" b="1" kern="0"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193744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cxnSp>
        <p:nvCxnSpPr>
          <p:cNvPr id="4" name="Straight Connector 3"/>
          <p:cNvCxnSpPr/>
          <p:nvPr/>
        </p:nvCxnSpPr>
        <p:spPr>
          <a:xfrm>
            <a:off x="5693725" y="2242751"/>
            <a:ext cx="0" cy="4795284"/>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306922" y="2214518"/>
            <a:ext cx="1947185" cy="21265"/>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4582633" y="2230637"/>
            <a:ext cx="2853073" cy="5331"/>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9983973" y="2256684"/>
            <a:ext cx="2179691" cy="10633"/>
          </a:xfrm>
          <a:prstGeom prst="line">
            <a:avLst/>
          </a:prstGeom>
          <a:ln>
            <a:solidFill>
              <a:srgbClr val="00B0F0"/>
            </a:solidFill>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2254107" y="1948694"/>
            <a:ext cx="2328527"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Luyện</a:t>
            </a:r>
            <a:r>
              <a:rPr lang="en-US" sz="2400" b="1" dirty="0" smtClean="0">
                <a:solidFill>
                  <a:srgbClr val="002060"/>
                </a:solidFill>
              </a:rPr>
              <a:t> </a:t>
            </a:r>
            <a:r>
              <a:rPr lang="en-US" sz="2400" b="1" dirty="0" err="1" smtClean="0">
                <a:solidFill>
                  <a:srgbClr val="002060"/>
                </a:solidFill>
              </a:rPr>
              <a:t>đọc</a:t>
            </a:r>
            <a:endParaRPr lang="en-US" sz="2400" b="1" dirty="0">
              <a:solidFill>
                <a:srgbClr val="002060"/>
              </a:solidFill>
            </a:endParaRPr>
          </a:p>
        </p:txBody>
      </p:sp>
      <p:sp>
        <p:nvSpPr>
          <p:cNvPr id="19" name="Rectangle 18"/>
          <p:cNvSpPr/>
          <p:nvPr/>
        </p:nvSpPr>
        <p:spPr>
          <a:xfrm>
            <a:off x="7435706" y="1979874"/>
            <a:ext cx="2548271" cy="59541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err="1" smtClean="0">
                <a:solidFill>
                  <a:srgbClr val="002060"/>
                </a:solidFill>
              </a:rPr>
              <a:t>Tìm</a:t>
            </a:r>
            <a:r>
              <a:rPr lang="en-US" sz="2400" b="1" dirty="0" smtClean="0">
                <a:solidFill>
                  <a:srgbClr val="002060"/>
                </a:solidFill>
              </a:rPr>
              <a:t> </a:t>
            </a:r>
            <a:r>
              <a:rPr lang="en-US" sz="2400" b="1" dirty="0" err="1" smtClean="0">
                <a:solidFill>
                  <a:srgbClr val="002060"/>
                </a:solidFill>
              </a:rPr>
              <a:t>hiểu</a:t>
            </a:r>
            <a:r>
              <a:rPr lang="en-US" sz="2400" b="1" dirty="0" smtClean="0">
                <a:solidFill>
                  <a:srgbClr val="002060"/>
                </a:solidFill>
              </a:rPr>
              <a:t> </a:t>
            </a:r>
            <a:r>
              <a:rPr lang="en-US" sz="2400" b="1" dirty="0" err="1" smtClean="0">
                <a:solidFill>
                  <a:srgbClr val="002060"/>
                </a:solidFill>
              </a:rPr>
              <a:t>bài</a:t>
            </a:r>
            <a:endParaRPr lang="en-US" sz="2400" b="1" dirty="0">
              <a:solidFill>
                <a:srgbClr val="002060"/>
              </a:solidFill>
            </a:endParaRPr>
          </a:p>
        </p:txBody>
      </p:sp>
      <p:sp>
        <p:nvSpPr>
          <p:cNvPr id="20" name="Rectangle 19"/>
          <p:cNvSpPr/>
          <p:nvPr/>
        </p:nvSpPr>
        <p:spPr>
          <a:xfrm>
            <a:off x="5948916" y="2583699"/>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400" dirty="0">
              <a:solidFill>
                <a:srgbClr val="002060"/>
              </a:solidFill>
            </a:endParaRPr>
          </a:p>
        </p:txBody>
      </p:sp>
      <p:sp>
        <p:nvSpPr>
          <p:cNvPr id="24" name="Rectangle 23"/>
          <p:cNvSpPr/>
          <p:nvPr/>
        </p:nvSpPr>
        <p:spPr>
          <a:xfrm>
            <a:off x="877177" y="3997833"/>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Câu</a:t>
            </a:r>
            <a:r>
              <a:rPr lang="en-US" sz="2400" dirty="0" smtClean="0">
                <a:solidFill>
                  <a:srgbClr val="002060"/>
                </a:solidFill>
              </a:rPr>
              <a:t>, </a:t>
            </a:r>
            <a:r>
              <a:rPr lang="en-US" sz="2400" dirty="0" err="1" smtClean="0">
                <a:solidFill>
                  <a:srgbClr val="002060"/>
                </a:solidFill>
              </a:rPr>
              <a:t>giọng</a:t>
            </a:r>
            <a:r>
              <a:rPr lang="en-US" sz="2400" dirty="0" smtClean="0">
                <a:solidFill>
                  <a:srgbClr val="002060"/>
                </a:solidFill>
              </a:rPr>
              <a:t> </a:t>
            </a:r>
            <a:r>
              <a:rPr lang="en-US" sz="2400" dirty="0" err="1" smtClean="0">
                <a:solidFill>
                  <a:srgbClr val="002060"/>
                </a:solidFill>
              </a:rPr>
              <a:t>đọc</a:t>
            </a:r>
            <a:r>
              <a:rPr lang="en-US" sz="2400" dirty="0" smtClean="0">
                <a:solidFill>
                  <a:srgbClr val="002060"/>
                </a:solidFill>
              </a:rPr>
              <a:t>: </a:t>
            </a:r>
            <a:endParaRPr lang="en-US" sz="2400" dirty="0">
              <a:solidFill>
                <a:srgbClr val="002060"/>
              </a:solidFill>
            </a:endParaRPr>
          </a:p>
        </p:txBody>
      </p:sp>
      <p:sp>
        <p:nvSpPr>
          <p:cNvPr id="25" name="Rectangle 24"/>
          <p:cNvSpPr/>
          <p:nvPr/>
        </p:nvSpPr>
        <p:spPr>
          <a:xfrm>
            <a:off x="875413" y="2619136"/>
            <a:ext cx="4774016" cy="6273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smtClean="0">
                <a:solidFill>
                  <a:srgbClr val="002060"/>
                </a:solidFill>
              </a:rPr>
              <a:t>- </a:t>
            </a:r>
            <a:r>
              <a:rPr lang="en-US" sz="2400" dirty="0" err="1" smtClean="0">
                <a:solidFill>
                  <a:srgbClr val="002060"/>
                </a:solidFill>
              </a:rPr>
              <a:t>Từ</a:t>
            </a:r>
            <a:r>
              <a:rPr lang="en-US" sz="2400" dirty="0" smtClean="0">
                <a:solidFill>
                  <a:srgbClr val="002060"/>
                </a:solidFill>
              </a:rPr>
              <a:t> </a:t>
            </a:r>
            <a:r>
              <a:rPr lang="en-US" sz="2400" dirty="0" err="1" smtClean="0">
                <a:solidFill>
                  <a:srgbClr val="002060"/>
                </a:solidFill>
              </a:rPr>
              <a:t>khó</a:t>
            </a:r>
            <a:r>
              <a:rPr lang="en-US" sz="2400" dirty="0" smtClean="0">
                <a:solidFill>
                  <a:srgbClr val="002060"/>
                </a:solidFill>
              </a:rPr>
              <a:t>: </a:t>
            </a:r>
            <a:endParaRPr lang="en-US" sz="2400" dirty="0">
              <a:solidFill>
                <a:srgbClr val="002060"/>
              </a:solidFill>
            </a:endParaRPr>
          </a:p>
        </p:txBody>
      </p:sp>
      <p:sp>
        <p:nvSpPr>
          <p:cNvPr id="17" name="Rectangle 16"/>
          <p:cNvSpPr/>
          <p:nvPr/>
        </p:nvSpPr>
        <p:spPr>
          <a:xfrm>
            <a:off x="2885090" y="139310"/>
            <a:ext cx="5297213" cy="17367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Gặt</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chữ</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trên</a:t>
            </a:r>
            <a:r>
              <a:rPr lang="en-US" sz="2400" b="1" dirty="0" smtClean="0">
                <a:solidFill>
                  <a:srgbClr val="FF0000"/>
                </a:solidFill>
                <a:latin typeface="Times New Roman" pitchFamily="18" charset="0"/>
                <a:cs typeface="Times New Roman" pitchFamily="18" charset="0"/>
              </a:rPr>
              <a:t> non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p>
          <a:p>
            <a:pPr algn="r"/>
            <a:r>
              <a:rPr lang="en-US" sz="2400" b="1" dirty="0" smtClean="0">
                <a:solidFill>
                  <a:srgbClr val="FF0000"/>
                </a:solidFill>
                <a:latin typeface="Times New Roman" pitchFamily="18" charset="0"/>
                <a:cs typeface="Times New Roman" pitchFamily="18" charset="0"/>
              </a:rPr>
              <a:t>(</a:t>
            </a:r>
            <a:r>
              <a:rPr lang="en-US" sz="2400" b="1" dirty="0" err="1" smtClean="0">
                <a:solidFill>
                  <a:srgbClr val="FF0000"/>
                </a:solidFill>
                <a:latin typeface="Times New Roman" pitchFamily="18" charset="0"/>
                <a:cs typeface="Times New Roman" pitchFamily="18" charset="0"/>
              </a:rPr>
              <a:t>Bích</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Ngọc</a:t>
            </a:r>
            <a:r>
              <a:rPr lang="en-US" sz="2400" b="1" dirty="0" smtClean="0">
                <a:solidFill>
                  <a:srgbClr val="FF0000"/>
                </a:solidFill>
                <a:latin typeface="Times New Roman" pitchFamily="18" charset="0"/>
                <a:cs typeface="Times New Roman" pitchFamily="18" charset="0"/>
              </a:rPr>
              <a:t>)</a:t>
            </a:r>
            <a:endParaRPr lang="en-US" sz="24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524343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79202" name="Picture 6" descr="Anh dep "/>
          <p:cNvPicPr>
            <a:picLocks noChangeAspect="1" noChangeArrowheads="1"/>
          </p:cNvPicPr>
          <p:nvPr/>
        </p:nvPicPr>
        <p:blipFill>
          <a:blip r:embed="rId2">
            <a:extLst>
              <a:ext uri="{28A0092B-C50C-407E-A947-70E740481C1C}">
                <a14:useLocalDpi xmlns:a14="http://schemas.microsoft.com/office/drawing/2010/main" val="0"/>
              </a:ext>
            </a:extLst>
          </a:blip>
          <a:srcRect l="1653" t="7990" r="1245" b="7263"/>
          <a:stretch>
            <a:fillRect/>
          </a:stretch>
        </p:blipFill>
        <p:spPr bwMode="auto">
          <a:xfrm>
            <a:off x="7" y="0"/>
            <a:ext cx="12331700" cy="693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51" name="WordArt 7"/>
          <p:cNvSpPr>
            <a:spLocks noChangeArrowheads="1" noChangeShapeType="1" noTextEdit="1"/>
          </p:cNvSpPr>
          <p:nvPr/>
        </p:nvSpPr>
        <p:spPr bwMode="auto">
          <a:xfrm>
            <a:off x="2133600" y="1905000"/>
            <a:ext cx="7721600" cy="3429000"/>
          </a:xfrm>
          <a:prstGeom prst="rect">
            <a:avLst/>
          </a:prstGeom>
        </p:spPr>
        <p:txBody>
          <a:bodyPr wrap="none" lIns="91338" tIns="45718" rIns="91338" bIns="45718" fromWordArt="1">
            <a:prstTxWarp prst="textDeflate">
              <a:avLst>
                <a:gd name="adj" fmla="val 26227"/>
              </a:avLst>
            </a:prstTxWarp>
          </a:bodyPr>
          <a:lstStyle/>
          <a:p>
            <a:pPr algn="ctr" defTabSz="1218120" eaLnBrk="0" fontAlgn="base" hangingPunct="0">
              <a:spcBef>
                <a:spcPct val="0"/>
              </a:spcBef>
              <a:spcAft>
                <a:spcPct val="0"/>
              </a:spcAft>
            </a:pPr>
            <a:r>
              <a:rPr lang="en-US" sz="3600" kern="10">
                <a:ln w="9525">
                  <a:solidFill>
                    <a:srgbClr val="FF3399"/>
                  </a:solidFill>
                  <a:round/>
                  <a:headEnd/>
                  <a:tailEnd/>
                </a:ln>
                <a:solidFill>
                  <a:srgbClr val="FF3399"/>
                </a:solidFill>
                <a:latin typeface="Times New Roman"/>
                <a:cs typeface="Times New Roman"/>
                <a:sym typeface="Arial"/>
              </a:rPr>
              <a:t>KHÁM PHÁ</a:t>
            </a:r>
          </a:p>
        </p:txBody>
      </p:sp>
      <p:grpSp>
        <p:nvGrpSpPr>
          <p:cNvPr id="6153" name="Group 9"/>
          <p:cNvGrpSpPr>
            <a:grpSpLocks/>
          </p:cNvGrpSpPr>
          <p:nvPr/>
        </p:nvGrpSpPr>
        <p:grpSpPr bwMode="auto">
          <a:xfrm>
            <a:off x="4470400" y="762008"/>
            <a:ext cx="2616200" cy="938213"/>
            <a:chOff x="2268" y="2544"/>
            <a:chExt cx="1236" cy="591"/>
          </a:xfrm>
        </p:grpSpPr>
        <p:pic>
          <p:nvPicPr>
            <p:cNvPr id="179205" name="Picture 10"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80" y="2544"/>
              <a:ext cx="624" cy="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6" name="Picture 11" descr="Tweety[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flipH="1">
              <a:off x="2268" y="2544"/>
              <a:ext cx="612" cy="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100308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4" presetClass="entr" presetSubtype="0" fill="hold" grpId="0" nodeType="afterEffect">
                                  <p:stCondLst>
                                    <p:cond delay="0"/>
                                  </p:stCondLst>
                                  <p:childTnLst>
                                    <p:set>
                                      <p:cBhvr>
                                        <p:cTn id="6" dur="1" fill="hold">
                                          <p:stCondLst>
                                            <p:cond delay="0"/>
                                          </p:stCondLst>
                                        </p:cTn>
                                        <p:tgtEl>
                                          <p:spTgt spid="6151"/>
                                        </p:tgtEl>
                                        <p:attrNameLst>
                                          <p:attrName>style.visibility</p:attrName>
                                        </p:attrNameLst>
                                      </p:cBhvr>
                                      <p:to>
                                        <p:strVal val="visible"/>
                                      </p:to>
                                    </p:set>
                                    <p:anim to="" calcmode="lin" valueType="num">
                                      <p:cBhvr>
                                        <p:cTn id="7" dur="1" fill="hold"/>
                                        <p:tgtEl>
                                          <p:spTgt spid="6151"/>
                                        </p:tgtEl>
                                        <p:attrNameLst>
                                          <p:attrName/>
                                        </p:attrNameLst>
                                      </p:cBhvr>
                                    </p:anim>
                                  </p:childTnLst>
                                </p:cTn>
                              </p:par>
                              <p:par>
                                <p:cTn id="8" presetID="2" presetClass="entr" presetSubtype="3" fill="hold" nodeType="withEffect">
                                  <p:stCondLst>
                                    <p:cond delay="0"/>
                                  </p:stCondLst>
                                  <p:childTnLst>
                                    <p:set>
                                      <p:cBhvr>
                                        <p:cTn id="9" dur="1" fill="hold">
                                          <p:stCondLst>
                                            <p:cond delay="0"/>
                                          </p:stCondLst>
                                        </p:cTn>
                                        <p:tgtEl>
                                          <p:spTgt spid="6153"/>
                                        </p:tgtEl>
                                        <p:attrNameLst>
                                          <p:attrName>style.visibility</p:attrName>
                                        </p:attrNameLst>
                                      </p:cBhvr>
                                      <p:to>
                                        <p:strVal val="visible"/>
                                      </p:to>
                                    </p:set>
                                    <p:anim calcmode="lin" valueType="num">
                                      <p:cBhvr additive="base">
                                        <p:cTn id="10" dur="500" fill="hold"/>
                                        <p:tgtEl>
                                          <p:spTgt spid="6153"/>
                                        </p:tgtEl>
                                        <p:attrNameLst>
                                          <p:attrName>ppt_x</p:attrName>
                                        </p:attrNameLst>
                                      </p:cBhvr>
                                      <p:tavLst>
                                        <p:tav tm="0">
                                          <p:val>
                                            <p:strVal val="1+#ppt_w/2"/>
                                          </p:val>
                                        </p:tav>
                                        <p:tav tm="100000">
                                          <p:val>
                                            <p:strVal val="#ppt_x"/>
                                          </p:val>
                                        </p:tav>
                                      </p:tavLst>
                                    </p:anim>
                                    <p:anim calcmode="lin" valueType="num">
                                      <p:cBhvr additive="base">
                                        <p:cTn id="11" dur="500" fill="hold"/>
                                        <p:tgtEl>
                                          <p:spTgt spid="615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grpSp>
        <p:nvGrpSpPr>
          <p:cNvPr id="21510" name="Group 15"/>
          <p:cNvGrpSpPr>
            <a:grpSpLocks/>
          </p:cNvGrpSpPr>
          <p:nvPr/>
        </p:nvGrpSpPr>
        <p:grpSpPr bwMode="auto">
          <a:xfrm>
            <a:off x="11096685" y="6491817"/>
            <a:ext cx="409575" cy="101600"/>
            <a:chOff x="0" y="0"/>
            <a:chExt cx="1729668" cy="429260"/>
          </a:xfrm>
        </p:grpSpPr>
        <p:sp>
          <p:nvSpPr>
            <p:cNvPr id="21528" name="Freeform 16"/>
            <p:cNvSpPr>
              <a:spLocks/>
            </p:cNvSpPr>
            <p:nvPr/>
          </p:nvSpPr>
          <p:spPr bwMode="auto">
            <a:xfrm>
              <a:off x="0" y="-5080"/>
              <a:ext cx="1729668" cy="434340"/>
            </a:xfrm>
            <a:custGeom>
              <a:avLst/>
              <a:gdLst>
                <a:gd name="T0" fmla="*/ 1711888 w 1729668"/>
                <a:gd name="T1" fmla="*/ 187960 h 434340"/>
                <a:gd name="T2" fmla="*/ 1450268 w 1729668"/>
                <a:gd name="T3" fmla="*/ 11430 h 434340"/>
                <a:gd name="T4" fmla="*/ 1396928 w 1729668"/>
                <a:gd name="T5" fmla="*/ 21590 h 434340"/>
                <a:gd name="T6" fmla="*/ 1407088 w 1729668"/>
                <a:gd name="T7" fmla="*/ 74930 h 434340"/>
                <a:gd name="T8" fmla="*/ 1565838 w 1729668"/>
                <a:gd name="T9" fmla="*/ 181610 h 434340"/>
                <a:gd name="T10" fmla="*/ 0 w 1729668"/>
                <a:gd name="T11" fmla="*/ 181610 h 434340"/>
                <a:gd name="T12" fmla="*/ 0 w 1729668"/>
                <a:gd name="T13" fmla="*/ 257810 h 434340"/>
                <a:gd name="T14" fmla="*/ 1565838 w 1729668"/>
                <a:gd name="T15" fmla="*/ 257810 h 434340"/>
                <a:gd name="T16" fmla="*/ 1407088 w 1729668"/>
                <a:gd name="T17" fmla="*/ 364490 h 434340"/>
                <a:gd name="T18" fmla="*/ 1396928 w 1729668"/>
                <a:gd name="T19" fmla="*/ 417830 h 434340"/>
                <a:gd name="T20" fmla="*/ 1428678 w 1729668"/>
                <a:gd name="T21" fmla="*/ 434340 h 434340"/>
                <a:gd name="T22" fmla="*/ 1450268 w 1729668"/>
                <a:gd name="T23" fmla="*/ 427990 h 434340"/>
                <a:gd name="T24" fmla="*/ 1713158 w 1729668"/>
                <a:gd name="T25" fmla="*/ 251460 h 434340"/>
                <a:gd name="T26" fmla="*/ 1729668 w 1729668"/>
                <a:gd name="T27" fmla="*/ 219710 h 434340"/>
                <a:gd name="T28" fmla="*/ 1711888 w 1729668"/>
                <a:gd name="T29" fmla="*/ 187960 h 43434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729668"/>
                <a:gd name="T46" fmla="*/ 0 h 434340"/>
                <a:gd name="T47" fmla="*/ 1729668 w 1729668"/>
                <a:gd name="T48" fmla="*/ 434340 h 434340"/>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729668" h="434340">
                  <a:moveTo>
                    <a:pt x="1711888" y="187960"/>
                  </a:moveTo>
                  <a:lnTo>
                    <a:pt x="1450268" y="11430"/>
                  </a:lnTo>
                  <a:cubicBezTo>
                    <a:pt x="1432488" y="0"/>
                    <a:pt x="1409628" y="3810"/>
                    <a:pt x="1396928" y="21590"/>
                  </a:cubicBezTo>
                  <a:cubicBezTo>
                    <a:pt x="1385498" y="39370"/>
                    <a:pt x="1389308" y="62230"/>
                    <a:pt x="1407088" y="74930"/>
                  </a:cubicBezTo>
                  <a:lnTo>
                    <a:pt x="1565838" y="181610"/>
                  </a:lnTo>
                  <a:lnTo>
                    <a:pt x="0" y="181610"/>
                  </a:lnTo>
                  <a:lnTo>
                    <a:pt x="0" y="257810"/>
                  </a:lnTo>
                  <a:lnTo>
                    <a:pt x="1565838" y="257810"/>
                  </a:lnTo>
                  <a:lnTo>
                    <a:pt x="1407088" y="364490"/>
                  </a:lnTo>
                  <a:cubicBezTo>
                    <a:pt x="1389308" y="375920"/>
                    <a:pt x="1385498" y="400050"/>
                    <a:pt x="1396928" y="417830"/>
                  </a:cubicBezTo>
                  <a:cubicBezTo>
                    <a:pt x="1404548" y="429260"/>
                    <a:pt x="1415978" y="434340"/>
                    <a:pt x="1428678" y="434340"/>
                  </a:cubicBezTo>
                  <a:cubicBezTo>
                    <a:pt x="1436298" y="434340"/>
                    <a:pt x="1443918" y="431800"/>
                    <a:pt x="1450268" y="427990"/>
                  </a:cubicBezTo>
                  <a:lnTo>
                    <a:pt x="1713158" y="251460"/>
                  </a:lnTo>
                  <a:cubicBezTo>
                    <a:pt x="1723318" y="243840"/>
                    <a:pt x="1729668" y="232410"/>
                    <a:pt x="1729668" y="219710"/>
                  </a:cubicBezTo>
                  <a:cubicBezTo>
                    <a:pt x="1729668" y="207010"/>
                    <a:pt x="1723318" y="195580"/>
                    <a:pt x="1711888" y="187960"/>
                  </a:cubicBezTo>
                  <a:close/>
                </a:path>
              </a:pathLst>
            </a:custGeom>
            <a:solidFill>
              <a:srgbClr val="292929"/>
            </a:solidFill>
            <a:ln w="9525">
              <a:noFill/>
              <a:round/>
              <a:headEnd/>
              <a:tailEnd/>
            </a:ln>
          </p:spPr>
          <p:txBody>
            <a:bodyPr/>
            <a:lstStyle/>
            <a:p>
              <a:pPr defTabSz="1218090" fontAlgn="base">
                <a:spcBef>
                  <a:spcPct val="0"/>
                </a:spcBef>
                <a:spcAft>
                  <a:spcPct val="0"/>
                </a:spcAft>
              </a:pPr>
              <a:endParaRPr lang="en-US" sz="1200">
                <a:solidFill>
                  <a:prstClr val="black"/>
                </a:solidFill>
                <a:latin typeface="Arial" charset="0"/>
                <a:cs typeface="Arial" charset="0"/>
                <a:sym typeface="Arial"/>
              </a:endParaRPr>
            </a:p>
          </p:txBody>
        </p:sp>
      </p:grpSp>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09" tIns="30478" rIns="60909" bIns="30478"/>
          <a:lstStyle/>
          <a:p>
            <a:pPr defTabSz="1218090" fontAlgn="base">
              <a:spcBef>
                <a:spcPct val="0"/>
              </a:spcBef>
              <a:spcAft>
                <a:spcPct val="0"/>
              </a:spcAft>
            </a:pPr>
            <a:endParaRPr lang="en-US" sz="1200">
              <a:solidFill>
                <a:prstClr val="black"/>
              </a:solidFill>
              <a:cs typeface="Arial" charset="0"/>
              <a:sym typeface="Aria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 y="0"/>
            <a:ext cx="12102105" cy="6771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Nhóm 8">
            <a:extLst>
              <a:ext uri="{FF2B5EF4-FFF2-40B4-BE49-F238E27FC236}">
                <a16:creationId xmlns="" xmlns:a16="http://schemas.microsoft.com/office/drawing/2014/main" id="{74D989CF-9169-0BB8-DA32-1662979AD024}"/>
              </a:ext>
            </a:extLst>
          </p:cNvPr>
          <p:cNvGrpSpPr/>
          <p:nvPr/>
        </p:nvGrpSpPr>
        <p:grpSpPr>
          <a:xfrm>
            <a:off x="1028983" y="352628"/>
            <a:ext cx="4524260" cy="2099257"/>
            <a:chOff x="5166911" y="0"/>
            <a:chExt cx="3393195" cy="1574443"/>
          </a:xfrm>
        </p:grpSpPr>
        <p:pic>
          <p:nvPicPr>
            <p:cNvPr id="9" name="Hình ảnh 2" descr="Ảnh có chứa văn bản&#10;&#10;Mô tả được tạo tự động">
              <a:extLst>
                <a:ext uri="{FF2B5EF4-FFF2-40B4-BE49-F238E27FC236}">
                  <a16:creationId xmlns="" xmlns:a16="http://schemas.microsoft.com/office/drawing/2014/main" id="{AFCB78F1-5D37-5940-DA9C-BA7728E21AC3}"/>
                </a:ext>
              </a:extLst>
            </p:cNvPr>
            <p:cNvPicPr>
              <a:picLocks noChangeAspect="1"/>
            </p:cNvPicPr>
            <p:nvPr/>
          </p:nvPicPr>
          <p:blipFill rotWithShape="1">
            <a:blip r:embed="rId5"/>
            <a:srcRect l="51326" t="14779" r="3493" b="47952"/>
            <a:stretch/>
          </p:blipFill>
          <p:spPr>
            <a:xfrm>
              <a:off x="5166911" y="0"/>
              <a:ext cx="3393195" cy="1574443"/>
            </a:xfrm>
            <a:prstGeom prst="rect">
              <a:avLst/>
            </a:prstGeom>
          </p:spPr>
        </p:pic>
        <p:sp>
          <p:nvSpPr>
            <p:cNvPr id="10" name="Hộp Văn bản 5">
              <a:extLst>
                <a:ext uri="{FF2B5EF4-FFF2-40B4-BE49-F238E27FC236}">
                  <a16:creationId xmlns="" xmlns:a16="http://schemas.microsoft.com/office/drawing/2014/main" id="{3AB9E0B0-75B8-32DE-C41F-1CEAA08D15A3}"/>
                </a:ext>
              </a:extLst>
            </p:cNvPr>
            <p:cNvSpPr txBox="1"/>
            <p:nvPr/>
          </p:nvSpPr>
          <p:spPr>
            <a:xfrm>
              <a:off x="5862434" y="488101"/>
              <a:ext cx="2522863" cy="807914"/>
            </a:xfrm>
            <a:prstGeom prst="rect">
              <a:avLst/>
            </a:prstGeom>
            <a:noFill/>
          </p:spPr>
          <p:txBody>
            <a:bodyPr wrap="square" rtlCol="0">
              <a:spAutoFit/>
            </a:bodyPr>
            <a:lstStyle/>
            <a:p>
              <a:pPr defTabSz="1219170">
                <a:buClr>
                  <a:srgbClr val="000000"/>
                </a:buClr>
                <a:defRPr/>
              </a:pPr>
              <a:r>
                <a:rPr lang="en-US" sz="6400" b="1" kern="0" dirty="0" err="1">
                  <a:solidFill>
                    <a:srgbClr val="F9FAF0"/>
                  </a:solidFill>
                  <a:cs typeface="Arial"/>
                  <a:sym typeface="Arial"/>
                </a:rPr>
                <a:t>Chặng</a:t>
              </a:r>
              <a:r>
                <a:rPr lang="en-US" sz="6400" b="1" kern="0" dirty="0">
                  <a:solidFill>
                    <a:srgbClr val="F9FAF0"/>
                  </a:solidFill>
                  <a:cs typeface="Arial"/>
                  <a:sym typeface="Arial"/>
                </a:rPr>
                <a:t> 1</a:t>
              </a:r>
            </a:p>
          </p:txBody>
        </p:sp>
      </p:grpSp>
      <p:grpSp>
        <p:nvGrpSpPr>
          <p:cNvPr id="11" name="Nhóm 9">
            <a:extLst>
              <a:ext uri="{FF2B5EF4-FFF2-40B4-BE49-F238E27FC236}">
                <a16:creationId xmlns="" xmlns:a16="http://schemas.microsoft.com/office/drawing/2014/main" id="{1628CD1B-9444-FE71-C3BD-2A82B1FB76A0}"/>
              </a:ext>
            </a:extLst>
          </p:cNvPr>
          <p:cNvGrpSpPr/>
          <p:nvPr/>
        </p:nvGrpSpPr>
        <p:grpSpPr>
          <a:xfrm>
            <a:off x="306919" y="2196966"/>
            <a:ext cx="6140068" cy="3018997"/>
            <a:chOff x="4682169" y="1304810"/>
            <a:chExt cx="4605051" cy="2264248"/>
          </a:xfrm>
        </p:grpSpPr>
        <p:pic>
          <p:nvPicPr>
            <p:cNvPr id="12" name="Hình ảnh 3" descr="Ảnh có chứa văn bản&#10;&#10;Mô tả được tạo tự động">
              <a:extLst>
                <a:ext uri="{FF2B5EF4-FFF2-40B4-BE49-F238E27FC236}">
                  <a16:creationId xmlns="" xmlns:a16="http://schemas.microsoft.com/office/drawing/2014/main" id="{5046006E-70F3-CDFF-8EE3-869D02621268}"/>
                </a:ext>
              </a:extLst>
            </p:cNvPr>
            <p:cNvPicPr>
              <a:picLocks noChangeAspect="1"/>
            </p:cNvPicPr>
            <p:nvPr/>
          </p:nvPicPr>
          <p:blipFill rotWithShape="1">
            <a:blip r:embed="rId5"/>
            <a:srcRect l="51326" t="14779" r="3493" b="47952"/>
            <a:stretch/>
          </p:blipFill>
          <p:spPr>
            <a:xfrm>
              <a:off x="4682169" y="1304810"/>
              <a:ext cx="4461831" cy="2264248"/>
            </a:xfrm>
            <a:prstGeom prst="rect">
              <a:avLst/>
            </a:prstGeom>
          </p:spPr>
        </p:pic>
        <p:sp>
          <p:nvSpPr>
            <p:cNvPr id="13" name="Hộp Văn bản 6">
              <a:extLst>
                <a:ext uri="{FF2B5EF4-FFF2-40B4-BE49-F238E27FC236}">
                  <a16:creationId xmlns="" xmlns:a16="http://schemas.microsoft.com/office/drawing/2014/main" id="{A5C5EFF0-0136-CD4C-8662-F1449C1C5786}"/>
                </a:ext>
              </a:extLst>
            </p:cNvPr>
            <p:cNvSpPr txBox="1"/>
            <p:nvPr/>
          </p:nvSpPr>
          <p:spPr>
            <a:xfrm>
              <a:off x="5583714" y="1778623"/>
              <a:ext cx="3703506" cy="1423563"/>
            </a:xfrm>
            <a:prstGeom prst="rect">
              <a:avLst/>
            </a:prstGeom>
            <a:noFill/>
          </p:spPr>
          <p:txBody>
            <a:bodyPr wrap="square" rtlCol="0">
              <a:spAutoFit/>
            </a:bodyPr>
            <a:lstStyle/>
            <a:p>
              <a:pPr defTabSz="1219170">
                <a:buClr>
                  <a:srgbClr val="000000"/>
                </a:buClr>
                <a:defRPr/>
              </a:pPr>
              <a:r>
                <a:rPr lang="en-US" sz="5867" b="1" kern="0" dirty="0" err="1">
                  <a:solidFill>
                    <a:srgbClr val="002060"/>
                  </a:solidFill>
                  <a:cs typeface="Arial"/>
                  <a:sym typeface="Arial"/>
                </a:rPr>
                <a:t>Luyện</a:t>
              </a:r>
              <a:r>
                <a:rPr lang="en-US" sz="5867" b="1" kern="0" dirty="0">
                  <a:solidFill>
                    <a:srgbClr val="002060"/>
                  </a:solidFill>
                  <a:cs typeface="Arial"/>
                  <a:sym typeface="Arial"/>
                </a:rPr>
                <a:t> </a:t>
              </a:r>
              <a:r>
                <a:rPr lang="en-US" sz="5867" b="1" kern="0" dirty="0" err="1">
                  <a:solidFill>
                    <a:srgbClr val="002060"/>
                  </a:solidFill>
                  <a:cs typeface="Arial"/>
                  <a:sym typeface="Arial"/>
                </a:rPr>
                <a:t>đọc</a:t>
              </a:r>
              <a:r>
                <a:rPr lang="en-US" sz="5867" b="1" kern="0" dirty="0">
                  <a:solidFill>
                    <a:srgbClr val="002060"/>
                  </a:solidFill>
                  <a:cs typeface="Arial"/>
                  <a:sym typeface="Arial"/>
                </a:rPr>
                <a:t> </a:t>
              </a:r>
              <a:r>
                <a:rPr lang="en-US" sz="5867" b="1" kern="0" dirty="0" err="1">
                  <a:solidFill>
                    <a:srgbClr val="002060"/>
                  </a:solidFill>
                  <a:cs typeface="Arial"/>
                  <a:sym typeface="Arial"/>
                </a:rPr>
                <a:t>thành</a:t>
              </a:r>
              <a:r>
                <a:rPr lang="en-US" sz="5867" b="1" kern="0" dirty="0">
                  <a:solidFill>
                    <a:srgbClr val="002060"/>
                  </a:solidFill>
                  <a:cs typeface="Arial"/>
                  <a:sym typeface="Arial"/>
                </a:rPr>
                <a:t> </a:t>
              </a:r>
              <a:r>
                <a:rPr lang="en-US" sz="5867" b="1" kern="0" dirty="0" err="1">
                  <a:solidFill>
                    <a:srgbClr val="002060"/>
                  </a:solidFill>
                  <a:cs typeface="Arial"/>
                  <a:sym typeface="Arial"/>
                </a:rPr>
                <a:t>tiếng</a:t>
              </a:r>
              <a:endParaRPr lang="en-US" sz="5867" b="1" kern="0" dirty="0">
                <a:solidFill>
                  <a:srgbClr val="002060"/>
                </a:solidFill>
                <a:cs typeface="Arial"/>
                <a:sym typeface="Arial"/>
              </a:endParaRPr>
            </a:p>
          </p:txBody>
        </p:sp>
      </p:grpSp>
    </p:spTree>
    <p:extLst>
      <p:ext uri="{BB962C8B-B14F-4D97-AF65-F5344CB8AC3E}">
        <p14:creationId xmlns:p14="http://schemas.microsoft.com/office/powerpoint/2010/main" val="866843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2" presetClass="entr" presetSubtype="1"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up)">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2050" name="Picture 1" descr="Description: Gặt chữ trên non lớp 4 (trang 63, 64) | Kết nối tri thức Giải Tiếng Việt lớp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 y="-2"/>
            <a:ext cx="12192002"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Hình ảnh 10">
            <a:extLst>
              <a:ext uri="{FF2B5EF4-FFF2-40B4-BE49-F238E27FC236}">
                <a16:creationId xmlns="" xmlns:a16="http://schemas.microsoft.com/office/drawing/2014/main" id="{47A3E390-0C8A-99AD-80F6-644CFAB4BB9A}"/>
              </a:ext>
            </a:extLst>
          </p:cNvPr>
          <p:cNvPicPr>
            <a:picLocks noChangeAspect="1"/>
          </p:cNvPicPr>
          <p:nvPr/>
        </p:nvPicPr>
        <p:blipFill>
          <a:blip r:embed="rId5"/>
          <a:stretch>
            <a:fillRect/>
          </a:stretch>
        </p:blipFill>
        <p:spPr>
          <a:xfrm>
            <a:off x="408517" y="106892"/>
            <a:ext cx="3657616" cy="2045194"/>
          </a:xfrm>
          <a:prstGeom prst="rect">
            <a:avLst/>
          </a:prstGeom>
        </p:spPr>
      </p:pic>
      <p:pic>
        <p:nvPicPr>
          <p:cNvPr id="7" name="Hình ảnh 8">
            <a:extLst>
              <a:ext uri="{FF2B5EF4-FFF2-40B4-BE49-F238E27FC236}">
                <a16:creationId xmlns="" xmlns:a16="http://schemas.microsoft.com/office/drawing/2014/main" id="{034F33D2-9872-D07A-A7CB-97FBE9A2B02A}"/>
              </a:ext>
            </a:extLst>
          </p:cNvPr>
          <p:cNvPicPr>
            <a:picLocks noChangeAspect="1"/>
          </p:cNvPicPr>
          <p:nvPr/>
        </p:nvPicPr>
        <p:blipFill>
          <a:blip r:embed="rId6"/>
          <a:stretch>
            <a:fillRect/>
          </a:stretch>
        </p:blipFill>
        <p:spPr>
          <a:xfrm>
            <a:off x="3739726" y="2231558"/>
            <a:ext cx="4125433" cy="2066393"/>
          </a:xfrm>
          <a:prstGeom prst="rect">
            <a:avLst/>
          </a:prstGeom>
        </p:spPr>
      </p:pic>
      <p:pic>
        <p:nvPicPr>
          <p:cNvPr id="8" name="Hình ảnh 6">
            <a:extLst>
              <a:ext uri="{FF2B5EF4-FFF2-40B4-BE49-F238E27FC236}">
                <a16:creationId xmlns="" xmlns:a16="http://schemas.microsoft.com/office/drawing/2014/main" id="{09ACE0A0-79EF-63B0-CACE-5823D160946B}"/>
              </a:ext>
            </a:extLst>
          </p:cNvPr>
          <p:cNvPicPr>
            <a:picLocks noChangeAspect="1"/>
          </p:cNvPicPr>
          <p:nvPr/>
        </p:nvPicPr>
        <p:blipFill>
          <a:blip r:embed="rId7"/>
          <a:stretch>
            <a:fillRect/>
          </a:stretch>
        </p:blipFill>
        <p:spPr>
          <a:xfrm>
            <a:off x="7218772" y="4605691"/>
            <a:ext cx="4234359" cy="2032176"/>
          </a:xfrm>
          <a:prstGeom prst="rect">
            <a:avLst/>
          </a:prstGeom>
        </p:spPr>
      </p:pic>
    </p:spTree>
    <p:extLst>
      <p:ext uri="{BB962C8B-B14F-4D97-AF65-F5344CB8AC3E}">
        <p14:creationId xmlns:p14="http://schemas.microsoft.com/office/powerpoint/2010/main" val="2490584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1511" name="AutoShape 4"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103717" y="-96309"/>
            <a:ext cx="203200" cy="203201"/>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2" name="AutoShape 6"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205317" y="52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sp>
        <p:nvSpPr>
          <p:cNvPr id="21513" name="AutoShape 8" descr="Beautiful heart-fireworks set. Bright romantic salute isolated on white  background. Love decoration flat firework. Symbol of Valentine Day  celebration, holiday, wedding. Vector illustration - Buy this stock vector  and explore similar vectors"/>
          <p:cNvSpPr>
            <a:spLocks noChangeAspect="1" noChangeArrowheads="1"/>
          </p:cNvSpPr>
          <p:nvPr/>
        </p:nvSpPr>
        <p:spPr bwMode="auto">
          <a:xfrm>
            <a:off x="306917" y="106892"/>
            <a:ext cx="203200" cy="203200"/>
          </a:xfrm>
          <a:prstGeom prst="rect">
            <a:avLst/>
          </a:prstGeom>
          <a:noFill/>
          <a:ln w="9525">
            <a:noFill/>
            <a:miter lim="800000"/>
            <a:headEnd/>
            <a:tailEnd/>
          </a:ln>
        </p:spPr>
        <p:txBody>
          <a:bodyPr lIns="60957" tIns="30478" rIns="60957" bIns="30478"/>
          <a:lstStyle/>
          <a:p>
            <a:pPr defTabSz="1219170" fontAlgn="base">
              <a:spcBef>
                <a:spcPct val="0"/>
              </a:spcBef>
              <a:spcAft>
                <a:spcPct val="0"/>
              </a:spcAft>
            </a:pPr>
            <a:endParaRPr lang="en-US" sz="1200">
              <a:solidFill>
                <a:prstClr val="black"/>
              </a:solidFill>
              <a:cs typeface="Arial" charset="0"/>
              <a:sym typeface="Arial"/>
            </a:endParaRPr>
          </a:p>
        </p:txBody>
      </p:sp>
      <p:pic>
        <p:nvPicPr>
          <p:cNvPr id="7" name="Picture 6">
            <a:extLst>
              <a:ext uri="{FF2B5EF4-FFF2-40B4-BE49-F238E27FC236}">
                <a16:creationId xmlns="" xmlns:a16="http://schemas.microsoft.com/office/drawing/2014/main" id="{8012DBC2-5554-F93B-2200-CD62C821B72F}"/>
              </a:ext>
            </a:extLst>
          </p:cNvPr>
          <p:cNvPicPr>
            <a:picLocks noChangeAspect="1"/>
          </p:cNvPicPr>
          <p:nvPr/>
        </p:nvPicPr>
        <p:blipFill>
          <a:blip r:embed="rId4"/>
          <a:stretch>
            <a:fillRect/>
          </a:stretch>
        </p:blipFill>
        <p:spPr>
          <a:xfrm>
            <a:off x="986291" y="2519921"/>
            <a:ext cx="8689340" cy="2583711"/>
          </a:xfrm>
          <a:prstGeom prst="rect">
            <a:avLst/>
          </a:prstGeom>
        </p:spPr>
      </p:pic>
      <p:sp>
        <p:nvSpPr>
          <p:cNvPr id="9" name="Rectangle 8"/>
          <p:cNvSpPr/>
          <p:nvPr/>
        </p:nvSpPr>
        <p:spPr>
          <a:xfrm>
            <a:off x="852761" y="129662"/>
            <a:ext cx="6383611" cy="147144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smtClean="0">
                <a:solidFill>
                  <a:srgbClr val="0070C0"/>
                </a:solidFill>
                <a:latin typeface="Times New Roman" pitchFamily="18" charset="0"/>
                <a:cs typeface="Times New Roman" pitchFamily="18" charset="0"/>
              </a:rPr>
              <a:t>Tiếng </a:t>
            </a:r>
            <a:r>
              <a:rPr lang="en-US" sz="2400" b="1" dirty="0" err="1" smtClean="0">
                <a:solidFill>
                  <a:srgbClr val="0070C0"/>
                </a:solidFill>
                <a:latin typeface="Times New Roman" pitchFamily="18" charset="0"/>
                <a:cs typeface="Times New Roman" pitchFamily="18" charset="0"/>
              </a:rPr>
              <a:t>Việt</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0070C0"/>
                </a:solidFill>
                <a:latin typeface="Times New Roman" pitchFamily="18" charset="0"/>
                <a:cs typeface="Times New Roman" pitchFamily="18" charset="0"/>
              </a:rPr>
              <a:t>Đọc</a:t>
            </a:r>
            <a:endParaRPr lang="en-US" sz="2400" b="1" dirty="0" smtClean="0">
              <a:solidFill>
                <a:srgbClr val="0070C0"/>
              </a:solidFill>
              <a:latin typeface="Times New Roman" pitchFamily="18" charset="0"/>
              <a:cs typeface="Times New Roman" pitchFamily="18" charset="0"/>
            </a:endParaRPr>
          </a:p>
          <a:p>
            <a:pPr algn="ctr"/>
            <a:r>
              <a:rPr lang="en-US" sz="2400" b="1" dirty="0" err="1" smtClean="0">
                <a:solidFill>
                  <a:srgbClr val="FF0000"/>
                </a:solidFill>
                <a:latin typeface="Times New Roman" pitchFamily="18" charset="0"/>
                <a:cs typeface="Times New Roman" pitchFamily="18" charset="0"/>
              </a:rPr>
              <a:t>Bái</a:t>
            </a:r>
            <a:r>
              <a:rPr lang="en-US" sz="2400" b="1" dirty="0" smtClean="0">
                <a:solidFill>
                  <a:srgbClr val="FF0000"/>
                </a:solidFill>
                <a:latin typeface="Times New Roman" pitchFamily="18" charset="0"/>
                <a:cs typeface="Times New Roman" pitchFamily="18" charset="0"/>
              </a:rPr>
              <a:t> 15: </a:t>
            </a:r>
            <a:r>
              <a:rPr lang="en-US" sz="2400" b="1" dirty="0" err="1" smtClean="0">
                <a:solidFill>
                  <a:srgbClr val="FF0000"/>
                </a:solidFill>
                <a:latin typeface="Times New Roman" pitchFamily="18" charset="0"/>
                <a:cs typeface="Times New Roman" pitchFamily="18" charset="0"/>
              </a:rPr>
              <a:t>Chân</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trời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cuối</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phố</a:t>
            </a:r>
            <a:r>
              <a:rPr lang="en-US" sz="2400" b="1" dirty="0" smtClean="0">
                <a:solidFill>
                  <a:srgbClr val="FF0000"/>
                </a:solidFill>
                <a:latin typeface="Times New Roman" pitchFamily="18" charset="0"/>
                <a:cs typeface="Times New Roman" pitchFamily="18" charset="0"/>
              </a:rPr>
              <a:t> (</a:t>
            </a:r>
            <a:r>
              <a:rPr lang="en-US" sz="2400" b="1" dirty="0" err="1" smtClean="0">
                <a:solidFill>
                  <a:srgbClr val="FF0000"/>
                </a:solidFill>
                <a:latin typeface="Times New Roman" pitchFamily="18" charset="0"/>
                <a:cs typeface="Times New Roman" pitchFamily="18" charset="0"/>
              </a:rPr>
              <a:t>trang</a:t>
            </a:r>
            <a:r>
              <a:rPr lang="en-US" sz="2400" b="1" dirty="0" smtClean="0">
                <a:solidFill>
                  <a:srgbClr val="FF0000"/>
                </a:solidFill>
                <a:latin typeface="Times New Roman" pitchFamily="18" charset="0"/>
                <a:cs typeface="Times New Roman" pitchFamily="18" charset="0"/>
              </a:rPr>
              <a:t> 63)</a:t>
            </a:r>
            <a:endParaRPr lang="en-US" sz="2400" b="1" dirty="0">
              <a:solidFill>
                <a:srgbClr val="FF0000"/>
              </a:solidFill>
              <a:latin typeface="Times New Roman" pitchFamily="18" charset="0"/>
              <a:cs typeface="Times New Roman" pitchFamily="18" charset="0"/>
            </a:endParaRPr>
          </a:p>
        </p:txBody>
      </p:sp>
      <p:pic>
        <p:nvPicPr>
          <p:cNvPr id="10" name="Picture 1" descr="Description: Gặt chữ trên non lớp 4 (trang 63, 64) | Kết nối tri thức Giải Tiếng Việt lớp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36372" y="5292"/>
            <a:ext cx="5271671" cy="6789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2996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_rels/them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image" Target="../media/image2.jpeg"/></Relationships>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mac dinh">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Default Desig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1_Default Design">
  <a:themeElements>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cs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6.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Trek">
  <a:themeElements>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Trek">
      <a:majorFont>
        <a:latin typeface="Franklin Gothic Medium"/>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Trek">
      <a:fillStyleLst>
        <a:solidFill>
          <a:schemeClr val="phClr"/>
        </a:solidFill>
        <a:gradFill rotWithShape="1">
          <a:gsLst>
            <a:gs pos="0">
              <a:schemeClr val="phClr">
                <a:tint val="30000"/>
                <a:satMod val="250000"/>
              </a:schemeClr>
            </a:gs>
            <a:gs pos="72000">
              <a:schemeClr val="phClr">
                <a:tint val="75000"/>
                <a:satMod val="210000"/>
              </a:schemeClr>
            </a:gs>
            <a:gs pos="100000">
              <a:schemeClr val="phClr">
                <a:tint val="85000"/>
                <a:satMod val="210000"/>
              </a:schemeClr>
            </a:gs>
          </a:gsLst>
          <a:lin ang="5400000" scaled="1"/>
        </a:gradFill>
        <a:gradFill rotWithShape="1">
          <a:gsLst>
            <a:gs pos="0">
              <a:schemeClr val="phClr">
                <a:tint val="75000"/>
                <a:shade val="85000"/>
                <a:satMod val="230000"/>
              </a:schemeClr>
            </a:gs>
            <a:gs pos="25000">
              <a:schemeClr val="phClr">
                <a:tint val="90000"/>
                <a:shade val="70000"/>
                <a:satMod val="220000"/>
              </a:schemeClr>
            </a:gs>
            <a:gs pos="50000">
              <a:schemeClr val="phClr">
                <a:tint val="90000"/>
                <a:shade val="58000"/>
                <a:satMod val="225000"/>
              </a:schemeClr>
            </a:gs>
            <a:gs pos="65000">
              <a:schemeClr val="phClr">
                <a:tint val="90000"/>
                <a:shade val="58000"/>
                <a:satMod val="225000"/>
              </a:schemeClr>
            </a:gs>
            <a:gs pos="80000">
              <a:schemeClr val="phClr">
                <a:tint val="90000"/>
                <a:shade val="69000"/>
                <a:satMod val="220000"/>
              </a:schemeClr>
            </a:gs>
            <a:gs pos="100000">
              <a:schemeClr val="phClr">
                <a:tint val="77000"/>
                <a:shade val="80000"/>
                <a:satMod val="230000"/>
              </a:schemeClr>
            </a:gs>
          </a:gsLst>
          <a:lin ang="5400000" scaled="1"/>
        </a:gradFill>
      </a:fillStyleLst>
      <a:lnStyleLst>
        <a:ln w="100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76200" dist="50800" dir="5400000" rotWithShape="0">
              <a:srgbClr val="4E3B30">
                <a:alpha val="60000"/>
              </a:srgbClr>
            </a:outerShdw>
          </a:effectLst>
        </a:effectStyle>
        <a:effectStyle>
          <a:effectLst>
            <a:outerShdw blurRad="76200" dist="50800" dir="5400000" rotWithShape="0">
              <a:srgbClr val="4E3B30">
                <a:alpha val="60000"/>
              </a:srgbClr>
            </a:outerShdw>
          </a:effectLst>
          <a:scene3d>
            <a:camera prst="orthographicFront">
              <a:rot lat="0" lon="0" rev="0"/>
            </a:camera>
            <a:lightRig rig="threePt" dir="tl">
              <a:rot lat="0" lon="0" rev="0"/>
            </a:lightRig>
          </a:scene3d>
          <a:sp3d prstMaterial="metal">
            <a:bevelT w="10000" h="10000"/>
          </a:sp3d>
        </a:effectStyle>
        <a:effectStyle>
          <a:effectLst>
            <a:outerShdw blurRad="76200" dist="50800" dir="5400000" rotWithShape="0">
              <a:srgbClr val="4E3B30">
                <a:alpha val="60000"/>
              </a:srgbClr>
            </a:outerShdw>
          </a:effectLst>
          <a:scene3d>
            <a:camera prst="obliqueTopLeft" fov="600000">
              <a:rot lat="0" lon="0" rev="0"/>
            </a:camera>
            <a:lightRig rig="balanced" dir="t">
              <a:rot lat="0" lon="0" rev="19200000"/>
            </a:lightRig>
          </a:scene3d>
          <a:sp3d contourW="12700" prstMaterial="matte">
            <a:bevelT w="60000" h="50800"/>
            <a:contourClr>
              <a:schemeClr val="phClr">
                <a:shade val="60000"/>
                <a:satMod val="110000"/>
              </a:schemeClr>
            </a:contourClr>
          </a:sp3d>
        </a:effectStyle>
      </a:effectStyleLst>
      <a:bgFillStyleLst>
        <a:solidFill>
          <a:schemeClr val="phClr"/>
        </a:solidFill>
        <a:blipFill>
          <a:blip xmlns:r="http://schemas.openxmlformats.org/officeDocument/2006/relationships" r:embed="rId1">
            <a:duotone>
              <a:schemeClr val="phClr">
                <a:shade val="90000"/>
                <a:satMod val="150000"/>
              </a:schemeClr>
              <a:schemeClr val="phClr">
                <a:tint val="88000"/>
                <a:satMod val="105000"/>
              </a:schemeClr>
            </a:duotone>
          </a:blip>
          <a:tile tx="0" ty="0" sx="95000" sy="95000" flip="none" algn="t"/>
        </a:blipFill>
        <a:blipFill>
          <a:blip xmlns:r="http://schemas.openxmlformats.org/officeDocument/2006/relationships" r:embed="rId2">
            <a:duotone>
              <a:schemeClr val="phClr">
                <a:shade val="30000"/>
                <a:satMod val="455000"/>
              </a:schemeClr>
              <a:schemeClr val="phClr">
                <a:tint val="95000"/>
                <a:satMod val="120000"/>
              </a:schemeClr>
            </a:duotone>
          </a:blip>
          <a:stretch>
            <a:fillRect/>
          </a:stretch>
        </a:blipFill>
      </a:bgFillStyleLst>
    </a:fmtScheme>
  </a:themeElements>
  <a:objectDefaults/>
  <a:extraClrSchemeLst/>
</a:theme>
</file>

<file path=ppt/theme/theme8.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ppt/theme/themeOverride2.xml><?xml version="1.0" encoding="utf-8"?>
<a:themeOverride xmlns:a="http://schemas.openxmlformats.org/drawingml/2006/main">
  <a:clrScheme name="Trek">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themeOverride>
</file>

<file path=docProps/app.xml><?xml version="1.0" encoding="utf-8"?>
<Properties xmlns="http://schemas.openxmlformats.org/officeDocument/2006/extended-properties" xmlns:vt="http://schemas.openxmlformats.org/officeDocument/2006/docPropsVTypes">
  <TotalTime>3586</TotalTime>
  <Words>2874</Words>
  <Application>Microsoft Office PowerPoint</Application>
  <PresentationFormat>Widescreen</PresentationFormat>
  <Paragraphs>462</Paragraphs>
  <Slides>49</Slides>
  <Notes>41</Notes>
  <HiddenSlides>1</HiddenSlides>
  <MMClips>1</MMClips>
  <ScaleCrop>false</ScaleCrop>
  <HeadingPairs>
    <vt:vector size="6" baseType="variant">
      <vt:variant>
        <vt:lpstr>Fonts Used</vt:lpstr>
      </vt:variant>
      <vt:variant>
        <vt:i4>12</vt:i4>
      </vt:variant>
      <vt:variant>
        <vt:lpstr>Theme</vt:lpstr>
      </vt:variant>
      <vt:variant>
        <vt:i4>12</vt:i4>
      </vt:variant>
      <vt:variant>
        <vt:lpstr>Slide Titles</vt:lpstr>
      </vt:variant>
      <vt:variant>
        <vt:i4>49</vt:i4>
      </vt:variant>
    </vt:vector>
  </HeadingPairs>
  <TitlesOfParts>
    <vt:vector size="73" baseType="lpstr">
      <vt:lpstr>SimSun</vt:lpstr>
      <vt:lpstr>.VnTime</vt:lpstr>
      <vt:lpstr>Arial</vt:lpstr>
      <vt:lpstr>Calibri</vt:lpstr>
      <vt:lpstr>Calibri Light</vt:lpstr>
      <vt:lpstr>Franklin Gothic Book</vt:lpstr>
      <vt:lpstr>Franklin Gothic Medium</vt:lpstr>
      <vt:lpstr>华文楷体</vt:lpstr>
      <vt:lpstr>Times New Roman</vt:lpstr>
      <vt:lpstr>VNI-Times</vt:lpstr>
      <vt:lpstr>Wingdings 2</vt:lpstr>
      <vt:lpstr>等线</vt:lpstr>
      <vt:lpstr>2_Office Theme</vt:lpstr>
      <vt:lpstr>1_Default Design</vt:lpstr>
      <vt:lpstr>4_Office Theme</vt:lpstr>
      <vt:lpstr>11_Default Design</vt:lpstr>
      <vt:lpstr>Trek</vt:lpstr>
      <vt:lpstr>12_Default Design</vt:lpstr>
      <vt:lpstr>1_Trek</vt:lpstr>
      <vt:lpstr>3_Office Theme</vt:lpstr>
      <vt:lpstr>8_Office Theme</vt:lpstr>
      <vt:lpstr>10_Default Design</vt:lpstr>
      <vt:lpstr>7_Office Theme</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Tự nhiên xã hội - Lớp 2</dc:title>
  <dc:creator>BENR-</dc:creator>
  <cp:lastModifiedBy>Dell</cp:lastModifiedBy>
  <cp:revision>232</cp:revision>
  <dcterms:created xsi:type="dcterms:W3CDTF">2021-06-02T05:01:13Z</dcterms:created>
  <dcterms:modified xsi:type="dcterms:W3CDTF">2024-10-27T15:25:09Z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